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63" r:id="rId2"/>
    <p:sldMasterId id="2147483660" r:id="rId3"/>
  </p:sldMasterIdLst>
  <p:notesMasterIdLst>
    <p:notesMasterId r:id="rId45"/>
  </p:notesMasterIdLst>
  <p:sldIdLst>
    <p:sldId id="413" r:id="rId4"/>
    <p:sldId id="414" r:id="rId5"/>
    <p:sldId id="416" r:id="rId6"/>
    <p:sldId id="560" r:id="rId7"/>
    <p:sldId id="561" r:id="rId8"/>
    <p:sldId id="567" r:id="rId9"/>
    <p:sldId id="525" r:id="rId10"/>
    <p:sldId id="526" r:id="rId11"/>
    <p:sldId id="528" r:id="rId12"/>
    <p:sldId id="529" r:id="rId13"/>
    <p:sldId id="418" r:id="rId14"/>
    <p:sldId id="530" r:id="rId15"/>
    <p:sldId id="550" r:id="rId16"/>
    <p:sldId id="551" r:id="rId17"/>
    <p:sldId id="552" r:id="rId18"/>
    <p:sldId id="553" r:id="rId19"/>
    <p:sldId id="554" r:id="rId20"/>
    <p:sldId id="555" r:id="rId21"/>
    <p:sldId id="556" r:id="rId22"/>
    <p:sldId id="482" r:id="rId23"/>
    <p:sldId id="568" r:id="rId24"/>
    <p:sldId id="539" r:id="rId25"/>
    <p:sldId id="557" r:id="rId26"/>
    <p:sldId id="509" r:id="rId27"/>
    <p:sldId id="510" r:id="rId28"/>
    <p:sldId id="558" r:id="rId29"/>
    <p:sldId id="511" r:id="rId30"/>
    <p:sldId id="537" r:id="rId31"/>
    <p:sldId id="538" r:id="rId32"/>
    <p:sldId id="488" r:id="rId33"/>
    <p:sldId id="569" r:id="rId34"/>
    <p:sldId id="570" r:id="rId35"/>
    <p:sldId id="491" r:id="rId36"/>
    <p:sldId id="492" r:id="rId37"/>
    <p:sldId id="571" r:id="rId38"/>
    <p:sldId id="493" r:id="rId39"/>
    <p:sldId id="497" r:id="rId40"/>
    <p:sldId id="498" r:id="rId41"/>
    <p:sldId id="500" r:id="rId42"/>
    <p:sldId id="499" r:id="rId43"/>
    <p:sldId id="502" r:id="rId4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FF"/>
    <a:srgbClr val="CCECFF"/>
    <a:srgbClr val="DDAD08"/>
    <a:srgbClr val="FDF3D0"/>
    <a:srgbClr val="87C6CB"/>
    <a:srgbClr val="FF6600"/>
    <a:srgbClr val="008000"/>
    <a:srgbClr val="192E1B"/>
    <a:srgbClr val="B6DC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74" autoAdjust="0"/>
    <p:restoredTop sz="96702" autoAdjust="0"/>
  </p:normalViewPr>
  <p:slideViewPr>
    <p:cSldViewPr snapToGrid="0">
      <p:cViewPr varScale="1">
        <p:scale>
          <a:sx n="117" d="100"/>
          <a:sy n="117" d="100"/>
        </p:scale>
        <p:origin x="1278" y="102"/>
      </p:cViewPr>
      <p:guideLst>
        <p:guide orient="horz" pos="2160"/>
        <p:guide pos="288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A22853A-BDE2-4500-B38A-7344E2B55DDE}" type="datetimeFigureOut">
              <a:rPr lang="en-US" smtClean="0"/>
              <a:t>4/2/2024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E4B0FF7-C5C7-4AA6-9CC4-20960F429ABC}" type="slidenum">
              <a:rPr lang="en-US" smtClean="0"/>
              <a:t>‹#›</a:t>
            </a:fld>
            <a:endParaRPr lang="en-US"/>
          </a:p>
        </p:txBody>
      </p:sp>
    </p:spTree>
    <p:extLst>
      <p:ext uri="{BB962C8B-B14F-4D97-AF65-F5344CB8AC3E}">
        <p14:creationId xmlns:p14="http://schemas.microsoft.com/office/powerpoint/2010/main" val="3939749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646113" y="1346200"/>
            <a:ext cx="7929562" cy="1835150"/>
          </a:xfrm>
        </p:spPr>
        <p:txBody>
          <a:bodyPr/>
          <a:lstStyle>
            <a:lvl1pPr>
              <a:defRPr/>
            </a:lvl1pPr>
          </a:lstStyle>
          <a:p>
            <a:r>
              <a:rPr lang="en-US"/>
              <a:t>Click to edit Master title style</a:t>
            </a:r>
          </a:p>
        </p:txBody>
      </p:sp>
      <p:sp>
        <p:nvSpPr>
          <p:cNvPr id="67587" name="Rectangle 3"/>
          <p:cNvSpPr>
            <a:spLocks noGrp="1" noChangeArrowheads="1"/>
          </p:cNvSpPr>
          <p:nvPr>
            <p:ph type="subTitle" idx="1"/>
          </p:nvPr>
        </p:nvSpPr>
        <p:spPr>
          <a:xfrm>
            <a:off x="1371600" y="3886200"/>
            <a:ext cx="6400800" cy="1752600"/>
          </a:xfrm>
          <a:effectLst>
            <a:outerShdw dist="35921" dir="2700000" algn="ctr" rotWithShape="0">
              <a:srgbClr val="561043"/>
            </a:outerShdw>
          </a:effectLst>
        </p:spPr>
        <p:txBody>
          <a:bodyPr/>
          <a:lstStyle>
            <a:lvl1pPr marL="0" indent="0" algn="ctr">
              <a:buFont typeface="Wingdings" pitchFamily="2" charset="2"/>
              <a:buNone/>
              <a:defRPr>
                <a:solidFill>
                  <a:srgbClr val="BDBDCE"/>
                </a:solidFill>
              </a:defRPr>
            </a:lvl1pPr>
          </a:lstStyle>
          <a:p>
            <a:r>
              <a:rPr lang="en-US"/>
              <a:t>Click to edit Master subtitle style</a:t>
            </a:r>
          </a:p>
        </p:txBody>
      </p:sp>
    </p:spTree>
    <p:extLst>
      <p:ext uri="{BB962C8B-B14F-4D97-AF65-F5344CB8AC3E}">
        <p14:creationId xmlns:p14="http://schemas.microsoft.com/office/powerpoint/2010/main" val="3688892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1520"/>
          </a:xfrm>
        </p:spPr>
        <p:txBody>
          <a:bodyPr/>
          <a:lstStyle>
            <a:lvl1pPr>
              <a:defRPr>
                <a:solidFill>
                  <a:srgbClr val="FFFF00"/>
                </a:solidFill>
                <a:effectLst>
                  <a:outerShdw dist="25400" dir="2700000" algn="ctr" rotWithShape="0">
                    <a:srgbClr val="005000">
                      <a:alpha val="70000"/>
                    </a:srgbClr>
                  </a:outerShdw>
                </a:effectLst>
              </a:defRPr>
            </a:lvl1pPr>
          </a:lstStyle>
          <a:p>
            <a:r>
              <a:rPr lang="en-US" dirty="0"/>
              <a:t>Click to edit Master title style</a:t>
            </a:r>
          </a:p>
        </p:txBody>
      </p:sp>
      <p:sp>
        <p:nvSpPr>
          <p:cNvPr id="3" name="Content Placeholder 2"/>
          <p:cNvSpPr>
            <a:spLocks noGrp="1"/>
          </p:cNvSpPr>
          <p:nvPr>
            <p:ph idx="1" hasCustomPrompt="1"/>
          </p:nvPr>
        </p:nvSpPr>
        <p:spPr>
          <a:xfrm>
            <a:off x="228600" y="914400"/>
            <a:ext cx="8686800" cy="5029200"/>
          </a:xfrm>
        </p:spPr>
        <p:txBody>
          <a:bodyPr/>
          <a:lstStyle>
            <a:lvl1pPr marL="342900" indent="-342900">
              <a:buFont typeface="Wingdings 2" panose="05020102010507070707" pitchFamily="18" charset="2"/>
              <a:buChar char=""/>
              <a:defRPr>
                <a:solidFill>
                  <a:srgbClr val="FFFF00"/>
                </a:solidFill>
                <a:effectLst/>
              </a:defRPr>
            </a:lvl1pPr>
            <a:lvl2pPr marL="742950" indent="-285750">
              <a:buFont typeface="Wingdings 2" panose="05020102010507070707" pitchFamily="18" charset="2"/>
              <a:buChar char=""/>
              <a:defRPr>
                <a:solidFill>
                  <a:srgbClr val="FFFF00"/>
                </a:solidFill>
                <a:effectLst/>
              </a:defRPr>
            </a:lvl2pPr>
            <a:lvl3pPr marL="1143000" indent="-228600">
              <a:buFont typeface="Wingdings 2" panose="05020102010507070707" pitchFamily="18" charset="2"/>
              <a:buChar char=""/>
              <a:defRPr>
                <a:solidFill>
                  <a:srgbClr val="FFFF00"/>
                </a:solidFill>
                <a:effectLst/>
              </a:defRPr>
            </a:lvl3pPr>
            <a:lvl4pPr marL="1600200" indent="-228600">
              <a:buFont typeface="Wingdings 2" panose="05020102010507070707" pitchFamily="18" charset="2"/>
              <a:buChar char=""/>
              <a:defRPr>
                <a:solidFill>
                  <a:srgbClr val="FFFF00"/>
                </a:solidFill>
                <a:effectLst/>
              </a:defRPr>
            </a:lvl4pPr>
            <a:lvl5pPr marL="2057400" indent="-228600">
              <a:buFont typeface="Wingdings 2" panose="05020102010507070707" pitchFamily="18" charset="2"/>
              <a:buChar char=""/>
              <a:defRPr>
                <a:solidFill>
                  <a:srgbClr val="FFFF00"/>
                </a:solidFill>
                <a:effectLst/>
              </a:defRPr>
            </a:lvl5p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Tree>
    <p:extLst>
      <p:ext uri="{BB962C8B-B14F-4D97-AF65-F5344CB8AC3E}">
        <p14:creationId xmlns:p14="http://schemas.microsoft.com/office/powerpoint/2010/main" val="1514945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8981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19883F-C379-4EA5-8356-78DEDBD96AC6}"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9254A3-F88C-4211-9641-39B46243ED2C}" type="slidenum">
              <a:rPr lang="en-US" smtClean="0"/>
              <a:t>‹#›</a:t>
            </a:fld>
            <a:endParaRPr lang="en-US"/>
          </a:p>
        </p:txBody>
      </p:sp>
    </p:spTree>
    <p:extLst>
      <p:ext uri="{BB962C8B-B14F-4D97-AF65-F5344CB8AC3E}">
        <p14:creationId xmlns:p14="http://schemas.microsoft.com/office/powerpoint/2010/main" val="24181166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230188" y="1141413"/>
            <a:ext cx="8683625" cy="5484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Comic Sans MS" pitchFamily="66" charset="0"/>
        </a:defRPr>
      </a:lvl2pPr>
      <a:lvl3pPr algn="ctr" rtl="0" eaLnBrk="0" fontAlgn="base" hangingPunct="0">
        <a:spcBef>
          <a:spcPct val="0"/>
        </a:spcBef>
        <a:spcAft>
          <a:spcPct val="0"/>
        </a:spcAft>
        <a:defRPr sz="4400">
          <a:solidFill>
            <a:srgbClr val="FFFF00"/>
          </a:solidFill>
          <a:latin typeface="Comic Sans MS" pitchFamily="66" charset="0"/>
        </a:defRPr>
      </a:lvl3pPr>
      <a:lvl4pPr algn="ctr" rtl="0" eaLnBrk="0" fontAlgn="base" hangingPunct="0">
        <a:spcBef>
          <a:spcPct val="0"/>
        </a:spcBef>
        <a:spcAft>
          <a:spcPct val="0"/>
        </a:spcAft>
        <a:defRPr sz="4400">
          <a:solidFill>
            <a:srgbClr val="FFFF00"/>
          </a:solidFill>
          <a:latin typeface="Comic Sans MS" pitchFamily="66" charset="0"/>
        </a:defRPr>
      </a:lvl4pPr>
      <a:lvl5pPr algn="ctr" rtl="0" eaLnBrk="0" fontAlgn="base" hangingPunct="0">
        <a:spcBef>
          <a:spcPct val="0"/>
        </a:spcBef>
        <a:spcAft>
          <a:spcPct val="0"/>
        </a:spcAft>
        <a:defRPr sz="4400">
          <a:solidFill>
            <a:srgbClr val="FFFF00"/>
          </a:solidFill>
          <a:latin typeface="Comic Sans MS" pitchFamily="66" charset="0"/>
        </a:defRPr>
      </a:lvl5pPr>
      <a:lvl6pPr marL="457200" algn="ctr" rtl="0" fontAlgn="base">
        <a:spcBef>
          <a:spcPct val="0"/>
        </a:spcBef>
        <a:spcAft>
          <a:spcPct val="0"/>
        </a:spcAft>
        <a:defRPr sz="4400">
          <a:solidFill>
            <a:srgbClr val="FFFF00"/>
          </a:solidFill>
          <a:latin typeface="Comic Sans MS" pitchFamily="66" charset="0"/>
        </a:defRPr>
      </a:lvl6pPr>
      <a:lvl7pPr marL="914400" algn="ctr" rtl="0" fontAlgn="base">
        <a:spcBef>
          <a:spcPct val="0"/>
        </a:spcBef>
        <a:spcAft>
          <a:spcPct val="0"/>
        </a:spcAft>
        <a:defRPr sz="4400">
          <a:solidFill>
            <a:srgbClr val="FFFF00"/>
          </a:solidFill>
          <a:latin typeface="Comic Sans MS" pitchFamily="66" charset="0"/>
        </a:defRPr>
      </a:lvl7pPr>
      <a:lvl8pPr marL="1371600" algn="ctr" rtl="0" fontAlgn="base">
        <a:spcBef>
          <a:spcPct val="0"/>
        </a:spcBef>
        <a:spcAft>
          <a:spcPct val="0"/>
        </a:spcAft>
        <a:defRPr sz="4400">
          <a:solidFill>
            <a:srgbClr val="FFFF00"/>
          </a:solidFill>
          <a:latin typeface="Comic Sans MS" pitchFamily="66" charset="0"/>
        </a:defRPr>
      </a:lvl8pPr>
      <a:lvl9pPr marL="1828800" algn="ctr" rtl="0" fontAlgn="base">
        <a:spcBef>
          <a:spcPct val="0"/>
        </a:spcBef>
        <a:spcAft>
          <a:spcPct val="0"/>
        </a:spcAft>
        <a:defRPr sz="4400">
          <a:solidFill>
            <a:srgbClr val="FFFF00"/>
          </a:solidFill>
          <a:latin typeface="Comic Sans MS" pitchFamily="66"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Font typeface="Webdings" pitchFamily="18" charset="2"/>
        <a:buChar char="þ"/>
        <a:defRPr sz="2800">
          <a:solidFill>
            <a:srgbClr val="FFFF00"/>
          </a:solidFill>
          <a:latin typeface="+mn-lt"/>
        </a:defRPr>
      </a:lvl2pPr>
      <a:lvl3pPr marL="1143000" indent="-228600" algn="l" rtl="0" eaLnBrk="0" fontAlgn="base" hangingPunct="0">
        <a:spcBef>
          <a:spcPct val="20000"/>
        </a:spcBef>
        <a:spcAft>
          <a:spcPct val="0"/>
        </a:spcAft>
        <a:buFont typeface="Wingdings 2" pitchFamily="18" charset="2"/>
        <a:buChar char=""/>
        <a:defRPr sz="2400">
          <a:solidFill>
            <a:srgbClr val="FFFF00"/>
          </a:solidFill>
          <a:latin typeface="+mn-lt"/>
        </a:defRPr>
      </a:lvl3pPr>
      <a:lvl4pPr marL="1600200" indent="-228600" algn="l" rtl="0" eaLnBrk="0" fontAlgn="base" hangingPunct="0">
        <a:spcBef>
          <a:spcPct val="20000"/>
        </a:spcBef>
        <a:spcAft>
          <a:spcPct val="0"/>
        </a:spcAft>
        <a:buFont typeface="Webdings" pitchFamily="18" charset="2"/>
        <a:buChar char="õ"/>
        <a:defRPr sz="2000">
          <a:solidFill>
            <a:srgbClr val="FFFF00"/>
          </a:solidFill>
          <a:latin typeface="+mn-lt"/>
        </a:defRPr>
      </a:lvl4pPr>
      <a:lvl5pPr marL="2057400" indent="-228600" algn="l" rtl="0" eaLnBrk="0" fontAlgn="base" hangingPunct="0">
        <a:spcBef>
          <a:spcPct val="20000"/>
        </a:spcBef>
        <a:spcAft>
          <a:spcPct val="0"/>
        </a:spcAft>
        <a:buFont typeface="Webdings" pitchFamily="18" charset="2"/>
        <a:buChar char="ö"/>
        <a:defRPr sz="2000">
          <a:solidFill>
            <a:srgbClr val="FFFF00"/>
          </a:solidFill>
          <a:latin typeface="+mn-lt"/>
        </a:defRPr>
      </a:lvl5pPr>
      <a:lvl6pPr marL="2514600" indent="-228600" algn="l" rtl="0" fontAlgn="base">
        <a:spcBef>
          <a:spcPct val="20000"/>
        </a:spcBef>
        <a:spcAft>
          <a:spcPct val="0"/>
        </a:spcAft>
        <a:buFont typeface="Webdings" pitchFamily="18" charset="2"/>
        <a:buChar char="õ"/>
        <a:defRPr sz="2000">
          <a:solidFill>
            <a:srgbClr val="FFFF00"/>
          </a:solidFill>
          <a:latin typeface="+mn-lt"/>
        </a:defRPr>
      </a:lvl6pPr>
      <a:lvl7pPr marL="2971800" indent="-228600" algn="l" rtl="0" fontAlgn="base">
        <a:spcBef>
          <a:spcPct val="20000"/>
        </a:spcBef>
        <a:spcAft>
          <a:spcPct val="0"/>
        </a:spcAft>
        <a:buFont typeface="Webdings" pitchFamily="18" charset="2"/>
        <a:buChar char="õ"/>
        <a:defRPr sz="2000">
          <a:solidFill>
            <a:srgbClr val="FFFF00"/>
          </a:solidFill>
          <a:latin typeface="+mn-lt"/>
        </a:defRPr>
      </a:lvl7pPr>
      <a:lvl8pPr marL="3429000" indent="-228600" algn="l" rtl="0" fontAlgn="base">
        <a:spcBef>
          <a:spcPct val="20000"/>
        </a:spcBef>
        <a:spcAft>
          <a:spcPct val="0"/>
        </a:spcAft>
        <a:buFont typeface="Webdings" pitchFamily="18" charset="2"/>
        <a:buChar char="õ"/>
        <a:defRPr sz="2000">
          <a:solidFill>
            <a:srgbClr val="FFFF00"/>
          </a:solidFill>
          <a:latin typeface="+mn-lt"/>
        </a:defRPr>
      </a:lvl8pPr>
      <a:lvl9pPr marL="3886200" indent="-228600" algn="l" rtl="0" fontAlgn="base">
        <a:spcBef>
          <a:spcPct val="20000"/>
        </a:spcBef>
        <a:spcAft>
          <a:spcPct val="0"/>
        </a:spcAft>
        <a:buFont typeface="Webdings" pitchFamily="18" charset="2"/>
        <a:buChar char="õ"/>
        <a:defRPr sz="2000">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6858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230188" y="841375"/>
            <a:ext cx="8683625" cy="56959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 Fourth level</a:t>
            </a:r>
          </a:p>
          <a:p>
            <a:pPr lvl="4"/>
            <a:r>
              <a:rPr lang="en-US" altLang="en-US"/>
              <a:t>Fifth level</a:t>
            </a:r>
          </a:p>
        </p:txBody>
      </p:sp>
    </p:spTree>
    <p:extLst>
      <p:ext uri="{BB962C8B-B14F-4D97-AF65-F5344CB8AC3E}">
        <p14:creationId xmlns:p14="http://schemas.microsoft.com/office/powerpoint/2010/main" val="1876344382"/>
      </p:ext>
    </p:extLst>
  </p:cSld>
  <p:clrMap bg1="lt1" tx1="dk1" bg2="lt2" tx2="dk2" accent1="accent1" accent2="accent2" accent3="accent3" accent4="accent4" accent5="accent5" accent6="accent6" hlink="hlink" folHlink="folHlink"/>
  <p:sldLayoutIdLst>
    <p:sldLayoutId id="2147483664" r:id="rId1"/>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Comic Sans MS" pitchFamily="66" charset="0"/>
        </a:defRPr>
      </a:lvl2pPr>
      <a:lvl3pPr algn="ctr" rtl="0" eaLnBrk="0" fontAlgn="base" hangingPunct="0">
        <a:spcBef>
          <a:spcPct val="0"/>
        </a:spcBef>
        <a:spcAft>
          <a:spcPct val="0"/>
        </a:spcAft>
        <a:defRPr sz="4400">
          <a:solidFill>
            <a:srgbClr val="FFFF00"/>
          </a:solidFill>
          <a:latin typeface="Comic Sans MS" pitchFamily="66" charset="0"/>
        </a:defRPr>
      </a:lvl3pPr>
      <a:lvl4pPr algn="ctr" rtl="0" eaLnBrk="0" fontAlgn="base" hangingPunct="0">
        <a:spcBef>
          <a:spcPct val="0"/>
        </a:spcBef>
        <a:spcAft>
          <a:spcPct val="0"/>
        </a:spcAft>
        <a:defRPr sz="4400">
          <a:solidFill>
            <a:srgbClr val="FFFF00"/>
          </a:solidFill>
          <a:latin typeface="Comic Sans MS" pitchFamily="66" charset="0"/>
        </a:defRPr>
      </a:lvl4pPr>
      <a:lvl5pPr algn="ctr" rtl="0" eaLnBrk="0" fontAlgn="base" hangingPunct="0">
        <a:spcBef>
          <a:spcPct val="0"/>
        </a:spcBef>
        <a:spcAft>
          <a:spcPct val="0"/>
        </a:spcAft>
        <a:defRPr sz="4400">
          <a:solidFill>
            <a:srgbClr val="FFFF00"/>
          </a:solidFill>
          <a:latin typeface="Comic Sans MS" pitchFamily="66" charset="0"/>
        </a:defRPr>
      </a:lvl5pPr>
      <a:lvl6pPr marL="457200" algn="ctr" rtl="0" fontAlgn="base">
        <a:spcBef>
          <a:spcPct val="0"/>
        </a:spcBef>
        <a:spcAft>
          <a:spcPct val="0"/>
        </a:spcAft>
        <a:defRPr sz="4400">
          <a:solidFill>
            <a:srgbClr val="FFFF00"/>
          </a:solidFill>
          <a:latin typeface="Comic Sans MS" pitchFamily="66" charset="0"/>
        </a:defRPr>
      </a:lvl6pPr>
      <a:lvl7pPr marL="914400" algn="ctr" rtl="0" fontAlgn="base">
        <a:spcBef>
          <a:spcPct val="0"/>
        </a:spcBef>
        <a:spcAft>
          <a:spcPct val="0"/>
        </a:spcAft>
        <a:defRPr sz="4400">
          <a:solidFill>
            <a:srgbClr val="FFFF00"/>
          </a:solidFill>
          <a:latin typeface="Comic Sans MS" pitchFamily="66" charset="0"/>
        </a:defRPr>
      </a:lvl7pPr>
      <a:lvl8pPr marL="1371600" algn="ctr" rtl="0" fontAlgn="base">
        <a:spcBef>
          <a:spcPct val="0"/>
        </a:spcBef>
        <a:spcAft>
          <a:spcPct val="0"/>
        </a:spcAft>
        <a:defRPr sz="4400">
          <a:solidFill>
            <a:srgbClr val="FFFF00"/>
          </a:solidFill>
          <a:latin typeface="Comic Sans MS" pitchFamily="66" charset="0"/>
        </a:defRPr>
      </a:lvl8pPr>
      <a:lvl9pPr marL="1828800" algn="ctr" rtl="0" fontAlgn="base">
        <a:spcBef>
          <a:spcPct val="0"/>
        </a:spcBef>
        <a:spcAft>
          <a:spcPct val="0"/>
        </a:spcAft>
        <a:defRPr sz="4400">
          <a:solidFill>
            <a:srgbClr val="FFFF00"/>
          </a:solidFill>
          <a:latin typeface="Comic Sans MS" pitchFamily="66"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Font typeface="Webdings" pitchFamily="18" charset="2"/>
        <a:buChar char="þ"/>
        <a:defRPr sz="2800">
          <a:solidFill>
            <a:srgbClr val="FFFF00"/>
          </a:solidFill>
          <a:latin typeface="+mn-lt"/>
        </a:defRPr>
      </a:lvl2pPr>
      <a:lvl3pPr marL="1143000" indent="-228600" algn="l" rtl="0" eaLnBrk="0" fontAlgn="base" hangingPunct="0">
        <a:spcBef>
          <a:spcPct val="20000"/>
        </a:spcBef>
        <a:spcAft>
          <a:spcPct val="0"/>
        </a:spcAft>
        <a:buFont typeface="Wingdings 2" pitchFamily="18" charset="2"/>
        <a:buChar char=""/>
        <a:defRPr sz="2400">
          <a:solidFill>
            <a:srgbClr val="FFFF00"/>
          </a:solidFill>
          <a:latin typeface="+mn-lt"/>
        </a:defRPr>
      </a:lvl3pPr>
      <a:lvl4pPr marL="1600200" indent="-228600" algn="l" rtl="0" eaLnBrk="0" fontAlgn="base" hangingPunct="0">
        <a:spcBef>
          <a:spcPct val="20000"/>
        </a:spcBef>
        <a:spcAft>
          <a:spcPct val="0"/>
        </a:spcAft>
        <a:buFont typeface="Wingdings" pitchFamily="2" charset="2"/>
        <a:buChar char="^"/>
        <a:defRPr sz="2000">
          <a:solidFill>
            <a:srgbClr val="FFFF00"/>
          </a:solidFill>
          <a:latin typeface="+mn-lt"/>
        </a:defRPr>
      </a:lvl4pPr>
      <a:lvl5pPr marL="2057400" indent="-228600" algn="l" rtl="0" eaLnBrk="0" fontAlgn="base" hangingPunct="0">
        <a:spcBef>
          <a:spcPct val="20000"/>
        </a:spcBef>
        <a:spcAft>
          <a:spcPct val="0"/>
        </a:spcAft>
        <a:buFont typeface="Wingdings" pitchFamily="2" charset="2"/>
        <a:buChar char="c"/>
        <a:defRPr sz="2000">
          <a:solidFill>
            <a:srgbClr val="FFFF00"/>
          </a:solidFill>
          <a:latin typeface="+mn-lt"/>
        </a:defRPr>
      </a:lvl5pPr>
      <a:lvl6pPr marL="2514600" indent="-228600" algn="l" rtl="0" fontAlgn="base">
        <a:spcBef>
          <a:spcPct val="20000"/>
        </a:spcBef>
        <a:spcAft>
          <a:spcPct val="0"/>
        </a:spcAft>
        <a:buFont typeface="Wingdings" pitchFamily="2" charset="2"/>
        <a:buChar char="c"/>
        <a:defRPr sz="2000">
          <a:solidFill>
            <a:srgbClr val="FFFF00"/>
          </a:solidFill>
          <a:latin typeface="+mn-lt"/>
        </a:defRPr>
      </a:lvl6pPr>
      <a:lvl7pPr marL="2971800" indent="-228600" algn="l" rtl="0" fontAlgn="base">
        <a:spcBef>
          <a:spcPct val="20000"/>
        </a:spcBef>
        <a:spcAft>
          <a:spcPct val="0"/>
        </a:spcAft>
        <a:buFont typeface="Wingdings" pitchFamily="2" charset="2"/>
        <a:buChar char="c"/>
        <a:defRPr sz="2000">
          <a:solidFill>
            <a:srgbClr val="FFFF00"/>
          </a:solidFill>
          <a:latin typeface="+mn-lt"/>
        </a:defRPr>
      </a:lvl7pPr>
      <a:lvl8pPr marL="3429000" indent="-228600" algn="l" rtl="0" fontAlgn="base">
        <a:spcBef>
          <a:spcPct val="20000"/>
        </a:spcBef>
        <a:spcAft>
          <a:spcPct val="0"/>
        </a:spcAft>
        <a:buFont typeface="Wingdings" pitchFamily="2" charset="2"/>
        <a:buChar char="c"/>
        <a:defRPr sz="2000">
          <a:solidFill>
            <a:srgbClr val="FFFF00"/>
          </a:solidFill>
          <a:latin typeface="+mn-lt"/>
        </a:defRPr>
      </a:lvl8pPr>
      <a:lvl9pPr marL="3886200" indent="-228600" algn="l" rtl="0" fontAlgn="base">
        <a:spcBef>
          <a:spcPct val="20000"/>
        </a:spcBef>
        <a:spcAft>
          <a:spcPct val="0"/>
        </a:spcAft>
        <a:buFont typeface="Wingdings" pitchFamily="2" charset="2"/>
        <a:buChar char="c"/>
        <a:defRPr sz="2000">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9883F-C379-4EA5-8356-78DEDBD96AC6}" type="datetimeFigureOut">
              <a:rPr lang="en-US" smtClean="0"/>
              <a:t>4/2/2024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9254A3-F88C-4211-9641-39B46243ED2C}" type="slidenum">
              <a:rPr lang="en-US" smtClean="0"/>
              <a:t>‹#›</a:t>
            </a:fld>
            <a:endParaRPr lang="en-US"/>
          </a:p>
        </p:txBody>
      </p:sp>
    </p:spTree>
    <p:extLst>
      <p:ext uri="{BB962C8B-B14F-4D97-AF65-F5344CB8AC3E}">
        <p14:creationId xmlns:p14="http://schemas.microsoft.com/office/powerpoint/2010/main" val="3652974402"/>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xjubier.free.fr/en/site_pages/solar_eclipses/TSE_2024_GoogleMapFull.html" TargetMode="Externa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xjubier.free.fr/en/site_pages/solar_eclipses/TSE_2024_GoogleMapFull.html" TargetMode="Externa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commons.wikimedia.org/wiki/File:Colander_eclipse_viewing_05_%28cropped%29.jpg" TargetMode="External"/><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jpg"/></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s://eclipse.gsfc.nasa.gov/SEhelp/safety2.html" TargetMode="Externa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0" y="1574801"/>
            <a:ext cx="9144000" cy="3103708"/>
          </a:xfrm>
          <a:effectLst/>
          <a:extLs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p>
            <a:pPr eaLnBrk="1" hangingPunct="1"/>
            <a:r>
              <a:rPr lang="en-US" altLang="en-US" sz="6000" dirty="0">
                <a:solidFill>
                  <a:srgbClr val="D5D577"/>
                </a:solidFill>
                <a:latin typeface="Goudy Old Style" pitchFamily="18" charset="0"/>
              </a:rPr>
              <a:t>Solar Eclipse in                 Alexandria Bay               April 2024</a:t>
            </a:r>
          </a:p>
        </p:txBody>
      </p:sp>
      <p:sp>
        <p:nvSpPr>
          <p:cNvPr id="2052" name="Rectangle 3"/>
          <p:cNvSpPr>
            <a:spLocks noChangeArrowheads="1"/>
          </p:cNvSpPr>
          <p:nvPr/>
        </p:nvSpPr>
        <p:spPr bwMode="auto">
          <a:xfrm>
            <a:off x="0" y="4999038"/>
            <a:ext cx="91440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fontAlgn="base">
              <a:spcBef>
                <a:spcPct val="20000"/>
              </a:spcBef>
              <a:spcAft>
                <a:spcPct val="0"/>
              </a:spcAft>
              <a:buFont typeface="Wingdings" pitchFamily="2" charset="2"/>
              <a:buNone/>
            </a:pPr>
            <a:r>
              <a:rPr lang="en-US" altLang="en-US" sz="2400">
                <a:solidFill>
                  <a:srgbClr val="D5D577"/>
                </a:solidFill>
                <a:latin typeface="Goudy Old Style" pitchFamily="18" charset="0"/>
              </a:rPr>
              <a:t>Dr. Aileen A. O’Donoghue</a:t>
            </a:r>
          </a:p>
        </p:txBody>
      </p:sp>
      <p:sp>
        <p:nvSpPr>
          <p:cNvPr id="2053" name="Rectangle 3"/>
          <p:cNvSpPr>
            <a:spLocks noChangeArrowheads="1"/>
          </p:cNvSpPr>
          <p:nvPr/>
        </p:nvSpPr>
        <p:spPr bwMode="auto">
          <a:xfrm>
            <a:off x="0" y="5367338"/>
            <a:ext cx="9144000"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fontAlgn="base">
              <a:spcBef>
                <a:spcPct val="20000"/>
              </a:spcBef>
              <a:spcAft>
                <a:spcPct val="0"/>
              </a:spcAft>
              <a:buFont typeface="Wingdings" pitchFamily="2" charset="2"/>
              <a:buNone/>
            </a:pPr>
            <a:r>
              <a:rPr lang="en-US" altLang="en-US" sz="2400" dirty="0">
                <a:solidFill>
                  <a:srgbClr val="D5D577"/>
                </a:solidFill>
                <a:latin typeface="Goudy Old Style" pitchFamily="18" charset="0"/>
              </a:rPr>
              <a:t>March 30, 2024</a:t>
            </a:r>
          </a:p>
        </p:txBody>
      </p:sp>
      <p:sp>
        <p:nvSpPr>
          <p:cNvPr id="2054" name="Text Box 12"/>
          <p:cNvSpPr txBox="1">
            <a:spLocks noChangeArrowheads="1"/>
          </p:cNvSpPr>
          <p:nvPr/>
        </p:nvSpPr>
        <p:spPr bwMode="auto">
          <a:xfrm>
            <a:off x="5181600" y="6629400"/>
            <a:ext cx="39624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r" eaLnBrk="0" fontAlgn="base" hangingPunct="0">
              <a:spcBef>
                <a:spcPct val="50000"/>
              </a:spcBef>
              <a:spcAft>
                <a:spcPct val="0"/>
              </a:spcAft>
              <a:buFont typeface="Times New Roman" pitchFamily="18" charset="0"/>
              <a:buNone/>
            </a:pPr>
            <a:r>
              <a:rPr lang="en-US" altLang="en-US" sz="900">
                <a:solidFill>
                  <a:srgbClr val="D5D577"/>
                </a:solidFill>
              </a:rPr>
              <a:t>© Copyright, Dr. Aileen A. O’Donoghue, St. Lawrence University</a:t>
            </a:r>
          </a:p>
        </p:txBody>
      </p:sp>
      <p:pic>
        <p:nvPicPr>
          <p:cNvPr id="12" name="Picture 11" descr="Text&#10;&#10;Description automatically generated">
            <a:extLst>
              <a:ext uri="{FF2B5EF4-FFF2-40B4-BE49-F238E27FC236}">
                <a16:creationId xmlns:a16="http://schemas.microsoft.com/office/drawing/2014/main" id="{F5053F43-8A5F-4FA0-ADFE-EFD6EB7E5D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5565" y="0"/>
            <a:ext cx="6652870" cy="914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 Moon &amp; Micro Moon</a:t>
            </a:r>
          </a:p>
        </p:txBody>
      </p:sp>
      <p:sp>
        <p:nvSpPr>
          <p:cNvPr id="3" name="Content Placeholder 2"/>
          <p:cNvSpPr>
            <a:spLocks noGrp="1"/>
          </p:cNvSpPr>
          <p:nvPr>
            <p:ph idx="1"/>
          </p:nvPr>
        </p:nvSpPr>
        <p:spPr>
          <a:xfrm>
            <a:off x="0" y="841375"/>
            <a:ext cx="9144000" cy="5695950"/>
          </a:xfrm>
        </p:spPr>
        <p:txBody>
          <a:bodyPr/>
          <a:lstStyle/>
          <a:p>
            <a:r>
              <a:rPr lang="en-US" dirty="0"/>
              <a:t> April 8 has Super New Moon ... covers Sun!</a:t>
            </a:r>
          </a:p>
          <a:p>
            <a:pPr lvl="1"/>
            <a:r>
              <a:rPr lang="en-US" dirty="0"/>
              <a:t> Full Moon will be a Micro Moon!</a:t>
            </a:r>
          </a:p>
        </p:txBody>
      </p:sp>
      <p:sp>
        <p:nvSpPr>
          <p:cNvPr id="4" name="Rectangle 3"/>
          <p:cNvSpPr/>
          <p:nvPr/>
        </p:nvSpPr>
        <p:spPr>
          <a:xfrm>
            <a:off x="0" y="2011680"/>
            <a:ext cx="9144000"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omic Sans MS"/>
                <a:ea typeface="+mn-ea"/>
                <a:cs typeface="+mn-cs"/>
              </a:rPr>
              <a:t>S</a:t>
            </a:r>
          </a:p>
        </p:txBody>
      </p:sp>
      <p:pic>
        <p:nvPicPr>
          <p:cNvPr id="5" name="Picture 4">
            <a:extLst>
              <a:ext uri="{FF2B5EF4-FFF2-40B4-BE49-F238E27FC236}">
                <a16:creationId xmlns:a16="http://schemas.microsoft.com/office/drawing/2014/main" id="{87CB5E6D-6857-4E98-F4F9-AF962C9AFDA0}"/>
              </a:ext>
            </a:extLst>
          </p:cNvPr>
          <p:cNvPicPr>
            <a:picLocks noChangeAspect="1"/>
          </p:cNvPicPr>
          <p:nvPr/>
        </p:nvPicPr>
        <p:blipFill rotWithShape="1">
          <a:blip r:embed="rId2"/>
          <a:srcRect l="1281" t="2308"/>
          <a:stretch/>
        </p:blipFill>
        <p:spPr>
          <a:xfrm>
            <a:off x="1511218" y="2011680"/>
            <a:ext cx="6121565" cy="4846320"/>
          </a:xfrm>
          <a:prstGeom prst="rect">
            <a:avLst/>
          </a:prstGeom>
        </p:spPr>
      </p:pic>
      <p:sp>
        <p:nvSpPr>
          <p:cNvPr id="6" name="TextBox 5"/>
          <p:cNvSpPr txBox="1"/>
          <p:nvPr/>
        </p:nvSpPr>
        <p:spPr>
          <a:xfrm>
            <a:off x="784755" y="2735054"/>
            <a:ext cx="1915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omic Sans MS"/>
                <a:ea typeface="+mn-ea"/>
                <a:cs typeface="+mn-cs"/>
              </a:rPr>
              <a:t>Super Full Moon</a:t>
            </a:r>
          </a:p>
        </p:txBody>
      </p:sp>
      <p:sp>
        <p:nvSpPr>
          <p:cNvPr id="7" name="TextBox 6"/>
          <p:cNvSpPr txBox="1"/>
          <p:nvPr/>
        </p:nvSpPr>
        <p:spPr>
          <a:xfrm>
            <a:off x="6670046" y="3603071"/>
            <a:ext cx="18934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latin typeface="Comic Sans MS"/>
              </a:rPr>
              <a:t>Micro</a:t>
            </a:r>
            <a:r>
              <a:rPr kumimoji="0" lang="en-US" sz="1800" b="0" i="0" u="none" strike="noStrike" kern="1200" cap="none" spc="0" normalizeH="0" baseline="0" noProof="0" dirty="0">
                <a:ln>
                  <a:noFill/>
                </a:ln>
                <a:solidFill>
                  <a:srgbClr val="FFFF00"/>
                </a:solidFill>
                <a:effectLst/>
                <a:uLnTx/>
                <a:uFillTx/>
                <a:latin typeface="Comic Sans MS"/>
                <a:ea typeface="+mn-ea"/>
                <a:cs typeface="+mn-cs"/>
              </a:rPr>
              <a:t> Full Moon</a:t>
            </a:r>
          </a:p>
        </p:txBody>
      </p:sp>
      <p:sp>
        <p:nvSpPr>
          <p:cNvPr id="8" name="TextBox 7"/>
          <p:cNvSpPr txBox="1"/>
          <p:nvPr/>
        </p:nvSpPr>
        <p:spPr>
          <a:xfrm>
            <a:off x="982811" y="3086235"/>
            <a:ext cx="151979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omic Sans MS"/>
                <a:ea typeface="+mn-ea"/>
                <a:cs typeface="+mn-cs"/>
              </a:rPr>
              <a:t>September</a:t>
            </a:r>
            <a:r>
              <a:rPr kumimoji="0" lang="en-US" sz="1800" b="0" i="0" u="none" strike="noStrike" kern="1200" cap="none" spc="0" normalizeH="0" noProof="0" dirty="0">
                <a:ln>
                  <a:noFill/>
                </a:ln>
                <a:solidFill>
                  <a:srgbClr val="FFFF00"/>
                </a:solidFill>
                <a:effectLst/>
                <a:uLnTx/>
                <a:uFillTx/>
                <a:latin typeface="Comic Sans MS"/>
                <a:ea typeface="+mn-ea"/>
                <a:cs typeface="+mn-cs"/>
              </a:rPr>
              <a:t> &amp; October 2024</a:t>
            </a:r>
            <a:endParaRPr kumimoji="0" lang="en-US" sz="1800" b="0" i="0" u="none" strike="noStrike" kern="1200" cap="none" spc="0" normalizeH="0" baseline="0" noProof="0" dirty="0">
              <a:ln>
                <a:noFill/>
              </a:ln>
              <a:solidFill>
                <a:srgbClr val="FFFF00"/>
              </a:solidFill>
              <a:effectLst/>
              <a:uLnTx/>
              <a:uFillTx/>
              <a:latin typeface="Comic Sans MS"/>
              <a:ea typeface="+mn-ea"/>
              <a:cs typeface="+mn-cs"/>
            </a:endParaRPr>
          </a:p>
        </p:txBody>
      </p:sp>
      <p:sp>
        <p:nvSpPr>
          <p:cNvPr id="9" name="TextBox 8"/>
          <p:cNvSpPr txBox="1"/>
          <p:nvPr/>
        </p:nvSpPr>
        <p:spPr>
          <a:xfrm>
            <a:off x="6856881" y="3914498"/>
            <a:ext cx="15197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omic Sans MS"/>
                <a:ea typeface="+mn-ea"/>
                <a:cs typeface="+mn-cs"/>
              </a:rPr>
              <a:t>February</a:t>
            </a:r>
            <a:r>
              <a:rPr kumimoji="0" lang="en-US" sz="1800" b="0" i="0" u="none" strike="noStrike" kern="1200" cap="none" spc="0" normalizeH="0" noProof="0" dirty="0">
                <a:ln>
                  <a:noFill/>
                </a:ln>
                <a:solidFill>
                  <a:srgbClr val="FFFF00"/>
                </a:solidFill>
                <a:effectLst/>
                <a:uLnTx/>
                <a:uFillTx/>
                <a:latin typeface="Comic Sans MS"/>
                <a:ea typeface="+mn-ea"/>
                <a:cs typeface="+mn-cs"/>
              </a:rPr>
              <a:t> &amp; March 2024</a:t>
            </a:r>
            <a:endParaRPr kumimoji="0" lang="en-US" sz="1800" b="0" i="0" u="none" strike="noStrike" kern="1200" cap="none" spc="0" normalizeH="0" baseline="0" noProof="0" dirty="0">
              <a:ln>
                <a:noFill/>
              </a:ln>
              <a:solidFill>
                <a:srgbClr val="FFFF00"/>
              </a:solidFill>
              <a:effectLst/>
              <a:uLnTx/>
              <a:uFillTx/>
              <a:latin typeface="Comic Sans MS"/>
              <a:ea typeface="+mn-ea"/>
              <a:cs typeface="+mn-cs"/>
            </a:endParaRPr>
          </a:p>
        </p:txBody>
      </p:sp>
    </p:spTree>
    <p:extLst>
      <p:ext uri="{BB962C8B-B14F-4D97-AF65-F5344CB8AC3E}">
        <p14:creationId xmlns:p14="http://schemas.microsoft.com/office/powerpoint/2010/main" val="2280428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5" descr="aachcjc0"/>
          <p:cNvPicPr>
            <a:picLocks noChangeAspect="1" noChangeArrowheads="1"/>
          </p:cNvPicPr>
          <p:nvPr/>
        </p:nvPicPr>
        <p:blipFill rotWithShape="1">
          <a:blip r:embed="rId2">
            <a:extLst>
              <a:ext uri="{28A0092B-C50C-407E-A947-70E740481C1C}">
                <a14:useLocalDpi xmlns:a14="http://schemas.microsoft.com/office/drawing/2010/main" val="0"/>
              </a:ext>
            </a:extLst>
          </a:blip>
          <a:srcRect t="1601" r="2080" b="53545"/>
          <a:stretch/>
        </p:blipFill>
        <p:spPr bwMode="auto">
          <a:xfrm>
            <a:off x="2125663" y="0"/>
            <a:ext cx="7018337"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2"/>
          <p:cNvSpPr>
            <a:spLocks noGrp="1" noChangeArrowheads="1"/>
          </p:cNvSpPr>
          <p:nvPr>
            <p:ph type="title"/>
          </p:nvPr>
        </p:nvSpPr>
        <p:spPr>
          <a:xfrm>
            <a:off x="0" y="0"/>
            <a:ext cx="2130879" cy="1706336"/>
          </a:xfrm>
        </p:spPr>
        <p:txBody>
          <a:bodyPr/>
          <a:lstStyle/>
          <a:p>
            <a:pPr eaLnBrk="1" hangingPunct="1"/>
            <a:r>
              <a:rPr lang="en-US" altLang="en-US" sz="4000" dirty="0"/>
              <a:t>Solar Eclipse</a:t>
            </a:r>
            <a:r>
              <a:rPr lang="en-US" altLang="en-US" sz="2800" dirty="0"/>
              <a:t> </a:t>
            </a:r>
            <a:r>
              <a:rPr lang="en-US" altLang="en-US" sz="3000" dirty="0"/>
              <a:t>Conditions</a:t>
            </a:r>
          </a:p>
        </p:txBody>
      </p:sp>
      <p:sp>
        <p:nvSpPr>
          <p:cNvPr id="50179" name="Rectangle 3"/>
          <p:cNvSpPr>
            <a:spLocks noGrp="1" noChangeArrowheads="1"/>
          </p:cNvSpPr>
          <p:nvPr>
            <p:ph type="body" idx="1"/>
          </p:nvPr>
        </p:nvSpPr>
        <p:spPr>
          <a:xfrm>
            <a:off x="0" y="1919246"/>
            <a:ext cx="2168525" cy="3539939"/>
          </a:xfrm>
        </p:spPr>
        <p:txBody>
          <a:bodyPr/>
          <a:lstStyle/>
          <a:p>
            <a:pPr marL="0" indent="0" algn="ctr" eaLnBrk="1" hangingPunct="1">
              <a:lnSpc>
                <a:spcPct val="90000"/>
              </a:lnSpc>
              <a:spcBef>
                <a:spcPts val="0"/>
              </a:spcBef>
              <a:buNone/>
            </a:pPr>
            <a:r>
              <a:rPr lang="en-US" altLang="en-US" sz="2400" dirty="0"/>
              <a:t>1. New Moon (between Earth and Sun)</a:t>
            </a:r>
          </a:p>
          <a:p>
            <a:pPr marL="0" indent="0" algn="ctr" eaLnBrk="1" hangingPunct="1">
              <a:lnSpc>
                <a:spcPct val="90000"/>
              </a:lnSpc>
              <a:spcBef>
                <a:spcPts val="0"/>
              </a:spcBef>
              <a:buNone/>
            </a:pPr>
            <a:endParaRPr lang="en-US" altLang="en-US" sz="2400" dirty="0"/>
          </a:p>
          <a:p>
            <a:pPr marL="0" indent="0" algn="ctr" eaLnBrk="1" hangingPunct="1">
              <a:lnSpc>
                <a:spcPct val="90000"/>
              </a:lnSpc>
              <a:spcBef>
                <a:spcPts val="0"/>
              </a:spcBef>
              <a:buNone/>
            </a:pPr>
            <a:endParaRPr lang="en-US" altLang="en-US" sz="2400" dirty="0"/>
          </a:p>
          <a:p>
            <a:pPr marL="0" indent="0" algn="ctr" eaLnBrk="1" hangingPunct="1">
              <a:lnSpc>
                <a:spcPct val="90000"/>
              </a:lnSpc>
              <a:spcBef>
                <a:spcPts val="0"/>
              </a:spcBef>
              <a:buFont typeface="Wingdings" pitchFamily="2" charset="2"/>
              <a:buNone/>
            </a:pPr>
            <a:r>
              <a:rPr lang="en-US" altLang="en-US" sz="2400" dirty="0"/>
              <a:t>2. Moon on    Node (crossing Earth’s orbit)</a:t>
            </a:r>
          </a:p>
          <a:p>
            <a:pPr marL="0" indent="0" algn="ctr" eaLnBrk="1" hangingPunct="1">
              <a:lnSpc>
                <a:spcPct val="90000"/>
              </a:lnSpc>
              <a:spcBef>
                <a:spcPts val="0"/>
              </a:spcBef>
              <a:buFont typeface="Wingdings" pitchFamily="2" charset="2"/>
              <a:buNone/>
            </a:pPr>
            <a:endParaRPr lang="en-US" altLang="en-US" sz="2400" dirty="0"/>
          </a:p>
        </p:txBody>
      </p:sp>
      <p:grpSp>
        <p:nvGrpSpPr>
          <p:cNvPr id="6" name="Group 5"/>
          <p:cNvGrpSpPr/>
          <p:nvPr/>
        </p:nvGrpSpPr>
        <p:grpSpPr>
          <a:xfrm>
            <a:off x="2125663" y="0"/>
            <a:ext cx="7025481" cy="6877050"/>
            <a:chOff x="2125663" y="0"/>
            <a:chExt cx="7025481" cy="6877050"/>
          </a:xfrm>
        </p:grpSpPr>
        <p:pic>
          <p:nvPicPr>
            <p:cNvPr id="50180" name="Picture 15" descr="aachcjc0"/>
            <p:cNvPicPr>
              <a:picLocks noChangeAspect="1" noChangeArrowheads="1"/>
            </p:cNvPicPr>
            <p:nvPr/>
          </p:nvPicPr>
          <p:blipFill>
            <a:blip r:embed="rId2">
              <a:extLst>
                <a:ext uri="{28A0092B-C50C-407E-A947-70E740481C1C}">
                  <a14:useLocalDpi xmlns:a14="http://schemas.microsoft.com/office/drawing/2010/main" val="0"/>
                </a:ext>
              </a:extLst>
            </a:blip>
            <a:srcRect t="1601" r="2080" b="3430"/>
            <a:stretch>
              <a:fillRect/>
            </a:stretch>
          </p:blipFill>
          <p:spPr bwMode="auto">
            <a:xfrm>
              <a:off x="2125663" y="0"/>
              <a:ext cx="7018337"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bwMode="auto">
            <a:xfrm>
              <a:off x="2128552" y="3267076"/>
              <a:ext cx="7022592" cy="361950"/>
            </a:xfrm>
            <a:prstGeom prst="rect">
              <a:avLst/>
            </a:prstGeom>
            <a:solidFill>
              <a:srgbClr val="FFFFFF"/>
            </a:solid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grpSp>
      <p:cxnSp>
        <p:nvCxnSpPr>
          <p:cNvPr id="4" name="Straight Connector 3"/>
          <p:cNvCxnSpPr/>
          <p:nvPr/>
        </p:nvCxnSpPr>
        <p:spPr bwMode="auto">
          <a:xfrm>
            <a:off x="5619750" y="4148138"/>
            <a:ext cx="0" cy="1469231"/>
          </a:xfrm>
          <a:prstGeom prst="line">
            <a:avLst/>
          </a:prstGeom>
          <a:solidFill>
            <a:schemeClr val="accent1"/>
          </a:solidFill>
          <a:ln w="28575" cap="flat" cmpd="sng" algn="ctr">
            <a:solidFill>
              <a:srgbClr val="FF0000"/>
            </a:solidFill>
            <a:prstDash val="solid"/>
            <a:round/>
            <a:headEnd type="none" w="sm" len="sm"/>
            <a:tailEnd type="none" w="sm" len="sm"/>
          </a:ln>
          <a:effectLst/>
        </p:spPr>
      </p:cxnSp>
      <p:sp>
        <p:nvSpPr>
          <p:cNvPr id="7" name="TextBox 6"/>
          <p:cNvSpPr txBox="1"/>
          <p:nvPr/>
        </p:nvSpPr>
        <p:spPr>
          <a:xfrm>
            <a:off x="7048500" y="3219449"/>
            <a:ext cx="2066925" cy="954107"/>
          </a:xfrm>
          <a:prstGeom prst="rect">
            <a:avLst/>
          </a:prstGeom>
          <a:noFill/>
        </p:spPr>
        <p:txBody>
          <a:bodyPr wrap="square" rtlCol="0">
            <a:spAutoFit/>
          </a:bodyPr>
          <a:lstStyle/>
          <a:p>
            <a:pPr algn="ctr"/>
            <a:r>
              <a:rPr lang="en-US" sz="2000" dirty="0">
                <a:solidFill>
                  <a:srgbClr val="FF0000"/>
                </a:solidFill>
              </a:rPr>
              <a:t>Line of nodes: </a:t>
            </a:r>
            <a:r>
              <a:rPr lang="en-US" dirty="0">
                <a:solidFill>
                  <a:srgbClr val="FF0000"/>
                </a:solidFill>
              </a:rPr>
              <a:t>Moon’s orbit crosses Earth’s</a:t>
            </a:r>
          </a:p>
        </p:txBody>
      </p:sp>
      <p:sp>
        <p:nvSpPr>
          <p:cNvPr id="14" name="TextBox 13"/>
          <p:cNvSpPr txBox="1"/>
          <p:nvPr/>
        </p:nvSpPr>
        <p:spPr>
          <a:xfrm>
            <a:off x="6496050" y="5934670"/>
            <a:ext cx="2647950" cy="923330"/>
          </a:xfrm>
          <a:prstGeom prst="rect">
            <a:avLst/>
          </a:prstGeom>
          <a:noFill/>
        </p:spPr>
        <p:txBody>
          <a:bodyPr wrap="square" rtlCol="0">
            <a:spAutoFit/>
          </a:bodyPr>
          <a:lstStyle/>
          <a:p>
            <a:pPr algn="ctr"/>
            <a:r>
              <a:rPr lang="en-US" dirty="0">
                <a:solidFill>
                  <a:srgbClr val="FF0000"/>
                </a:solidFill>
              </a:rPr>
              <a:t>Line of nodes must point toward Sun for eclipses to occur!</a:t>
            </a:r>
          </a:p>
        </p:txBody>
      </p:sp>
      <p:sp>
        <p:nvSpPr>
          <p:cNvPr id="11" name="TextBox 10"/>
          <p:cNvSpPr txBox="1"/>
          <p:nvPr/>
        </p:nvSpPr>
        <p:spPr>
          <a:xfrm>
            <a:off x="2024743" y="5903893"/>
            <a:ext cx="2066925" cy="954107"/>
          </a:xfrm>
          <a:prstGeom prst="rect">
            <a:avLst/>
          </a:prstGeom>
          <a:noFill/>
        </p:spPr>
        <p:txBody>
          <a:bodyPr wrap="square" rtlCol="0">
            <a:spAutoFit/>
          </a:bodyPr>
          <a:lstStyle/>
          <a:p>
            <a:pPr algn="ctr"/>
            <a:r>
              <a:rPr lang="en-US" sz="2000" dirty="0">
                <a:solidFill>
                  <a:srgbClr val="FF0000"/>
                </a:solidFill>
              </a:rPr>
              <a:t>Nodes: </a:t>
            </a:r>
            <a:r>
              <a:rPr lang="en-US" dirty="0">
                <a:solidFill>
                  <a:srgbClr val="FF0000"/>
                </a:solidFill>
              </a:rPr>
              <a:t>Moon’s orbit crosses Earth’s</a:t>
            </a:r>
          </a:p>
        </p:txBody>
      </p:sp>
      <p:sp>
        <p:nvSpPr>
          <p:cNvPr id="2" name="Freeform 1"/>
          <p:cNvSpPr/>
          <p:nvPr/>
        </p:nvSpPr>
        <p:spPr bwMode="auto">
          <a:xfrm>
            <a:off x="2243139" y="5110843"/>
            <a:ext cx="851125" cy="817449"/>
          </a:xfrm>
          <a:custGeom>
            <a:avLst/>
            <a:gdLst>
              <a:gd name="connsiteX0" fmla="*/ 873885 w 873885"/>
              <a:gd name="connsiteY0" fmla="*/ 0 h 800100"/>
              <a:gd name="connsiteX1" fmla="*/ 24800 w 873885"/>
              <a:gd name="connsiteY1" fmla="*/ 416378 h 800100"/>
              <a:gd name="connsiteX2" fmla="*/ 212578 w 873885"/>
              <a:gd name="connsiteY2" fmla="*/ 449036 h 800100"/>
              <a:gd name="connsiteX3" fmla="*/ 57457 w 873885"/>
              <a:gd name="connsiteY3" fmla="*/ 800100 h 800100"/>
              <a:gd name="connsiteX0" fmla="*/ 856789 w 856789"/>
              <a:gd name="connsiteY0" fmla="*/ 0 h 800100"/>
              <a:gd name="connsiteX1" fmla="*/ 7704 w 856789"/>
              <a:gd name="connsiteY1" fmla="*/ 416378 h 800100"/>
              <a:gd name="connsiteX2" fmla="*/ 415918 w 856789"/>
              <a:gd name="connsiteY2" fmla="*/ 555171 h 800100"/>
              <a:gd name="connsiteX3" fmla="*/ 40361 w 856789"/>
              <a:gd name="connsiteY3" fmla="*/ 800100 h 800100"/>
              <a:gd name="connsiteX0" fmla="*/ 816428 w 816428"/>
              <a:gd name="connsiteY0" fmla="*/ 0 h 800100"/>
              <a:gd name="connsiteX1" fmla="*/ 285750 w 816428"/>
              <a:gd name="connsiteY1" fmla="*/ 424542 h 800100"/>
              <a:gd name="connsiteX2" fmla="*/ 375557 w 816428"/>
              <a:gd name="connsiteY2" fmla="*/ 555171 h 800100"/>
              <a:gd name="connsiteX3" fmla="*/ 0 w 816428"/>
              <a:gd name="connsiteY3" fmla="*/ 800100 h 800100"/>
              <a:gd name="connsiteX0" fmla="*/ 816428 w 816428"/>
              <a:gd name="connsiteY0" fmla="*/ 0 h 800100"/>
              <a:gd name="connsiteX1" fmla="*/ 285750 w 816428"/>
              <a:gd name="connsiteY1" fmla="*/ 424542 h 800100"/>
              <a:gd name="connsiteX2" fmla="*/ 375557 w 816428"/>
              <a:gd name="connsiteY2" fmla="*/ 555171 h 800100"/>
              <a:gd name="connsiteX3" fmla="*/ 0 w 816428"/>
              <a:gd name="connsiteY3" fmla="*/ 800100 h 800100"/>
              <a:gd name="connsiteX0" fmla="*/ 816428 w 816428"/>
              <a:gd name="connsiteY0" fmla="*/ 0 h 800100"/>
              <a:gd name="connsiteX1" fmla="*/ 285750 w 816428"/>
              <a:gd name="connsiteY1" fmla="*/ 424542 h 800100"/>
              <a:gd name="connsiteX2" fmla="*/ 530678 w 816428"/>
              <a:gd name="connsiteY2" fmla="*/ 400049 h 800100"/>
              <a:gd name="connsiteX3" fmla="*/ 0 w 816428"/>
              <a:gd name="connsiteY3" fmla="*/ 800100 h 800100"/>
              <a:gd name="connsiteX0" fmla="*/ 816428 w 816428"/>
              <a:gd name="connsiteY0" fmla="*/ 0 h 800100"/>
              <a:gd name="connsiteX1" fmla="*/ 285750 w 816428"/>
              <a:gd name="connsiteY1" fmla="*/ 424542 h 800100"/>
              <a:gd name="connsiteX2" fmla="*/ 530678 w 816428"/>
              <a:gd name="connsiteY2" fmla="*/ 400049 h 800100"/>
              <a:gd name="connsiteX3" fmla="*/ 0 w 816428"/>
              <a:gd name="connsiteY3" fmla="*/ 800100 h 800100"/>
              <a:gd name="connsiteX0" fmla="*/ 816428 w 816428"/>
              <a:gd name="connsiteY0" fmla="*/ 0 h 800100"/>
              <a:gd name="connsiteX1" fmla="*/ 253093 w 816428"/>
              <a:gd name="connsiteY1" fmla="*/ 400049 h 800100"/>
              <a:gd name="connsiteX2" fmla="*/ 530678 w 816428"/>
              <a:gd name="connsiteY2" fmla="*/ 400049 h 800100"/>
              <a:gd name="connsiteX3" fmla="*/ 0 w 816428"/>
              <a:gd name="connsiteY3" fmla="*/ 800100 h 800100"/>
              <a:gd name="connsiteX0" fmla="*/ 816428 w 816428"/>
              <a:gd name="connsiteY0" fmla="*/ 0 h 800100"/>
              <a:gd name="connsiteX1" fmla="*/ 253093 w 816428"/>
              <a:gd name="connsiteY1" fmla="*/ 400049 h 800100"/>
              <a:gd name="connsiteX2" fmla="*/ 498021 w 816428"/>
              <a:gd name="connsiteY2" fmla="*/ 351064 h 800100"/>
              <a:gd name="connsiteX3" fmla="*/ 0 w 816428"/>
              <a:gd name="connsiteY3" fmla="*/ 800100 h 800100"/>
              <a:gd name="connsiteX0" fmla="*/ 816428 w 816428"/>
              <a:gd name="connsiteY0" fmla="*/ 0 h 800100"/>
              <a:gd name="connsiteX1" fmla="*/ 253093 w 816428"/>
              <a:gd name="connsiteY1" fmla="*/ 400049 h 800100"/>
              <a:gd name="connsiteX2" fmla="*/ 498021 w 816428"/>
              <a:gd name="connsiteY2" fmla="*/ 351064 h 800100"/>
              <a:gd name="connsiteX3" fmla="*/ 0 w 816428"/>
              <a:gd name="connsiteY3" fmla="*/ 800100 h 800100"/>
              <a:gd name="connsiteX0" fmla="*/ 816428 w 816428"/>
              <a:gd name="connsiteY0" fmla="*/ 0 h 800100"/>
              <a:gd name="connsiteX1" fmla="*/ 253093 w 816428"/>
              <a:gd name="connsiteY1" fmla="*/ 400049 h 800100"/>
              <a:gd name="connsiteX2" fmla="*/ 498021 w 816428"/>
              <a:gd name="connsiteY2" fmla="*/ 351064 h 800100"/>
              <a:gd name="connsiteX3" fmla="*/ 0 w 816428"/>
              <a:gd name="connsiteY3" fmla="*/ 800100 h 800100"/>
              <a:gd name="connsiteX0" fmla="*/ 865413 w 865413"/>
              <a:gd name="connsiteY0" fmla="*/ 0 h 824593"/>
              <a:gd name="connsiteX1" fmla="*/ 302078 w 865413"/>
              <a:gd name="connsiteY1" fmla="*/ 400049 h 824593"/>
              <a:gd name="connsiteX2" fmla="*/ 547006 w 865413"/>
              <a:gd name="connsiteY2" fmla="*/ 351064 h 824593"/>
              <a:gd name="connsiteX3" fmla="*/ 0 w 865413"/>
              <a:gd name="connsiteY3" fmla="*/ 824593 h 824593"/>
              <a:gd name="connsiteX0" fmla="*/ 865413 w 865413"/>
              <a:gd name="connsiteY0" fmla="*/ 0 h 824593"/>
              <a:gd name="connsiteX1" fmla="*/ 302078 w 865413"/>
              <a:gd name="connsiteY1" fmla="*/ 400049 h 824593"/>
              <a:gd name="connsiteX2" fmla="*/ 547006 w 865413"/>
              <a:gd name="connsiteY2" fmla="*/ 351064 h 824593"/>
              <a:gd name="connsiteX3" fmla="*/ 0 w 865413"/>
              <a:gd name="connsiteY3" fmla="*/ 824593 h 824593"/>
              <a:gd name="connsiteX0" fmla="*/ 851125 w 851125"/>
              <a:gd name="connsiteY0" fmla="*/ 0 h 817449"/>
              <a:gd name="connsiteX1" fmla="*/ 287790 w 851125"/>
              <a:gd name="connsiteY1" fmla="*/ 400049 h 817449"/>
              <a:gd name="connsiteX2" fmla="*/ 532718 w 851125"/>
              <a:gd name="connsiteY2" fmla="*/ 351064 h 817449"/>
              <a:gd name="connsiteX3" fmla="*/ 0 w 851125"/>
              <a:gd name="connsiteY3" fmla="*/ 817449 h 817449"/>
            </a:gdLst>
            <a:ahLst/>
            <a:cxnLst>
              <a:cxn ang="0">
                <a:pos x="connsiteX0" y="connsiteY0"/>
              </a:cxn>
              <a:cxn ang="0">
                <a:pos x="connsiteX1" y="connsiteY1"/>
              </a:cxn>
              <a:cxn ang="0">
                <a:pos x="connsiteX2" y="connsiteY2"/>
              </a:cxn>
              <a:cxn ang="0">
                <a:pos x="connsiteX3" y="connsiteY3"/>
              </a:cxn>
            </a:cxnLst>
            <a:rect l="l" t="t" r="r" b="b"/>
            <a:pathLst>
              <a:path w="851125" h="817449">
                <a:moveTo>
                  <a:pt x="851125" y="0"/>
                </a:moveTo>
                <a:cubicBezTo>
                  <a:pt x="498019" y="236083"/>
                  <a:pt x="340858" y="341538"/>
                  <a:pt x="287790" y="400049"/>
                </a:cubicBezTo>
                <a:cubicBezTo>
                  <a:pt x="234722" y="458560"/>
                  <a:pt x="580683" y="281497"/>
                  <a:pt x="532718" y="351064"/>
                </a:cubicBezTo>
                <a:cubicBezTo>
                  <a:pt x="484753" y="420631"/>
                  <a:pt x="104776" y="567758"/>
                  <a:pt x="0" y="817449"/>
                </a:cubicBezTo>
              </a:path>
            </a:pathLst>
          </a:custGeom>
          <a:noFill/>
          <a:ln w="19050" cap="flat" cmpd="sng" algn="ctr">
            <a:solidFill>
              <a:srgbClr val="FF0000"/>
            </a:solidFill>
            <a:prstDash val="solid"/>
            <a:round/>
            <a:headEnd type="arrow"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Freeform 14"/>
          <p:cNvSpPr/>
          <p:nvPr/>
        </p:nvSpPr>
        <p:spPr bwMode="auto">
          <a:xfrm>
            <a:off x="2195376" y="4675413"/>
            <a:ext cx="1100275" cy="1260021"/>
          </a:xfrm>
          <a:custGeom>
            <a:avLst/>
            <a:gdLst>
              <a:gd name="connsiteX0" fmla="*/ 873885 w 873885"/>
              <a:gd name="connsiteY0" fmla="*/ 0 h 800100"/>
              <a:gd name="connsiteX1" fmla="*/ 24800 w 873885"/>
              <a:gd name="connsiteY1" fmla="*/ 416378 h 800100"/>
              <a:gd name="connsiteX2" fmla="*/ 212578 w 873885"/>
              <a:gd name="connsiteY2" fmla="*/ 449036 h 800100"/>
              <a:gd name="connsiteX3" fmla="*/ 57457 w 873885"/>
              <a:gd name="connsiteY3" fmla="*/ 800100 h 800100"/>
              <a:gd name="connsiteX0" fmla="*/ 856789 w 856789"/>
              <a:gd name="connsiteY0" fmla="*/ 0 h 800100"/>
              <a:gd name="connsiteX1" fmla="*/ 7704 w 856789"/>
              <a:gd name="connsiteY1" fmla="*/ 416378 h 800100"/>
              <a:gd name="connsiteX2" fmla="*/ 415918 w 856789"/>
              <a:gd name="connsiteY2" fmla="*/ 555171 h 800100"/>
              <a:gd name="connsiteX3" fmla="*/ 40361 w 856789"/>
              <a:gd name="connsiteY3" fmla="*/ 800100 h 800100"/>
              <a:gd name="connsiteX0" fmla="*/ 816428 w 816428"/>
              <a:gd name="connsiteY0" fmla="*/ 0 h 800100"/>
              <a:gd name="connsiteX1" fmla="*/ 285750 w 816428"/>
              <a:gd name="connsiteY1" fmla="*/ 424542 h 800100"/>
              <a:gd name="connsiteX2" fmla="*/ 375557 w 816428"/>
              <a:gd name="connsiteY2" fmla="*/ 555171 h 800100"/>
              <a:gd name="connsiteX3" fmla="*/ 0 w 816428"/>
              <a:gd name="connsiteY3" fmla="*/ 800100 h 800100"/>
              <a:gd name="connsiteX0" fmla="*/ 816428 w 816428"/>
              <a:gd name="connsiteY0" fmla="*/ 0 h 800100"/>
              <a:gd name="connsiteX1" fmla="*/ 285750 w 816428"/>
              <a:gd name="connsiteY1" fmla="*/ 424542 h 800100"/>
              <a:gd name="connsiteX2" fmla="*/ 375557 w 816428"/>
              <a:gd name="connsiteY2" fmla="*/ 555171 h 800100"/>
              <a:gd name="connsiteX3" fmla="*/ 0 w 816428"/>
              <a:gd name="connsiteY3" fmla="*/ 800100 h 800100"/>
              <a:gd name="connsiteX0" fmla="*/ 816428 w 816428"/>
              <a:gd name="connsiteY0" fmla="*/ 0 h 800100"/>
              <a:gd name="connsiteX1" fmla="*/ 285750 w 816428"/>
              <a:gd name="connsiteY1" fmla="*/ 424542 h 800100"/>
              <a:gd name="connsiteX2" fmla="*/ 530678 w 816428"/>
              <a:gd name="connsiteY2" fmla="*/ 400049 h 800100"/>
              <a:gd name="connsiteX3" fmla="*/ 0 w 816428"/>
              <a:gd name="connsiteY3" fmla="*/ 800100 h 800100"/>
              <a:gd name="connsiteX0" fmla="*/ 816428 w 816428"/>
              <a:gd name="connsiteY0" fmla="*/ 0 h 800100"/>
              <a:gd name="connsiteX1" fmla="*/ 285750 w 816428"/>
              <a:gd name="connsiteY1" fmla="*/ 424542 h 800100"/>
              <a:gd name="connsiteX2" fmla="*/ 530678 w 816428"/>
              <a:gd name="connsiteY2" fmla="*/ 400049 h 800100"/>
              <a:gd name="connsiteX3" fmla="*/ 0 w 816428"/>
              <a:gd name="connsiteY3" fmla="*/ 800100 h 800100"/>
              <a:gd name="connsiteX0" fmla="*/ 816428 w 816428"/>
              <a:gd name="connsiteY0" fmla="*/ 0 h 800100"/>
              <a:gd name="connsiteX1" fmla="*/ 253093 w 816428"/>
              <a:gd name="connsiteY1" fmla="*/ 400049 h 800100"/>
              <a:gd name="connsiteX2" fmla="*/ 530678 w 816428"/>
              <a:gd name="connsiteY2" fmla="*/ 400049 h 800100"/>
              <a:gd name="connsiteX3" fmla="*/ 0 w 816428"/>
              <a:gd name="connsiteY3" fmla="*/ 800100 h 800100"/>
              <a:gd name="connsiteX0" fmla="*/ 816428 w 816428"/>
              <a:gd name="connsiteY0" fmla="*/ 0 h 800100"/>
              <a:gd name="connsiteX1" fmla="*/ 253093 w 816428"/>
              <a:gd name="connsiteY1" fmla="*/ 400049 h 800100"/>
              <a:gd name="connsiteX2" fmla="*/ 498021 w 816428"/>
              <a:gd name="connsiteY2" fmla="*/ 351064 h 800100"/>
              <a:gd name="connsiteX3" fmla="*/ 0 w 816428"/>
              <a:gd name="connsiteY3" fmla="*/ 800100 h 800100"/>
              <a:gd name="connsiteX0" fmla="*/ 816428 w 816428"/>
              <a:gd name="connsiteY0" fmla="*/ 0 h 800100"/>
              <a:gd name="connsiteX1" fmla="*/ 253093 w 816428"/>
              <a:gd name="connsiteY1" fmla="*/ 400049 h 800100"/>
              <a:gd name="connsiteX2" fmla="*/ 498021 w 816428"/>
              <a:gd name="connsiteY2" fmla="*/ 351064 h 800100"/>
              <a:gd name="connsiteX3" fmla="*/ 0 w 816428"/>
              <a:gd name="connsiteY3" fmla="*/ 800100 h 800100"/>
              <a:gd name="connsiteX0" fmla="*/ 816428 w 816428"/>
              <a:gd name="connsiteY0" fmla="*/ 0 h 800100"/>
              <a:gd name="connsiteX1" fmla="*/ 253093 w 816428"/>
              <a:gd name="connsiteY1" fmla="*/ 400049 h 800100"/>
              <a:gd name="connsiteX2" fmla="*/ 498021 w 816428"/>
              <a:gd name="connsiteY2" fmla="*/ 351064 h 800100"/>
              <a:gd name="connsiteX3" fmla="*/ 0 w 816428"/>
              <a:gd name="connsiteY3" fmla="*/ 800100 h 800100"/>
              <a:gd name="connsiteX0" fmla="*/ 820125 w 820125"/>
              <a:gd name="connsiteY0" fmla="*/ 0 h 800100"/>
              <a:gd name="connsiteX1" fmla="*/ 256790 w 820125"/>
              <a:gd name="connsiteY1" fmla="*/ 400049 h 800100"/>
              <a:gd name="connsiteX2" fmla="*/ 501718 w 820125"/>
              <a:gd name="connsiteY2" fmla="*/ 351064 h 800100"/>
              <a:gd name="connsiteX3" fmla="*/ 52560 w 820125"/>
              <a:gd name="connsiteY3" fmla="*/ 731082 h 800100"/>
              <a:gd name="connsiteX4" fmla="*/ 3697 w 820125"/>
              <a:gd name="connsiteY4" fmla="*/ 800100 h 800100"/>
              <a:gd name="connsiteX0" fmla="*/ 823616 w 823616"/>
              <a:gd name="connsiteY0" fmla="*/ 0 h 1145191"/>
              <a:gd name="connsiteX1" fmla="*/ 260281 w 823616"/>
              <a:gd name="connsiteY1" fmla="*/ 400049 h 1145191"/>
              <a:gd name="connsiteX2" fmla="*/ 505209 w 823616"/>
              <a:gd name="connsiteY2" fmla="*/ 351064 h 1145191"/>
              <a:gd name="connsiteX3" fmla="*/ 56051 w 823616"/>
              <a:gd name="connsiteY3" fmla="*/ 731082 h 1145191"/>
              <a:gd name="connsiteX4" fmla="*/ 1081 w 823616"/>
              <a:gd name="connsiteY4" fmla="*/ 1145191 h 1145191"/>
              <a:gd name="connsiteX0" fmla="*/ 823616 w 823616"/>
              <a:gd name="connsiteY0" fmla="*/ 0 h 1145191"/>
              <a:gd name="connsiteX1" fmla="*/ 260281 w 823616"/>
              <a:gd name="connsiteY1" fmla="*/ 400049 h 1145191"/>
              <a:gd name="connsiteX2" fmla="*/ 505209 w 823616"/>
              <a:gd name="connsiteY2" fmla="*/ 351064 h 1145191"/>
              <a:gd name="connsiteX3" fmla="*/ 56051 w 823616"/>
              <a:gd name="connsiteY3" fmla="*/ 731082 h 1145191"/>
              <a:gd name="connsiteX4" fmla="*/ 1081 w 823616"/>
              <a:gd name="connsiteY4" fmla="*/ 1145191 h 1145191"/>
              <a:gd name="connsiteX0" fmla="*/ 807695 w 807695"/>
              <a:gd name="connsiteY0" fmla="*/ 0 h 1206540"/>
              <a:gd name="connsiteX1" fmla="*/ 244360 w 807695"/>
              <a:gd name="connsiteY1" fmla="*/ 400049 h 1206540"/>
              <a:gd name="connsiteX2" fmla="*/ 489288 w 807695"/>
              <a:gd name="connsiteY2" fmla="*/ 351064 h 1206540"/>
              <a:gd name="connsiteX3" fmla="*/ 40130 w 807695"/>
              <a:gd name="connsiteY3" fmla="*/ 731082 h 1206540"/>
              <a:gd name="connsiteX4" fmla="*/ 21808 w 807695"/>
              <a:gd name="connsiteY4" fmla="*/ 1206540 h 1206540"/>
              <a:gd name="connsiteX0" fmla="*/ 834751 w 834751"/>
              <a:gd name="connsiteY0" fmla="*/ 0 h 1022491"/>
              <a:gd name="connsiteX1" fmla="*/ 271416 w 834751"/>
              <a:gd name="connsiteY1" fmla="*/ 400049 h 1022491"/>
              <a:gd name="connsiteX2" fmla="*/ 516344 w 834751"/>
              <a:gd name="connsiteY2" fmla="*/ 351064 h 1022491"/>
              <a:gd name="connsiteX3" fmla="*/ 67186 w 834751"/>
              <a:gd name="connsiteY3" fmla="*/ 731082 h 1022491"/>
              <a:gd name="connsiteX4" fmla="*/ 0 w 834751"/>
              <a:gd name="connsiteY4" fmla="*/ 1022491 h 1022491"/>
              <a:gd name="connsiteX0" fmla="*/ 814326 w 814326"/>
              <a:gd name="connsiteY0" fmla="*/ 0 h 1183533"/>
              <a:gd name="connsiteX1" fmla="*/ 250991 w 814326"/>
              <a:gd name="connsiteY1" fmla="*/ 400049 h 1183533"/>
              <a:gd name="connsiteX2" fmla="*/ 495919 w 814326"/>
              <a:gd name="connsiteY2" fmla="*/ 351064 h 1183533"/>
              <a:gd name="connsiteX3" fmla="*/ 46761 w 814326"/>
              <a:gd name="connsiteY3" fmla="*/ 731082 h 1183533"/>
              <a:gd name="connsiteX4" fmla="*/ 10114 w 814326"/>
              <a:gd name="connsiteY4" fmla="*/ 1183533 h 1183533"/>
              <a:gd name="connsiteX0" fmla="*/ 814326 w 814326"/>
              <a:gd name="connsiteY0" fmla="*/ 0 h 1183533"/>
              <a:gd name="connsiteX1" fmla="*/ 250991 w 814326"/>
              <a:gd name="connsiteY1" fmla="*/ 400049 h 1183533"/>
              <a:gd name="connsiteX2" fmla="*/ 495919 w 814326"/>
              <a:gd name="connsiteY2" fmla="*/ 351064 h 1183533"/>
              <a:gd name="connsiteX3" fmla="*/ 46761 w 814326"/>
              <a:gd name="connsiteY3" fmla="*/ 731082 h 1183533"/>
              <a:gd name="connsiteX4" fmla="*/ 10114 w 814326"/>
              <a:gd name="connsiteY4" fmla="*/ 1183533 h 1183533"/>
              <a:gd name="connsiteX0" fmla="*/ 833026 w 833026"/>
              <a:gd name="connsiteY0" fmla="*/ 0 h 1183533"/>
              <a:gd name="connsiteX1" fmla="*/ 269691 w 833026"/>
              <a:gd name="connsiteY1" fmla="*/ 400049 h 1183533"/>
              <a:gd name="connsiteX2" fmla="*/ 514619 w 833026"/>
              <a:gd name="connsiteY2" fmla="*/ 351064 h 1183533"/>
              <a:gd name="connsiteX3" fmla="*/ 65461 w 833026"/>
              <a:gd name="connsiteY3" fmla="*/ 731082 h 1183533"/>
              <a:gd name="connsiteX4" fmla="*/ 28814 w 833026"/>
              <a:gd name="connsiteY4" fmla="*/ 1183533 h 1183533"/>
              <a:gd name="connsiteX0" fmla="*/ 823147 w 823147"/>
              <a:gd name="connsiteY0" fmla="*/ 0 h 1183533"/>
              <a:gd name="connsiteX1" fmla="*/ 259812 w 823147"/>
              <a:gd name="connsiteY1" fmla="*/ 400049 h 1183533"/>
              <a:gd name="connsiteX2" fmla="*/ 504740 w 823147"/>
              <a:gd name="connsiteY2" fmla="*/ 351064 h 1183533"/>
              <a:gd name="connsiteX3" fmla="*/ 55582 w 823147"/>
              <a:gd name="connsiteY3" fmla="*/ 731082 h 1183533"/>
              <a:gd name="connsiteX4" fmla="*/ 37259 w 823147"/>
              <a:gd name="connsiteY4" fmla="*/ 1183533 h 1183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147" h="1183533">
                <a:moveTo>
                  <a:pt x="823147" y="0"/>
                </a:moveTo>
                <a:cubicBezTo>
                  <a:pt x="470041" y="236083"/>
                  <a:pt x="312880" y="341538"/>
                  <a:pt x="259812" y="400049"/>
                </a:cubicBezTo>
                <a:cubicBezTo>
                  <a:pt x="206744" y="458560"/>
                  <a:pt x="538778" y="295892"/>
                  <a:pt x="504740" y="351064"/>
                </a:cubicBezTo>
                <a:cubicBezTo>
                  <a:pt x="470702" y="406236"/>
                  <a:pt x="156909" y="587225"/>
                  <a:pt x="55582" y="731082"/>
                </a:cubicBezTo>
                <a:cubicBezTo>
                  <a:pt x="-27422" y="805921"/>
                  <a:pt x="-3460" y="1013544"/>
                  <a:pt x="37259" y="1183533"/>
                </a:cubicBezTo>
              </a:path>
            </a:pathLst>
          </a:custGeom>
          <a:noFill/>
          <a:ln w="19050" cap="flat" cmpd="sng" algn="ctr">
            <a:solidFill>
              <a:srgbClr val="FF0000"/>
            </a:solidFill>
            <a:prstDash val="solid"/>
            <a:round/>
            <a:headEnd type="arrow"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Rounded Rectangle 4"/>
          <p:cNvSpPr/>
          <p:nvPr/>
        </p:nvSpPr>
        <p:spPr bwMode="auto">
          <a:xfrm>
            <a:off x="3552825" y="2257425"/>
            <a:ext cx="533400" cy="885825"/>
          </a:xfrm>
          <a:prstGeom prst="roundRect">
            <a:avLst/>
          </a:prstGeom>
          <a:noFill/>
          <a:ln w="28575"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 name="TextBox 20"/>
          <p:cNvSpPr txBox="1"/>
          <p:nvPr/>
        </p:nvSpPr>
        <p:spPr>
          <a:xfrm>
            <a:off x="3367768" y="1122343"/>
            <a:ext cx="2242457" cy="584775"/>
          </a:xfrm>
          <a:prstGeom prst="rect">
            <a:avLst/>
          </a:prstGeom>
          <a:noFill/>
        </p:spPr>
        <p:txBody>
          <a:bodyPr wrap="square" rtlCol="0">
            <a:spAutoFit/>
          </a:bodyPr>
          <a:lstStyle/>
          <a:p>
            <a:pPr algn="ctr"/>
            <a:r>
              <a:rPr lang="en-US" sz="1600" dirty="0">
                <a:solidFill>
                  <a:srgbClr val="FF0000"/>
                </a:solidFill>
              </a:rPr>
              <a:t>Moon’s orbit tilted 5.2° from Earth’s`</a:t>
            </a:r>
          </a:p>
        </p:txBody>
      </p:sp>
      <p:sp>
        <p:nvSpPr>
          <p:cNvPr id="22" name="Rounded Rectangle 21"/>
          <p:cNvSpPr/>
          <p:nvPr/>
        </p:nvSpPr>
        <p:spPr bwMode="auto">
          <a:xfrm>
            <a:off x="4371975" y="590550"/>
            <a:ext cx="819150" cy="561975"/>
          </a:xfrm>
          <a:prstGeom prst="roundRect">
            <a:avLst/>
          </a:prstGeom>
          <a:noFill/>
          <a:ln w="28575"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 name="Freeform 22"/>
          <p:cNvSpPr/>
          <p:nvPr/>
        </p:nvSpPr>
        <p:spPr bwMode="auto">
          <a:xfrm>
            <a:off x="8352063" y="1596120"/>
            <a:ext cx="710379" cy="3208224"/>
          </a:xfrm>
          <a:custGeom>
            <a:avLst/>
            <a:gdLst>
              <a:gd name="connsiteX0" fmla="*/ 873885 w 873885"/>
              <a:gd name="connsiteY0" fmla="*/ 0 h 800100"/>
              <a:gd name="connsiteX1" fmla="*/ 24800 w 873885"/>
              <a:gd name="connsiteY1" fmla="*/ 416378 h 800100"/>
              <a:gd name="connsiteX2" fmla="*/ 212578 w 873885"/>
              <a:gd name="connsiteY2" fmla="*/ 449036 h 800100"/>
              <a:gd name="connsiteX3" fmla="*/ 57457 w 873885"/>
              <a:gd name="connsiteY3" fmla="*/ 800100 h 800100"/>
              <a:gd name="connsiteX0" fmla="*/ 856789 w 856789"/>
              <a:gd name="connsiteY0" fmla="*/ 0 h 800100"/>
              <a:gd name="connsiteX1" fmla="*/ 7704 w 856789"/>
              <a:gd name="connsiteY1" fmla="*/ 416378 h 800100"/>
              <a:gd name="connsiteX2" fmla="*/ 415918 w 856789"/>
              <a:gd name="connsiteY2" fmla="*/ 555171 h 800100"/>
              <a:gd name="connsiteX3" fmla="*/ 40361 w 856789"/>
              <a:gd name="connsiteY3" fmla="*/ 800100 h 800100"/>
              <a:gd name="connsiteX0" fmla="*/ 816428 w 816428"/>
              <a:gd name="connsiteY0" fmla="*/ 0 h 800100"/>
              <a:gd name="connsiteX1" fmla="*/ 285750 w 816428"/>
              <a:gd name="connsiteY1" fmla="*/ 424542 h 800100"/>
              <a:gd name="connsiteX2" fmla="*/ 375557 w 816428"/>
              <a:gd name="connsiteY2" fmla="*/ 555171 h 800100"/>
              <a:gd name="connsiteX3" fmla="*/ 0 w 816428"/>
              <a:gd name="connsiteY3" fmla="*/ 800100 h 800100"/>
              <a:gd name="connsiteX0" fmla="*/ 816428 w 816428"/>
              <a:gd name="connsiteY0" fmla="*/ 0 h 800100"/>
              <a:gd name="connsiteX1" fmla="*/ 285750 w 816428"/>
              <a:gd name="connsiteY1" fmla="*/ 424542 h 800100"/>
              <a:gd name="connsiteX2" fmla="*/ 375557 w 816428"/>
              <a:gd name="connsiteY2" fmla="*/ 555171 h 800100"/>
              <a:gd name="connsiteX3" fmla="*/ 0 w 816428"/>
              <a:gd name="connsiteY3" fmla="*/ 800100 h 800100"/>
              <a:gd name="connsiteX0" fmla="*/ 816428 w 816428"/>
              <a:gd name="connsiteY0" fmla="*/ 0 h 800100"/>
              <a:gd name="connsiteX1" fmla="*/ 285750 w 816428"/>
              <a:gd name="connsiteY1" fmla="*/ 424542 h 800100"/>
              <a:gd name="connsiteX2" fmla="*/ 530678 w 816428"/>
              <a:gd name="connsiteY2" fmla="*/ 400049 h 800100"/>
              <a:gd name="connsiteX3" fmla="*/ 0 w 816428"/>
              <a:gd name="connsiteY3" fmla="*/ 800100 h 800100"/>
              <a:gd name="connsiteX0" fmla="*/ 816428 w 816428"/>
              <a:gd name="connsiteY0" fmla="*/ 0 h 800100"/>
              <a:gd name="connsiteX1" fmla="*/ 285750 w 816428"/>
              <a:gd name="connsiteY1" fmla="*/ 424542 h 800100"/>
              <a:gd name="connsiteX2" fmla="*/ 530678 w 816428"/>
              <a:gd name="connsiteY2" fmla="*/ 400049 h 800100"/>
              <a:gd name="connsiteX3" fmla="*/ 0 w 816428"/>
              <a:gd name="connsiteY3" fmla="*/ 800100 h 800100"/>
              <a:gd name="connsiteX0" fmla="*/ 816428 w 816428"/>
              <a:gd name="connsiteY0" fmla="*/ 0 h 800100"/>
              <a:gd name="connsiteX1" fmla="*/ 253093 w 816428"/>
              <a:gd name="connsiteY1" fmla="*/ 400049 h 800100"/>
              <a:gd name="connsiteX2" fmla="*/ 530678 w 816428"/>
              <a:gd name="connsiteY2" fmla="*/ 400049 h 800100"/>
              <a:gd name="connsiteX3" fmla="*/ 0 w 816428"/>
              <a:gd name="connsiteY3" fmla="*/ 800100 h 800100"/>
              <a:gd name="connsiteX0" fmla="*/ 816428 w 816428"/>
              <a:gd name="connsiteY0" fmla="*/ 0 h 800100"/>
              <a:gd name="connsiteX1" fmla="*/ 253093 w 816428"/>
              <a:gd name="connsiteY1" fmla="*/ 400049 h 800100"/>
              <a:gd name="connsiteX2" fmla="*/ 498021 w 816428"/>
              <a:gd name="connsiteY2" fmla="*/ 351064 h 800100"/>
              <a:gd name="connsiteX3" fmla="*/ 0 w 816428"/>
              <a:gd name="connsiteY3" fmla="*/ 800100 h 800100"/>
              <a:gd name="connsiteX0" fmla="*/ 816428 w 816428"/>
              <a:gd name="connsiteY0" fmla="*/ 0 h 800100"/>
              <a:gd name="connsiteX1" fmla="*/ 253093 w 816428"/>
              <a:gd name="connsiteY1" fmla="*/ 400049 h 800100"/>
              <a:gd name="connsiteX2" fmla="*/ 498021 w 816428"/>
              <a:gd name="connsiteY2" fmla="*/ 351064 h 800100"/>
              <a:gd name="connsiteX3" fmla="*/ 0 w 816428"/>
              <a:gd name="connsiteY3" fmla="*/ 800100 h 800100"/>
              <a:gd name="connsiteX0" fmla="*/ 816428 w 816428"/>
              <a:gd name="connsiteY0" fmla="*/ 0 h 800100"/>
              <a:gd name="connsiteX1" fmla="*/ 253093 w 816428"/>
              <a:gd name="connsiteY1" fmla="*/ 400049 h 800100"/>
              <a:gd name="connsiteX2" fmla="*/ 498021 w 816428"/>
              <a:gd name="connsiteY2" fmla="*/ 351064 h 800100"/>
              <a:gd name="connsiteX3" fmla="*/ 0 w 816428"/>
              <a:gd name="connsiteY3" fmla="*/ 800100 h 800100"/>
              <a:gd name="connsiteX0" fmla="*/ 865413 w 865413"/>
              <a:gd name="connsiteY0" fmla="*/ 0 h 824593"/>
              <a:gd name="connsiteX1" fmla="*/ 302078 w 865413"/>
              <a:gd name="connsiteY1" fmla="*/ 400049 h 824593"/>
              <a:gd name="connsiteX2" fmla="*/ 547006 w 865413"/>
              <a:gd name="connsiteY2" fmla="*/ 351064 h 824593"/>
              <a:gd name="connsiteX3" fmla="*/ 0 w 865413"/>
              <a:gd name="connsiteY3" fmla="*/ 824593 h 824593"/>
              <a:gd name="connsiteX0" fmla="*/ 865413 w 865413"/>
              <a:gd name="connsiteY0" fmla="*/ 0 h 824593"/>
              <a:gd name="connsiteX1" fmla="*/ 302078 w 865413"/>
              <a:gd name="connsiteY1" fmla="*/ 400049 h 824593"/>
              <a:gd name="connsiteX2" fmla="*/ 547006 w 865413"/>
              <a:gd name="connsiteY2" fmla="*/ 351064 h 824593"/>
              <a:gd name="connsiteX3" fmla="*/ 0 w 865413"/>
              <a:gd name="connsiteY3" fmla="*/ 824593 h 824593"/>
              <a:gd name="connsiteX0" fmla="*/ 851125 w 851125"/>
              <a:gd name="connsiteY0" fmla="*/ 0 h 817449"/>
              <a:gd name="connsiteX1" fmla="*/ 287790 w 851125"/>
              <a:gd name="connsiteY1" fmla="*/ 400049 h 817449"/>
              <a:gd name="connsiteX2" fmla="*/ 532718 w 851125"/>
              <a:gd name="connsiteY2" fmla="*/ 351064 h 817449"/>
              <a:gd name="connsiteX3" fmla="*/ 0 w 851125"/>
              <a:gd name="connsiteY3" fmla="*/ 817449 h 817449"/>
              <a:gd name="connsiteX0" fmla="*/ 384400 w 538448"/>
              <a:gd name="connsiteY0" fmla="*/ 0 h 3484449"/>
              <a:gd name="connsiteX1" fmla="*/ 287790 w 538448"/>
              <a:gd name="connsiteY1" fmla="*/ 3067049 h 3484449"/>
              <a:gd name="connsiteX2" fmla="*/ 532718 w 538448"/>
              <a:gd name="connsiteY2" fmla="*/ 3018064 h 3484449"/>
              <a:gd name="connsiteX3" fmla="*/ 0 w 538448"/>
              <a:gd name="connsiteY3" fmla="*/ 3484449 h 3484449"/>
              <a:gd name="connsiteX0" fmla="*/ 384400 w 538448"/>
              <a:gd name="connsiteY0" fmla="*/ 0 h 3484449"/>
              <a:gd name="connsiteX1" fmla="*/ 287790 w 538448"/>
              <a:gd name="connsiteY1" fmla="*/ 3067049 h 3484449"/>
              <a:gd name="connsiteX2" fmla="*/ 532718 w 538448"/>
              <a:gd name="connsiteY2" fmla="*/ 3018064 h 3484449"/>
              <a:gd name="connsiteX3" fmla="*/ 0 w 538448"/>
              <a:gd name="connsiteY3" fmla="*/ 3484449 h 3484449"/>
              <a:gd name="connsiteX0" fmla="*/ 355825 w 538537"/>
              <a:gd name="connsiteY0" fmla="*/ 0 h 3112974"/>
              <a:gd name="connsiteX1" fmla="*/ 287790 w 538537"/>
              <a:gd name="connsiteY1" fmla="*/ 2695574 h 3112974"/>
              <a:gd name="connsiteX2" fmla="*/ 532718 w 538537"/>
              <a:gd name="connsiteY2" fmla="*/ 2646589 h 3112974"/>
              <a:gd name="connsiteX3" fmla="*/ 0 w 538537"/>
              <a:gd name="connsiteY3" fmla="*/ 3112974 h 3112974"/>
              <a:gd name="connsiteX0" fmla="*/ 355825 w 500778"/>
              <a:gd name="connsiteY0" fmla="*/ 0 h 3112974"/>
              <a:gd name="connsiteX1" fmla="*/ 287790 w 500778"/>
              <a:gd name="connsiteY1" fmla="*/ 2695574 h 3112974"/>
              <a:gd name="connsiteX2" fmla="*/ 85043 w 500778"/>
              <a:gd name="connsiteY2" fmla="*/ 2922814 h 3112974"/>
              <a:gd name="connsiteX3" fmla="*/ 0 w 500778"/>
              <a:gd name="connsiteY3" fmla="*/ 3112974 h 3112974"/>
              <a:gd name="connsiteX0" fmla="*/ 355825 w 576606"/>
              <a:gd name="connsiteY0" fmla="*/ 0 h 3112974"/>
              <a:gd name="connsiteX1" fmla="*/ 506865 w 576606"/>
              <a:gd name="connsiteY1" fmla="*/ 2562224 h 3112974"/>
              <a:gd name="connsiteX2" fmla="*/ 85043 w 576606"/>
              <a:gd name="connsiteY2" fmla="*/ 2922814 h 3112974"/>
              <a:gd name="connsiteX3" fmla="*/ 0 w 576606"/>
              <a:gd name="connsiteY3" fmla="*/ 3112974 h 3112974"/>
              <a:gd name="connsiteX0" fmla="*/ 355825 w 561467"/>
              <a:gd name="connsiteY0" fmla="*/ 0 h 3112974"/>
              <a:gd name="connsiteX1" fmla="*/ 506865 w 561467"/>
              <a:gd name="connsiteY1" fmla="*/ 2562224 h 3112974"/>
              <a:gd name="connsiteX2" fmla="*/ 332693 w 561467"/>
              <a:gd name="connsiteY2" fmla="*/ 2675164 h 3112974"/>
              <a:gd name="connsiteX3" fmla="*/ 0 w 561467"/>
              <a:gd name="connsiteY3" fmla="*/ 3112974 h 3112974"/>
              <a:gd name="connsiteX0" fmla="*/ 355825 w 537904"/>
              <a:gd name="connsiteY0" fmla="*/ 0 h 3112974"/>
              <a:gd name="connsiteX1" fmla="*/ 449715 w 537904"/>
              <a:gd name="connsiteY1" fmla="*/ 2838449 h 3112974"/>
              <a:gd name="connsiteX2" fmla="*/ 332693 w 537904"/>
              <a:gd name="connsiteY2" fmla="*/ 2675164 h 3112974"/>
              <a:gd name="connsiteX3" fmla="*/ 0 w 537904"/>
              <a:gd name="connsiteY3" fmla="*/ 3112974 h 3112974"/>
              <a:gd name="connsiteX0" fmla="*/ 355825 w 568901"/>
              <a:gd name="connsiteY0" fmla="*/ 0 h 3112974"/>
              <a:gd name="connsiteX1" fmla="*/ 449715 w 568901"/>
              <a:gd name="connsiteY1" fmla="*/ 2838449 h 3112974"/>
              <a:gd name="connsiteX2" fmla="*/ 332693 w 568901"/>
              <a:gd name="connsiteY2" fmla="*/ 2675164 h 3112974"/>
              <a:gd name="connsiteX3" fmla="*/ 0 w 568901"/>
              <a:gd name="connsiteY3" fmla="*/ 3112974 h 3112974"/>
              <a:gd name="connsiteX0" fmla="*/ 355825 w 552669"/>
              <a:gd name="connsiteY0" fmla="*/ 0 h 3112974"/>
              <a:gd name="connsiteX1" fmla="*/ 411615 w 552669"/>
              <a:gd name="connsiteY1" fmla="*/ 2857499 h 3112974"/>
              <a:gd name="connsiteX2" fmla="*/ 332693 w 552669"/>
              <a:gd name="connsiteY2" fmla="*/ 2675164 h 3112974"/>
              <a:gd name="connsiteX3" fmla="*/ 0 w 552669"/>
              <a:gd name="connsiteY3" fmla="*/ 3112974 h 3112974"/>
              <a:gd name="connsiteX0" fmla="*/ 355825 w 552669"/>
              <a:gd name="connsiteY0" fmla="*/ 0 h 3112974"/>
              <a:gd name="connsiteX1" fmla="*/ 411615 w 552669"/>
              <a:gd name="connsiteY1" fmla="*/ 2857499 h 3112974"/>
              <a:gd name="connsiteX2" fmla="*/ 332693 w 552669"/>
              <a:gd name="connsiteY2" fmla="*/ 2675164 h 3112974"/>
              <a:gd name="connsiteX3" fmla="*/ 0 w 552669"/>
              <a:gd name="connsiteY3" fmla="*/ 3112974 h 3112974"/>
              <a:gd name="connsiteX0" fmla="*/ 355825 w 552669"/>
              <a:gd name="connsiteY0" fmla="*/ 0 h 3112974"/>
              <a:gd name="connsiteX1" fmla="*/ 411615 w 552669"/>
              <a:gd name="connsiteY1" fmla="*/ 2857499 h 3112974"/>
              <a:gd name="connsiteX2" fmla="*/ 332693 w 552669"/>
              <a:gd name="connsiteY2" fmla="*/ 2675164 h 3112974"/>
              <a:gd name="connsiteX3" fmla="*/ 0 w 552669"/>
              <a:gd name="connsiteY3" fmla="*/ 3112974 h 3112974"/>
              <a:gd name="connsiteX0" fmla="*/ 279625 w 472587"/>
              <a:gd name="connsiteY0" fmla="*/ 0 h 3046299"/>
              <a:gd name="connsiteX1" fmla="*/ 411615 w 472587"/>
              <a:gd name="connsiteY1" fmla="*/ 2790824 h 3046299"/>
              <a:gd name="connsiteX2" fmla="*/ 332693 w 472587"/>
              <a:gd name="connsiteY2" fmla="*/ 2608489 h 3046299"/>
              <a:gd name="connsiteX3" fmla="*/ 0 w 472587"/>
              <a:gd name="connsiteY3" fmla="*/ 3046299 h 3046299"/>
              <a:gd name="connsiteX0" fmla="*/ 279625 w 553694"/>
              <a:gd name="connsiteY0" fmla="*/ 0 h 3046299"/>
              <a:gd name="connsiteX1" fmla="*/ 411615 w 553694"/>
              <a:gd name="connsiteY1" fmla="*/ 2790824 h 3046299"/>
              <a:gd name="connsiteX2" fmla="*/ 332693 w 553694"/>
              <a:gd name="connsiteY2" fmla="*/ 2608489 h 3046299"/>
              <a:gd name="connsiteX3" fmla="*/ 0 w 553694"/>
              <a:gd name="connsiteY3" fmla="*/ 3046299 h 3046299"/>
              <a:gd name="connsiteX0" fmla="*/ 184375 w 490315"/>
              <a:gd name="connsiteY0" fmla="*/ 0 h 3008199"/>
              <a:gd name="connsiteX1" fmla="*/ 411615 w 490315"/>
              <a:gd name="connsiteY1" fmla="*/ 2752724 h 3008199"/>
              <a:gd name="connsiteX2" fmla="*/ 332693 w 490315"/>
              <a:gd name="connsiteY2" fmla="*/ 2570389 h 3008199"/>
              <a:gd name="connsiteX3" fmla="*/ 0 w 490315"/>
              <a:gd name="connsiteY3" fmla="*/ 3008199 h 3008199"/>
              <a:gd name="connsiteX0" fmla="*/ 184375 w 531376"/>
              <a:gd name="connsiteY0" fmla="*/ 0 h 3008199"/>
              <a:gd name="connsiteX1" fmla="*/ 411615 w 531376"/>
              <a:gd name="connsiteY1" fmla="*/ 2752724 h 3008199"/>
              <a:gd name="connsiteX2" fmla="*/ 332693 w 531376"/>
              <a:gd name="connsiteY2" fmla="*/ 2570389 h 3008199"/>
              <a:gd name="connsiteX3" fmla="*/ 0 w 531376"/>
              <a:gd name="connsiteY3" fmla="*/ 3008199 h 3008199"/>
              <a:gd name="connsiteX0" fmla="*/ 184375 w 490852"/>
              <a:gd name="connsiteY0" fmla="*/ 0 h 3008199"/>
              <a:gd name="connsiteX1" fmla="*/ 411615 w 490852"/>
              <a:gd name="connsiteY1" fmla="*/ 2752724 h 3008199"/>
              <a:gd name="connsiteX2" fmla="*/ 323168 w 490852"/>
              <a:gd name="connsiteY2" fmla="*/ 2675164 h 3008199"/>
              <a:gd name="connsiteX3" fmla="*/ 0 w 490852"/>
              <a:gd name="connsiteY3" fmla="*/ 3008199 h 3008199"/>
              <a:gd name="connsiteX0" fmla="*/ 184375 w 467928"/>
              <a:gd name="connsiteY0" fmla="*/ 0 h 3038358"/>
              <a:gd name="connsiteX1" fmla="*/ 354465 w 467928"/>
              <a:gd name="connsiteY1" fmla="*/ 2886074 h 3038358"/>
              <a:gd name="connsiteX2" fmla="*/ 323168 w 467928"/>
              <a:gd name="connsiteY2" fmla="*/ 2675164 h 3038358"/>
              <a:gd name="connsiteX3" fmla="*/ 0 w 467928"/>
              <a:gd name="connsiteY3" fmla="*/ 3008199 h 3038358"/>
              <a:gd name="connsiteX0" fmla="*/ 184375 w 508155"/>
              <a:gd name="connsiteY0" fmla="*/ 0 h 3008199"/>
              <a:gd name="connsiteX1" fmla="*/ 354465 w 508155"/>
              <a:gd name="connsiteY1" fmla="*/ 2886074 h 3008199"/>
              <a:gd name="connsiteX2" fmla="*/ 323168 w 508155"/>
              <a:gd name="connsiteY2" fmla="*/ 2675164 h 3008199"/>
              <a:gd name="connsiteX3" fmla="*/ 0 w 508155"/>
              <a:gd name="connsiteY3" fmla="*/ 3008199 h 3008199"/>
              <a:gd name="connsiteX0" fmla="*/ 155800 w 479580"/>
              <a:gd name="connsiteY0" fmla="*/ 0 h 3141549"/>
              <a:gd name="connsiteX1" fmla="*/ 325890 w 479580"/>
              <a:gd name="connsiteY1" fmla="*/ 2886074 h 3141549"/>
              <a:gd name="connsiteX2" fmla="*/ 294593 w 479580"/>
              <a:gd name="connsiteY2" fmla="*/ 2675164 h 3141549"/>
              <a:gd name="connsiteX3" fmla="*/ 0 w 479580"/>
              <a:gd name="connsiteY3" fmla="*/ 3141549 h 3141549"/>
              <a:gd name="connsiteX0" fmla="*/ 155800 w 479580"/>
              <a:gd name="connsiteY0" fmla="*/ 0 h 3141549"/>
              <a:gd name="connsiteX1" fmla="*/ 325890 w 479580"/>
              <a:gd name="connsiteY1" fmla="*/ 2886074 h 3141549"/>
              <a:gd name="connsiteX2" fmla="*/ 294593 w 479580"/>
              <a:gd name="connsiteY2" fmla="*/ 2675164 h 3141549"/>
              <a:gd name="connsiteX3" fmla="*/ 0 w 479580"/>
              <a:gd name="connsiteY3" fmla="*/ 3141549 h 3141549"/>
              <a:gd name="connsiteX0" fmla="*/ 155800 w 467191"/>
              <a:gd name="connsiteY0" fmla="*/ 0 h 3141549"/>
              <a:gd name="connsiteX1" fmla="*/ 297315 w 467191"/>
              <a:gd name="connsiteY1" fmla="*/ 2886074 h 3141549"/>
              <a:gd name="connsiteX2" fmla="*/ 294593 w 467191"/>
              <a:gd name="connsiteY2" fmla="*/ 2675164 h 3141549"/>
              <a:gd name="connsiteX3" fmla="*/ 0 w 467191"/>
              <a:gd name="connsiteY3" fmla="*/ 3141549 h 3141549"/>
              <a:gd name="connsiteX0" fmla="*/ 155800 w 470355"/>
              <a:gd name="connsiteY0" fmla="*/ 0 h 3141549"/>
              <a:gd name="connsiteX1" fmla="*/ 297315 w 470355"/>
              <a:gd name="connsiteY1" fmla="*/ 2886074 h 3141549"/>
              <a:gd name="connsiteX2" fmla="*/ 294593 w 470355"/>
              <a:gd name="connsiteY2" fmla="*/ 2675164 h 3141549"/>
              <a:gd name="connsiteX3" fmla="*/ 0 w 470355"/>
              <a:gd name="connsiteY3" fmla="*/ 3141549 h 3141549"/>
              <a:gd name="connsiteX0" fmla="*/ 155800 w 470355"/>
              <a:gd name="connsiteY0" fmla="*/ 0 h 3141549"/>
              <a:gd name="connsiteX1" fmla="*/ 297315 w 470355"/>
              <a:gd name="connsiteY1" fmla="*/ 2886074 h 3141549"/>
              <a:gd name="connsiteX2" fmla="*/ 294593 w 470355"/>
              <a:gd name="connsiteY2" fmla="*/ 2675164 h 3141549"/>
              <a:gd name="connsiteX3" fmla="*/ 0 w 470355"/>
              <a:gd name="connsiteY3" fmla="*/ 3141549 h 3141549"/>
              <a:gd name="connsiteX0" fmla="*/ 155800 w 470355"/>
              <a:gd name="connsiteY0" fmla="*/ 0 h 3141549"/>
              <a:gd name="connsiteX1" fmla="*/ 297315 w 470355"/>
              <a:gd name="connsiteY1" fmla="*/ 2886074 h 3141549"/>
              <a:gd name="connsiteX2" fmla="*/ 294593 w 470355"/>
              <a:gd name="connsiteY2" fmla="*/ 2675164 h 3141549"/>
              <a:gd name="connsiteX3" fmla="*/ 0 w 470355"/>
              <a:gd name="connsiteY3" fmla="*/ 3141549 h 3141549"/>
              <a:gd name="connsiteX0" fmla="*/ 0 w 816859"/>
              <a:gd name="connsiteY0" fmla="*/ 0 h 3246324"/>
              <a:gd name="connsiteX1" fmla="*/ 741590 w 816859"/>
              <a:gd name="connsiteY1" fmla="*/ 2990849 h 3246324"/>
              <a:gd name="connsiteX2" fmla="*/ 738868 w 816859"/>
              <a:gd name="connsiteY2" fmla="*/ 2779939 h 3246324"/>
              <a:gd name="connsiteX3" fmla="*/ 444275 w 816859"/>
              <a:gd name="connsiteY3" fmla="*/ 3246324 h 3246324"/>
              <a:gd name="connsiteX0" fmla="*/ 0 w 816859"/>
              <a:gd name="connsiteY0" fmla="*/ 130 h 3246454"/>
              <a:gd name="connsiteX1" fmla="*/ 741590 w 816859"/>
              <a:gd name="connsiteY1" fmla="*/ 2990979 h 3246454"/>
              <a:gd name="connsiteX2" fmla="*/ 738868 w 816859"/>
              <a:gd name="connsiteY2" fmla="*/ 2780069 h 3246454"/>
              <a:gd name="connsiteX3" fmla="*/ 444275 w 816859"/>
              <a:gd name="connsiteY3" fmla="*/ 3246454 h 3246454"/>
              <a:gd name="connsiteX0" fmla="*/ 0 w 877735"/>
              <a:gd name="connsiteY0" fmla="*/ 119 h 3246443"/>
              <a:gd name="connsiteX1" fmla="*/ 741590 w 877735"/>
              <a:gd name="connsiteY1" fmla="*/ 2990968 h 3246443"/>
              <a:gd name="connsiteX2" fmla="*/ 738868 w 877735"/>
              <a:gd name="connsiteY2" fmla="*/ 2780058 h 3246443"/>
              <a:gd name="connsiteX3" fmla="*/ 444275 w 877735"/>
              <a:gd name="connsiteY3" fmla="*/ 3246443 h 3246443"/>
              <a:gd name="connsiteX0" fmla="*/ 0 w 889855"/>
              <a:gd name="connsiteY0" fmla="*/ 117 h 3246441"/>
              <a:gd name="connsiteX1" fmla="*/ 741590 w 889855"/>
              <a:gd name="connsiteY1" fmla="*/ 2990966 h 3246441"/>
              <a:gd name="connsiteX2" fmla="*/ 738868 w 889855"/>
              <a:gd name="connsiteY2" fmla="*/ 2780056 h 3246441"/>
              <a:gd name="connsiteX3" fmla="*/ 444275 w 889855"/>
              <a:gd name="connsiteY3" fmla="*/ 3246441 h 3246441"/>
              <a:gd name="connsiteX0" fmla="*/ 0 w 877735"/>
              <a:gd name="connsiteY0" fmla="*/ 117 h 3246441"/>
              <a:gd name="connsiteX1" fmla="*/ 741590 w 877735"/>
              <a:gd name="connsiteY1" fmla="*/ 2990966 h 3246441"/>
              <a:gd name="connsiteX2" fmla="*/ 738868 w 877735"/>
              <a:gd name="connsiteY2" fmla="*/ 2780056 h 3246441"/>
              <a:gd name="connsiteX3" fmla="*/ 444275 w 877735"/>
              <a:gd name="connsiteY3" fmla="*/ 3246441 h 3246441"/>
              <a:gd name="connsiteX0" fmla="*/ 0 w 921065"/>
              <a:gd name="connsiteY0" fmla="*/ 0 h 3246324"/>
              <a:gd name="connsiteX1" fmla="*/ 741590 w 921065"/>
              <a:gd name="connsiteY1" fmla="*/ 2990849 h 3246324"/>
              <a:gd name="connsiteX2" fmla="*/ 738868 w 921065"/>
              <a:gd name="connsiteY2" fmla="*/ 2779939 h 3246324"/>
              <a:gd name="connsiteX3" fmla="*/ 444275 w 921065"/>
              <a:gd name="connsiteY3" fmla="*/ 3246324 h 3246324"/>
              <a:gd name="connsiteX0" fmla="*/ 0 w 928789"/>
              <a:gd name="connsiteY0" fmla="*/ 0 h 3246324"/>
              <a:gd name="connsiteX1" fmla="*/ 741590 w 928789"/>
              <a:gd name="connsiteY1" fmla="*/ 2990849 h 3246324"/>
              <a:gd name="connsiteX2" fmla="*/ 738868 w 928789"/>
              <a:gd name="connsiteY2" fmla="*/ 2779939 h 3246324"/>
              <a:gd name="connsiteX3" fmla="*/ 444275 w 928789"/>
              <a:gd name="connsiteY3" fmla="*/ 3246324 h 3246324"/>
              <a:gd name="connsiteX0" fmla="*/ 0 w 749319"/>
              <a:gd name="connsiteY0" fmla="*/ 0 h 3208224"/>
              <a:gd name="connsiteX1" fmla="*/ 532040 w 749319"/>
              <a:gd name="connsiteY1" fmla="*/ 2952749 h 3208224"/>
              <a:gd name="connsiteX2" fmla="*/ 529318 w 749319"/>
              <a:gd name="connsiteY2" fmla="*/ 2741839 h 3208224"/>
              <a:gd name="connsiteX3" fmla="*/ 234725 w 749319"/>
              <a:gd name="connsiteY3" fmla="*/ 3208224 h 3208224"/>
              <a:gd name="connsiteX0" fmla="*/ 0 w 600587"/>
              <a:gd name="connsiteY0" fmla="*/ 0 h 3208224"/>
              <a:gd name="connsiteX1" fmla="*/ 532040 w 600587"/>
              <a:gd name="connsiteY1" fmla="*/ 2952749 h 3208224"/>
              <a:gd name="connsiteX2" fmla="*/ 529318 w 600587"/>
              <a:gd name="connsiteY2" fmla="*/ 2741839 h 3208224"/>
              <a:gd name="connsiteX3" fmla="*/ 234725 w 600587"/>
              <a:gd name="connsiteY3" fmla="*/ 3208224 h 3208224"/>
              <a:gd name="connsiteX0" fmla="*/ 0 w 710379"/>
              <a:gd name="connsiteY0" fmla="*/ 0 h 3208224"/>
              <a:gd name="connsiteX1" fmla="*/ 532040 w 710379"/>
              <a:gd name="connsiteY1" fmla="*/ 2952749 h 3208224"/>
              <a:gd name="connsiteX2" fmla="*/ 529318 w 710379"/>
              <a:gd name="connsiteY2" fmla="*/ 2741839 h 3208224"/>
              <a:gd name="connsiteX3" fmla="*/ 234725 w 710379"/>
              <a:gd name="connsiteY3" fmla="*/ 3208224 h 3208224"/>
            </a:gdLst>
            <a:ahLst/>
            <a:cxnLst>
              <a:cxn ang="0">
                <a:pos x="connsiteX0" y="connsiteY0"/>
              </a:cxn>
              <a:cxn ang="0">
                <a:pos x="connsiteX1" y="connsiteY1"/>
              </a:cxn>
              <a:cxn ang="0">
                <a:pos x="connsiteX2" y="connsiteY2"/>
              </a:cxn>
              <a:cxn ang="0">
                <a:pos x="connsiteX3" y="connsiteY3"/>
              </a:cxn>
            </a:cxnLst>
            <a:rect l="l" t="t" r="r" b="b"/>
            <a:pathLst>
              <a:path w="710379" h="3208224">
                <a:moveTo>
                  <a:pt x="0" y="0"/>
                </a:moveTo>
                <a:cubicBezTo>
                  <a:pt x="980394" y="302758"/>
                  <a:pt x="720045" y="2581501"/>
                  <a:pt x="532040" y="2952749"/>
                </a:cubicBezTo>
                <a:cubicBezTo>
                  <a:pt x="344035" y="3323997"/>
                  <a:pt x="607445" y="2623060"/>
                  <a:pt x="529318" y="2741839"/>
                </a:cubicBezTo>
                <a:cubicBezTo>
                  <a:pt x="451191" y="2860618"/>
                  <a:pt x="491901" y="2968058"/>
                  <a:pt x="234725" y="3208224"/>
                </a:cubicBezTo>
              </a:path>
            </a:pathLst>
          </a:custGeom>
          <a:noFill/>
          <a:ln w="19050" cap="flat" cmpd="sng" algn="ctr">
            <a:solidFill>
              <a:srgbClr val="FF0000"/>
            </a:solidFill>
            <a:prstDash val="solid"/>
            <a:round/>
            <a:headEnd type="arrow"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 name="TextBox 23"/>
          <p:cNvSpPr txBox="1"/>
          <p:nvPr/>
        </p:nvSpPr>
        <p:spPr>
          <a:xfrm>
            <a:off x="5977618" y="674668"/>
            <a:ext cx="2613932" cy="338554"/>
          </a:xfrm>
          <a:prstGeom prst="rect">
            <a:avLst/>
          </a:prstGeom>
          <a:noFill/>
        </p:spPr>
        <p:txBody>
          <a:bodyPr wrap="square" rtlCol="0">
            <a:spAutoFit/>
          </a:bodyPr>
          <a:lstStyle/>
          <a:p>
            <a:r>
              <a:rPr lang="en-US" sz="1600" dirty="0">
                <a:solidFill>
                  <a:srgbClr val="FF0000"/>
                </a:solidFill>
                <a:effectLst>
                  <a:outerShdw dist="50800" dir="2700000" algn="ctr" rotWithShape="0">
                    <a:srgbClr val="FFFF00"/>
                  </a:outerShdw>
                </a:effectLst>
              </a:rPr>
              <a:t>Unfavorable for eclipses</a:t>
            </a:r>
          </a:p>
        </p:txBody>
      </p:sp>
      <p:sp>
        <p:nvSpPr>
          <p:cNvPr id="25" name="TextBox 24"/>
          <p:cNvSpPr txBox="1"/>
          <p:nvPr/>
        </p:nvSpPr>
        <p:spPr>
          <a:xfrm>
            <a:off x="2129518" y="3265468"/>
            <a:ext cx="1442357" cy="400110"/>
          </a:xfrm>
          <a:prstGeom prst="rect">
            <a:avLst/>
          </a:prstGeom>
          <a:noFill/>
        </p:spPr>
        <p:txBody>
          <a:bodyPr wrap="square" rtlCol="0">
            <a:spAutoFit/>
          </a:bodyPr>
          <a:lstStyle/>
          <a:p>
            <a:r>
              <a:rPr lang="en-US" sz="2000" dirty="0">
                <a:solidFill>
                  <a:srgbClr val="0000FF"/>
                </a:solidFill>
              </a:rPr>
              <a:t>3-D View</a:t>
            </a:r>
          </a:p>
        </p:txBody>
      </p:sp>
      <p:cxnSp>
        <p:nvCxnSpPr>
          <p:cNvPr id="26" name="Straight Connector 25"/>
          <p:cNvCxnSpPr/>
          <p:nvPr/>
        </p:nvCxnSpPr>
        <p:spPr bwMode="auto">
          <a:xfrm flipH="1">
            <a:off x="3131344" y="4676775"/>
            <a:ext cx="195262" cy="421482"/>
          </a:xfrm>
          <a:prstGeom prst="line">
            <a:avLst/>
          </a:prstGeom>
          <a:solidFill>
            <a:schemeClr val="accent1"/>
          </a:solidFill>
          <a:ln w="28575" cap="flat" cmpd="sng" algn="ctr">
            <a:solidFill>
              <a:srgbClr val="FF0000"/>
            </a:solidFill>
            <a:prstDash val="solid"/>
            <a:round/>
            <a:headEnd type="none" w="sm" len="sm"/>
            <a:tailEnd type="none" w="sm" len="sm"/>
          </a:ln>
          <a:effectLst/>
        </p:spPr>
      </p:cxnSp>
      <p:cxnSp>
        <p:nvCxnSpPr>
          <p:cNvPr id="29" name="Straight Connector 28"/>
          <p:cNvCxnSpPr/>
          <p:nvPr/>
        </p:nvCxnSpPr>
        <p:spPr bwMode="auto">
          <a:xfrm>
            <a:off x="7908131" y="4679156"/>
            <a:ext cx="180975" cy="385763"/>
          </a:xfrm>
          <a:prstGeom prst="line">
            <a:avLst/>
          </a:prstGeom>
          <a:solidFill>
            <a:schemeClr val="accent1"/>
          </a:solidFill>
          <a:ln w="28575" cap="flat" cmpd="sng" algn="ctr">
            <a:solidFill>
              <a:srgbClr val="FF0000"/>
            </a:solidFill>
            <a:prstDash val="solid"/>
            <a:round/>
            <a:headEnd type="none" w="sm" len="sm"/>
            <a:tailEnd type="none" w="sm" len="sm"/>
          </a:ln>
          <a:effectLst/>
        </p:spPr>
      </p:cxnSp>
      <p:cxnSp>
        <p:nvCxnSpPr>
          <p:cNvPr id="32" name="Straight Connector 31"/>
          <p:cNvCxnSpPr/>
          <p:nvPr/>
        </p:nvCxnSpPr>
        <p:spPr bwMode="auto">
          <a:xfrm>
            <a:off x="5622131" y="5672137"/>
            <a:ext cx="0" cy="542925"/>
          </a:xfrm>
          <a:prstGeom prst="line">
            <a:avLst/>
          </a:prstGeom>
          <a:solidFill>
            <a:schemeClr val="accent1"/>
          </a:solidFill>
          <a:ln w="28575" cap="flat" cmpd="sng" algn="ctr">
            <a:solidFill>
              <a:srgbClr val="FF0000"/>
            </a:solidFill>
            <a:prstDash val="solid"/>
            <a:round/>
            <a:headEnd type="none" w="sm" len="sm"/>
            <a:tailEnd type="none" w="sm" len="sm"/>
          </a:ln>
          <a:effectLst/>
        </p:spPr>
      </p:cxnSp>
      <p:cxnSp>
        <p:nvCxnSpPr>
          <p:cNvPr id="35" name="Straight Connector 34"/>
          <p:cNvCxnSpPr/>
          <p:nvPr/>
        </p:nvCxnSpPr>
        <p:spPr bwMode="auto">
          <a:xfrm flipH="1">
            <a:off x="5619750" y="3993356"/>
            <a:ext cx="0" cy="283464"/>
          </a:xfrm>
          <a:prstGeom prst="line">
            <a:avLst/>
          </a:prstGeom>
          <a:solidFill>
            <a:schemeClr val="accent1"/>
          </a:solidFill>
          <a:ln w="28575" cap="flat" cmpd="sng" algn="ctr">
            <a:solidFill>
              <a:srgbClr val="FF0000"/>
            </a:solidFill>
            <a:prstDash val="solid"/>
            <a:round/>
            <a:headEnd type="none" w="sm" len="sm"/>
            <a:tailEnd type="none" w="sm" len="sm"/>
          </a:ln>
          <a:effectLst/>
        </p:spPr>
      </p:cxnSp>
      <p:sp>
        <p:nvSpPr>
          <p:cNvPr id="38" name="Freeform 37"/>
          <p:cNvSpPr/>
          <p:nvPr/>
        </p:nvSpPr>
        <p:spPr bwMode="auto">
          <a:xfrm>
            <a:off x="7017543" y="3419305"/>
            <a:ext cx="919480" cy="1413110"/>
          </a:xfrm>
          <a:custGeom>
            <a:avLst/>
            <a:gdLst>
              <a:gd name="connsiteX0" fmla="*/ 873885 w 873885"/>
              <a:gd name="connsiteY0" fmla="*/ 0 h 800100"/>
              <a:gd name="connsiteX1" fmla="*/ 24800 w 873885"/>
              <a:gd name="connsiteY1" fmla="*/ 416378 h 800100"/>
              <a:gd name="connsiteX2" fmla="*/ 212578 w 873885"/>
              <a:gd name="connsiteY2" fmla="*/ 449036 h 800100"/>
              <a:gd name="connsiteX3" fmla="*/ 57457 w 873885"/>
              <a:gd name="connsiteY3" fmla="*/ 800100 h 800100"/>
              <a:gd name="connsiteX0" fmla="*/ 856789 w 856789"/>
              <a:gd name="connsiteY0" fmla="*/ 0 h 800100"/>
              <a:gd name="connsiteX1" fmla="*/ 7704 w 856789"/>
              <a:gd name="connsiteY1" fmla="*/ 416378 h 800100"/>
              <a:gd name="connsiteX2" fmla="*/ 415918 w 856789"/>
              <a:gd name="connsiteY2" fmla="*/ 555171 h 800100"/>
              <a:gd name="connsiteX3" fmla="*/ 40361 w 856789"/>
              <a:gd name="connsiteY3" fmla="*/ 800100 h 800100"/>
              <a:gd name="connsiteX0" fmla="*/ 816428 w 816428"/>
              <a:gd name="connsiteY0" fmla="*/ 0 h 800100"/>
              <a:gd name="connsiteX1" fmla="*/ 285750 w 816428"/>
              <a:gd name="connsiteY1" fmla="*/ 424542 h 800100"/>
              <a:gd name="connsiteX2" fmla="*/ 375557 w 816428"/>
              <a:gd name="connsiteY2" fmla="*/ 555171 h 800100"/>
              <a:gd name="connsiteX3" fmla="*/ 0 w 816428"/>
              <a:gd name="connsiteY3" fmla="*/ 800100 h 800100"/>
              <a:gd name="connsiteX0" fmla="*/ 816428 w 816428"/>
              <a:gd name="connsiteY0" fmla="*/ 0 h 800100"/>
              <a:gd name="connsiteX1" fmla="*/ 285750 w 816428"/>
              <a:gd name="connsiteY1" fmla="*/ 424542 h 800100"/>
              <a:gd name="connsiteX2" fmla="*/ 375557 w 816428"/>
              <a:gd name="connsiteY2" fmla="*/ 555171 h 800100"/>
              <a:gd name="connsiteX3" fmla="*/ 0 w 816428"/>
              <a:gd name="connsiteY3" fmla="*/ 800100 h 800100"/>
              <a:gd name="connsiteX0" fmla="*/ 816428 w 816428"/>
              <a:gd name="connsiteY0" fmla="*/ 0 h 800100"/>
              <a:gd name="connsiteX1" fmla="*/ 285750 w 816428"/>
              <a:gd name="connsiteY1" fmla="*/ 424542 h 800100"/>
              <a:gd name="connsiteX2" fmla="*/ 530678 w 816428"/>
              <a:gd name="connsiteY2" fmla="*/ 400049 h 800100"/>
              <a:gd name="connsiteX3" fmla="*/ 0 w 816428"/>
              <a:gd name="connsiteY3" fmla="*/ 800100 h 800100"/>
              <a:gd name="connsiteX0" fmla="*/ 816428 w 816428"/>
              <a:gd name="connsiteY0" fmla="*/ 0 h 800100"/>
              <a:gd name="connsiteX1" fmla="*/ 285750 w 816428"/>
              <a:gd name="connsiteY1" fmla="*/ 424542 h 800100"/>
              <a:gd name="connsiteX2" fmla="*/ 530678 w 816428"/>
              <a:gd name="connsiteY2" fmla="*/ 400049 h 800100"/>
              <a:gd name="connsiteX3" fmla="*/ 0 w 816428"/>
              <a:gd name="connsiteY3" fmla="*/ 800100 h 800100"/>
              <a:gd name="connsiteX0" fmla="*/ 816428 w 816428"/>
              <a:gd name="connsiteY0" fmla="*/ 0 h 800100"/>
              <a:gd name="connsiteX1" fmla="*/ 253093 w 816428"/>
              <a:gd name="connsiteY1" fmla="*/ 400049 h 800100"/>
              <a:gd name="connsiteX2" fmla="*/ 530678 w 816428"/>
              <a:gd name="connsiteY2" fmla="*/ 400049 h 800100"/>
              <a:gd name="connsiteX3" fmla="*/ 0 w 816428"/>
              <a:gd name="connsiteY3" fmla="*/ 800100 h 800100"/>
              <a:gd name="connsiteX0" fmla="*/ 816428 w 816428"/>
              <a:gd name="connsiteY0" fmla="*/ 0 h 800100"/>
              <a:gd name="connsiteX1" fmla="*/ 253093 w 816428"/>
              <a:gd name="connsiteY1" fmla="*/ 400049 h 800100"/>
              <a:gd name="connsiteX2" fmla="*/ 498021 w 816428"/>
              <a:gd name="connsiteY2" fmla="*/ 351064 h 800100"/>
              <a:gd name="connsiteX3" fmla="*/ 0 w 816428"/>
              <a:gd name="connsiteY3" fmla="*/ 800100 h 800100"/>
              <a:gd name="connsiteX0" fmla="*/ 816428 w 816428"/>
              <a:gd name="connsiteY0" fmla="*/ 0 h 800100"/>
              <a:gd name="connsiteX1" fmla="*/ 253093 w 816428"/>
              <a:gd name="connsiteY1" fmla="*/ 400049 h 800100"/>
              <a:gd name="connsiteX2" fmla="*/ 498021 w 816428"/>
              <a:gd name="connsiteY2" fmla="*/ 351064 h 800100"/>
              <a:gd name="connsiteX3" fmla="*/ 0 w 816428"/>
              <a:gd name="connsiteY3" fmla="*/ 800100 h 800100"/>
              <a:gd name="connsiteX0" fmla="*/ 816428 w 816428"/>
              <a:gd name="connsiteY0" fmla="*/ 0 h 800100"/>
              <a:gd name="connsiteX1" fmla="*/ 253093 w 816428"/>
              <a:gd name="connsiteY1" fmla="*/ 400049 h 800100"/>
              <a:gd name="connsiteX2" fmla="*/ 498021 w 816428"/>
              <a:gd name="connsiteY2" fmla="*/ 351064 h 800100"/>
              <a:gd name="connsiteX3" fmla="*/ 0 w 816428"/>
              <a:gd name="connsiteY3" fmla="*/ 800100 h 800100"/>
              <a:gd name="connsiteX0" fmla="*/ 820125 w 820125"/>
              <a:gd name="connsiteY0" fmla="*/ 0 h 800100"/>
              <a:gd name="connsiteX1" fmla="*/ 256790 w 820125"/>
              <a:gd name="connsiteY1" fmla="*/ 400049 h 800100"/>
              <a:gd name="connsiteX2" fmla="*/ 501718 w 820125"/>
              <a:gd name="connsiteY2" fmla="*/ 351064 h 800100"/>
              <a:gd name="connsiteX3" fmla="*/ 52560 w 820125"/>
              <a:gd name="connsiteY3" fmla="*/ 731082 h 800100"/>
              <a:gd name="connsiteX4" fmla="*/ 3697 w 820125"/>
              <a:gd name="connsiteY4" fmla="*/ 800100 h 800100"/>
              <a:gd name="connsiteX0" fmla="*/ 823616 w 823616"/>
              <a:gd name="connsiteY0" fmla="*/ 0 h 1145191"/>
              <a:gd name="connsiteX1" fmla="*/ 260281 w 823616"/>
              <a:gd name="connsiteY1" fmla="*/ 400049 h 1145191"/>
              <a:gd name="connsiteX2" fmla="*/ 505209 w 823616"/>
              <a:gd name="connsiteY2" fmla="*/ 351064 h 1145191"/>
              <a:gd name="connsiteX3" fmla="*/ 56051 w 823616"/>
              <a:gd name="connsiteY3" fmla="*/ 731082 h 1145191"/>
              <a:gd name="connsiteX4" fmla="*/ 1081 w 823616"/>
              <a:gd name="connsiteY4" fmla="*/ 1145191 h 1145191"/>
              <a:gd name="connsiteX0" fmla="*/ 823616 w 823616"/>
              <a:gd name="connsiteY0" fmla="*/ 0 h 1145191"/>
              <a:gd name="connsiteX1" fmla="*/ 260281 w 823616"/>
              <a:gd name="connsiteY1" fmla="*/ 400049 h 1145191"/>
              <a:gd name="connsiteX2" fmla="*/ 505209 w 823616"/>
              <a:gd name="connsiteY2" fmla="*/ 351064 h 1145191"/>
              <a:gd name="connsiteX3" fmla="*/ 56051 w 823616"/>
              <a:gd name="connsiteY3" fmla="*/ 731082 h 1145191"/>
              <a:gd name="connsiteX4" fmla="*/ 1081 w 823616"/>
              <a:gd name="connsiteY4" fmla="*/ 1145191 h 1145191"/>
              <a:gd name="connsiteX0" fmla="*/ 807695 w 807695"/>
              <a:gd name="connsiteY0" fmla="*/ 0 h 1206540"/>
              <a:gd name="connsiteX1" fmla="*/ 244360 w 807695"/>
              <a:gd name="connsiteY1" fmla="*/ 400049 h 1206540"/>
              <a:gd name="connsiteX2" fmla="*/ 489288 w 807695"/>
              <a:gd name="connsiteY2" fmla="*/ 351064 h 1206540"/>
              <a:gd name="connsiteX3" fmla="*/ 40130 w 807695"/>
              <a:gd name="connsiteY3" fmla="*/ 731082 h 1206540"/>
              <a:gd name="connsiteX4" fmla="*/ 21808 w 807695"/>
              <a:gd name="connsiteY4" fmla="*/ 1206540 h 1206540"/>
              <a:gd name="connsiteX0" fmla="*/ 834751 w 834751"/>
              <a:gd name="connsiteY0" fmla="*/ 0 h 1022491"/>
              <a:gd name="connsiteX1" fmla="*/ 271416 w 834751"/>
              <a:gd name="connsiteY1" fmla="*/ 400049 h 1022491"/>
              <a:gd name="connsiteX2" fmla="*/ 516344 w 834751"/>
              <a:gd name="connsiteY2" fmla="*/ 351064 h 1022491"/>
              <a:gd name="connsiteX3" fmla="*/ 67186 w 834751"/>
              <a:gd name="connsiteY3" fmla="*/ 731082 h 1022491"/>
              <a:gd name="connsiteX4" fmla="*/ 0 w 834751"/>
              <a:gd name="connsiteY4" fmla="*/ 1022491 h 1022491"/>
              <a:gd name="connsiteX0" fmla="*/ 814326 w 814326"/>
              <a:gd name="connsiteY0" fmla="*/ 0 h 1183533"/>
              <a:gd name="connsiteX1" fmla="*/ 250991 w 814326"/>
              <a:gd name="connsiteY1" fmla="*/ 400049 h 1183533"/>
              <a:gd name="connsiteX2" fmla="*/ 495919 w 814326"/>
              <a:gd name="connsiteY2" fmla="*/ 351064 h 1183533"/>
              <a:gd name="connsiteX3" fmla="*/ 46761 w 814326"/>
              <a:gd name="connsiteY3" fmla="*/ 731082 h 1183533"/>
              <a:gd name="connsiteX4" fmla="*/ 10114 w 814326"/>
              <a:gd name="connsiteY4" fmla="*/ 1183533 h 1183533"/>
              <a:gd name="connsiteX0" fmla="*/ 814326 w 814326"/>
              <a:gd name="connsiteY0" fmla="*/ 0 h 1183533"/>
              <a:gd name="connsiteX1" fmla="*/ 250991 w 814326"/>
              <a:gd name="connsiteY1" fmla="*/ 400049 h 1183533"/>
              <a:gd name="connsiteX2" fmla="*/ 495919 w 814326"/>
              <a:gd name="connsiteY2" fmla="*/ 351064 h 1183533"/>
              <a:gd name="connsiteX3" fmla="*/ 46761 w 814326"/>
              <a:gd name="connsiteY3" fmla="*/ 731082 h 1183533"/>
              <a:gd name="connsiteX4" fmla="*/ 10114 w 814326"/>
              <a:gd name="connsiteY4" fmla="*/ 1183533 h 1183533"/>
              <a:gd name="connsiteX0" fmla="*/ 833026 w 833026"/>
              <a:gd name="connsiteY0" fmla="*/ 0 h 1183533"/>
              <a:gd name="connsiteX1" fmla="*/ 269691 w 833026"/>
              <a:gd name="connsiteY1" fmla="*/ 400049 h 1183533"/>
              <a:gd name="connsiteX2" fmla="*/ 514619 w 833026"/>
              <a:gd name="connsiteY2" fmla="*/ 351064 h 1183533"/>
              <a:gd name="connsiteX3" fmla="*/ 65461 w 833026"/>
              <a:gd name="connsiteY3" fmla="*/ 731082 h 1183533"/>
              <a:gd name="connsiteX4" fmla="*/ 28814 w 833026"/>
              <a:gd name="connsiteY4" fmla="*/ 1183533 h 1183533"/>
              <a:gd name="connsiteX0" fmla="*/ 823147 w 823147"/>
              <a:gd name="connsiteY0" fmla="*/ 0 h 1183533"/>
              <a:gd name="connsiteX1" fmla="*/ 259812 w 823147"/>
              <a:gd name="connsiteY1" fmla="*/ 400049 h 1183533"/>
              <a:gd name="connsiteX2" fmla="*/ 504740 w 823147"/>
              <a:gd name="connsiteY2" fmla="*/ 351064 h 1183533"/>
              <a:gd name="connsiteX3" fmla="*/ 55582 w 823147"/>
              <a:gd name="connsiteY3" fmla="*/ 731082 h 1183533"/>
              <a:gd name="connsiteX4" fmla="*/ 37259 w 823147"/>
              <a:gd name="connsiteY4" fmla="*/ 1183533 h 1183533"/>
              <a:gd name="connsiteX0" fmla="*/ 771329 w 1278534"/>
              <a:gd name="connsiteY0" fmla="*/ 0 h 1246378"/>
              <a:gd name="connsiteX1" fmla="*/ 207994 w 1278534"/>
              <a:gd name="connsiteY1" fmla="*/ 400049 h 1246378"/>
              <a:gd name="connsiteX2" fmla="*/ 452922 w 1278534"/>
              <a:gd name="connsiteY2" fmla="*/ 351064 h 1246378"/>
              <a:gd name="connsiteX3" fmla="*/ 3764 w 1278534"/>
              <a:gd name="connsiteY3" fmla="*/ 731082 h 1246378"/>
              <a:gd name="connsiteX4" fmla="*/ 1278535 w 1278534"/>
              <a:gd name="connsiteY4" fmla="*/ 1246378 h 1246378"/>
              <a:gd name="connsiteX0" fmla="*/ 771931 w 1279137"/>
              <a:gd name="connsiteY0" fmla="*/ 0 h 1246378"/>
              <a:gd name="connsiteX1" fmla="*/ 208596 w 1279137"/>
              <a:gd name="connsiteY1" fmla="*/ 400049 h 1246378"/>
              <a:gd name="connsiteX2" fmla="*/ 453524 w 1279137"/>
              <a:gd name="connsiteY2" fmla="*/ 351064 h 1246378"/>
              <a:gd name="connsiteX3" fmla="*/ 4366 w 1279137"/>
              <a:gd name="connsiteY3" fmla="*/ 731082 h 1246378"/>
              <a:gd name="connsiteX4" fmla="*/ 1279137 w 1279137"/>
              <a:gd name="connsiteY4" fmla="*/ 1246378 h 1246378"/>
              <a:gd name="connsiteX0" fmla="*/ 771871 w 1295762"/>
              <a:gd name="connsiteY0" fmla="*/ 0 h 1361595"/>
              <a:gd name="connsiteX1" fmla="*/ 208536 w 1295762"/>
              <a:gd name="connsiteY1" fmla="*/ 400049 h 1361595"/>
              <a:gd name="connsiteX2" fmla="*/ 453464 w 1295762"/>
              <a:gd name="connsiteY2" fmla="*/ 351064 h 1361595"/>
              <a:gd name="connsiteX3" fmla="*/ 4306 w 1295762"/>
              <a:gd name="connsiteY3" fmla="*/ 731082 h 1361595"/>
              <a:gd name="connsiteX4" fmla="*/ 1295762 w 1295762"/>
              <a:gd name="connsiteY4" fmla="*/ 1361595 h 1361595"/>
              <a:gd name="connsiteX0" fmla="*/ 772220 w 1296111"/>
              <a:gd name="connsiteY0" fmla="*/ 0 h 1361595"/>
              <a:gd name="connsiteX1" fmla="*/ 208885 w 1296111"/>
              <a:gd name="connsiteY1" fmla="*/ 400049 h 1361595"/>
              <a:gd name="connsiteX2" fmla="*/ 453813 w 1296111"/>
              <a:gd name="connsiteY2" fmla="*/ 351064 h 1361595"/>
              <a:gd name="connsiteX3" fmla="*/ 4655 w 1296111"/>
              <a:gd name="connsiteY3" fmla="*/ 731082 h 1361595"/>
              <a:gd name="connsiteX4" fmla="*/ 1296111 w 1296111"/>
              <a:gd name="connsiteY4" fmla="*/ 1361595 h 1361595"/>
              <a:gd name="connsiteX0" fmla="*/ 571395 w 1095286"/>
              <a:gd name="connsiteY0" fmla="*/ 0 h 1361595"/>
              <a:gd name="connsiteX1" fmla="*/ 8060 w 1095286"/>
              <a:gd name="connsiteY1" fmla="*/ 400049 h 1361595"/>
              <a:gd name="connsiteX2" fmla="*/ 252988 w 1095286"/>
              <a:gd name="connsiteY2" fmla="*/ 351064 h 1361595"/>
              <a:gd name="connsiteX3" fmla="*/ 454548 w 1095286"/>
              <a:gd name="connsiteY3" fmla="*/ 395904 h 1361595"/>
              <a:gd name="connsiteX4" fmla="*/ 1095286 w 1095286"/>
              <a:gd name="connsiteY4" fmla="*/ 1361595 h 1361595"/>
              <a:gd name="connsiteX0" fmla="*/ 563340 w 1087231"/>
              <a:gd name="connsiteY0" fmla="*/ 0 h 1361595"/>
              <a:gd name="connsiteX1" fmla="*/ 5 w 1087231"/>
              <a:gd name="connsiteY1" fmla="*/ 400049 h 1361595"/>
              <a:gd name="connsiteX2" fmla="*/ 570292 w 1087231"/>
              <a:gd name="connsiteY2" fmla="*/ 267269 h 1361595"/>
              <a:gd name="connsiteX3" fmla="*/ 446493 w 1087231"/>
              <a:gd name="connsiteY3" fmla="*/ 395904 h 1361595"/>
              <a:gd name="connsiteX4" fmla="*/ 1087231 w 1087231"/>
              <a:gd name="connsiteY4" fmla="*/ 1361595 h 1361595"/>
              <a:gd name="connsiteX0" fmla="*/ 256415 w 780306"/>
              <a:gd name="connsiteY0" fmla="*/ 0 h 1361595"/>
              <a:gd name="connsiteX1" fmla="*/ 18440 w 780306"/>
              <a:gd name="connsiteY1" fmla="*/ 410523 h 1361595"/>
              <a:gd name="connsiteX2" fmla="*/ 263367 w 780306"/>
              <a:gd name="connsiteY2" fmla="*/ 267269 h 1361595"/>
              <a:gd name="connsiteX3" fmla="*/ 139568 w 780306"/>
              <a:gd name="connsiteY3" fmla="*/ 395904 h 1361595"/>
              <a:gd name="connsiteX4" fmla="*/ 780306 w 780306"/>
              <a:gd name="connsiteY4" fmla="*/ 1361595 h 1361595"/>
              <a:gd name="connsiteX0" fmla="*/ 238009 w 761900"/>
              <a:gd name="connsiteY0" fmla="*/ 0 h 1361595"/>
              <a:gd name="connsiteX1" fmla="*/ 34 w 761900"/>
              <a:gd name="connsiteY1" fmla="*/ 410523 h 1361595"/>
              <a:gd name="connsiteX2" fmla="*/ 244961 w 761900"/>
              <a:gd name="connsiteY2" fmla="*/ 267269 h 1361595"/>
              <a:gd name="connsiteX3" fmla="*/ 121162 w 761900"/>
              <a:gd name="connsiteY3" fmla="*/ 395904 h 1361595"/>
              <a:gd name="connsiteX4" fmla="*/ 761900 w 761900"/>
              <a:gd name="connsiteY4" fmla="*/ 1361595 h 1361595"/>
              <a:gd name="connsiteX0" fmla="*/ 238009 w 761900"/>
              <a:gd name="connsiteY0" fmla="*/ 0 h 1267326"/>
              <a:gd name="connsiteX1" fmla="*/ 34 w 761900"/>
              <a:gd name="connsiteY1" fmla="*/ 316254 h 1267326"/>
              <a:gd name="connsiteX2" fmla="*/ 244961 w 761900"/>
              <a:gd name="connsiteY2" fmla="*/ 173000 h 1267326"/>
              <a:gd name="connsiteX3" fmla="*/ 121162 w 761900"/>
              <a:gd name="connsiteY3" fmla="*/ 301635 h 1267326"/>
              <a:gd name="connsiteX4" fmla="*/ 761900 w 761900"/>
              <a:gd name="connsiteY4" fmla="*/ 1267326 h 1267326"/>
              <a:gd name="connsiteX0" fmla="*/ 238009 w 761900"/>
              <a:gd name="connsiteY0" fmla="*/ 0 h 1267326"/>
              <a:gd name="connsiteX1" fmla="*/ 34 w 761900"/>
              <a:gd name="connsiteY1" fmla="*/ 316254 h 1267326"/>
              <a:gd name="connsiteX2" fmla="*/ 244961 w 761900"/>
              <a:gd name="connsiteY2" fmla="*/ 173000 h 1267326"/>
              <a:gd name="connsiteX3" fmla="*/ 117102 w 761900"/>
              <a:gd name="connsiteY3" fmla="*/ 362802 h 1267326"/>
              <a:gd name="connsiteX4" fmla="*/ 761900 w 761900"/>
              <a:gd name="connsiteY4" fmla="*/ 1267326 h 1267326"/>
              <a:gd name="connsiteX0" fmla="*/ 238009 w 761900"/>
              <a:gd name="connsiteY0" fmla="*/ 0 h 1267326"/>
              <a:gd name="connsiteX1" fmla="*/ 34 w 761900"/>
              <a:gd name="connsiteY1" fmla="*/ 316254 h 1267326"/>
              <a:gd name="connsiteX2" fmla="*/ 244961 w 761900"/>
              <a:gd name="connsiteY2" fmla="*/ 173000 h 1267326"/>
              <a:gd name="connsiteX3" fmla="*/ 173941 w 761900"/>
              <a:gd name="connsiteY3" fmla="*/ 495331 h 1267326"/>
              <a:gd name="connsiteX4" fmla="*/ 761900 w 761900"/>
              <a:gd name="connsiteY4" fmla="*/ 1267326 h 1267326"/>
              <a:gd name="connsiteX0" fmla="*/ 238009 w 761900"/>
              <a:gd name="connsiteY0" fmla="*/ 0 h 1267326"/>
              <a:gd name="connsiteX1" fmla="*/ 34 w 761900"/>
              <a:gd name="connsiteY1" fmla="*/ 316254 h 1267326"/>
              <a:gd name="connsiteX2" fmla="*/ 244961 w 761900"/>
              <a:gd name="connsiteY2" fmla="*/ 173000 h 1267326"/>
              <a:gd name="connsiteX3" fmla="*/ 761900 w 761900"/>
              <a:gd name="connsiteY3" fmla="*/ 1267326 h 1267326"/>
              <a:gd name="connsiteX0" fmla="*/ 238120 w 762011"/>
              <a:gd name="connsiteY0" fmla="*/ 0 h 1267326"/>
              <a:gd name="connsiteX1" fmla="*/ 145 w 762011"/>
              <a:gd name="connsiteY1" fmla="*/ 316254 h 1267326"/>
              <a:gd name="connsiteX2" fmla="*/ 212594 w 762011"/>
              <a:gd name="connsiteY2" fmla="*/ 432961 h 1267326"/>
              <a:gd name="connsiteX3" fmla="*/ 762011 w 762011"/>
              <a:gd name="connsiteY3" fmla="*/ 1267326 h 1267326"/>
              <a:gd name="connsiteX0" fmla="*/ 203675 w 727566"/>
              <a:gd name="connsiteY0" fmla="*/ 0 h 1267326"/>
              <a:gd name="connsiteX1" fmla="*/ 209 w 727566"/>
              <a:gd name="connsiteY1" fmla="*/ 369775 h 1267326"/>
              <a:gd name="connsiteX2" fmla="*/ 178149 w 727566"/>
              <a:gd name="connsiteY2" fmla="*/ 432961 h 1267326"/>
              <a:gd name="connsiteX3" fmla="*/ 727566 w 727566"/>
              <a:gd name="connsiteY3" fmla="*/ 1267326 h 1267326"/>
              <a:gd name="connsiteX0" fmla="*/ 197501 w 727482"/>
              <a:gd name="connsiteY0" fmla="*/ 0 h 1384564"/>
              <a:gd name="connsiteX1" fmla="*/ 125 w 727482"/>
              <a:gd name="connsiteY1" fmla="*/ 487013 h 1384564"/>
              <a:gd name="connsiteX2" fmla="*/ 178065 w 727482"/>
              <a:gd name="connsiteY2" fmla="*/ 550199 h 1384564"/>
              <a:gd name="connsiteX3" fmla="*/ 727482 w 727482"/>
              <a:gd name="connsiteY3" fmla="*/ 1384564 h 1384564"/>
              <a:gd name="connsiteX0" fmla="*/ 213704 w 743685"/>
              <a:gd name="connsiteY0" fmla="*/ 0 h 1384564"/>
              <a:gd name="connsiteX1" fmla="*/ 16328 w 743685"/>
              <a:gd name="connsiteY1" fmla="*/ 487013 h 1384564"/>
              <a:gd name="connsiteX2" fmla="*/ 194268 w 743685"/>
              <a:gd name="connsiteY2" fmla="*/ 550199 h 1384564"/>
              <a:gd name="connsiteX3" fmla="*/ 743685 w 743685"/>
              <a:gd name="connsiteY3" fmla="*/ 1384564 h 1384564"/>
              <a:gd name="connsiteX0" fmla="*/ 142220 w 672201"/>
              <a:gd name="connsiteY0" fmla="*/ 0 h 1384564"/>
              <a:gd name="connsiteX1" fmla="*/ 111299 w 672201"/>
              <a:gd name="connsiteY1" fmla="*/ 469173 h 1384564"/>
              <a:gd name="connsiteX2" fmla="*/ 122784 w 672201"/>
              <a:gd name="connsiteY2" fmla="*/ 550199 h 1384564"/>
              <a:gd name="connsiteX3" fmla="*/ 672201 w 672201"/>
              <a:gd name="connsiteY3" fmla="*/ 1384564 h 1384564"/>
              <a:gd name="connsiteX0" fmla="*/ 139206 w 669187"/>
              <a:gd name="connsiteY0" fmla="*/ 0 h 1384564"/>
              <a:gd name="connsiteX1" fmla="*/ 108285 w 669187"/>
              <a:gd name="connsiteY1" fmla="*/ 469173 h 1384564"/>
              <a:gd name="connsiteX2" fmla="*/ 44663 w 669187"/>
              <a:gd name="connsiteY2" fmla="*/ 596076 h 1384564"/>
              <a:gd name="connsiteX3" fmla="*/ 669187 w 669187"/>
              <a:gd name="connsiteY3" fmla="*/ 1384564 h 1384564"/>
              <a:gd name="connsiteX0" fmla="*/ 144161 w 674142"/>
              <a:gd name="connsiteY0" fmla="*/ 0 h 1384564"/>
              <a:gd name="connsiteX1" fmla="*/ 113240 w 674142"/>
              <a:gd name="connsiteY1" fmla="*/ 469173 h 1384564"/>
              <a:gd name="connsiteX2" fmla="*/ 29319 w 674142"/>
              <a:gd name="connsiteY2" fmla="*/ 511971 h 1384564"/>
              <a:gd name="connsiteX3" fmla="*/ 674142 w 674142"/>
              <a:gd name="connsiteY3" fmla="*/ 1384564 h 1384564"/>
              <a:gd name="connsiteX0" fmla="*/ 144161 w 674142"/>
              <a:gd name="connsiteY0" fmla="*/ 0 h 1384700"/>
              <a:gd name="connsiteX1" fmla="*/ 113240 w 674142"/>
              <a:gd name="connsiteY1" fmla="*/ 469173 h 1384700"/>
              <a:gd name="connsiteX2" fmla="*/ 29319 w 674142"/>
              <a:gd name="connsiteY2" fmla="*/ 511971 h 1384700"/>
              <a:gd name="connsiteX3" fmla="*/ 674142 w 674142"/>
              <a:gd name="connsiteY3" fmla="*/ 1384564 h 1384700"/>
              <a:gd name="connsiteX0" fmla="*/ 144025 w 671976"/>
              <a:gd name="connsiteY0" fmla="*/ 0 h 1326090"/>
              <a:gd name="connsiteX1" fmla="*/ 113104 w 671976"/>
              <a:gd name="connsiteY1" fmla="*/ 469173 h 1326090"/>
              <a:gd name="connsiteX2" fmla="*/ 29183 w 671976"/>
              <a:gd name="connsiteY2" fmla="*/ 511971 h 1326090"/>
              <a:gd name="connsiteX3" fmla="*/ 671976 w 671976"/>
              <a:gd name="connsiteY3" fmla="*/ 1325945 h 1326090"/>
              <a:gd name="connsiteX0" fmla="*/ 141734 w 669685"/>
              <a:gd name="connsiteY0" fmla="*/ 0 h 1326089"/>
              <a:gd name="connsiteX1" fmla="*/ 122994 w 669685"/>
              <a:gd name="connsiteY1" fmla="*/ 515049 h 1326089"/>
              <a:gd name="connsiteX2" fmla="*/ 26892 w 669685"/>
              <a:gd name="connsiteY2" fmla="*/ 511971 h 1326089"/>
              <a:gd name="connsiteX3" fmla="*/ 669685 w 669685"/>
              <a:gd name="connsiteY3" fmla="*/ 1325945 h 1326089"/>
              <a:gd name="connsiteX0" fmla="*/ 139350 w 667301"/>
              <a:gd name="connsiteY0" fmla="*/ 0 h 1326104"/>
              <a:gd name="connsiteX1" fmla="*/ 120610 w 667301"/>
              <a:gd name="connsiteY1" fmla="*/ 515049 h 1326104"/>
              <a:gd name="connsiteX2" fmla="*/ 24508 w 667301"/>
              <a:gd name="connsiteY2" fmla="*/ 511971 h 1326104"/>
              <a:gd name="connsiteX3" fmla="*/ 667301 w 667301"/>
              <a:gd name="connsiteY3" fmla="*/ 1325945 h 1326104"/>
              <a:gd name="connsiteX0" fmla="*/ 153713 w 681664"/>
              <a:gd name="connsiteY0" fmla="*/ 0 h 1326104"/>
              <a:gd name="connsiteX1" fmla="*/ 134973 w 681664"/>
              <a:gd name="connsiteY1" fmla="*/ 515049 h 1326104"/>
              <a:gd name="connsiteX2" fmla="*/ 38871 w 681664"/>
              <a:gd name="connsiteY2" fmla="*/ 511971 h 1326104"/>
              <a:gd name="connsiteX3" fmla="*/ 681664 w 681664"/>
              <a:gd name="connsiteY3" fmla="*/ 1325945 h 1326104"/>
              <a:gd name="connsiteX0" fmla="*/ 159938 w 687889"/>
              <a:gd name="connsiteY0" fmla="*/ 1225 h 1327329"/>
              <a:gd name="connsiteX1" fmla="*/ 141198 w 687889"/>
              <a:gd name="connsiteY1" fmla="*/ 516274 h 1327329"/>
              <a:gd name="connsiteX2" fmla="*/ 45096 w 687889"/>
              <a:gd name="connsiteY2" fmla="*/ 513196 h 1327329"/>
              <a:gd name="connsiteX3" fmla="*/ 687889 w 687889"/>
              <a:gd name="connsiteY3" fmla="*/ 1327170 h 1327329"/>
            </a:gdLst>
            <a:ahLst/>
            <a:cxnLst>
              <a:cxn ang="0">
                <a:pos x="connsiteX0" y="connsiteY0"/>
              </a:cxn>
              <a:cxn ang="0">
                <a:pos x="connsiteX1" y="connsiteY1"/>
              </a:cxn>
              <a:cxn ang="0">
                <a:pos x="connsiteX2" y="connsiteY2"/>
              </a:cxn>
              <a:cxn ang="0">
                <a:pos x="connsiteX3" y="connsiteY3"/>
              </a:cxn>
            </a:cxnLst>
            <a:rect l="l" t="t" r="r" b="b"/>
            <a:pathLst>
              <a:path w="687889" h="1327329">
                <a:moveTo>
                  <a:pt x="159938" y="1225"/>
                </a:moveTo>
                <a:cubicBezTo>
                  <a:pt x="-156902" y="-25513"/>
                  <a:pt x="85230" y="392717"/>
                  <a:pt x="141198" y="516274"/>
                </a:cubicBezTo>
                <a:cubicBezTo>
                  <a:pt x="197166" y="639831"/>
                  <a:pt x="-39929" y="309234"/>
                  <a:pt x="45096" y="513196"/>
                </a:cubicBezTo>
                <a:cubicBezTo>
                  <a:pt x="130121" y="717158"/>
                  <a:pt x="454338" y="1338758"/>
                  <a:pt x="687889" y="1327170"/>
                </a:cubicBezTo>
              </a:path>
            </a:pathLst>
          </a:custGeom>
          <a:noFill/>
          <a:ln w="19050" cap="flat" cmpd="sng" algn="ctr">
            <a:solidFill>
              <a:srgbClr val="FF0000"/>
            </a:solidFill>
            <a:prstDash val="solid"/>
            <a:round/>
            <a:headEnd type="arrow"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0176" name="Freeform 50175"/>
          <p:cNvSpPr/>
          <p:nvPr/>
        </p:nvSpPr>
        <p:spPr bwMode="auto">
          <a:xfrm>
            <a:off x="5643562" y="5322094"/>
            <a:ext cx="1183482" cy="666751"/>
          </a:xfrm>
          <a:custGeom>
            <a:avLst/>
            <a:gdLst>
              <a:gd name="connsiteX0" fmla="*/ 0 w 1440360"/>
              <a:gd name="connsiteY0" fmla="*/ 0 h 784316"/>
              <a:gd name="connsiteX1" fmla="*/ 1409700 w 1440360"/>
              <a:gd name="connsiteY1" fmla="*/ 438150 h 784316"/>
              <a:gd name="connsiteX2" fmla="*/ 990600 w 1440360"/>
              <a:gd name="connsiteY2" fmla="*/ 428625 h 784316"/>
              <a:gd name="connsiteX3" fmla="*/ 1228725 w 1440360"/>
              <a:gd name="connsiteY3" fmla="*/ 733425 h 784316"/>
              <a:gd name="connsiteX4" fmla="*/ 1257300 w 1440360"/>
              <a:gd name="connsiteY4" fmla="*/ 781050 h 784316"/>
              <a:gd name="connsiteX0" fmla="*/ 0 w 1440154"/>
              <a:gd name="connsiteY0" fmla="*/ 0 h 781050"/>
              <a:gd name="connsiteX1" fmla="*/ 1409700 w 1440154"/>
              <a:gd name="connsiteY1" fmla="*/ 438150 h 781050"/>
              <a:gd name="connsiteX2" fmla="*/ 990600 w 1440154"/>
              <a:gd name="connsiteY2" fmla="*/ 428625 h 781050"/>
              <a:gd name="connsiteX3" fmla="*/ 1257300 w 1440154"/>
              <a:gd name="connsiteY3" fmla="*/ 781050 h 781050"/>
              <a:gd name="connsiteX0" fmla="*/ 0 w 1439883"/>
              <a:gd name="connsiteY0" fmla="*/ 0 h 666750"/>
              <a:gd name="connsiteX1" fmla="*/ 1409700 w 1439883"/>
              <a:gd name="connsiteY1" fmla="*/ 438150 h 666750"/>
              <a:gd name="connsiteX2" fmla="*/ 990600 w 1439883"/>
              <a:gd name="connsiteY2" fmla="*/ 428625 h 666750"/>
              <a:gd name="connsiteX3" fmla="*/ 1295400 w 1439883"/>
              <a:gd name="connsiteY3" fmla="*/ 666750 h 666750"/>
              <a:gd name="connsiteX0" fmla="*/ 0 w 1439009"/>
              <a:gd name="connsiteY0" fmla="*/ 0 h 666750"/>
              <a:gd name="connsiteX1" fmla="*/ 1409700 w 1439009"/>
              <a:gd name="connsiteY1" fmla="*/ 438150 h 666750"/>
              <a:gd name="connsiteX2" fmla="*/ 981075 w 1439009"/>
              <a:gd name="connsiteY2" fmla="*/ 504825 h 666750"/>
              <a:gd name="connsiteX3" fmla="*/ 1295400 w 1439009"/>
              <a:gd name="connsiteY3" fmla="*/ 666750 h 666750"/>
              <a:gd name="connsiteX0" fmla="*/ 0 w 1295400"/>
              <a:gd name="connsiteY0" fmla="*/ 0 h 666750"/>
              <a:gd name="connsiteX1" fmla="*/ 1190625 w 1295400"/>
              <a:gd name="connsiteY1" fmla="*/ 495300 h 666750"/>
              <a:gd name="connsiteX2" fmla="*/ 981075 w 1295400"/>
              <a:gd name="connsiteY2" fmla="*/ 504825 h 666750"/>
              <a:gd name="connsiteX3" fmla="*/ 1295400 w 1295400"/>
              <a:gd name="connsiteY3" fmla="*/ 666750 h 666750"/>
              <a:gd name="connsiteX0" fmla="*/ 0 w 1266825"/>
              <a:gd name="connsiteY0" fmla="*/ 0 h 552450"/>
              <a:gd name="connsiteX1" fmla="*/ 1162050 w 1266825"/>
              <a:gd name="connsiteY1" fmla="*/ 381000 h 552450"/>
              <a:gd name="connsiteX2" fmla="*/ 952500 w 1266825"/>
              <a:gd name="connsiteY2" fmla="*/ 390525 h 552450"/>
              <a:gd name="connsiteX3" fmla="*/ 1266825 w 1266825"/>
              <a:gd name="connsiteY3" fmla="*/ 552450 h 552450"/>
              <a:gd name="connsiteX0" fmla="*/ 0 w 1266825"/>
              <a:gd name="connsiteY0" fmla="*/ 0 h 552450"/>
              <a:gd name="connsiteX1" fmla="*/ 1162050 w 1266825"/>
              <a:gd name="connsiteY1" fmla="*/ 381000 h 552450"/>
              <a:gd name="connsiteX2" fmla="*/ 952500 w 1266825"/>
              <a:gd name="connsiteY2" fmla="*/ 390525 h 552450"/>
              <a:gd name="connsiteX3" fmla="*/ 1266825 w 1266825"/>
              <a:gd name="connsiteY3" fmla="*/ 552450 h 552450"/>
              <a:gd name="connsiteX0" fmla="*/ 0 w 1326250"/>
              <a:gd name="connsiteY0" fmla="*/ 0 h 546289"/>
              <a:gd name="connsiteX1" fmla="*/ 1221475 w 1326250"/>
              <a:gd name="connsiteY1" fmla="*/ 374839 h 546289"/>
              <a:gd name="connsiteX2" fmla="*/ 1011925 w 1326250"/>
              <a:gd name="connsiteY2" fmla="*/ 384364 h 546289"/>
              <a:gd name="connsiteX3" fmla="*/ 1326250 w 1326250"/>
              <a:gd name="connsiteY3" fmla="*/ 546289 h 546289"/>
              <a:gd name="connsiteX0" fmla="*/ 0 w 1326250"/>
              <a:gd name="connsiteY0" fmla="*/ 0 h 546289"/>
              <a:gd name="connsiteX1" fmla="*/ 1221475 w 1326250"/>
              <a:gd name="connsiteY1" fmla="*/ 374839 h 546289"/>
              <a:gd name="connsiteX2" fmla="*/ 1011925 w 1326250"/>
              <a:gd name="connsiteY2" fmla="*/ 384364 h 546289"/>
              <a:gd name="connsiteX3" fmla="*/ 1326250 w 1326250"/>
              <a:gd name="connsiteY3" fmla="*/ 546289 h 546289"/>
              <a:gd name="connsiteX0" fmla="*/ 0 w 1326250"/>
              <a:gd name="connsiteY0" fmla="*/ 0 h 546289"/>
              <a:gd name="connsiteX1" fmla="*/ 1221475 w 1326250"/>
              <a:gd name="connsiteY1" fmla="*/ 374839 h 546289"/>
              <a:gd name="connsiteX2" fmla="*/ 1011925 w 1326250"/>
              <a:gd name="connsiteY2" fmla="*/ 384364 h 546289"/>
              <a:gd name="connsiteX3" fmla="*/ 1326250 w 1326250"/>
              <a:gd name="connsiteY3" fmla="*/ 546289 h 546289"/>
              <a:gd name="connsiteX0" fmla="*/ 0 w 1326250"/>
              <a:gd name="connsiteY0" fmla="*/ 0 h 546289"/>
              <a:gd name="connsiteX1" fmla="*/ 1216074 w 1326250"/>
              <a:gd name="connsiteY1" fmla="*/ 389215 h 546289"/>
              <a:gd name="connsiteX2" fmla="*/ 1011925 w 1326250"/>
              <a:gd name="connsiteY2" fmla="*/ 384364 h 546289"/>
              <a:gd name="connsiteX3" fmla="*/ 1326250 w 1326250"/>
              <a:gd name="connsiteY3" fmla="*/ 546289 h 546289"/>
              <a:gd name="connsiteX0" fmla="*/ 0 w 1326250"/>
              <a:gd name="connsiteY0" fmla="*/ 0 h 546289"/>
              <a:gd name="connsiteX1" fmla="*/ 1216074 w 1326250"/>
              <a:gd name="connsiteY1" fmla="*/ 389215 h 546289"/>
              <a:gd name="connsiteX2" fmla="*/ 1011925 w 1326250"/>
              <a:gd name="connsiteY2" fmla="*/ 384364 h 546289"/>
              <a:gd name="connsiteX3" fmla="*/ 1326250 w 1326250"/>
              <a:gd name="connsiteY3" fmla="*/ 546289 h 546289"/>
              <a:gd name="connsiteX0" fmla="*/ 0 w 1326250"/>
              <a:gd name="connsiteY0" fmla="*/ 0 h 546289"/>
              <a:gd name="connsiteX1" fmla="*/ 1216074 w 1326250"/>
              <a:gd name="connsiteY1" fmla="*/ 389215 h 546289"/>
              <a:gd name="connsiteX2" fmla="*/ 1022730 w 1326250"/>
              <a:gd name="connsiteY2" fmla="*/ 372042 h 546289"/>
              <a:gd name="connsiteX3" fmla="*/ 1326250 w 1326250"/>
              <a:gd name="connsiteY3" fmla="*/ 546289 h 546289"/>
              <a:gd name="connsiteX0" fmla="*/ 0 w 1326250"/>
              <a:gd name="connsiteY0" fmla="*/ 0 h 546289"/>
              <a:gd name="connsiteX1" fmla="*/ 1234982 w 1326250"/>
              <a:gd name="connsiteY1" fmla="*/ 370732 h 546289"/>
              <a:gd name="connsiteX2" fmla="*/ 1022730 w 1326250"/>
              <a:gd name="connsiteY2" fmla="*/ 372042 h 546289"/>
              <a:gd name="connsiteX3" fmla="*/ 1326250 w 1326250"/>
              <a:gd name="connsiteY3" fmla="*/ 546289 h 546289"/>
              <a:gd name="connsiteX0" fmla="*/ 0 w 1326250"/>
              <a:gd name="connsiteY0" fmla="*/ 0 h 546289"/>
              <a:gd name="connsiteX1" fmla="*/ 1234982 w 1326250"/>
              <a:gd name="connsiteY1" fmla="*/ 370732 h 546289"/>
              <a:gd name="connsiteX2" fmla="*/ 1022730 w 1326250"/>
              <a:gd name="connsiteY2" fmla="*/ 372042 h 546289"/>
              <a:gd name="connsiteX3" fmla="*/ 1326250 w 1326250"/>
              <a:gd name="connsiteY3" fmla="*/ 546289 h 546289"/>
              <a:gd name="connsiteX0" fmla="*/ 0 w 1326250"/>
              <a:gd name="connsiteY0" fmla="*/ 0 h 546289"/>
              <a:gd name="connsiteX1" fmla="*/ 1234982 w 1326250"/>
              <a:gd name="connsiteY1" fmla="*/ 370732 h 546289"/>
              <a:gd name="connsiteX2" fmla="*/ 1022730 w 1326250"/>
              <a:gd name="connsiteY2" fmla="*/ 372042 h 546289"/>
              <a:gd name="connsiteX3" fmla="*/ 1326250 w 1326250"/>
              <a:gd name="connsiteY3" fmla="*/ 546289 h 546289"/>
              <a:gd name="connsiteX0" fmla="*/ 0 w 1326250"/>
              <a:gd name="connsiteY0" fmla="*/ 0 h 546289"/>
              <a:gd name="connsiteX1" fmla="*/ 1234982 w 1326250"/>
              <a:gd name="connsiteY1" fmla="*/ 305013 h 546289"/>
              <a:gd name="connsiteX2" fmla="*/ 1022730 w 1326250"/>
              <a:gd name="connsiteY2" fmla="*/ 372042 h 546289"/>
              <a:gd name="connsiteX3" fmla="*/ 1326250 w 1326250"/>
              <a:gd name="connsiteY3" fmla="*/ 546289 h 546289"/>
              <a:gd name="connsiteX0" fmla="*/ 0 w 1326250"/>
              <a:gd name="connsiteY0" fmla="*/ 0 h 546289"/>
              <a:gd name="connsiteX1" fmla="*/ 1234982 w 1326250"/>
              <a:gd name="connsiteY1" fmla="*/ 305013 h 546289"/>
              <a:gd name="connsiteX2" fmla="*/ 1052443 w 1326250"/>
              <a:gd name="connsiteY2" fmla="*/ 287840 h 546289"/>
              <a:gd name="connsiteX3" fmla="*/ 1326250 w 1326250"/>
              <a:gd name="connsiteY3" fmla="*/ 546289 h 546289"/>
              <a:gd name="connsiteX0" fmla="*/ 0 w 1326250"/>
              <a:gd name="connsiteY0" fmla="*/ 0 h 546289"/>
              <a:gd name="connsiteX1" fmla="*/ 1234982 w 1326250"/>
              <a:gd name="connsiteY1" fmla="*/ 305013 h 546289"/>
              <a:gd name="connsiteX2" fmla="*/ 1052443 w 1326250"/>
              <a:gd name="connsiteY2" fmla="*/ 287840 h 546289"/>
              <a:gd name="connsiteX3" fmla="*/ 1326250 w 1326250"/>
              <a:gd name="connsiteY3" fmla="*/ 546289 h 546289"/>
              <a:gd name="connsiteX0" fmla="*/ 0 w 1326250"/>
              <a:gd name="connsiteY0" fmla="*/ 0 h 546289"/>
              <a:gd name="connsiteX1" fmla="*/ 1234982 w 1326250"/>
              <a:gd name="connsiteY1" fmla="*/ 305013 h 546289"/>
              <a:gd name="connsiteX2" fmla="*/ 1052443 w 1326250"/>
              <a:gd name="connsiteY2" fmla="*/ 287840 h 546289"/>
              <a:gd name="connsiteX3" fmla="*/ 1326250 w 1326250"/>
              <a:gd name="connsiteY3" fmla="*/ 546289 h 546289"/>
              <a:gd name="connsiteX0" fmla="*/ 0 w 1326250"/>
              <a:gd name="connsiteY0" fmla="*/ 0 h 546289"/>
              <a:gd name="connsiteX1" fmla="*/ 1234982 w 1326250"/>
              <a:gd name="connsiteY1" fmla="*/ 305013 h 546289"/>
              <a:gd name="connsiteX2" fmla="*/ 1052443 w 1326250"/>
              <a:gd name="connsiteY2" fmla="*/ 287840 h 546289"/>
              <a:gd name="connsiteX3" fmla="*/ 1326250 w 1326250"/>
              <a:gd name="connsiteY3" fmla="*/ 546289 h 546289"/>
              <a:gd name="connsiteX0" fmla="*/ 0 w 1342456"/>
              <a:gd name="connsiteY0" fmla="*/ 0 h 575042"/>
              <a:gd name="connsiteX1" fmla="*/ 1234982 w 1342456"/>
              <a:gd name="connsiteY1" fmla="*/ 305013 h 575042"/>
              <a:gd name="connsiteX2" fmla="*/ 1052443 w 1342456"/>
              <a:gd name="connsiteY2" fmla="*/ 287840 h 575042"/>
              <a:gd name="connsiteX3" fmla="*/ 1342456 w 1342456"/>
              <a:gd name="connsiteY3" fmla="*/ 575042 h 575042"/>
              <a:gd name="connsiteX0" fmla="*/ 0 w 1345029"/>
              <a:gd name="connsiteY0" fmla="*/ 0 h 575042"/>
              <a:gd name="connsiteX1" fmla="*/ 1234982 w 1345029"/>
              <a:gd name="connsiteY1" fmla="*/ 305013 h 575042"/>
              <a:gd name="connsiteX2" fmla="*/ 1052443 w 1345029"/>
              <a:gd name="connsiteY2" fmla="*/ 287840 h 575042"/>
              <a:gd name="connsiteX3" fmla="*/ 1342456 w 1345029"/>
              <a:gd name="connsiteY3" fmla="*/ 575042 h 575042"/>
              <a:gd name="connsiteX0" fmla="*/ 0 w 1342456"/>
              <a:gd name="connsiteY0" fmla="*/ 0 h 575042"/>
              <a:gd name="connsiteX1" fmla="*/ 1234982 w 1342456"/>
              <a:gd name="connsiteY1" fmla="*/ 305013 h 575042"/>
              <a:gd name="connsiteX2" fmla="*/ 1052443 w 1342456"/>
              <a:gd name="connsiteY2" fmla="*/ 287840 h 575042"/>
              <a:gd name="connsiteX3" fmla="*/ 1342456 w 1342456"/>
              <a:gd name="connsiteY3" fmla="*/ 575042 h 575042"/>
              <a:gd name="connsiteX0" fmla="*/ 0 w 1342456"/>
              <a:gd name="connsiteY0" fmla="*/ 0 h 575042"/>
              <a:gd name="connsiteX1" fmla="*/ 1234982 w 1342456"/>
              <a:gd name="connsiteY1" fmla="*/ 305013 h 575042"/>
              <a:gd name="connsiteX2" fmla="*/ 1052443 w 1342456"/>
              <a:gd name="connsiteY2" fmla="*/ 287840 h 575042"/>
              <a:gd name="connsiteX3" fmla="*/ 1342456 w 1342456"/>
              <a:gd name="connsiteY3" fmla="*/ 575042 h 575042"/>
              <a:gd name="connsiteX0" fmla="*/ 0 w 1342456"/>
              <a:gd name="connsiteY0" fmla="*/ 0 h 575042"/>
              <a:gd name="connsiteX1" fmla="*/ 1216074 w 1342456"/>
              <a:gd name="connsiteY1" fmla="*/ 315281 h 575042"/>
              <a:gd name="connsiteX2" fmla="*/ 1052443 w 1342456"/>
              <a:gd name="connsiteY2" fmla="*/ 287840 h 575042"/>
              <a:gd name="connsiteX3" fmla="*/ 1342456 w 1342456"/>
              <a:gd name="connsiteY3" fmla="*/ 575042 h 575042"/>
              <a:gd name="connsiteX0" fmla="*/ 0 w 1342456"/>
              <a:gd name="connsiteY0" fmla="*/ 0 h 575042"/>
              <a:gd name="connsiteX1" fmla="*/ 1216074 w 1342456"/>
              <a:gd name="connsiteY1" fmla="*/ 315281 h 575042"/>
              <a:gd name="connsiteX2" fmla="*/ 1052443 w 1342456"/>
              <a:gd name="connsiteY2" fmla="*/ 287840 h 575042"/>
              <a:gd name="connsiteX3" fmla="*/ 1342456 w 1342456"/>
              <a:gd name="connsiteY3" fmla="*/ 575042 h 575042"/>
            </a:gdLst>
            <a:ahLst/>
            <a:cxnLst>
              <a:cxn ang="0">
                <a:pos x="connsiteX0" y="connsiteY0"/>
              </a:cxn>
              <a:cxn ang="0">
                <a:pos x="connsiteX1" y="connsiteY1"/>
              </a:cxn>
              <a:cxn ang="0">
                <a:pos x="connsiteX2" y="connsiteY2"/>
              </a:cxn>
              <a:cxn ang="0">
                <a:pos x="connsiteX3" y="connsiteY3"/>
              </a:cxn>
            </a:cxnLst>
            <a:rect l="l" t="t" r="r" b="b"/>
            <a:pathLst>
              <a:path w="1342456" h="575042">
                <a:moveTo>
                  <a:pt x="0" y="0"/>
                </a:moveTo>
                <a:cubicBezTo>
                  <a:pt x="831707" y="64595"/>
                  <a:pt x="1100093" y="187212"/>
                  <a:pt x="1216074" y="315281"/>
                </a:cubicBezTo>
                <a:cubicBezTo>
                  <a:pt x="1332055" y="443350"/>
                  <a:pt x="1031379" y="244547"/>
                  <a:pt x="1052443" y="287840"/>
                </a:cubicBezTo>
                <a:cubicBezTo>
                  <a:pt x="1073507" y="331134"/>
                  <a:pt x="1240976" y="440010"/>
                  <a:pt x="1342456" y="575042"/>
                </a:cubicBezTo>
              </a:path>
            </a:pathLst>
          </a:custGeom>
          <a:noFill/>
          <a:ln w="19050" cap="flat" cmpd="sng" algn="ctr">
            <a:solidFill>
              <a:srgbClr val="FF0000"/>
            </a:solidFill>
            <a:prstDash val="solid"/>
            <a:round/>
            <a:headEnd type="none" w="med" len="med"/>
            <a:tailEnd type="arrow"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 name="Rounded Rectangle 26"/>
          <p:cNvSpPr/>
          <p:nvPr/>
        </p:nvSpPr>
        <p:spPr bwMode="auto">
          <a:xfrm>
            <a:off x="3552825" y="246290"/>
            <a:ext cx="533400" cy="885825"/>
          </a:xfrm>
          <a:prstGeom prst="roundRect">
            <a:avLst/>
          </a:prstGeom>
          <a:noFill/>
          <a:ln w="28575"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80">
                                          <p:stCondLst>
                                            <p:cond delay="0"/>
                                          </p:stCondLst>
                                        </p:cTn>
                                        <p:tgtEl>
                                          <p:spTgt spid="27"/>
                                        </p:tgtEl>
                                      </p:cBhvr>
                                    </p:animEffect>
                                    <p:anim calcmode="lin" valueType="num">
                                      <p:cBhvr>
                                        <p:cTn id="24"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9" dur="26">
                                          <p:stCondLst>
                                            <p:cond delay="650"/>
                                          </p:stCondLst>
                                        </p:cTn>
                                        <p:tgtEl>
                                          <p:spTgt spid="27"/>
                                        </p:tgtEl>
                                      </p:cBhvr>
                                      <p:to x="100000" y="60000"/>
                                    </p:animScale>
                                    <p:animScale>
                                      <p:cBhvr>
                                        <p:cTn id="30" dur="166" decel="50000">
                                          <p:stCondLst>
                                            <p:cond delay="676"/>
                                          </p:stCondLst>
                                        </p:cTn>
                                        <p:tgtEl>
                                          <p:spTgt spid="27"/>
                                        </p:tgtEl>
                                      </p:cBhvr>
                                      <p:to x="100000" y="100000"/>
                                    </p:animScale>
                                    <p:animScale>
                                      <p:cBhvr>
                                        <p:cTn id="31" dur="26">
                                          <p:stCondLst>
                                            <p:cond delay="1312"/>
                                          </p:stCondLst>
                                        </p:cTn>
                                        <p:tgtEl>
                                          <p:spTgt spid="27"/>
                                        </p:tgtEl>
                                      </p:cBhvr>
                                      <p:to x="100000" y="80000"/>
                                    </p:animScale>
                                    <p:animScale>
                                      <p:cBhvr>
                                        <p:cTn id="32" dur="166" decel="50000">
                                          <p:stCondLst>
                                            <p:cond delay="1338"/>
                                          </p:stCondLst>
                                        </p:cTn>
                                        <p:tgtEl>
                                          <p:spTgt spid="27"/>
                                        </p:tgtEl>
                                      </p:cBhvr>
                                      <p:to x="100000" y="100000"/>
                                    </p:animScale>
                                    <p:animScale>
                                      <p:cBhvr>
                                        <p:cTn id="33" dur="26">
                                          <p:stCondLst>
                                            <p:cond delay="1642"/>
                                          </p:stCondLst>
                                        </p:cTn>
                                        <p:tgtEl>
                                          <p:spTgt spid="27"/>
                                        </p:tgtEl>
                                      </p:cBhvr>
                                      <p:to x="100000" y="90000"/>
                                    </p:animScale>
                                    <p:animScale>
                                      <p:cBhvr>
                                        <p:cTn id="34" dur="166" decel="50000">
                                          <p:stCondLst>
                                            <p:cond delay="1668"/>
                                          </p:stCondLst>
                                        </p:cTn>
                                        <p:tgtEl>
                                          <p:spTgt spid="27"/>
                                        </p:tgtEl>
                                      </p:cBhvr>
                                      <p:to x="100000" y="100000"/>
                                    </p:animScale>
                                    <p:animScale>
                                      <p:cBhvr>
                                        <p:cTn id="35" dur="26">
                                          <p:stCondLst>
                                            <p:cond delay="1808"/>
                                          </p:stCondLst>
                                        </p:cTn>
                                        <p:tgtEl>
                                          <p:spTgt spid="27"/>
                                        </p:tgtEl>
                                      </p:cBhvr>
                                      <p:to x="100000" y="95000"/>
                                    </p:animScale>
                                    <p:animScale>
                                      <p:cBhvr>
                                        <p:cTn id="36" dur="166" decel="50000">
                                          <p:stCondLst>
                                            <p:cond delay="1834"/>
                                          </p:stCondLst>
                                        </p:cTn>
                                        <p:tgtEl>
                                          <p:spTgt spid="2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80">
                                          <p:stCondLst>
                                            <p:cond delay="0"/>
                                          </p:stCondLst>
                                        </p:cTn>
                                        <p:tgtEl>
                                          <p:spTgt spid="22"/>
                                        </p:tgtEl>
                                      </p:cBhvr>
                                    </p:animEffect>
                                    <p:anim calcmode="lin" valueType="num">
                                      <p:cBhvr>
                                        <p:cTn id="4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7" dur="26">
                                          <p:stCondLst>
                                            <p:cond delay="650"/>
                                          </p:stCondLst>
                                        </p:cTn>
                                        <p:tgtEl>
                                          <p:spTgt spid="22"/>
                                        </p:tgtEl>
                                      </p:cBhvr>
                                      <p:to x="100000" y="60000"/>
                                    </p:animScale>
                                    <p:animScale>
                                      <p:cBhvr>
                                        <p:cTn id="48" dur="166" decel="50000">
                                          <p:stCondLst>
                                            <p:cond delay="676"/>
                                          </p:stCondLst>
                                        </p:cTn>
                                        <p:tgtEl>
                                          <p:spTgt spid="22"/>
                                        </p:tgtEl>
                                      </p:cBhvr>
                                      <p:to x="100000" y="100000"/>
                                    </p:animScale>
                                    <p:animScale>
                                      <p:cBhvr>
                                        <p:cTn id="49" dur="26">
                                          <p:stCondLst>
                                            <p:cond delay="1312"/>
                                          </p:stCondLst>
                                        </p:cTn>
                                        <p:tgtEl>
                                          <p:spTgt spid="22"/>
                                        </p:tgtEl>
                                      </p:cBhvr>
                                      <p:to x="100000" y="80000"/>
                                    </p:animScale>
                                    <p:animScale>
                                      <p:cBhvr>
                                        <p:cTn id="50" dur="166" decel="50000">
                                          <p:stCondLst>
                                            <p:cond delay="1338"/>
                                          </p:stCondLst>
                                        </p:cTn>
                                        <p:tgtEl>
                                          <p:spTgt spid="22"/>
                                        </p:tgtEl>
                                      </p:cBhvr>
                                      <p:to x="100000" y="100000"/>
                                    </p:animScale>
                                    <p:animScale>
                                      <p:cBhvr>
                                        <p:cTn id="51" dur="26">
                                          <p:stCondLst>
                                            <p:cond delay="1642"/>
                                          </p:stCondLst>
                                        </p:cTn>
                                        <p:tgtEl>
                                          <p:spTgt spid="22"/>
                                        </p:tgtEl>
                                      </p:cBhvr>
                                      <p:to x="100000" y="90000"/>
                                    </p:animScale>
                                    <p:animScale>
                                      <p:cBhvr>
                                        <p:cTn id="52" dur="166" decel="50000">
                                          <p:stCondLst>
                                            <p:cond delay="1668"/>
                                          </p:stCondLst>
                                        </p:cTn>
                                        <p:tgtEl>
                                          <p:spTgt spid="22"/>
                                        </p:tgtEl>
                                      </p:cBhvr>
                                      <p:to x="100000" y="100000"/>
                                    </p:animScale>
                                    <p:animScale>
                                      <p:cBhvr>
                                        <p:cTn id="53" dur="26">
                                          <p:stCondLst>
                                            <p:cond delay="1808"/>
                                          </p:stCondLst>
                                        </p:cTn>
                                        <p:tgtEl>
                                          <p:spTgt spid="22"/>
                                        </p:tgtEl>
                                      </p:cBhvr>
                                      <p:to x="100000" y="95000"/>
                                    </p:animScale>
                                    <p:animScale>
                                      <p:cBhvr>
                                        <p:cTn id="54" dur="166" decel="50000">
                                          <p:stCondLst>
                                            <p:cond delay="1834"/>
                                          </p:stCondLst>
                                        </p:cTn>
                                        <p:tgtEl>
                                          <p:spTgt spid="22"/>
                                        </p:tgtEl>
                                      </p:cBhvr>
                                      <p:to x="100000" y="100000"/>
                                    </p:animScale>
                                  </p:childTnLst>
                                </p:cTn>
                              </p:par>
                            </p:childTnLst>
                          </p:cTn>
                        </p:par>
                        <p:par>
                          <p:cTn id="55" fill="hold">
                            <p:stCondLst>
                              <p:cond delay="2000"/>
                            </p:stCondLst>
                            <p:childTnLst>
                              <p:par>
                                <p:cTn id="56" presetID="47" presetClass="entr" presetSubtype="0"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up)">
                                      <p:cBhvr>
                                        <p:cTn id="65" dur="500"/>
                                        <p:tgtEl>
                                          <p:spTgt spid="6"/>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up)">
                                      <p:cBhvr>
                                        <p:cTn id="68" dur="500"/>
                                        <p:tgtEl>
                                          <p:spTgt spid="25"/>
                                        </p:tgtEl>
                                      </p:cBhvr>
                                    </p:animEffect>
                                  </p:childTnLst>
                                </p:cTn>
                              </p:par>
                            </p:childTnLst>
                          </p:cTn>
                        </p:par>
                        <p:par>
                          <p:cTn id="69" fill="hold">
                            <p:stCondLst>
                              <p:cond delay="500"/>
                            </p:stCondLst>
                            <p:childTnLst>
                              <p:par>
                                <p:cTn id="70" presetID="22" presetClass="entr" presetSubtype="1" fill="hold" nodeType="afterEffect">
                                  <p:stCondLst>
                                    <p:cond delay="0"/>
                                  </p:stCondLst>
                                  <p:childTnLst>
                                    <p:set>
                                      <p:cBhvr>
                                        <p:cTn id="71" dur="1" fill="hold">
                                          <p:stCondLst>
                                            <p:cond delay="0"/>
                                          </p:stCondLst>
                                        </p:cTn>
                                        <p:tgtEl>
                                          <p:spTgt spid="50179">
                                            <p:txEl>
                                              <p:pRg st="3" end="3"/>
                                            </p:txEl>
                                          </p:spTgt>
                                        </p:tgtEl>
                                        <p:attrNameLst>
                                          <p:attrName>style.visibility</p:attrName>
                                        </p:attrNameLst>
                                      </p:cBhvr>
                                      <p:to>
                                        <p:strVal val="visible"/>
                                      </p:to>
                                    </p:set>
                                    <p:animEffect transition="in" filter="wipe(up)">
                                      <p:cBhvr>
                                        <p:cTn id="72" dur="500"/>
                                        <p:tgtEl>
                                          <p:spTgt spid="50179">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1000"/>
                                        <p:tgtEl>
                                          <p:spTgt spid="11"/>
                                        </p:tgtEl>
                                      </p:cBhvr>
                                    </p:animEffect>
                                    <p:anim calcmode="lin" valueType="num">
                                      <p:cBhvr>
                                        <p:cTn id="78" dur="1000" fill="hold"/>
                                        <p:tgtEl>
                                          <p:spTgt spid="11"/>
                                        </p:tgtEl>
                                        <p:attrNameLst>
                                          <p:attrName>ppt_x</p:attrName>
                                        </p:attrNameLst>
                                      </p:cBhvr>
                                      <p:tavLst>
                                        <p:tav tm="0">
                                          <p:val>
                                            <p:strVal val="#ppt_x"/>
                                          </p:val>
                                        </p:tav>
                                        <p:tav tm="100000">
                                          <p:val>
                                            <p:strVal val="#ppt_x"/>
                                          </p:val>
                                        </p:tav>
                                      </p:tavLst>
                                    </p:anim>
                                    <p:anim calcmode="lin" valueType="num">
                                      <p:cBhvr>
                                        <p:cTn id="79" dur="1000" fill="hold"/>
                                        <p:tgtEl>
                                          <p:spTgt spid="11"/>
                                        </p:tgtEl>
                                        <p:attrNameLst>
                                          <p:attrName>ppt_y</p:attrName>
                                        </p:attrNameLst>
                                      </p:cBhvr>
                                      <p:tavLst>
                                        <p:tav tm="0">
                                          <p:val>
                                            <p:strVal val="#ppt_y-.1"/>
                                          </p:val>
                                        </p:tav>
                                        <p:tav tm="100000">
                                          <p:val>
                                            <p:strVal val="#ppt_y"/>
                                          </p:val>
                                        </p:tav>
                                      </p:tavLst>
                                    </p:anim>
                                  </p:childTnLst>
                                </p:cTn>
                              </p:par>
                            </p:childTnLst>
                          </p:cTn>
                        </p:par>
                        <p:par>
                          <p:cTn id="80" fill="hold">
                            <p:stCondLst>
                              <p:cond delay="1000"/>
                            </p:stCondLst>
                            <p:childTnLst>
                              <p:par>
                                <p:cTn id="81" presetID="22" presetClass="entr" presetSubtype="4" fill="hold" grpId="0" nodeType="after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wipe(down)">
                                      <p:cBhvr>
                                        <p:cTn id="83" dur="500"/>
                                        <p:tgtEl>
                                          <p:spTgt spid="2"/>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down)">
                                      <p:cBhvr>
                                        <p:cTn id="86" dur="500"/>
                                        <p:tgtEl>
                                          <p:spTgt spid="15"/>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9" fill="hold" nodeType="clickEffect">
                                  <p:stCondLst>
                                    <p:cond delay="0"/>
                                  </p:stCondLst>
                                  <p:childTnLst>
                                    <p:set>
                                      <p:cBhvr>
                                        <p:cTn id="90" dur="1" fill="hold">
                                          <p:stCondLst>
                                            <p:cond delay="0"/>
                                          </p:stCondLst>
                                        </p:cTn>
                                        <p:tgtEl>
                                          <p:spTgt spid="29"/>
                                        </p:tgtEl>
                                        <p:attrNameLst>
                                          <p:attrName>style.visibility</p:attrName>
                                        </p:attrNameLst>
                                      </p:cBhvr>
                                      <p:to>
                                        <p:strVal val="visible"/>
                                      </p:to>
                                    </p:set>
                                    <p:anim calcmode="lin" valueType="num">
                                      <p:cBhvr additive="base">
                                        <p:cTn id="91" dur="500" fill="hold"/>
                                        <p:tgtEl>
                                          <p:spTgt spid="29"/>
                                        </p:tgtEl>
                                        <p:attrNameLst>
                                          <p:attrName>ppt_x</p:attrName>
                                        </p:attrNameLst>
                                      </p:cBhvr>
                                      <p:tavLst>
                                        <p:tav tm="0">
                                          <p:val>
                                            <p:strVal val="0-#ppt_w/2"/>
                                          </p:val>
                                        </p:tav>
                                        <p:tav tm="100000">
                                          <p:val>
                                            <p:strVal val="#ppt_x"/>
                                          </p:val>
                                        </p:tav>
                                      </p:tavLst>
                                    </p:anim>
                                    <p:anim calcmode="lin" valueType="num">
                                      <p:cBhvr additive="base">
                                        <p:cTn id="92" dur="500" fill="hold"/>
                                        <p:tgtEl>
                                          <p:spTgt spid="29"/>
                                        </p:tgtEl>
                                        <p:attrNameLst>
                                          <p:attrName>ppt_y</p:attrName>
                                        </p:attrNameLst>
                                      </p:cBhvr>
                                      <p:tavLst>
                                        <p:tav tm="0">
                                          <p:val>
                                            <p:strVal val="0-#ppt_h/2"/>
                                          </p:val>
                                        </p:tav>
                                        <p:tav tm="100000">
                                          <p:val>
                                            <p:strVal val="#ppt_y"/>
                                          </p:val>
                                        </p:tav>
                                      </p:tavLst>
                                    </p:anim>
                                  </p:childTnLst>
                                </p:cTn>
                              </p:par>
                            </p:childTnLst>
                          </p:cTn>
                        </p:par>
                        <p:par>
                          <p:cTn id="93" fill="hold">
                            <p:stCondLst>
                              <p:cond delay="1000"/>
                            </p:stCondLst>
                            <p:childTnLst>
                              <p:par>
                                <p:cTn id="94" presetID="22" presetClass="entr" presetSubtype="4" fill="hold" grpId="0" nodeType="after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wipe(down)">
                                      <p:cBhvr>
                                        <p:cTn id="96" dur="500"/>
                                        <p:tgtEl>
                                          <p:spTgt spid="38"/>
                                        </p:tgtEl>
                                      </p:cBhvr>
                                    </p:animEffect>
                                  </p:childTnLst>
                                </p:cTn>
                              </p:par>
                            </p:childTnLst>
                          </p:cTn>
                        </p:par>
                        <p:par>
                          <p:cTn id="97" fill="hold">
                            <p:stCondLst>
                              <p:cond delay="2000"/>
                            </p:stCondLst>
                            <p:childTnLst>
                              <p:par>
                                <p:cTn id="98" presetID="22" presetClass="entr" presetSubtype="1" fill="hold" grpId="0" nodeType="afterEffect">
                                  <p:stCondLst>
                                    <p:cond delay="0"/>
                                  </p:stCondLst>
                                  <p:childTnLst>
                                    <p:set>
                                      <p:cBhvr>
                                        <p:cTn id="99" dur="1" fill="hold">
                                          <p:stCondLst>
                                            <p:cond delay="0"/>
                                          </p:stCondLst>
                                        </p:cTn>
                                        <p:tgtEl>
                                          <p:spTgt spid="7"/>
                                        </p:tgtEl>
                                        <p:attrNameLst>
                                          <p:attrName>style.visibility</p:attrName>
                                        </p:attrNameLst>
                                      </p:cBhvr>
                                      <p:to>
                                        <p:strVal val="visible"/>
                                      </p:to>
                                    </p:set>
                                    <p:animEffect transition="in" filter="wipe(up)">
                                      <p:cBhvr>
                                        <p:cTn id="100" dur="500"/>
                                        <p:tgtEl>
                                          <p:spTgt spid="7"/>
                                        </p:tgtEl>
                                      </p:cBhvr>
                                    </p:animEffect>
                                  </p:childTnLst>
                                </p:cTn>
                              </p:par>
                            </p:childTnLst>
                          </p:cTn>
                        </p:par>
                        <p:par>
                          <p:cTn id="101" fill="hold">
                            <p:stCondLst>
                              <p:cond delay="3000"/>
                            </p:stCondLst>
                            <p:childTnLst>
                              <p:par>
                                <p:cTn id="102" presetID="2" presetClass="entr" presetSubtype="9" fill="hold" nodeType="afterEffect">
                                  <p:stCondLst>
                                    <p:cond delay="0"/>
                                  </p:stCondLst>
                                  <p:childTnLst>
                                    <p:set>
                                      <p:cBhvr>
                                        <p:cTn id="103" dur="1" fill="hold">
                                          <p:stCondLst>
                                            <p:cond delay="0"/>
                                          </p:stCondLst>
                                        </p:cTn>
                                        <p:tgtEl>
                                          <p:spTgt spid="35"/>
                                        </p:tgtEl>
                                        <p:attrNameLst>
                                          <p:attrName>style.visibility</p:attrName>
                                        </p:attrNameLst>
                                      </p:cBhvr>
                                      <p:to>
                                        <p:strVal val="visible"/>
                                      </p:to>
                                    </p:set>
                                    <p:anim calcmode="lin" valueType="num">
                                      <p:cBhvr additive="base">
                                        <p:cTn id="104" dur="500" fill="hold"/>
                                        <p:tgtEl>
                                          <p:spTgt spid="35"/>
                                        </p:tgtEl>
                                        <p:attrNameLst>
                                          <p:attrName>ppt_x</p:attrName>
                                        </p:attrNameLst>
                                      </p:cBhvr>
                                      <p:tavLst>
                                        <p:tav tm="0">
                                          <p:val>
                                            <p:strVal val="0-#ppt_w/2"/>
                                          </p:val>
                                        </p:tav>
                                        <p:tav tm="100000">
                                          <p:val>
                                            <p:strVal val="#ppt_x"/>
                                          </p:val>
                                        </p:tav>
                                      </p:tavLst>
                                    </p:anim>
                                    <p:anim calcmode="lin" valueType="num">
                                      <p:cBhvr additive="base">
                                        <p:cTn id="105" dur="500" fill="hold"/>
                                        <p:tgtEl>
                                          <p:spTgt spid="35"/>
                                        </p:tgtEl>
                                        <p:attrNameLst>
                                          <p:attrName>ppt_y</p:attrName>
                                        </p:attrNameLst>
                                      </p:cBhvr>
                                      <p:tavLst>
                                        <p:tav tm="0">
                                          <p:val>
                                            <p:strVal val="0-#ppt_h/2"/>
                                          </p:val>
                                        </p:tav>
                                        <p:tav tm="100000">
                                          <p:val>
                                            <p:strVal val="#ppt_y"/>
                                          </p:val>
                                        </p:tav>
                                      </p:tavLst>
                                    </p:anim>
                                  </p:childTnLst>
                                </p:cTn>
                              </p:par>
                            </p:childTnLst>
                          </p:cTn>
                        </p:par>
                        <p:par>
                          <p:cTn id="106" fill="hold">
                            <p:stCondLst>
                              <p:cond delay="4000"/>
                            </p:stCondLst>
                            <p:childTnLst>
                              <p:par>
                                <p:cTn id="107" presetID="2" presetClass="entr" presetSubtype="9" fill="hold" nodeType="afterEffect">
                                  <p:stCondLst>
                                    <p:cond delay="0"/>
                                  </p:stCondLst>
                                  <p:childTnLst>
                                    <p:set>
                                      <p:cBhvr>
                                        <p:cTn id="108" dur="1" fill="hold">
                                          <p:stCondLst>
                                            <p:cond delay="0"/>
                                          </p:stCondLst>
                                        </p:cTn>
                                        <p:tgtEl>
                                          <p:spTgt spid="26"/>
                                        </p:tgtEl>
                                        <p:attrNameLst>
                                          <p:attrName>style.visibility</p:attrName>
                                        </p:attrNameLst>
                                      </p:cBhvr>
                                      <p:to>
                                        <p:strVal val="visible"/>
                                      </p:to>
                                    </p:set>
                                    <p:anim calcmode="lin" valueType="num">
                                      <p:cBhvr additive="base">
                                        <p:cTn id="109" dur="500" fill="hold"/>
                                        <p:tgtEl>
                                          <p:spTgt spid="26"/>
                                        </p:tgtEl>
                                        <p:attrNameLst>
                                          <p:attrName>ppt_x</p:attrName>
                                        </p:attrNameLst>
                                      </p:cBhvr>
                                      <p:tavLst>
                                        <p:tav tm="0">
                                          <p:val>
                                            <p:strVal val="0-#ppt_w/2"/>
                                          </p:val>
                                        </p:tav>
                                        <p:tav tm="100000">
                                          <p:val>
                                            <p:strVal val="#ppt_x"/>
                                          </p:val>
                                        </p:tav>
                                      </p:tavLst>
                                    </p:anim>
                                    <p:anim calcmode="lin" valueType="num">
                                      <p:cBhvr additive="base">
                                        <p:cTn id="110" dur="500" fill="hold"/>
                                        <p:tgtEl>
                                          <p:spTgt spid="26"/>
                                        </p:tgtEl>
                                        <p:attrNameLst>
                                          <p:attrName>ppt_y</p:attrName>
                                        </p:attrNameLst>
                                      </p:cBhvr>
                                      <p:tavLst>
                                        <p:tav tm="0">
                                          <p:val>
                                            <p:strVal val="0-#ppt_h/2"/>
                                          </p:val>
                                        </p:tav>
                                        <p:tav tm="100000">
                                          <p:val>
                                            <p:strVal val="#ppt_y"/>
                                          </p:val>
                                        </p:tav>
                                      </p:tavLst>
                                    </p:anim>
                                  </p:childTnLst>
                                </p:cTn>
                              </p:par>
                            </p:childTnLst>
                          </p:cTn>
                        </p:par>
                        <p:par>
                          <p:cTn id="111" fill="hold">
                            <p:stCondLst>
                              <p:cond delay="5000"/>
                            </p:stCondLst>
                            <p:childTnLst>
                              <p:par>
                                <p:cTn id="112" presetID="2" presetClass="entr" presetSubtype="9" fill="hold" nodeType="afterEffect">
                                  <p:stCondLst>
                                    <p:cond delay="0"/>
                                  </p:stCondLst>
                                  <p:childTnLst>
                                    <p:set>
                                      <p:cBhvr>
                                        <p:cTn id="113" dur="1" fill="hold">
                                          <p:stCondLst>
                                            <p:cond delay="0"/>
                                          </p:stCondLst>
                                        </p:cTn>
                                        <p:tgtEl>
                                          <p:spTgt spid="32"/>
                                        </p:tgtEl>
                                        <p:attrNameLst>
                                          <p:attrName>style.visibility</p:attrName>
                                        </p:attrNameLst>
                                      </p:cBhvr>
                                      <p:to>
                                        <p:strVal val="visible"/>
                                      </p:to>
                                    </p:set>
                                    <p:anim calcmode="lin" valueType="num">
                                      <p:cBhvr additive="base">
                                        <p:cTn id="114" dur="500" fill="hold"/>
                                        <p:tgtEl>
                                          <p:spTgt spid="32"/>
                                        </p:tgtEl>
                                        <p:attrNameLst>
                                          <p:attrName>ppt_x</p:attrName>
                                        </p:attrNameLst>
                                      </p:cBhvr>
                                      <p:tavLst>
                                        <p:tav tm="0">
                                          <p:val>
                                            <p:strVal val="0-#ppt_w/2"/>
                                          </p:val>
                                        </p:tav>
                                        <p:tav tm="100000">
                                          <p:val>
                                            <p:strVal val="#ppt_x"/>
                                          </p:val>
                                        </p:tav>
                                      </p:tavLst>
                                    </p:anim>
                                    <p:anim calcmode="lin" valueType="num">
                                      <p:cBhvr additive="base">
                                        <p:cTn id="115"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16" presetClass="entr" presetSubtype="42" fill="hold" nodeType="click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barn(outHorizontal)">
                                      <p:cBhvr>
                                        <p:cTn id="120" dur="500"/>
                                        <p:tgtEl>
                                          <p:spTgt spid="4"/>
                                        </p:tgtEl>
                                      </p:cBhvr>
                                    </p:animEffect>
                                  </p:childTnLst>
                                </p:cTn>
                              </p:par>
                            </p:childTnLst>
                          </p:cTn>
                        </p:par>
                        <p:par>
                          <p:cTn id="121" fill="hold">
                            <p:stCondLst>
                              <p:cond delay="1000"/>
                            </p:stCondLst>
                            <p:childTnLst>
                              <p:par>
                                <p:cTn id="122" presetID="22" presetClass="entr" presetSubtype="1" fill="hold" grpId="0" nodeType="afterEffect">
                                  <p:stCondLst>
                                    <p:cond delay="0"/>
                                  </p:stCondLst>
                                  <p:childTnLst>
                                    <p:set>
                                      <p:cBhvr>
                                        <p:cTn id="123" dur="1" fill="hold">
                                          <p:stCondLst>
                                            <p:cond delay="0"/>
                                          </p:stCondLst>
                                        </p:cTn>
                                        <p:tgtEl>
                                          <p:spTgt spid="50176"/>
                                        </p:tgtEl>
                                        <p:attrNameLst>
                                          <p:attrName>style.visibility</p:attrName>
                                        </p:attrNameLst>
                                      </p:cBhvr>
                                      <p:to>
                                        <p:strVal val="visible"/>
                                      </p:to>
                                    </p:set>
                                    <p:animEffect transition="in" filter="wipe(up)">
                                      <p:cBhvr>
                                        <p:cTn id="124" dur="500"/>
                                        <p:tgtEl>
                                          <p:spTgt spid="50176"/>
                                        </p:tgtEl>
                                      </p:cBhvr>
                                    </p:animEffect>
                                  </p:childTnLst>
                                </p:cTn>
                              </p:par>
                            </p:childTnLst>
                          </p:cTn>
                        </p:par>
                        <p:par>
                          <p:cTn id="125" fill="hold">
                            <p:stCondLst>
                              <p:cond delay="2000"/>
                            </p:stCondLst>
                            <p:childTnLst>
                              <p:par>
                                <p:cTn id="126" presetID="22" presetClass="entr" presetSubtype="1" fill="hold" grpId="0" nodeType="afterEffect">
                                  <p:stCondLst>
                                    <p:cond delay="0"/>
                                  </p:stCondLst>
                                  <p:childTnLst>
                                    <p:set>
                                      <p:cBhvr>
                                        <p:cTn id="127" dur="1" fill="hold">
                                          <p:stCondLst>
                                            <p:cond delay="0"/>
                                          </p:stCondLst>
                                        </p:cTn>
                                        <p:tgtEl>
                                          <p:spTgt spid="14"/>
                                        </p:tgtEl>
                                        <p:attrNameLst>
                                          <p:attrName>style.visibility</p:attrName>
                                        </p:attrNameLst>
                                      </p:cBhvr>
                                      <p:to>
                                        <p:strVal val="visible"/>
                                      </p:to>
                                    </p:set>
                                    <p:animEffect transition="in" filter="wipe(up)">
                                      <p:cBhvr>
                                        <p:cTn id="128" dur="500"/>
                                        <p:tgtEl>
                                          <p:spTgt spid="14"/>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grpId="0" nodeType="clickEffect">
                                  <p:stCondLst>
                                    <p:cond delay="0"/>
                                  </p:stCondLst>
                                  <p:childTnLst>
                                    <p:set>
                                      <p:cBhvr>
                                        <p:cTn id="132" dur="1" fill="hold">
                                          <p:stCondLst>
                                            <p:cond delay="0"/>
                                          </p:stCondLst>
                                        </p:cTn>
                                        <p:tgtEl>
                                          <p:spTgt spid="23"/>
                                        </p:tgtEl>
                                        <p:attrNameLst>
                                          <p:attrName>style.visibility</p:attrName>
                                        </p:attrNameLst>
                                      </p:cBhvr>
                                      <p:to>
                                        <p:strVal val="visible"/>
                                      </p:to>
                                    </p:set>
                                    <p:animEffect transition="in" filter="wipe(down)">
                                      <p:cBhvr>
                                        <p:cTn id="133" dur="500"/>
                                        <p:tgtEl>
                                          <p:spTgt spid="23"/>
                                        </p:tgtEl>
                                      </p:cBhvr>
                                    </p:animEffect>
                                  </p:childTnLst>
                                </p:cTn>
                              </p:par>
                            </p:childTnLst>
                          </p:cTn>
                        </p:par>
                        <p:par>
                          <p:cTn id="134" fill="hold">
                            <p:stCondLst>
                              <p:cond delay="500"/>
                            </p:stCondLst>
                            <p:childTnLst>
                              <p:par>
                                <p:cTn id="135" presetID="22" presetClass="entr" presetSubtype="8" fill="hold" grpId="0" nodeType="afterEffect">
                                  <p:stCondLst>
                                    <p:cond delay="0"/>
                                  </p:stCondLst>
                                  <p:childTnLst>
                                    <p:set>
                                      <p:cBhvr>
                                        <p:cTn id="136" dur="1" fill="hold">
                                          <p:stCondLst>
                                            <p:cond delay="0"/>
                                          </p:stCondLst>
                                        </p:cTn>
                                        <p:tgtEl>
                                          <p:spTgt spid="24"/>
                                        </p:tgtEl>
                                        <p:attrNameLst>
                                          <p:attrName>style.visibility</p:attrName>
                                        </p:attrNameLst>
                                      </p:cBhvr>
                                      <p:to>
                                        <p:strVal val="visible"/>
                                      </p:to>
                                    </p:set>
                                    <p:animEffect transition="in" filter="wipe(left)">
                                      <p:cBhvr>
                                        <p:cTn id="1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1" grpId="0"/>
      <p:bldP spid="2" grpId="0" animBg="1"/>
      <p:bldP spid="15" grpId="0" animBg="1"/>
      <p:bldP spid="5" grpId="0" animBg="1"/>
      <p:bldP spid="21" grpId="0"/>
      <p:bldP spid="22" grpId="0" animBg="1"/>
      <p:bldP spid="23" grpId="0" animBg="1"/>
      <p:bldP spid="24" grpId="0"/>
      <p:bldP spid="25" grpId="0"/>
      <p:bldP spid="38" grpId="0" animBg="1"/>
      <p:bldP spid="5017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188" y="841374"/>
            <a:ext cx="8683625" cy="2587626"/>
          </a:xfrm>
        </p:spPr>
        <p:txBody>
          <a:bodyPr/>
          <a:lstStyle/>
          <a:p>
            <a:r>
              <a:rPr lang="en-US" dirty="0"/>
              <a:t> Occur about every year and a half</a:t>
            </a:r>
          </a:p>
          <a:p>
            <a:r>
              <a:rPr lang="en-US" dirty="0"/>
              <a:t> Eclipses in same location</a:t>
            </a:r>
          </a:p>
          <a:p>
            <a:pPr lvl="1"/>
            <a:r>
              <a:rPr lang="en-US" dirty="0"/>
              <a:t> Generally about 400 years apart</a:t>
            </a:r>
          </a:p>
          <a:p>
            <a:pPr lvl="2"/>
            <a:r>
              <a:rPr lang="en-US" dirty="0"/>
              <a:t> Last totality in Alex Bay on May 15, 831</a:t>
            </a:r>
          </a:p>
          <a:p>
            <a:pPr lvl="3"/>
            <a:r>
              <a:rPr lang="en-US" dirty="0"/>
              <a:t> 1193  years ago!!!</a:t>
            </a:r>
          </a:p>
        </p:txBody>
      </p:sp>
      <p:sp>
        <p:nvSpPr>
          <p:cNvPr id="2" name="Title 1"/>
          <p:cNvSpPr>
            <a:spLocks noGrp="1"/>
          </p:cNvSpPr>
          <p:nvPr>
            <p:ph type="title"/>
          </p:nvPr>
        </p:nvSpPr>
        <p:spPr/>
        <p:txBody>
          <a:bodyPr/>
          <a:lstStyle/>
          <a:p>
            <a:r>
              <a:rPr lang="en-US" dirty="0"/>
              <a:t>Total Solar Eclipses on Earth</a:t>
            </a:r>
          </a:p>
        </p:txBody>
      </p:sp>
    </p:spTree>
    <p:extLst>
      <p:ext uri="{BB962C8B-B14F-4D97-AF65-F5344CB8AC3E}">
        <p14:creationId xmlns:p14="http://schemas.microsoft.com/office/powerpoint/2010/main" val="345641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D2B44-FEB3-E8F4-81F4-40494B455BF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B81BC7-23CE-6A87-BCBB-DED4E9909D15}"/>
              </a:ext>
            </a:extLst>
          </p:cNvPr>
          <p:cNvSpPr>
            <a:spLocks noGrp="1"/>
          </p:cNvSpPr>
          <p:nvPr>
            <p:ph idx="1"/>
          </p:nvPr>
        </p:nvSpPr>
        <p:spPr>
          <a:xfrm>
            <a:off x="230188" y="841374"/>
            <a:ext cx="8683625" cy="2587626"/>
          </a:xfrm>
        </p:spPr>
        <p:txBody>
          <a:bodyPr/>
          <a:lstStyle/>
          <a:p>
            <a:r>
              <a:rPr lang="en-US" dirty="0"/>
              <a:t> Occur about every year and a half</a:t>
            </a:r>
          </a:p>
          <a:p>
            <a:r>
              <a:rPr lang="en-US" dirty="0"/>
              <a:t> Eclipses in same location</a:t>
            </a:r>
          </a:p>
          <a:p>
            <a:pPr lvl="1"/>
            <a:r>
              <a:rPr lang="en-US" dirty="0"/>
              <a:t> Generally about 400 years apart</a:t>
            </a:r>
          </a:p>
          <a:p>
            <a:pPr lvl="2"/>
            <a:r>
              <a:rPr lang="en-US" dirty="0"/>
              <a:t> Last totality in Alex Bay on May 15, 831</a:t>
            </a:r>
          </a:p>
          <a:p>
            <a:pPr lvl="3"/>
            <a:r>
              <a:rPr lang="en-US" dirty="0"/>
              <a:t> 1193  years ago!!!</a:t>
            </a:r>
          </a:p>
        </p:txBody>
      </p:sp>
      <p:pic>
        <p:nvPicPr>
          <p:cNvPr id="4" name="Picture 3">
            <a:extLst>
              <a:ext uri="{FF2B5EF4-FFF2-40B4-BE49-F238E27FC236}">
                <a16:creationId xmlns:a16="http://schemas.microsoft.com/office/drawing/2014/main" id="{B0F7FF60-46B4-6649-FA2C-1DE0A24AB2A4}"/>
              </a:ext>
            </a:extLst>
          </p:cNvPr>
          <p:cNvPicPr>
            <a:picLocks noChangeAspect="1"/>
          </p:cNvPicPr>
          <p:nvPr/>
        </p:nvPicPr>
        <p:blipFill rotWithShape="1">
          <a:blip r:embed="rId2">
            <a:extLst>
              <a:ext uri="{28A0092B-C50C-407E-A947-70E740481C1C}">
                <a14:useLocalDpi xmlns:a14="http://schemas.microsoft.com/office/drawing/2010/main" val="0"/>
              </a:ext>
            </a:extLst>
          </a:blip>
          <a:srcRect t="3707" b="12368"/>
          <a:stretch/>
        </p:blipFill>
        <p:spPr>
          <a:xfrm>
            <a:off x="324612" y="1479874"/>
            <a:ext cx="8494776" cy="5378126"/>
          </a:xfrm>
          <a:prstGeom prst="rect">
            <a:avLst/>
          </a:prstGeom>
        </p:spPr>
      </p:pic>
      <p:sp>
        <p:nvSpPr>
          <p:cNvPr id="2" name="Title 1">
            <a:extLst>
              <a:ext uri="{FF2B5EF4-FFF2-40B4-BE49-F238E27FC236}">
                <a16:creationId xmlns:a16="http://schemas.microsoft.com/office/drawing/2014/main" id="{8CB590E4-7513-F54A-9239-A5A9421D2F59}"/>
              </a:ext>
            </a:extLst>
          </p:cNvPr>
          <p:cNvSpPr>
            <a:spLocks noGrp="1"/>
          </p:cNvSpPr>
          <p:nvPr>
            <p:ph type="title"/>
          </p:nvPr>
        </p:nvSpPr>
        <p:spPr/>
        <p:txBody>
          <a:bodyPr/>
          <a:lstStyle/>
          <a:p>
            <a:r>
              <a:rPr lang="en-US" dirty="0"/>
              <a:t>Total Solar Eclipses on Earth</a:t>
            </a:r>
          </a:p>
        </p:txBody>
      </p:sp>
      <p:pic>
        <p:nvPicPr>
          <p:cNvPr id="5" name="Picture 4">
            <a:extLst>
              <a:ext uri="{FF2B5EF4-FFF2-40B4-BE49-F238E27FC236}">
                <a16:creationId xmlns:a16="http://schemas.microsoft.com/office/drawing/2014/main" id="{E58D07E1-FC76-FF7B-5461-A0006D2C384C}"/>
              </a:ext>
            </a:extLst>
          </p:cNvPr>
          <p:cNvPicPr>
            <a:picLocks noChangeAspect="1"/>
          </p:cNvPicPr>
          <p:nvPr/>
        </p:nvPicPr>
        <p:blipFill rotWithShape="1">
          <a:blip r:embed="rId2">
            <a:extLst>
              <a:ext uri="{28A0092B-C50C-407E-A947-70E740481C1C}">
                <a14:useLocalDpi xmlns:a14="http://schemas.microsoft.com/office/drawing/2010/main" val="0"/>
              </a:ext>
            </a:extLst>
          </a:blip>
          <a:srcRect l="70394" t="89326" r="3546" b="4226"/>
          <a:stretch/>
        </p:blipFill>
        <p:spPr>
          <a:xfrm>
            <a:off x="6774826" y="1479874"/>
            <a:ext cx="2369174" cy="442220"/>
          </a:xfrm>
          <a:prstGeom prst="rect">
            <a:avLst/>
          </a:prstGeom>
        </p:spPr>
      </p:pic>
      <p:pic>
        <p:nvPicPr>
          <p:cNvPr id="6" name="Picture 5">
            <a:extLst>
              <a:ext uri="{FF2B5EF4-FFF2-40B4-BE49-F238E27FC236}">
                <a16:creationId xmlns:a16="http://schemas.microsoft.com/office/drawing/2014/main" id="{1B6D001F-888A-AF4E-EE9B-88F5D4FE80AC}"/>
              </a:ext>
            </a:extLst>
          </p:cNvPr>
          <p:cNvPicPr>
            <a:picLocks noChangeAspect="1"/>
          </p:cNvPicPr>
          <p:nvPr/>
        </p:nvPicPr>
        <p:blipFill rotWithShape="1">
          <a:blip r:embed="rId2">
            <a:extLst>
              <a:ext uri="{28A0092B-C50C-407E-A947-70E740481C1C}">
                <a14:useLocalDpi xmlns:a14="http://schemas.microsoft.com/office/drawing/2010/main" val="0"/>
              </a:ext>
            </a:extLst>
          </a:blip>
          <a:srcRect l="8064" t="88754" r="76112" b="1469"/>
          <a:stretch/>
        </p:blipFill>
        <p:spPr>
          <a:xfrm>
            <a:off x="6453371" y="5470476"/>
            <a:ext cx="1438537" cy="670560"/>
          </a:xfrm>
          <a:prstGeom prst="rect">
            <a:avLst/>
          </a:prstGeom>
        </p:spPr>
      </p:pic>
      <p:sp>
        <p:nvSpPr>
          <p:cNvPr id="8" name="TextBox 7">
            <a:extLst>
              <a:ext uri="{FF2B5EF4-FFF2-40B4-BE49-F238E27FC236}">
                <a16:creationId xmlns:a16="http://schemas.microsoft.com/office/drawing/2014/main" id="{0F9E2272-A88F-CB84-5EB4-20574A07EC0B}"/>
              </a:ext>
            </a:extLst>
          </p:cNvPr>
          <p:cNvSpPr txBox="1"/>
          <p:nvPr/>
        </p:nvSpPr>
        <p:spPr>
          <a:xfrm>
            <a:off x="1285876" y="3584574"/>
            <a:ext cx="3103244" cy="1384995"/>
          </a:xfrm>
          <a:prstGeom prst="rect">
            <a:avLst/>
          </a:prstGeom>
          <a:solidFill>
            <a:srgbClr val="FFFFFF">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outerShdw dist="50800" dir="2700000" algn="ctr" rotWithShape="0">
                    <a:srgbClr val="FFFF00"/>
                  </a:outerShdw>
                </a:effectLst>
                <a:uLnTx/>
                <a:uFillTx/>
                <a:latin typeface="Comic Sans MS"/>
                <a:ea typeface="+mn-ea"/>
                <a:cs typeface="+mn-cs"/>
              </a:rPr>
              <a:t>Last total eclipse in </a:t>
            </a:r>
            <a:r>
              <a:rPr lang="en-US" sz="2800" dirty="0">
                <a:solidFill>
                  <a:srgbClr val="0000FF"/>
                </a:solidFill>
                <a:effectLst>
                  <a:outerShdw dist="50800" dir="2700000" algn="ctr" rotWithShape="0">
                    <a:srgbClr val="FFFF00"/>
                  </a:outerShdw>
                </a:effectLst>
                <a:latin typeface="Comic Sans MS"/>
              </a:rPr>
              <a:t>Alex Bay on May 15, 831</a:t>
            </a:r>
            <a:r>
              <a:rPr kumimoji="0" lang="en-US" sz="2800" b="0" i="0" u="none" strike="noStrike" kern="1200" cap="none" spc="0" normalizeH="0" baseline="0" noProof="0" dirty="0">
                <a:ln>
                  <a:noFill/>
                </a:ln>
                <a:solidFill>
                  <a:srgbClr val="0000FF"/>
                </a:solidFill>
                <a:effectLst>
                  <a:outerShdw dist="50800" dir="2700000" algn="ctr" rotWithShape="0">
                    <a:srgbClr val="FFFF00"/>
                  </a:outerShdw>
                </a:effectLst>
                <a:uLnTx/>
                <a:uFillTx/>
                <a:latin typeface="Comic Sans MS"/>
                <a:ea typeface="+mn-ea"/>
                <a:cs typeface="+mn-cs"/>
              </a:rPr>
              <a:t>!</a:t>
            </a:r>
          </a:p>
        </p:txBody>
      </p:sp>
      <p:sp>
        <p:nvSpPr>
          <p:cNvPr id="9" name="Oval 8">
            <a:extLst>
              <a:ext uri="{FF2B5EF4-FFF2-40B4-BE49-F238E27FC236}">
                <a16:creationId xmlns:a16="http://schemas.microsoft.com/office/drawing/2014/main" id="{BA88FE5E-9B1B-DF9D-ECD4-8D4657ED5FD6}"/>
              </a:ext>
            </a:extLst>
          </p:cNvPr>
          <p:cNvSpPr/>
          <p:nvPr/>
        </p:nvSpPr>
        <p:spPr>
          <a:xfrm>
            <a:off x="3037140" y="3110743"/>
            <a:ext cx="274320" cy="274320"/>
          </a:xfrm>
          <a:prstGeom prst="ellipse">
            <a:avLst/>
          </a:prstGeom>
          <a:noFill/>
          <a:ln w="38100">
            <a:solidFill>
              <a:srgbClr val="FFFF00"/>
            </a:solidFill>
          </a:ln>
          <a:effectLst>
            <a:outerShdw dist="25400" dir="2700000" algn="ctr" rotWithShape="0">
              <a:srgbClr val="0000FF"/>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11" name="TextBox 10">
            <a:extLst>
              <a:ext uri="{FF2B5EF4-FFF2-40B4-BE49-F238E27FC236}">
                <a16:creationId xmlns:a16="http://schemas.microsoft.com/office/drawing/2014/main" id="{E3D0BD81-8212-2BD5-93C0-80DF01FBC5F9}"/>
              </a:ext>
            </a:extLst>
          </p:cNvPr>
          <p:cNvSpPr txBox="1"/>
          <p:nvPr/>
        </p:nvSpPr>
        <p:spPr>
          <a:xfrm>
            <a:off x="1557338" y="6330241"/>
            <a:ext cx="6029324" cy="338554"/>
          </a:xfrm>
          <a:prstGeom prst="rect">
            <a:avLst/>
          </a:prstGeom>
          <a:noFill/>
        </p:spPr>
        <p:txBody>
          <a:bodyPr wrap="square">
            <a:spAutoFit/>
          </a:bodyPr>
          <a:lstStyle/>
          <a:p>
            <a:pPr algn="ctr"/>
            <a:r>
              <a:rPr lang="en-US" sz="1600" dirty="0"/>
              <a:t>https://eclipse.gsfc.nasa.gov/SEatlas/SEatlas.html</a:t>
            </a:r>
          </a:p>
        </p:txBody>
      </p:sp>
    </p:spTree>
    <p:extLst>
      <p:ext uri="{BB962C8B-B14F-4D97-AF65-F5344CB8AC3E}">
        <p14:creationId xmlns:p14="http://schemas.microsoft.com/office/powerpoint/2010/main" val="426078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par>
                          <p:cTn id="22" fill="hold">
                            <p:stCondLst>
                              <p:cond delay="2000"/>
                            </p:stCondLst>
                            <p:childTnLst>
                              <p:par>
                                <p:cTn id="23" presetID="15"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3000"/>
                            </p:stCondLst>
                            <p:childTnLst>
                              <p:par>
                                <p:cTn id="30" presetID="47"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4306C-74FC-A4E3-653E-E47BE7863B5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1B3756-BB84-A203-7A73-7E84CEE8DB13}"/>
              </a:ext>
            </a:extLst>
          </p:cNvPr>
          <p:cNvSpPr>
            <a:spLocks noGrp="1"/>
          </p:cNvSpPr>
          <p:nvPr>
            <p:ph idx="1"/>
          </p:nvPr>
        </p:nvSpPr>
        <p:spPr>
          <a:xfrm>
            <a:off x="230188" y="841374"/>
            <a:ext cx="8683625" cy="2587626"/>
          </a:xfrm>
        </p:spPr>
        <p:txBody>
          <a:bodyPr/>
          <a:lstStyle/>
          <a:p>
            <a:r>
              <a:rPr lang="en-US" dirty="0"/>
              <a:t> Occur about every year and a half</a:t>
            </a:r>
          </a:p>
          <a:p>
            <a:r>
              <a:rPr lang="en-US" dirty="0"/>
              <a:t> Eclipses in same location</a:t>
            </a:r>
          </a:p>
          <a:p>
            <a:pPr lvl="1"/>
            <a:r>
              <a:rPr lang="en-US" dirty="0"/>
              <a:t> Generally about 400 years apart</a:t>
            </a:r>
          </a:p>
          <a:p>
            <a:pPr lvl="2"/>
            <a:r>
              <a:rPr lang="en-US" dirty="0"/>
              <a:t> Last totality in Alex Bay on May 15, 831</a:t>
            </a:r>
          </a:p>
          <a:p>
            <a:pPr lvl="3"/>
            <a:r>
              <a:rPr lang="en-US" dirty="0"/>
              <a:t> 1193  years ago!!!</a:t>
            </a:r>
          </a:p>
        </p:txBody>
      </p:sp>
      <p:pic>
        <p:nvPicPr>
          <p:cNvPr id="4" name="Picture 3">
            <a:extLst>
              <a:ext uri="{FF2B5EF4-FFF2-40B4-BE49-F238E27FC236}">
                <a16:creationId xmlns:a16="http://schemas.microsoft.com/office/drawing/2014/main" id="{2A3E7E7B-04ED-2B43-441E-A33DAB95CFAF}"/>
              </a:ext>
            </a:extLst>
          </p:cNvPr>
          <p:cNvPicPr>
            <a:picLocks noChangeAspect="1"/>
          </p:cNvPicPr>
          <p:nvPr/>
        </p:nvPicPr>
        <p:blipFill rotWithShape="1">
          <a:blip r:embed="rId2">
            <a:extLst>
              <a:ext uri="{28A0092B-C50C-407E-A947-70E740481C1C}">
                <a14:useLocalDpi xmlns:a14="http://schemas.microsoft.com/office/drawing/2010/main" val="0"/>
              </a:ext>
            </a:extLst>
          </a:blip>
          <a:srcRect t="3707" b="12368"/>
          <a:stretch/>
        </p:blipFill>
        <p:spPr>
          <a:xfrm>
            <a:off x="324612" y="1479874"/>
            <a:ext cx="8494776" cy="5378126"/>
          </a:xfrm>
          <a:prstGeom prst="rect">
            <a:avLst/>
          </a:prstGeom>
        </p:spPr>
      </p:pic>
      <p:sp>
        <p:nvSpPr>
          <p:cNvPr id="2" name="Title 1">
            <a:extLst>
              <a:ext uri="{FF2B5EF4-FFF2-40B4-BE49-F238E27FC236}">
                <a16:creationId xmlns:a16="http://schemas.microsoft.com/office/drawing/2014/main" id="{904956FC-7B7E-AC93-FE19-EAD10D5F867F}"/>
              </a:ext>
            </a:extLst>
          </p:cNvPr>
          <p:cNvSpPr>
            <a:spLocks noGrp="1"/>
          </p:cNvSpPr>
          <p:nvPr>
            <p:ph type="title"/>
          </p:nvPr>
        </p:nvSpPr>
        <p:spPr/>
        <p:txBody>
          <a:bodyPr/>
          <a:lstStyle/>
          <a:p>
            <a:r>
              <a:rPr lang="en-US" dirty="0"/>
              <a:t>Total Solar Eclipses on Earth</a:t>
            </a:r>
          </a:p>
        </p:txBody>
      </p:sp>
      <p:pic>
        <p:nvPicPr>
          <p:cNvPr id="5" name="Picture 4">
            <a:extLst>
              <a:ext uri="{FF2B5EF4-FFF2-40B4-BE49-F238E27FC236}">
                <a16:creationId xmlns:a16="http://schemas.microsoft.com/office/drawing/2014/main" id="{88F0C3D6-5C5B-9F98-78CD-96CF69C4037E}"/>
              </a:ext>
            </a:extLst>
          </p:cNvPr>
          <p:cNvPicPr>
            <a:picLocks noChangeAspect="1"/>
          </p:cNvPicPr>
          <p:nvPr/>
        </p:nvPicPr>
        <p:blipFill rotWithShape="1">
          <a:blip r:embed="rId2">
            <a:extLst>
              <a:ext uri="{28A0092B-C50C-407E-A947-70E740481C1C}">
                <a14:useLocalDpi xmlns:a14="http://schemas.microsoft.com/office/drawing/2010/main" val="0"/>
              </a:ext>
            </a:extLst>
          </a:blip>
          <a:srcRect l="70394" t="89326" r="3546" b="4226"/>
          <a:stretch/>
        </p:blipFill>
        <p:spPr>
          <a:xfrm>
            <a:off x="6774826" y="1479874"/>
            <a:ext cx="2369174" cy="442220"/>
          </a:xfrm>
          <a:prstGeom prst="rect">
            <a:avLst/>
          </a:prstGeom>
        </p:spPr>
      </p:pic>
      <p:pic>
        <p:nvPicPr>
          <p:cNvPr id="6" name="Picture 5">
            <a:extLst>
              <a:ext uri="{FF2B5EF4-FFF2-40B4-BE49-F238E27FC236}">
                <a16:creationId xmlns:a16="http://schemas.microsoft.com/office/drawing/2014/main" id="{51604BC0-E16E-30E4-D342-308A89699DE6}"/>
              </a:ext>
            </a:extLst>
          </p:cNvPr>
          <p:cNvPicPr>
            <a:picLocks noChangeAspect="1"/>
          </p:cNvPicPr>
          <p:nvPr/>
        </p:nvPicPr>
        <p:blipFill rotWithShape="1">
          <a:blip r:embed="rId2">
            <a:extLst>
              <a:ext uri="{28A0092B-C50C-407E-A947-70E740481C1C}">
                <a14:useLocalDpi xmlns:a14="http://schemas.microsoft.com/office/drawing/2010/main" val="0"/>
              </a:ext>
            </a:extLst>
          </a:blip>
          <a:srcRect l="8064" t="88754" r="76112" b="1469"/>
          <a:stretch/>
        </p:blipFill>
        <p:spPr>
          <a:xfrm>
            <a:off x="6453371" y="5470476"/>
            <a:ext cx="1438537" cy="670560"/>
          </a:xfrm>
          <a:prstGeom prst="rect">
            <a:avLst/>
          </a:prstGeom>
        </p:spPr>
      </p:pic>
      <p:sp>
        <p:nvSpPr>
          <p:cNvPr id="8" name="TextBox 7">
            <a:extLst>
              <a:ext uri="{FF2B5EF4-FFF2-40B4-BE49-F238E27FC236}">
                <a16:creationId xmlns:a16="http://schemas.microsoft.com/office/drawing/2014/main" id="{475DBD13-9457-29B0-131C-AFF5E58825DE}"/>
              </a:ext>
            </a:extLst>
          </p:cNvPr>
          <p:cNvSpPr txBox="1"/>
          <p:nvPr/>
        </p:nvSpPr>
        <p:spPr>
          <a:xfrm>
            <a:off x="1285876" y="3584574"/>
            <a:ext cx="3103244" cy="1384995"/>
          </a:xfrm>
          <a:prstGeom prst="rect">
            <a:avLst/>
          </a:prstGeom>
          <a:solidFill>
            <a:srgbClr val="FFFFFF">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outerShdw dist="50800" dir="2700000" algn="ctr" rotWithShape="0">
                    <a:srgbClr val="FFFF00"/>
                  </a:outerShdw>
                </a:effectLst>
                <a:uLnTx/>
                <a:uFillTx/>
                <a:latin typeface="Comic Sans MS"/>
                <a:ea typeface="+mn-ea"/>
                <a:cs typeface="+mn-cs"/>
              </a:rPr>
              <a:t>Last total eclipse in </a:t>
            </a:r>
            <a:r>
              <a:rPr lang="en-US" sz="2800" dirty="0">
                <a:solidFill>
                  <a:srgbClr val="0000FF"/>
                </a:solidFill>
                <a:effectLst>
                  <a:outerShdw dist="50800" dir="2700000" algn="ctr" rotWithShape="0">
                    <a:srgbClr val="FFFF00"/>
                  </a:outerShdw>
                </a:effectLst>
                <a:latin typeface="Comic Sans MS"/>
              </a:rPr>
              <a:t>Alex Bay on May 15, 831</a:t>
            </a:r>
            <a:r>
              <a:rPr kumimoji="0" lang="en-US" sz="2800" b="0" i="0" u="none" strike="noStrike" kern="1200" cap="none" spc="0" normalizeH="0" baseline="0" noProof="0" dirty="0">
                <a:ln>
                  <a:noFill/>
                </a:ln>
                <a:solidFill>
                  <a:srgbClr val="0000FF"/>
                </a:solidFill>
                <a:effectLst>
                  <a:outerShdw dist="50800" dir="2700000" algn="ctr" rotWithShape="0">
                    <a:srgbClr val="FFFF00"/>
                  </a:outerShdw>
                </a:effectLst>
                <a:uLnTx/>
                <a:uFillTx/>
                <a:latin typeface="Comic Sans MS"/>
                <a:ea typeface="+mn-ea"/>
                <a:cs typeface="+mn-cs"/>
              </a:rPr>
              <a:t>!</a:t>
            </a:r>
          </a:p>
        </p:txBody>
      </p:sp>
      <p:sp>
        <p:nvSpPr>
          <p:cNvPr id="9" name="Oval 8">
            <a:extLst>
              <a:ext uri="{FF2B5EF4-FFF2-40B4-BE49-F238E27FC236}">
                <a16:creationId xmlns:a16="http://schemas.microsoft.com/office/drawing/2014/main" id="{7B64D672-AAA4-1E81-7857-96AD04EBFD76}"/>
              </a:ext>
            </a:extLst>
          </p:cNvPr>
          <p:cNvSpPr/>
          <p:nvPr/>
        </p:nvSpPr>
        <p:spPr>
          <a:xfrm>
            <a:off x="3037140" y="3110743"/>
            <a:ext cx="274320" cy="274320"/>
          </a:xfrm>
          <a:prstGeom prst="ellipse">
            <a:avLst/>
          </a:prstGeom>
          <a:noFill/>
          <a:ln w="38100">
            <a:solidFill>
              <a:srgbClr val="FFFF00"/>
            </a:solidFill>
          </a:ln>
          <a:effectLst>
            <a:outerShdw dist="25400" dir="2700000" algn="ctr" rotWithShape="0">
              <a:srgbClr val="0000FF"/>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pic>
        <p:nvPicPr>
          <p:cNvPr id="7" name="Picture 6">
            <a:extLst>
              <a:ext uri="{FF2B5EF4-FFF2-40B4-BE49-F238E27FC236}">
                <a16:creationId xmlns:a16="http://schemas.microsoft.com/office/drawing/2014/main" id="{96F63317-9FD4-AF45-4DF6-D33858E2507F}"/>
              </a:ext>
            </a:extLst>
          </p:cNvPr>
          <p:cNvPicPr>
            <a:picLocks noChangeAspect="1"/>
          </p:cNvPicPr>
          <p:nvPr/>
        </p:nvPicPr>
        <p:blipFill rotWithShape="1">
          <a:blip r:embed="rId3"/>
          <a:srcRect t="18658"/>
          <a:stretch/>
        </p:blipFill>
        <p:spPr>
          <a:xfrm>
            <a:off x="-125751" y="1479874"/>
            <a:ext cx="9269751" cy="6217920"/>
          </a:xfrm>
          <a:prstGeom prst="rect">
            <a:avLst/>
          </a:prstGeom>
        </p:spPr>
      </p:pic>
      <p:pic>
        <p:nvPicPr>
          <p:cNvPr id="10" name="Picture 9">
            <a:extLst>
              <a:ext uri="{FF2B5EF4-FFF2-40B4-BE49-F238E27FC236}">
                <a16:creationId xmlns:a16="http://schemas.microsoft.com/office/drawing/2014/main" id="{044221D4-D656-67E8-C687-86254CFD7712}"/>
              </a:ext>
            </a:extLst>
          </p:cNvPr>
          <p:cNvPicPr>
            <a:picLocks noChangeAspect="1"/>
          </p:cNvPicPr>
          <p:nvPr/>
        </p:nvPicPr>
        <p:blipFill rotWithShape="1">
          <a:blip r:embed="rId4"/>
          <a:srcRect t="18658"/>
          <a:stretch/>
        </p:blipFill>
        <p:spPr>
          <a:xfrm>
            <a:off x="-125751" y="8102924"/>
            <a:ext cx="9269751" cy="6217920"/>
          </a:xfrm>
          <a:prstGeom prst="rect">
            <a:avLst/>
          </a:prstGeom>
        </p:spPr>
      </p:pic>
      <p:sp>
        <p:nvSpPr>
          <p:cNvPr id="11" name="TextBox 10">
            <a:extLst>
              <a:ext uri="{FF2B5EF4-FFF2-40B4-BE49-F238E27FC236}">
                <a16:creationId xmlns:a16="http://schemas.microsoft.com/office/drawing/2014/main" id="{87F16141-4986-48D4-9E2E-EFA2A50A4E9B}"/>
              </a:ext>
            </a:extLst>
          </p:cNvPr>
          <p:cNvSpPr txBox="1"/>
          <p:nvPr/>
        </p:nvSpPr>
        <p:spPr>
          <a:xfrm>
            <a:off x="94425" y="2321248"/>
            <a:ext cx="4324350" cy="523220"/>
          </a:xfrm>
          <a:prstGeom prst="rect">
            <a:avLst/>
          </a:prstGeom>
          <a:noFill/>
        </p:spPr>
        <p:txBody>
          <a:bodyPr wrap="square" rtlCol="0">
            <a:spAutoFit/>
          </a:bodyPr>
          <a:lstStyle/>
          <a:p>
            <a:pPr algn="ctr"/>
            <a:r>
              <a:rPr lang="en-US" sz="2800" dirty="0">
                <a:solidFill>
                  <a:srgbClr val="FFFF00"/>
                </a:solidFill>
                <a:effectLst>
                  <a:outerShdw dist="25400" dir="2700000" algn="ctr" rotWithShape="0">
                    <a:schemeClr val="tx1"/>
                  </a:outerShdw>
                </a:effectLst>
              </a:rPr>
              <a:t>Took place near sunset!</a:t>
            </a:r>
          </a:p>
        </p:txBody>
      </p:sp>
      <p:sp>
        <p:nvSpPr>
          <p:cNvPr id="12" name="TextBox 11">
            <a:extLst>
              <a:ext uri="{FF2B5EF4-FFF2-40B4-BE49-F238E27FC236}">
                <a16:creationId xmlns:a16="http://schemas.microsoft.com/office/drawing/2014/main" id="{3B2D8E28-2814-546F-1D76-46684ED8483D}"/>
              </a:ext>
            </a:extLst>
          </p:cNvPr>
          <p:cNvSpPr txBox="1"/>
          <p:nvPr/>
        </p:nvSpPr>
        <p:spPr>
          <a:xfrm>
            <a:off x="5068546" y="4753512"/>
            <a:ext cx="3557774" cy="1384995"/>
          </a:xfrm>
          <a:prstGeom prst="rect">
            <a:avLst/>
          </a:prstGeom>
          <a:noFill/>
        </p:spPr>
        <p:txBody>
          <a:bodyPr wrap="square" rtlCol="0">
            <a:spAutoFit/>
          </a:bodyPr>
          <a:lstStyle/>
          <a:p>
            <a:pPr algn="ctr"/>
            <a:r>
              <a:rPr lang="en-US" sz="2800" dirty="0">
                <a:solidFill>
                  <a:srgbClr val="FFFF00"/>
                </a:solidFill>
                <a:effectLst>
                  <a:outerShdw dist="25400" dir="2700000" algn="ctr" rotWithShape="0">
                    <a:schemeClr val="tx1"/>
                  </a:outerShdw>
                </a:effectLst>
              </a:rPr>
              <a:t>3 minutes                        13 seconds of totality in 831.</a:t>
            </a:r>
          </a:p>
        </p:txBody>
      </p:sp>
      <p:sp>
        <p:nvSpPr>
          <p:cNvPr id="13" name="5-Point Star 9">
            <a:extLst>
              <a:ext uri="{FF2B5EF4-FFF2-40B4-BE49-F238E27FC236}">
                <a16:creationId xmlns:a16="http://schemas.microsoft.com/office/drawing/2014/main" id="{9861FBDC-C671-0912-DDB5-3CDEF15E640A}"/>
              </a:ext>
            </a:extLst>
          </p:cNvPr>
          <p:cNvSpPr/>
          <p:nvPr/>
        </p:nvSpPr>
        <p:spPr bwMode="auto">
          <a:xfrm>
            <a:off x="5990003" y="3141027"/>
            <a:ext cx="365760" cy="365760"/>
          </a:xfrm>
          <a:prstGeom prst="star5">
            <a:avLst/>
          </a:prstGeom>
          <a:solidFill>
            <a:srgbClr val="FFFF00"/>
          </a:solidFill>
          <a:ln w="12700"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9243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5"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11EC0-921C-4EF6-7FDE-E358F0DC268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78C0F7-AE6C-2926-4C33-380C98FD6E8F}"/>
              </a:ext>
            </a:extLst>
          </p:cNvPr>
          <p:cNvSpPr>
            <a:spLocks noGrp="1"/>
          </p:cNvSpPr>
          <p:nvPr>
            <p:ph idx="1"/>
          </p:nvPr>
        </p:nvSpPr>
        <p:spPr>
          <a:xfrm>
            <a:off x="230188" y="841373"/>
            <a:ext cx="8683625" cy="5046309"/>
          </a:xfrm>
        </p:spPr>
        <p:txBody>
          <a:bodyPr/>
          <a:lstStyle/>
          <a:p>
            <a:r>
              <a:rPr lang="en-US" dirty="0"/>
              <a:t> Occur about every year and a half</a:t>
            </a:r>
          </a:p>
          <a:p>
            <a:r>
              <a:rPr lang="en-US" dirty="0"/>
              <a:t> Eclipses in same location</a:t>
            </a:r>
          </a:p>
          <a:p>
            <a:pPr lvl="1"/>
            <a:r>
              <a:rPr lang="en-US" dirty="0"/>
              <a:t> Generally about 400 years apart</a:t>
            </a:r>
          </a:p>
          <a:p>
            <a:pPr lvl="2"/>
            <a:r>
              <a:rPr lang="en-US" dirty="0"/>
              <a:t> Last totality in Alex Bay on May 15, 831</a:t>
            </a:r>
          </a:p>
          <a:p>
            <a:pPr lvl="3"/>
            <a:r>
              <a:rPr lang="en-US" dirty="0"/>
              <a:t> 1193  years ago!!!</a:t>
            </a:r>
          </a:p>
          <a:p>
            <a:pPr lvl="2"/>
            <a:r>
              <a:rPr lang="en-US" dirty="0"/>
              <a:t> This year’s totality on April 8, 2024</a:t>
            </a:r>
          </a:p>
        </p:txBody>
      </p:sp>
      <p:sp>
        <p:nvSpPr>
          <p:cNvPr id="2" name="Title 1">
            <a:extLst>
              <a:ext uri="{FF2B5EF4-FFF2-40B4-BE49-F238E27FC236}">
                <a16:creationId xmlns:a16="http://schemas.microsoft.com/office/drawing/2014/main" id="{8E36A65F-F5DC-5DF2-0237-9CAEF30B3E0B}"/>
              </a:ext>
            </a:extLst>
          </p:cNvPr>
          <p:cNvSpPr>
            <a:spLocks noGrp="1"/>
          </p:cNvSpPr>
          <p:nvPr>
            <p:ph type="title"/>
          </p:nvPr>
        </p:nvSpPr>
        <p:spPr/>
        <p:txBody>
          <a:bodyPr/>
          <a:lstStyle/>
          <a:p>
            <a:r>
              <a:rPr lang="en-US" dirty="0"/>
              <a:t>Total Solar Eclipses on Earth</a:t>
            </a:r>
          </a:p>
        </p:txBody>
      </p:sp>
    </p:spTree>
    <p:extLst>
      <p:ext uri="{BB962C8B-B14F-4D97-AF65-F5344CB8AC3E}">
        <p14:creationId xmlns:p14="http://schemas.microsoft.com/office/powerpoint/2010/main" val="1078954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C81C0-23EC-72BF-B3CA-874392E170C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798D57-B1C0-79F2-EAD0-FBF627A4C11F}"/>
              </a:ext>
            </a:extLst>
          </p:cNvPr>
          <p:cNvSpPr>
            <a:spLocks noGrp="1"/>
          </p:cNvSpPr>
          <p:nvPr>
            <p:ph idx="1"/>
          </p:nvPr>
        </p:nvSpPr>
        <p:spPr>
          <a:xfrm>
            <a:off x="230188" y="841373"/>
            <a:ext cx="8683625" cy="5046309"/>
          </a:xfrm>
        </p:spPr>
        <p:txBody>
          <a:bodyPr/>
          <a:lstStyle/>
          <a:p>
            <a:r>
              <a:rPr lang="en-US" dirty="0"/>
              <a:t> Occur about every year and a half</a:t>
            </a:r>
          </a:p>
          <a:p>
            <a:r>
              <a:rPr lang="en-US" dirty="0"/>
              <a:t> Eclipses in same location</a:t>
            </a:r>
          </a:p>
          <a:p>
            <a:pPr lvl="1"/>
            <a:r>
              <a:rPr lang="en-US" dirty="0"/>
              <a:t> Generally about 400 years apart</a:t>
            </a:r>
          </a:p>
          <a:p>
            <a:pPr lvl="2"/>
            <a:r>
              <a:rPr lang="en-US" dirty="0"/>
              <a:t> Last totality in Alex Bay on May 15, 831</a:t>
            </a:r>
          </a:p>
          <a:p>
            <a:pPr lvl="3"/>
            <a:r>
              <a:rPr lang="en-US" dirty="0"/>
              <a:t> 1193  years ago!!!</a:t>
            </a:r>
          </a:p>
          <a:p>
            <a:pPr lvl="2"/>
            <a:r>
              <a:rPr lang="en-US" dirty="0"/>
              <a:t> This year’s totality on April 8, 2024</a:t>
            </a:r>
          </a:p>
        </p:txBody>
      </p:sp>
      <p:sp>
        <p:nvSpPr>
          <p:cNvPr id="2" name="Title 1">
            <a:extLst>
              <a:ext uri="{FF2B5EF4-FFF2-40B4-BE49-F238E27FC236}">
                <a16:creationId xmlns:a16="http://schemas.microsoft.com/office/drawing/2014/main" id="{7BCB260B-19FE-90A4-7F7B-2A6C690D7DDD}"/>
              </a:ext>
            </a:extLst>
          </p:cNvPr>
          <p:cNvSpPr>
            <a:spLocks noGrp="1"/>
          </p:cNvSpPr>
          <p:nvPr>
            <p:ph type="title"/>
          </p:nvPr>
        </p:nvSpPr>
        <p:spPr/>
        <p:txBody>
          <a:bodyPr/>
          <a:lstStyle/>
          <a:p>
            <a:r>
              <a:rPr lang="en-US" dirty="0"/>
              <a:t>Total Solar Eclipses on Earth</a:t>
            </a:r>
          </a:p>
        </p:txBody>
      </p:sp>
      <p:pic>
        <p:nvPicPr>
          <p:cNvPr id="4" name="Picture 3">
            <a:extLst>
              <a:ext uri="{FF2B5EF4-FFF2-40B4-BE49-F238E27FC236}">
                <a16:creationId xmlns:a16="http://schemas.microsoft.com/office/drawing/2014/main" id="{567C9792-7DDD-07B5-E840-516BF9F9A883}"/>
              </a:ext>
            </a:extLst>
          </p:cNvPr>
          <p:cNvPicPr>
            <a:picLocks noChangeAspect="1"/>
          </p:cNvPicPr>
          <p:nvPr/>
        </p:nvPicPr>
        <p:blipFill rotWithShape="1">
          <a:blip r:embed="rId2">
            <a:extLst>
              <a:ext uri="{28A0092B-C50C-407E-A947-70E740481C1C}">
                <a14:useLocalDpi xmlns:a14="http://schemas.microsoft.com/office/drawing/2010/main" val="0"/>
              </a:ext>
            </a:extLst>
          </a:blip>
          <a:srcRect l="342" t="3529" r="467" b="11764"/>
          <a:stretch/>
        </p:blipFill>
        <p:spPr>
          <a:xfrm>
            <a:off x="313765" y="1371600"/>
            <a:ext cx="8516470" cy="5486400"/>
          </a:xfrm>
          <a:prstGeom prst="rect">
            <a:avLst/>
          </a:prstGeom>
        </p:spPr>
      </p:pic>
      <p:pic>
        <p:nvPicPr>
          <p:cNvPr id="5" name="Picture 4">
            <a:extLst>
              <a:ext uri="{FF2B5EF4-FFF2-40B4-BE49-F238E27FC236}">
                <a16:creationId xmlns:a16="http://schemas.microsoft.com/office/drawing/2014/main" id="{ED608064-224D-50A8-C45A-C7AC8045E484}"/>
              </a:ext>
            </a:extLst>
          </p:cNvPr>
          <p:cNvPicPr>
            <a:picLocks noChangeAspect="1"/>
          </p:cNvPicPr>
          <p:nvPr/>
        </p:nvPicPr>
        <p:blipFill rotWithShape="1">
          <a:blip r:embed="rId2">
            <a:extLst>
              <a:ext uri="{28A0092B-C50C-407E-A947-70E740481C1C}">
                <a14:useLocalDpi xmlns:a14="http://schemas.microsoft.com/office/drawing/2010/main" val="0"/>
              </a:ext>
            </a:extLst>
          </a:blip>
          <a:srcRect l="8067" t="88725" r="76014" b="1458"/>
          <a:stretch/>
        </p:blipFill>
        <p:spPr>
          <a:xfrm>
            <a:off x="4472882" y="5667376"/>
            <a:ext cx="1632669" cy="759446"/>
          </a:xfrm>
          <a:prstGeom prst="rect">
            <a:avLst/>
          </a:prstGeom>
        </p:spPr>
      </p:pic>
      <p:sp>
        <p:nvSpPr>
          <p:cNvPr id="6" name="TextBox 5">
            <a:extLst>
              <a:ext uri="{FF2B5EF4-FFF2-40B4-BE49-F238E27FC236}">
                <a16:creationId xmlns:a16="http://schemas.microsoft.com/office/drawing/2014/main" id="{EDBF4577-6A71-0897-6F28-8D6FD2BCE4C4}"/>
              </a:ext>
            </a:extLst>
          </p:cNvPr>
          <p:cNvSpPr txBox="1"/>
          <p:nvPr/>
        </p:nvSpPr>
        <p:spPr>
          <a:xfrm>
            <a:off x="1285876" y="3552824"/>
            <a:ext cx="3381374" cy="1384995"/>
          </a:xfrm>
          <a:prstGeom prst="rect">
            <a:avLst/>
          </a:prstGeom>
          <a:solidFill>
            <a:srgbClr val="FFFFFF">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outerShdw dist="50800" dir="2700000" algn="ctr" rotWithShape="0">
                    <a:srgbClr val="FFFF00"/>
                  </a:outerShdw>
                </a:effectLst>
                <a:uLnTx/>
                <a:uFillTx/>
                <a:latin typeface="Comic Sans MS"/>
                <a:ea typeface="+mn-ea"/>
                <a:cs typeface="+mn-cs"/>
              </a:rPr>
              <a:t>Total eclipse in Alex Bay on             April 8, 2024!</a:t>
            </a:r>
          </a:p>
        </p:txBody>
      </p:sp>
      <p:sp>
        <p:nvSpPr>
          <p:cNvPr id="7" name="TextBox 6">
            <a:extLst>
              <a:ext uri="{FF2B5EF4-FFF2-40B4-BE49-F238E27FC236}">
                <a16:creationId xmlns:a16="http://schemas.microsoft.com/office/drawing/2014/main" id="{7B6519D6-7C2E-8D7B-5478-CAF737F37194}"/>
              </a:ext>
            </a:extLst>
          </p:cNvPr>
          <p:cNvSpPr txBox="1"/>
          <p:nvPr/>
        </p:nvSpPr>
        <p:spPr>
          <a:xfrm>
            <a:off x="5025538" y="3353532"/>
            <a:ext cx="338137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outerShdw dist="50800" dir="2700000" algn="ctr" rotWithShape="0">
                    <a:srgbClr val="FFFF00"/>
                  </a:outerShdw>
                </a:effectLst>
                <a:uLnTx/>
                <a:uFillTx/>
                <a:latin typeface="Comic Sans MS"/>
                <a:ea typeface="+mn-ea"/>
                <a:cs typeface="+mn-cs"/>
              </a:rPr>
              <a:t>More on this one in a minute!</a:t>
            </a:r>
          </a:p>
        </p:txBody>
      </p:sp>
      <p:pic>
        <p:nvPicPr>
          <p:cNvPr id="8" name="Picture 7">
            <a:extLst>
              <a:ext uri="{FF2B5EF4-FFF2-40B4-BE49-F238E27FC236}">
                <a16:creationId xmlns:a16="http://schemas.microsoft.com/office/drawing/2014/main" id="{861005C0-0F15-B9B6-238B-79E5454133E3}"/>
              </a:ext>
            </a:extLst>
          </p:cNvPr>
          <p:cNvPicPr>
            <a:picLocks noChangeAspect="1"/>
          </p:cNvPicPr>
          <p:nvPr/>
        </p:nvPicPr>
        <p:blipFill rotWithShape="1">
          <a:blip r:embed="rId2">
            <a:extLst>
              <a:ext uri="{28A0092B-C50C-407E-A947-70E740481C1C}">
                <a14:useLocalDpi xmlns:a14="http://schemas.microsoft.com/office/drawing/2010/main" val="0"/>
              </a:ext>
            </a:extLst>
          </a:blip>
          <a:srcRect l="70059" t="88927" r="3362" b="1938"/>
          <a:stretch/>
        </p:blipFill>
        <p:spPr>
          <a:xfrm>
            <a:off x="6861987" y="1371600"/>
            <a:ext cx="2282013" cy="591671"/>
          </a:xfrm>
          <a:prstGeom prst="rect">
            <a:avLst/>
          </a:prstGeom>
        </p:spPr>
      </p:pic>
      <p:sp>
        <p:nvSpPr>
          <p:cNvPr id="9" name="TextBox 8">
            <a:extLst>
              <a:ext uri="{FF2B5EF4-FFF2-40B4-BE49-F238E27FC236}">
                <a16:creationId xmlns:a16="http://schemas.microsoft.com/office/drawing/2014/main" id="{0457B829-E80D-F94C-626A-2CF3933A934E}"/>
              </a:ext>
            </a:extLst>
          </p:cNvPr>
          <p:cNvSpPr txBox="1"/>
          <p:nvPr/>
        </p:nvSpPr>
        <p:spPr>
          <a:xfrm>
            <a:off x="1557338" y="6330241"/>
            <a:ext cx="6029324" cy="338554"/>
          </a:xfrm>
          <a:prstGeom prst="rect">
            <a:avLst/>
          </a:prstGeom>
          <a:noFill/>
        </p:spPr>
        <p:txBody>
          <a:bodyPr wrap="square">
            <a:spAutoFit/>
          </a:bodyPr>
          <a:lstStyle/>
          <a:p>
            <a:pPr algn="ctr"/>
            <a:r>
              <a:rPr lang="en-US" sz="1600" dirty="0"/>
              <a:t>https://eclipse.gsfc.nasa.gov/SEatlas/SEatlas.html</a:t>
            </a:r>
          </a:p>
        </p:txBody>
      </p:sp>
    </p:spTree>
    <p:extLst>
      <p:ext uri="{BB962C8B-B14F-4D97-AF65-F5344CB8AC3E}">
        <p14:creationId xmlns:p14="http://schemas.microsoft.com/office/powerpoint/2010/main" val="213912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2000"/>
                            </p:stCondLst>
                            <p:childTnLst>
                              <p:par>
                                <p:cTn id="23" presetID="47"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ED850-6F4C-3C17-3B06-13195FFDDD5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1D13B-2E35-EBB3-B3DB-9543B1A76F86}"/>
              </a:ext>
            </a:extLst>
          </p:cNvPr>
          <p:cNvSpPr>
            <a:spLocks noGrp="1"/>
          </p:cNvSpPr>
          <p:nvPr>
            <p:ph idx="1"/>
          </p:nvPr>
        </p:nvSpPr>
        <p:spPr>
          <a:xfrm>
            <a:off x="230188" y="841373"/>
            <a:ext cx="8683625" cy="5046309"/>
          </a:xfrm>
        </p:spPr>
        <p:txBody>
          <a:bodyPr/>
          <a:lstStyle/>
          <a:p>
            <a:r>
              <a:rPr lang="en-US" dirty="0"/>
              <a:t> Occur about every year and a half</a:t>
            </a:r>
          </a:p>
          <a:p>
            <a:r>
              <a:rPr lang="en-US" dirty="0"/>
              <a:t> Eclipses in same location</a:t>
            </a:r>
          </a:p>
          <a:p>
            <a:pPr lvl="1"/>
            <a:r>
              <a:rPr lang="en-US" dirty="0"/>
              <a:t> Generally about 400 years apart</a:t>
            </a:r>
          </a:p>
          <a:p>
            <a:pPr lvl="2"/>
            <a:r>
              <a:rPr lang="en-US" dirty="0"/>
              <a:t> Last totality in Alex Bay on May 15, 831</a:t>
            </a:r>
          </a:p>
          <a:p>
            <a:pPr lvl="3"/>
            <a:r>
              <a:rPr lang="en-US" dirty="0"/>
              <a:t> 1193  years ago!!!</a:t>
            </a:r>
          </a:p>
          <a:p>
            <a:pPr lvl="2"/>
            <a:r>
              <a:rPr lang="en-US" dirty="0"/>
              <a:t> This year’s totality on April 8, 2024</a:t>
            </a:r>
          </a:p>
          <a:p>
            <a:pPr lvl="2"/>
            <a:r>
              <a:rPr lang="en-US" dirty="0"/>
              <a:t> Next totality in Alex Bay on August 2, 2399</a:t>
            </a:r>
          </a:p>
          <a:p>
            <a:pPr lvl="3"/>
            <a:r>
              <a:rPr lang="en-US" dirty="0"/>
              <a:t> 375 years from now!</a:t>
            </a:r>
          </a:p>
        </p:txBody>
      </p:sp>
      <p:sp>
        <p:nvSpPr>
          <p:cNvPr id="2" name="Title 1">
            <a:extLst>
              <a:ext uri="{FF2B5EF4-FFF2-40B4-BE49-F238E27FC236}">
                <a16:creationId xmlns:a16="http://schemas.microsoft.com/office/drawing/2014/main" id="{F51B877B-16BC-11DA-7F7C-FBB919C14BA6}"/>
              </a:ext>
            </a:extLst>
          </p:cNvPr>
          <p:cNvSpPr>
            <a:spLocks noGrp="1"/>
          </p:cNvSpPr>
          <p:nvPr>
            <p:ph type="title"/>
          </p:nvPr>
        </p:nvSpPr>
        <p:spPr/>
        <p:txBody>
          <a:bodyPr/>
          <a:lstStyle/>
          <a:p>
            <a:r>
              <a:rPr lang="en-US" dirty="0"/>
              <a:t>Total Solar Eclipses on Earth</a:t>
            </a:r>
          </a:p>
        </p:txBody>
      </p:sp>
      <p:sp>
        <p:nvSpPr>
          <p:cNvPr id="4" name="TextBox 3">
            <a:extLst>
              <a:ext uri="{FF2B5EF4-FFF2-40B4-BE49-F238E27FC236}">
                <a16:creationId xmlns:a16="http://schemas.microsoft.com/office/drawing/2014/main" id="{C237F584-4F43-B362-EC73-0CCAD6F4E6A1}"/>
              </a:ext>
            </a:extLst>
          </p:cNvPr>
          <p:cNvSpPr txBox="1"/>
          <p:nvPr/>
        </p:nvSpPr>
        <p:spPr>
          <a:xfrm>
            <a:off x="527851" y="4670174"/>
            <a:ext cx="808829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FFFF00"/>
                </a:solidFill>
                <a:effectLst>
                  <a:outerShdw dist="63500" dir="2700000" algn="ctr" rotWithShape="0">
                    <a:schemeClr val="tx1"/>
                  </a:outerShdw>
                </a:effectLst>
                <a:latin typeface="Comic Sans MS"/>
              </a:rPr>
              <a:t>April’s eclipse is a once in 1,568 years ... once in more than 16 - 20 lifetimes event!</a:t>
            </a:r>
            <a:endParaRPr kumimoji="0" lang="en-US" sz="4400" b="0" i="0" u="none" strike="noStrike" kern="1200" cap="none" spc="0" normalizeH="0" baseline="0" noProof="0" dirty="0">
              <a:ln>
                <a:noFill/>
              </a:ln>
              <a:solidFill>
                <a:srgbClr val="FFFF00"/>
              </a:solidFill>
              <a:effectLst>
                <a:outerShdw dist="63500" dir="2700000" algn="ctr" rotWithShape="0">
                  <a:schemeClr val="tx1"/>
                </a:outerShdw>
              </a:effectLst>
              <a:uLnTx/>
              <a:uFillTx/>
              <a:latin typeface="Comic Sans MS"/>
            </a:endParaRPr>
          </a:p>
        </p:txBody>
      </p:sp>
    </p:spTree>
    <p:extLst>
      <p:ext uri="{BB962C8B-B14F-4D97-AF65-F5344CB8AC3E}">
        <p14:creationId xmlns:p14="http://schemas.microsoft.com/office/powerpoint/2010/main" val="154352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CF645-76C1-E079-1D38-BF3EC3C7437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22D3FB-4417-60B3-A213-968DFE7EE34C}"/>
              </a:ext>
            </a:extLst>
          </p:cNvPr>
          <p:cNvSpPr>
            <a:spLocks noGrp="1"/>
          </p:cNvSpPr>
          <p:nvPr>
            <p:ph idx="1"/>
          </p:nvPr>
        </p:nvSpPr>
        <p:spPr>
          <a:xfrm>
            <a:off x="230188" y="841373"/>
            <a:ext cx="8683625" cy="5046309"/>
          </a:xfrm>
        </p:spPr>
        <p:txBody>
          <a:bodyPr/>
          <a:lstStyle/>
          <a:p>
            <a:r>
              <a:rPr lang="en-US" dirty="0"/>
              <a:t> Occur about every year and a half</a:t>
            </a:r>
          </a:p>
          <a:p>
            <a:r>
              <a:rPr lang="en-US" dirty="0"/>
              <a:t> Eclipses in same location</a:t>
            </a:r>
          </a:p>
          <a:p>
            <a:pPr lvl="1"/>
            <a:r>
              <a:rPr lang="en-US" dirty="0"/>
              <a:t> Generally about 400 years apart</a:t>
            </a:r>
          </a:p>
          <a:p>
            <a:pPr lvl="2"/>
            <a:r>
              <a:rPr lang="en-US" dirty="0"/>
              <a:t> Last totality in Alex Bay on May 15, 831</a:t>
            </a:r>
          </a:p>
          <a:p>
            <a:pPr lvl="3"/>
            <a:r>
              <a:rPr lang="en-US" dirty="0"/>
              <a:t> 1193  years ago!!!</a:t>
            </a:r>
          </a:p>
          <a:p>
            <a:pPr lvl="2"/>
            <a:r>
              <a:rPr lang="en-US" dirty="0"/>
              <a:t> This year’s totality on April 8, 2024</a:t>
            </a:r>
          </a:p>
          <a:p>
            <a:pPr lvl="2"/>
            <a:r>
              <a:rPr lang="en-US" dirty="0"/>
              <a:t> Next totality in Alex Bay on August 2, 2399</a:t>
            </a:r>
          </a:p>
          <a:p>
            <a:pPr lvl="3"/>
            <a:r>
              <a:rPr lang="en-US" dirty="0"/>
              <a:t> 375 years from now!</a:t>
            </a:r>
          </a:p>
        </p:txBody>
      </p:sp>
      <p:sp>
        <p:nvSpPr>
          <p:cNvPr id="2" name="Title 1">
            <a:extLst>
              <a:ext uri="{FF2B5EF4-FFF2-40B4-BE49-F238E27FC236}">
                <a16:creationId xmlns:a16="http://schemas.microsoft.com/office/drawing/2014/main" id="{3BB95A49-35F3-04AA-C3FD-7142E514528E}"/>
              </a:ext>
            </a:extLst>
          </p:cNvPr>
          <p:cNvSpPr>
            <a:spLocks noGrp="1"/>
          </p:cNvSpPr>
          <p:nvPr>
            <p:ph type="title"/>
          </p:nvPr>
        </p:nvSpPr>
        <p:spPr/>
        <p:txBody>
          <a:bodyPr/>
          <a:lstStyle/>
          <a:p>
            <a:r>
              <a:rPr lang="en-US" dirty="0"/>
              <a:t>Total Solar Eclipses on Earth</a:t>
            </a:r>
          </a:p>
        </p:txBody>
      </p:sp>
      <p:pic>
        <p:nvPicPr>
          <p:cNvPr id="5" name="Picture 4">
            <a:extLst>
              <a:ext uri="{FF2B5EF4-FFF2-40B4-BE49-F238E27FC236}">
                <a16:creationId xmlns:a16="http://schemas.microsoft.com/office/drawing/2014/main" id="{93A886BD-6E88-0F05-2DED-975F389FF73A}"/>
              </a:ext>
            </a:extLst>
          </p:cNvPr>
          <p:cNvPicPr>
            <a:picLocks noChangeAspect="1"/>
          </p:cNvPicPr>
          <p:nvPr/>
        </p:nvPicPr>
        <p:blipFill rotWithShape="1">
          <a:blip r:embed="rId2">
            <a:extLst>
              <a:ext uri="{28A0092B-C50C-407E-A947-70E740481C1C}">
                <a14:useLocalDpi xmlns:a14="http://schemas.microsoft.com/office/drawing/2010/main" val="0"/>
              </a:ext>
            </a:extLst>
          </a:blip>
          <a:srcRect t="3357" b="12269"/>
          <a:stretch/>
        </p:blipFill>
        <p:spPr>
          <a:xfrm>
            <a:off x="315468" y="1439439"/>
            <a:ext cx="8513064" cy="5418561"/>
          </a:xfrm>
          <a:prstGeom prst="rect">
            <a:avLst/>
          </a:prstGeom>
        </p:spPr>
      </p:pic>
      <p:pic>
        <p:nvPicPr>
          <p:cNvPr id="7" name="Picture 6">
            <a:extLst>
              <a:ext uri="{FF2B5EF4-FFF2-40B4-BE49-F238E27FC236}">
                <a16:creationId xmlns:a16="http://schemas.microsoft.com/office/drawing/2014/main" id="{321C5BA5-9E45-5162-C5C6-E05D9B751E0D}"/>
              </a:ext>
            </a:extLst>
          </p:cNvPr>
          <p:cNvPicPr>
            <a:picLocks noChangeAspect="1"/>
          </p:cNvPicPr>
          <p:nvPr/>
        </p:nvPicPr>
        <p:blipFill rotWithShape="1">
          <a:blip r:embed="rId2">
            <a:extLst>
              <a:ext uri="{28A0092B-C50C-407E-A947-70E740481C1C}">
                <a14:useLocalDpi xmlns:a14="http://schemas.microsoft.com/office/drawing/2010/main" val="0"/>
              </a:ext>
            </a:extLst>
          </a:blip>
          <a:srcRect l="8113" t="88756" r="76066" b="1397"/>
          <a:stretch/>
        </p:blipFill>
        <p:spPr>
          <a:xfrm>
            <a:off x="7007570" y="1956857"/>
            <a:ext cx="1438275" cy="675323"/>
          </a:xfrm>
          <a:prstGeom prst="rect">
            <a:avLst/>
          </a:prstGeom>
        </p:spPr>
      </p:pic>
      <p:pic>
        <p:nvPicPr>
          <p:cNvPr id="9" name="Picture 8">
            <a:extLst>
              <a:ext uri="{FF2B5EF4-FFF2-40B4-BE49-F238E27FC236}">
                <a16:creationId xmlns:a16="http://schemas.microsoft.com/office/drawing/2014/main" id="{BF49E09F-5C8E-2C87-2175-B2653897F601}"/>
              </a:ext>
            </a:extLst>
          </p:cNvPr>
          <p:cNvPicPr>
            <a:picLocks noChangeAspect="1"/>
          </p:cNvPicPr>
          <p:nvPr/>
        </p:nvPicPr>
        <p:blipFill rotWithShape="1">
          <a:blip r:embed="rId2">
            <a:extLst>
              <a:ext uri="{28A0092B-C50C-407E-A947-70E740481C1C}">
                <a14:useLocalDpi xmlns:a14="http://schemas.microsoft.com/office/drawing/2010/main" val="0"/>
              </a:ext>
            </a:extLst>
          </a:blip>
          <a:srcRect l="70405" t="89337" r="3549" b="4260"/>
          <a:stretch/>
        </p:blipFill>
        <p:spPr>
          <a:xfrm>
            <a:off x="6776083" y="1439439"/>
            <a:ext cx="2367917" cy="439102"/>
          </a:xfrm>
          <a:prstGeom prst="rect">
            <a:avLst/>
          </a:prstGeom>
        </p:spPr>
      </p:pic>
      <p:sp>
        <p:nvSpPr>
          <p:cNvPr id="10" name="TextBox 9">
            <a:extLst>
              <a:ext uri="{FF2B5EF4-FFF2-40B4-BE49-F238E27FC236}">
                <a16:creationId xmlns:a16="http://schemas.microsoft.com/office/drawing/2014/main" id="{75AB346C-9B87-E58F-082C-F23F09B8D5DF}"/>
              </a:ext>
            </a:extLst>
          </p:cNvPr>
          <p:cNvSpPr txBox="1"/>
          <p:nvPr/>
        </p:nvSpPr>
        <p:spPr>
          <a:xfrm>
            <a:off x="1228170" y="3762127"/>
            <a:ext cx="3299441" cy="1384995"/>
          </a:xfrm>
          <a:prstGeom prst="rect">
            <a:avLst/>
          </a:prstGeom>
          <a:solidFill>
            <a:srgbClr val="FFFFFF">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outerShdw dist="50800" dir="2700000" algn="ctr" rotWithShape="0">
                    <a:srgbClr val="FFFF00"/>
                  </a:outerShdw>
                </a:effectLst>
                <a:uLnTx/>
                <a:uFillTx/>
                <a:latin typeface="Comic Sans MS"/>
                <a:ea typeface="+mn-ea"/>
                <a:cs typeface="+mn-cs"/>
              </a:rPr>
              <a:t>Next total eclipse in </a:t>
            </a:r>
            <a:r>
              <a:rPr lang="en-US" sz="2800" dirty="0">
                <a:solidFill>
                  <a:srgbClr val="0000FF"/>
                </a:solidFill>
                <a:effectLst>
                  <a:outerShdw dist="50800" dir="2700000" algn="ctr" rotWithShape="0">
                    <a:srgbClr val="FFFF00"/>
                  </a:outerShdw>
                </a:effectLst>
                <a:latin typeface="Comic Sans MS"/>
              </a:rPr>
              <a:t>Alex Bay on August 2, 2399</a:t>
            </a:r>
            <a:r>
              <a:rPr kumimoji="0" lang="en-US" sz="2800" b="0" i="0" u="none" strike="noStrike" kern="1200" cap="none" spc="0" normalizeH="0" baseline="0" noProof="0" dirty="0">
                <a:ln>
                  <a:noFill/>
                </a:ln>
                <a:solidFill>
                  <a:srgbClr val="0000FF"/>
                </a:solidFill>
                <a:effectLst>
                  <a:outerShdw dist="50800" dir="2700000" algn="ctr" rotWithShape="0">
                    <a:srgbClr val="FFFF00"/>
                  </a:outerShdw>
                </a:effectLst>
                <a:uLnTx/>
                <a:uFillTx/>
                <a:latin typeface="Comic Sans MS"/>
                <a:ea typeface="+mn-ea"/>
                <a:cs typeface="+mn-cs"/>
              </a:rPr>
              <a:t>!</a:t>
            </a:r>
          </a:p>
        </p:txBody>
      </p:sp>
      <p:sp>
        <p:nvSpPr>
          <p:cNvPr id="11" name="Oval 10">
            <a:extLst>
              <a:ext uri="{FF2B5EF4-FFF2-40B4-BE49-F238E27FC236}">
                <a16:creationId xmlns:a16="http://schemas.microsoft.com/office/drawing/2014/main" id="{FAE775B6-8819-0581-6801-83CDE8D2286B}"/>
              </a:ext>
            </a:extLst>
          </p:cNvPr>
          <p:cNvSpPr/>
          <p:nvPr/>
        </p:nvSpPr>
        <p:spPr>
          <a:xfrm>
            <a:off x="3097811" y="3063072"/>
            <a:ext cx="274320" cy="274320"/>
          </a:xfrm>
          <a:prstGeom prst="ellipse">
            <a:avLst/>
          </a:prstGeom>
          <a:noFill/>
          <a:ln w="38100">
            <a:solidFill>
              <a:srgbClr val="FFFF00"/>
            </a:solidFill>
          </a:ln>
          <a:effectLst>
            <a:outerShdw dist="25400" dir="2700000" algn="ctr" rotWithShape="0">
              <a:srgbClr val="0000FF"/>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12" name="TextBox 11">
            <a:extLst>
              <a:ext uri="{FF2B5EF4-FFF2-40B4-BE49-F238E27FC236}">
                <a16:creationId xmlns:a16="http://schemas.microsoft.com/office/drawing/2014/main" id="{4A09F33C-8AC1-5FE1-12D7-54BC9D58AFC5}"/>
              </a:ext>
            </a:extLst>
          </p:cNvPr>
          <p:cNvSpPr txBox="1"/>
          <p:nvPr/>
        </p:nvSpPr>
        <p:spPr>
          <a:xfrm>
            <a:off x="1557338" y="6330241"/>
            <a:ext cx="6029324" cy="338554"/>
          </a:xfrm>
          <a:prstGeom prst="rect">
            <a:avLst/>
          </a:prstGeom>
          <a:noFill/>
        </p:spPr>
        <p:txBody>
          <a:bodyPr wrap="square">
            <a:spAutoFit/>
          </a:bodyPr>
          <a:lstStyle/>
          <a:p>
            <a:pPr algn="ctr"/>
            <a:r>
              <a:rPr lang="en-US" sz="1600" dirty="0"/>
              <a:t>https://eclipse.gsfc.nasa.gov/SEatlas/SEatlas.html</a:t>
            </a:r>
          </a:p>
        </p:txBody>
      </p:sp>
    </p:spTree>
    <p:extLst>
      <p:ext uri="{BB962C8B-B14F-4D97-AF65-F5344CB8AC3E}">
        <p14:creationId xmlns:p14="http://schemas.microsoft.com/office/powerpoint/2010/main" val="18759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2000"/>
                            </p:stCondLst>
                            <p:childTnLst>
                              <p:par>
                                <p:cTn id="23" presetID="15"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3000"/>
                            </p:stCondLst>
                            <p:childTnLst>
                              <p:par>
                                <p:cTn id="30" presetID="47"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66990-2C5F-134D-0A04-A476CA69D59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FF4AD4-DCF2-D871-D5DA-AF5DBB82722C}"/>
              </a:ext>
            </a:extLst>
          </p:cNvPr>
          <p:cNvSpPr>
            <a:spLocks noGrp="1"/>
          </p:cNvSpPr>
          <p:nvPr>
            <p:ph idx="1"/>
          </p:nvPr>
        </p:nvSpPr>
        <p:spPr>
          <a:xfrm>
            <a:off x="230188" y="841373"/>
            <a:ext cx="8683625" cy="5046309"/>
          </a:xfrm>
        </p:spPr>
        <p:txBody>
          <a:bodyPr/>
          <a:lstStyle/>
          <a:p>
            <a:r>
              <a:rPr lang="en-US" dirty="0"/>
              <a:t> Occur about every year and a half</a:t>
            </a:r>
          </a:p>
          <a:p>
            <a:r>
              <a:rPr lang="en-US" dirty="0"/>
              <a:t> Eclipses in same location</a:t>
            </a:r>
          </a:p>
          <a:p>
            <a:pPr lvl="1"/>
            <a:r>
              <a:rPr lang="en-US" dirty="0"/>
              <a:t> Generally about 400 years apart</a:t>
            </a:r>
          </a:p>
          <a:p>
            <a:pPr lvl="2"/>
            <a:r>
              <a:rPr lang="en-US" dirty="0"/>
              <a:t> Last totality in Alex Bay on May 15, 831</a:t>
            </a:r>
          </a:p>
          <a:p>
            <a:pPr lvl="3"/>
            <a:r>
              <a:rPr lang="en-US" dirty="0"/>
              <a:t> 1193  years ago!!!</a:t>
            </a:r>
          </a:p>
          <a:p>
            <a:pPr lvl="2"/>
            <a:r>
              <a:rPr lang="en-US" dirty="0"/>
              <a:t> This year’s totality on April 8, 2024</a:t>
            </a:r>
          </a:p>
          <a:p>
            <a:pPr lvl="2"/>
            <a:r>
              <a:rPr lang="en-US" dirty="0"/>
              <a:t> Next totality in Alex Bay on August 2, 2399</a:t>
            </a:r>
          </a:p>
          <a:p>
            <a:pPr lvl="3"/>
            <a:r>
              <a:rPr lang="en-US" dirty="0"/>
              <a:t> 375 years from now!</a:t>
            </a:r>
          </a:p>
        </p:txBody>
      </p:sp>
      <p:sp>
        <p:nvSpPr>
          <p:cNvPr id="2" name="Title 1">
            <a:extLst>
              <a:ext uri="{FF2B5EF4-FFF2-40B4-BE49-F238E27FC236}">
                <a16:creationId xmlns:a16="http://schemas.microsoft.com/office/drawing/2014/main" id="{9AA4A975-566C-BFA5-1227-0C8719E6E8D8}"/>
              </a:ext>
            </a:extLst>
          </p:cNvPr>
          <p:cNvSpPr>
            <a:spLocks noGrp="1"/>
          </p:cNvSpPr>
          <p:nvPr>
            <p:ph type="title"/>
          </p:nvPr>
        </p:nvSpPr>
        <p:spPr/>
        <p:txBody>
          <a:bodyPr/>
          <a:lstStyle/>
          <a:p>
            <a:r>
              <a:rPr lang="en-US" dirty="0"/>
              <a:t>Total Solar Eclipses on Earth</a:t>
            </a:r>
          </a:p>
        </p:txBody>
      </p:sp>
      <p:pic>
        <p:nvPicPr>
          <p:cNvPr id="5" name="Picture 4">
            <a:extLst>
              <a:ext uri="{FF2B5EF4-FFF2-40B4-BE49-F238E27FC236}">
                <a16:creationId xmlns:a16="http://schemas.microsoft.com/office/drawing/2014/main" id="{F7B94055-E743-904E-1DB6-CB33780DC642}"/>
              </a:ext>
            </a:extLst>
          </p:cNvPr>
          <p:cNvPicPr>
            <a:picLocks noChangeAspect="1"/>
          </p:cNvPicPr>
          <p:nvPr/>
        </p:nvPicPr>
        <p:blipFill rotWithShape="1">
          <a:blip r:embed="rId2">
            <a:extLst>
              <a:ext uri="{28A0092B-C50C-407E-A947-70E740481C1C}">
                <a14:useLocalDpi xmlns:a14="http://schemas.microsoft.com/office/drawing/2010/main" val="0"/>
              </a:ext>
            </a:extLst>
          </a:blip>
          <a:srcRect t="3357" b="12269"/>
          <a:stretch/>
        </p:blipFill>
        <p:spPr>
          <a:xfrm>
            <a:off x="315468" y="1439439"/>
            <a:ext cx="8513064" cy="5418561"/>
          </a:xfrm>
          <a:prstGeom prst="rect">
            <a:avLst/>
          </a:prstGeom>
        </p:spPr>
      </p:pic>
      <p:pic>
        <p:nvPicPr>
          <p:cNvPr id="7" name="Picture 6">
            <a:extLst>
              <a:ext uri="{FF2B5EF4-FFF2-40B4-BE49-F238E27FC236}">
                <a16:creationId xmlns:a16="http://schemas.microsoft.com/office/drawing/2014/main" id="{AE2C0698-A401-1E98-CFFF-941FBB342144}"/>
              </a:ext>
            </a:extLst>
          </p:cNvPr>
          <p:cNvPicPr>
            <a:picLocks noChangeAspect="1"/>
          </p:cNvPicPr>
          <p:nvPr/>
        </p:nvPicPr>
        <p:blipFill rotWithShape="1">
          <a:blip r:embed="rId2">
            <a:extLst>
              <a:ext uri="{28A0092B-C50C-407E-A947-70E740481C1C}">
                <a14:useLocalDpi xmlns:a14="http://schemas.microsoft.com/office/drawing/2010/main" val="0"/>
              </a:ext>
            </a:extLst>
          </a:blip>
          <a:srcRect l="8113" t="88756" r="76066" b="1397"/>
          <a:stretch/>
        </p:blipFill>
        <p:spPr>
          <a:xfrm>
            <a:off x="7007570" y="1956857"/>
            <a:ext cx="1438275" cy="675323"/>
          </a:xfrm>
          <a:prstGeom prst="rect">
            <a:avLst/>
          </a:prstGeom>
        </p:spPr>
      </p:pic>
      <p:pic>
        <p:nvPicPr>
          <p:cNvPr id="9" name="Picture 8">
            <a:extLst>
              <a:ext uri="{FF2B5EF4-FFF2-40B4-BE49-F238E27FC236}">
                <a16:creationId xmlns:a16="http://schemas.microsoft.com/office/drawing/2014/main" id="{E1203B68-5BFD-797E-54BA-AEAAFC8F0AC5}"/>
              </a:ext>
            </a:extLst>
          </p:cNvPr>
          <p:cNvPicPr>
            <a:picLocks noChangeAspect="1"/>
          </p:cNvPicPr>
          <p:nvPr/>
        </p:nvPicPr>
        <p:blipFill rotWithShape="1">
          <a:blip r:embed="rId2">
            <a:extLst>
              <a:ext uri="{28A0092B-C50C-407E-A947-70E740481C1C}">
                <a14:useLocalDpi xmlns:a14="http://schemas.microsoft.com/office/drawing/2010/main" val="0"/>
              </a:ext>
            </a:extLst>
          </a:blip>
          <a:srcRect l="70405" t="89337" r="3549" b="4260"/>
          <a:stretch/>
        </p:blipFill>
        <p:spPr>
          <a:xfrm>
            <a:off x="6776083" y="1439439"/>
            <a:ext cx="2367917" cy="439102"/>
          </a:xfrm>
          <a:prstGeom prst="rect">
            <a:avLst/>
          </a:prstGeom>
        </p:spPr>
      </p:pic>
      <p:sp>
        <p:nvSpPr>
          <p:cNvPr id="10" name="TextBox 9">
            <a:extLst>
              <a:ext uri="{FF2B5EF4-FFF2-40B4-BE49-F238E27FC236}">
                <a16:creationId xmlns:a16="http://schemas.microsoft.com/office/drawing/2014/main" id="{DE2499AD-0C3C-DE33-931E-5DECFF3058B4}"/>
              </a:ext>
            </a:extLst>
          </p:cNvPr>
          <p:cNvSpPr txBox="1"/>
          <p:nvPr/>
        </p:nvSpPr>
        <p:spPr>
          <a:xfrm>
            <a:off x="1228170" y="3762127"/>
            <a:ext cx="3299441" cy="1384995"/>
          </a:xfrm>
          <a:prstGeom prst="rect">
            <a:avLst/>
          </a:prstGeom>
          <a:solidFill>
            <a:srgbClr val="FFFFFF">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outerShdw dist="50800" dir="2700000" algn="ctr" rotWithShape="0">
                    <a:srgbClr val="FFFF00"/>
                  </a:outerShdw>
                </a:effectLst>
                <a:uLnTx/>
                <a:uFillTx/>
                <a:latin typeface="Comic Sans MS"/>
                <a:ea typeface="+mn-ea"/>
                <a:cs typeface="+mn-cs"/>
              </a:rPr>
              <a:t>Next total eclipse in </a:t>
            </a:r>
            <a:r>
              <a:rPr lang="en-US" sz="2800" dirty="0">
                <a:solidFill>
                  <a:srgbClr val="0000FF"/>
                </a:solidFill>
                <a:effectLst>
                  <a:outerShdw dist="50800" dir="2700000" algn="ctr" rotWithShape="0">
                    <a:srgbClr val="FFFF00"/>
                  </a:outerShdw>
                </a:effectLst>
                <a:latin typeface="Comic Sans MS"/>
              </a:rPr>
              <a:t>Alex Bay on August 2, 2399</a:t>
            </a:r>
            <a:r>
              <a:rPr kumimoji="0" lang="en-US" sz="2800" b="0" i="0" u="none" strike="noStrike" kern="1200" cap="none" spc="0" normalizeH="0" baseline="0" noProof="0" dirty="0">
                <a:ln>
                  <a:noFill/>
                </a:ln>
                <a:solidFill>
                  <a:srgbClr val="0000FF"/>
                </a:solidFill>
                <a:effectLst>
                  <a:outerShdw dist="50800" dir="2700000" algn="ctr" rotWithShape="0">
                    <a:srgbClr val="FFFF00"/>
                  </a:outerShdw>
                </a:effectLst>
                <a:uLnTx/>
                <a:uFillTx/>
                <a:latin typeface="Comic Sans MS"/>
                <a:ea typeface="+mn-ea"/>
                <a:cs typeface="+mn-cs"/>
              </a:rPr>
              <a:t>!</a:t>
            </a:r>
          </a:p>
        </p:txBody>
      </p:sp>
      <p:sp>
        <p:nvSpPr>
          <p:cNvPr id="11" name="Oval 10">
            <a:extLst>
              <a:ext uri="{FF2B5EF4-FFF2-40B4-BE49-F238E27FC236}">
                <a16:creationId xmlns:a16="http://schemas.microsoft.com/office/drawing/2014/main" id="{0392380C-A5BD-E8D6-1E94-C1B238F3A9D8}"/>
              </a:ext>
            </a:extLst>
          </p:cNvPr>
          <p:cNvSpPr/>
          <p:nvPr/>
        </p:nvSpPr>
        <p:spPr>
          <a:xfrm>
            <a:off x="3097811" y="3063072"/>
            <a:ext cx="274320" cy="274320"/>
          </a:xfrm>
          <a:prstGeom prst="ellipse">
            <a:avLst/>
          </a:prstGeom>
          <a:noFill/>
          <a:ln w="38100">
            <a:solidFill>
              <a:srgbClr val="FFFF00"/>
            </a:solidFill>
          </a:ln>
          <a:effectLst>
            <a:outerShdw dist="25400" dir="2700000" algn="ctr" rotWithShape="0">
              <a:srgbClr val="0000FF"/>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pic>
        <p:nvPicPr>
          <p:cNvPr id="6" name="Picture 5">
            <a:extLst>
              <a:ext uri="{FF2B5EF4-FFF2-40B4-BE49-F238E27FC236}">
                <a16:creationId xmlns:a16="http://schemas.microsoft.com/office/drawing/2014/main" id="{A7C7CD94-C360-13CF-FAE4-02B8E9FA350B}"/>
              </a:ext>
            </a:extLst>
          </p:cNvPr>
          <p:cNvPicPr>
            <a:picLocks noChangeAspect="1"/>
          </p:cNvPicPr>
          <p:nvPr/>
        </p:nvPicPr>
        <p:blipFill rotWithShape="1">
          <a:blip r:embed="rId3"/>
          <a:srcRect t="18613"/>
          <a:stretch/>
        </p:blipFill>
        <p:spPr>
          <a:xfrm>
            <a:off x="-393116" y="1439439"/>
            <a:ext cx="9537116" cy="6400800"/>
          </a:xfrm>
          <a:prstGeom prst="rect">
            <a:avLst/>
          </a:prstGeom>
        </p:spPr>
      </p:pic>
      <p:sp>
        <p:nvSpPr>
          <p:cNvPr id="8" name="TextBox 7">
            <a:extLst>
              <a:ext uri="{FF2B5EF4-FFF2-40B4-BE49-F238E27FC236}">
                <a16:creationId xmlns:a16="http://schemas.microsoft.com/office/drawing/2014/main" id="{816E7072-B995-2640-BF0B-D711854D1EF9}"/>
              </a:ext>
            </a:extLst>
          </p:cNvPr>
          <p:cNvSpPr txBox="1"/>
          <p:nvPr/>
        </p:nvSpPr>
        <p:spPr>
          <a:xfrm>
            <a:off x="4002432" y="2310699"/>
            <a:ext cx="3724275" cy="954107"/>
          </a:xfrm>
          <a:prstGeom prst="rect">
            <a:avLst/>
          </a:prstGeom>
          <a:noFill/>
        </p:spPr>
        <p:txBody>
          <a:bodyPr wrap="square" rtlCol="0">
            <a:spAutoFit/>
          </a:bodyPr>
          <a:lstStyle/>
          <a:p>
            <a:pPr algn="ctr"/>
            <a:r>
              <a:rPr lang="en-US" sz="2800" dirty="0">
                <a:solidFill>
                  <a:srgbClr val="FFFF00"/>
                </a:solidFill>
                <a:effectLst>
                  <a:outerShdw dist="25400" dir="2700000" algn="ctr" rotWithShape="0">
                    <a:schemeClr val="tx1"/>
                  </a:outerShdw>
                </a:effectLst>
              </a:rPr>
              <a:t>All of </a:t>
            </a:r>
            <a:r>
              <a:rPr lang="en-US" sz="2800" dirty="0" err="1">
                <a:solidFill>
                  <a:srgbClr val="FFFF00"/>
                </a:solidFill>
                <a:effectLst>
                  <a:outerShdw dist="25400" dir="2700000" algn="ctr" rotWithShape="0">
                    <a:schemeClr val="tx1"/>
                  </a:outerShdw>
                </a:effectLst>
              </a:rPr>
              <a:t>NoCoNY</a:t>
            </a:r>
            <a:r>
              <a:rPr lang="en-US" sz="2800" dirty="0">
                <a:solidFill>
                  <a:srgbClr val="FFFF00"/>
                </a:solidFill>
                <a:effectLst>
                  <a:outerShdw dist="25400" dir="2700000" algn="ctr" rotWithShape="0">
                    <a:schemeClr val="tx1"/>
                  </a:outerShdw>
                </a:effectLst>
              </a:rPr>
              <a:t> in Totality in 2399!</a:t>
            </a:r>
          </a:p>
        </p:txBody>
      </p:sp>
      <p:sp>
        <p:nvSpPr>
          <p:cNvPr id="12" name="TextBox 11">
            <a:extLst>
              <a:ext uri="{FF2B5EF4-FFF2-40B4-BE49-F238E27FC236}">
                <a16:creationId xmlns:a16="http://schemas.microsoft.com/office/drawing/2014/main" id="{B7C639D1-985D-CD0D-98C7-F349F52464F2}"/>
              </a:ext>
            </a:extLst>
          </p:cNvPr>
          <p:cNvSpPr txBox="1"/>
          <p:nvPr/>
        </p:nvSpPr>
        <p:spPr>
          <a:xfrm>
            <a:off x="-11998" y="1484529"/>
            <a:ext cx="3557774" cy="954107"/>
          </a:xfrm>
          <a:prstGeom prst="rect">
            <a:avLst/>
          </a:prstGeom>
          <a:noFill/>
        </p:spPr>
        <p:txBody>
          <a:bodyPr wrap="square" rtlCol="0">
            <a:spAutoFit/>
          </a:bodyPr>
          <a:lstStyle/>
          <a:p>
            <a:pPr algn="ctr"/>
            <a:r>
              <a:rPr lang="en-US" sz="2800" dirty="0">
                <a:solidFill>
                  <a:srgbClr val="FFFF00"/>
                </a:solidFill>
                <a:effectLst>
                  <a:outerShdw dist="25400" dir="2700000" algn="ctr" rotWithShape="0">
                    <a:schemeClr val="tx1"/>
                  </a:outerShdw>
                </a:effectLst>
              </a:rPr>
              <a:t>4 minutes 48 seconds of totality!</a:t>
            </a:r>
          </a:p>
        </p:txBody>
      </p:sp>
      <p:pic>
        <p:nvPicPr>
          <p:cNvPr id="4" name="Picture 3">
            <a:extLst>
              <a:ext uri="{FF2B5EF4-FFF2-40B4-BE49-F238E27FC236}">
                <a16:creationId xmlns:a16="http://schemas.microsoft.com/office/drawing/2014/main" id="{F83B5DEC-C705-C547-49A7-5CED222ABCE2}"/>
              </a:ext>
            </a:extLst>
          </p:cNvPr>
          <p:cNvPicPr>
            <a:picLocks noChangeAspect="1"/>
          </p:cNvPicPr>
          <p:nvPr/>
        </p:nvPicPr>
        <p:blipFill rotWithShape="1">
          <a:blip r:embed="rId4"/>
          <a:srcRect t="18613"/>
          <a:stretch/>
        </p:blipFill>
        <p:spPr>
          <a:xfrm>
            <a:off x="-542405" y="8181491"/>
            <a:ext cx="9537115" cy="6400800"/>
          </a:xfrm>
          <a:prstGeom prst="rect">
            <a:avLst/>
          </a:prstGeom>
        </p:spPr>
      </p:pic>
      <p:sp>
        <p:nvSpPr>
          <p:cNvPr id="13" name="5-Point Star 9">
            <a:extLst>
              <a:ext uri="{FF2B5EF4-FFF2-40B4-BE49-F238E27FC236}">
                <a16:creationId xmlns:a16="http://schemas.microsoft.com/office/drawing/2014/main" id="{4DD5ED12-F8FA-D720-60D1-269A03FB183A}"/>
              </a:ext>
            </a:extLst>
          </p:cNvPr>
          <p:cNvSpPr/>
          <p:nvPr/>
        </p:nvSpPr>
        <p:spPr bwMode="auto">
          <a:xfrm>
            <a:off x="4732069" y="4650214"/>
            <a:ext cx="365760" cy="365760"/>
          </a:xfrm>
          <a:prstGeom prst="star5">
            <a:avLst/>
          </a:prstGeom>
          <a:solidFill>
            <a:srgbClr val="FFFF00"/>
          </a:solidFill>
          <a:ln w="12700"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614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5"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095875" cy="731520"/>
          </a:xfrm>
        </p:spPr>
        <p:txBody>
          <a:bodyPr/>
          <a:lstStyle/>
          <a:p>
            <a:r>
              <a:rPr lang="en-US" dirty="0"/>
              <a:t>Solar Eclipse</a:t>
            </a:r>
          </a:p>
        </p:txBody>
      </p:sp>
      <p:sp>
        <p:nvSpPr>
          <p:cNvPr id="3" name="Content Placeholder 2"/>
          <p:cNvSpPr>
            <a:spLocks noGrp="1"/>
          </p:cNvSpPr>
          <p:nvPr>
            <p:ph idx="1"/>
          </p:nvPr>
        </p:nvSpPr>
        <p:spPr>
          <a:xfrm>
            <a:off x="228600" y="914400"/>
            <a:ext cx="8686800" cy="2358390"/>
          </a:xfrm>
        </p:spPr>
        <p:txBody>
          <a:bodyPr/>
          <a:lstStyle/>
          <a:p>
            <a:r>
              <a:rPr lang="en-US" altLang="en-US" dirty="0"/>
              <a:t> Moon’s shadow falls on Earth</a:t>
            </a:r>
          </a:p>
          <a:p>
            <a:pPr lvl="1"/>
            <a:r>
              <a:rPr lang="en-US" altLang="en-US" dirty="0"/>
              <a:t> Moon and Sun aligned in Earth’s sky</a:t>
            </a:r>
          </a:p>
          <a:p>
            <a:pPr lvl="2"/>
            <a:r>
              <a:rPr lang="en-US" altLang="en-US" dirty="0"/>
              <a:t> Penumbra partial eclipse</a:t>
            </a:r>
          </a:p>
          <a:p>
            <a:pPr lvl="2"/>
            <a:r>
              <a:rPr lang="en-US" altLang="en-US" dirty="0"/>
              <a:t> Umbra total eclipse</a:t>
            </a:r>
          </a:p>
          <a:p>
            <a:endParaRPr lang="en-US" dirty="0"/>
          </a:p>
        </p:txBody>
      </p:sp>
      <p:sp>
        <p:nvSpPr>
          <p:cNvPr id="4" name="Rectangle 33"/>
          <p:cNvSpPr>
            <a:spLocks noChangeArrowheads="1"/>
          </p:cNvSpPr>
          <p:nvPr/>
        </p:nvSpPr>
        <p:spPr bwMode="auto">
          <a:xfrm>
            <a:off x="0" y="2935288"/>
            <a:ext cx="9144000" cy="3922712"/>
          </a:xfrm>
          <a:prstGeom prst="rect">
            <a:avLst/>
          </a:prstGeom>
          <a:solidFill>
            <a:srgbClr val="000000"/>
          </a:solidFill>
          <a:ln w="9525">
            <a:noFill/>
            <a:miter lim="800000"/>
            <a:headEnd/>
            <a:tailEnd/>
          </a:ln>
        </p:spPr>
        <p:txBody>
          <a:bodyPr wrap="none" anchor="ctr"/>
          <a:lstStyle>
            <a:lvl1pPr eaLnBrk="0" hangingPunct="0">
              <a:spcBef>
                <a:spcPct val="20000"/>
              </a:spcBef>
              <a:buFont typeface="Wingdings" pitchFamily="2" charset="2"/>
              <a:buChar char="¶"/>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eaLnBrk="0" hangingPunct="0">
              <a:spcBef>
                <a:spcPct val="20000"/>
              </a:spcBef>
              <a:buFont typeface="Wingdings" pitchFamily="2" charset="2"/>
              <a:buChar char="^"/>
              <a:defRPr sz="2000">
                <a:solidFill>
                  <a:srgbClr val="FFFF00"/>
                </a:solidFill>
                <a:latin typeface="Comic Sans MS" pitchFamily="66" charset="0"/>
              </a:defRPr>
            </a:lvl4pPr>
            <a:lvl5pPr marL="2057400" indent="-228600" eaLnBrk="0" hangingPunct="0">
              <a:spcBef>
                <a:spcPct val="20000"/>
              </a:spcBef>
              <a:buFont typeface="Wingdings" pitchFamily="2" charset="2"/>
              <a:buChar char="c"/>
              <a:defRPr sz="2000">
                <a:solidFill>
                  <a:srgbClr val="FFFF00"/>
                </a:solidFill>
                <a:latin typeface="Comic Sans MS" pitchFamily="66" charset="0"/>
              </a:defRPr>
            </a:lvl5pPr>
            <a:lvl6pPr marL="25146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6pPr>
            <a:lvl7pPr marL="29718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7pPr>
            <a:lvl8pPr marL="34290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8pPr>
            <a:lvl9pPr marL="38862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7" name="Oval 19"/>
          <p:cNvSpPr>
            <a:spLocks noChangeArrowheads="1"/>
          </p:cNvSpPr>
          <p:nvPr/>
        </p:nvSpPr>
        <p:spPr bwMode="auto">
          <a:xfrm>
            <a:off x="171450" y="3757613"/>
            <a:ext cx="2286000" cy="2286000"/>
          </a:xfrm>
          <a:prstGeom prst="ellipse">
            <a:avLst/>
          </a:prstGeom>
          <a:gradFill rotWithShape="1">
            <a:gsLst>
              <a:gs pos="0">
                <a:srgbClr val="FFFF00"/>
              </a:gs>
              <a:gs pos="100000">
                <a:srgbClr val="FFCC00"/>
              </a:gs>
            </a:gsLst>
            <a:path path="shape">
              <a:fillToRect l="50000" t="50000" r="50000" b="50000"/>
            </a:path>
          </a:gradFill>
          <a:ln w="9525">
            <a:solidFill>
              <a:srgbClr val="FF6600"/>
            </a:solidFill>
            <a:round/>
            <a:headEnd/>
            <a:tailEnd/>
          </a:ln>
        </p:spPr>
        <p:txBody>
          <a:bodyPr wrap="none" anchor="ctr"/>
          <a:lstStyle>
            <a:lvl1pPr eaLnBrk="0" hangingPunct="0">
              <a:spcBef>
                <a:spcPct val="20000"/>
              </a:spcBef>
              <a:buFont typeface="Wingdings" pitchFamily="2" charset="2"/>
              <a:buChar char="¶"/>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eaLnBrk="0" hangingPunct="0">
              <a:spcBef>
                <a:spcPct val="20000"/>
              </a:spcBef>
              <a:buFont typeface="Wingdings" pitchFamily="2" charset="2"/>
              <a:buChar char="^"/>
              <a:defRPr sz="2000">
                <a:solidFill>
                  <a:srgbClr val="FFFF00"/>
                </a:solidFill>
                <a:latin typeface="Comic Sans MS" pitchFamily="66" charset="0"/>
              </a:defRPr>
            </a:lvl4pPr>
            <a:lvl5pPr marL="2057400" indent="-228600" eaLnBrk="0" hangingPunct="0">
              <a:spcBef>
                <a:spcPct val="20000"/>
              </a:spcBef>
              <a:buFont typeface="Wingdings" pitchFamily="2" charset="2"/>
              <a:buChar char="c"/>
              <a:defRPr sz="2000">
                <a:solidFill>
                  <a:srgbClr val="FFFF00"/>
                </a:solidFill>
                <a:latin typeface="Comic Sans MS" pitchFamily="66" charset="0"/>
              </a:defRPr>
            </a:lvl5pPr>
            <a:lvl6pPr marL="25146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6pPr>
            <a:lvl7pPr marL="29718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7pPr>
            <a:lvl8pPr marL="34290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8pPr>
            <a:lvl9pPr marL="38862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8" name="Line 24"/>
          <p:cNvSpPr>
            <a:spLocks noChangeShapeType="1"/>
          </p:cNvSpPr>
          <p:nvPr/>
        </p:nvSpPr>
        <p:spPr bwMode="auto">
          <a:xfrm flipV="1">
            <a:off x="1687513" y="4300538"/>
            <a:ext cx="5092700" cy="1679575"/>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25"/>
          <p:cNvSpPr>
            <a:spLocks noChangeShapeType="1"/>
          </p:cNvSpPr>
          <p:nvPr/>
        </p:nvSpPr>
        <p:spPr bwMode="auto">
          <a:xfrm>
            <a:off x="1670050" y="3811588"/>
            <a:ext cx="5092700" cy="1679575"/>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Freeform 28"/>
          <p:cNvSpPr>
            <a:spLocks/>
          </p:cNvSpPr>
          <p:nvPr/>
        </p:nvSpPr>
        <p:spPr bwMode="auto">
          <a:xfrm>
            <a:off x="5661025" y="4310063"/>
            <a:ext cx="1116013" cy="1179512"/>
          </a:xfrm>
          <a:custGeom>
            <a:avLst/>
            <a:gdLst>
              <a:gd name="T0" fmla="*/ 2147483647 w 703"/>
              <a:gd name="T1" fmla="*/ 0 h 743"/>
              <a:gd name="T2" fmla="*/ 0 w 703"/>
              <a:gd name="T3" fmla="*/ 2147483647 h 743"/>
              <a:gd name="T4" fmla="*/ 2147483647 w 703"/>
              <a:gd name="T5" fmla="*/ 2147483647 h 743"/>
              <a:gd name="T6" fmla="*/ 2147483647 w 703"/>
              <a:gd name="T7" fmla="*/ 2147483647 h 743"/>
              <a:gd name="T8" fmla="*/ 2147483647 w 703"/>
              <a:gd name="T9" fmla="*/ 0 h 743"/>
              <a:gd name="T10" fmla="*/ 0 60000 65536"/>
              <a:gd name="T11" fmla="*/ 0 60000 65536"/>
              <a:gd name="T12" fmla="*/ 0 60000 65536"/>
              <a:gd name="T13" fmla="*/ 0 60000 65536"/>
              <a:gd name="T14" fmla="*/ 0 60000 65536"/>
              <a:gd name="T15" fmla="*/ 0 w 703"/>
              <a:gd name="T16" fmla="*/ 0 h 743"/>
              <a:gd name="T17" fmla="*/ 703 w 703"/>
              <a:gd name="T18" fmla="*/ 743 h 743"/>
            </a:gdLst>
            <a:ahLst/>
            <a:cxnLst>
              <a:cxn ang="T10">
                <a:pos x="T0" y="T1"/>
              </a:cxn>
              <a:cxn ang="T11">
                <a:pos x="T2" y="T3"/>
              </a:cxn>
              <a:cxn ang="T12">
                <a:pos x="T4" y="T5"/>
              </a:cxn>
              <a:cxn ang="T13">
                <a:pos x="T6" y="T7"/>
              </a:cxn>
              <a:cxn ang="T14">
                <a:pos x="T8" y="T9"/>
              </a:cxn>
            </a:cxnLst>
            <a:rect l="T15" t="T16" r="T17" b="T18"/>
            <a:pathLst>
              <a:path w="703" h="743">
                <a:moveTo>
                  <a:pt x="697" y="0"/>
                </a:moveTo>
                <a:lnTo>
                  <a:pt x="0" y="231"/>
                </a:lnTo>
                <a:lnTo>
                  <a:pt x="1" y="510"/>
                </a:lnTo>
                <a:lnTo>
                  <a:pt x="703" y="743"/>
                </a:lnTo>
                <a:lnTo>
                  <a:pt x="697" y="0"/>
                </a:lnTo>
                <a:close/>
              </a:path>
            </a:pathLst>
          </a:custGeom>
          <a:solidFill>
            <a:srgbClr val="808080"/>
          </a:solidFill>
          <a:ln w="9525">
            <a:solidFill>
              <a:srgbClr val="808080"/>
            </a:solidFill>
            <a:round/>
            <a:headEnd/>
            <a:tailEnd/>
          </a:ln>
        </p:spPr>
        <p:txBody>
          <a:bodyPr/>
          <a:lstStyle/>
          <a:p>
            <a:endParaRPr lang="en-US"/>
          </a:p>
        </p:txBody>
      </p:sp>
      <p:sp>
        <p:nvSpPr>
          <p:cNvPr id="11" name="Line 26"/>
          <p:cNvSpPr>
            <a:spLocks noChangeShapeType="1"/>
          </p:cNvSpPr>
          <p:nvPr/>
        </p:nvSpPr>
        <p:spPr bwMode="auto">
          <a:xfrm flipV="1">
            <a:off x="1687513" y="4946650"/>
            <a:ext cx="4811712" cy="1033463"/>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27"/>
          <p:cNvSpPr>
            <a:spLocks noChangeShapeType="1"/>
          </p:cNvSpPr>
          <p:nvPr/>
        </p:nvSpPr>
        <p:spPr bwMode="auto">
          <a:xfrm>
            <a:off x="1670050" y="3811588"/>
            <a:ext cx="4830763" cy="104140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Freeform 29"/>
          <p:cNvSpPr>
            <a:spLocks/>
          </p:cNvSpPr>
          <p:nvPr/>
        </p:nvSpPr>
        <p:spPr bwMode="auto">
          <a:xfrm>
            <a:off x="5661025" y="4679950"/>
            <a:ext cx="868363" cy="439738"/>
          </a:xfrm>
          <a:custGeom>
            <a:avLst/>
            <a:gdLst>
              <a:gd name="T0" fmla="*/ 0 w 547"/>
              <a:gd name="T1" fmla="*/ 0 h 277"/>
              <a:gd name="T2" fmla="*/ 0 w 547"/>
              <a:gd name="T3" fmla="*/ 2147483647 h 277"/>
              <a:gd name="T4" fmla="*/ 2147483647 w 547"/>
              <a:gd name="T5" fmla="*/ 2147483647 h 277"/>
              <a:gd name="T6" fmla="*/ 2147483647 w 547"/>
              <a:gd name="T7" fmla="*/ 2147483647 h 277"/>
              <a:gd name="T8" fmla="*/ 0 w 547"/>
              <a:gd name="T9" fmla="*/ 0 h 277"/>
              <a:gd name="T10" fmla="*/ 0 60000 65536"/>
              <a:gd name="T11" fmla="*/ 0 60000 65536"/>
              <a:gd name="T12" fmla="*/ 0 60000 65536"/>
              <a:gd name="T13" fmla="*/ 0 60000 65536"/>
              <a:gd name="T14" fmla="*/ 0 60000 65536"/>
              <a:gd name="T15" fmla="*/ 0 w 547"/>
              <a:gd name="T16" fmla="*/ 0 h 277"/>
              <a:gd name="T17" fmla="*/ 547 w 547"/>
              <a:gd name="T18" fmla="*/ 277 h 277"/>
            </a:gdLst>
            <a:ahLst/>
            <a:cxnLst>
              <a:cxn ang="T10">
                <a:pos x="T0" y="T1"/>
              </a:cxn>
              <a:cxn ang="T11">
                <a:pos x="T2" y="T3"/>
              </a:cxn>
              <a:cxn ang="T12">
                <a:pos x="T4" y="T5"/>
              </a:cxn>
              <a:cxn ang="T13">
                <a:pos x="T6" y="T7"/>
              </a:cxn>
              <a:cxn ang="T14">
                <a:pos x="T8" y="T9"/>
              </a:cxn>
            </a:cxnLst>
            <a:rect l="T15" t="T16" r="T17" b="T18"/>
            <a:pathLst>
              <a:path w="547" h="277">
                <a:moveTo>
                  <a:pt x="0" y="0"/>
                </a:moveTo>
                <a:lnTo>
                  <a:pt x="0" y="277"/>
                </a:lnTo>
                <a:lnTo>
                  <a:pt x="547" y="160"/>
                </a:lnTo>
                <a:lnTo>
                  <a:pt x="546" y="117"/>
                </a:lnTo>
                <a:lnTo>
                  <a:pt x="0" y="0"/>
                </a:lnTo>
                <a:close/>
              </a:path>
            </a:pathLst>
          </a:custGeom>
          <a:solidFill>
            <a:srgbClr val="333333"/>
          </a:solidFill>
          <a:ln w="9525">
            <a:solidFill>
              <a:srgbClr val="333333"/>
            </a:solidFill>
            <a:round/>
            <a:headEnd/>
            <a:tailEnd/>
          </a:ln>
        </p:spPr>
        <p:txBody>
          <a:bodyPr/>
          <a:lstStyle/>
          <a:p>
            <a:endParaRPr lang="en-US"/>
          </a:p>
        </p:txBody>
      </p:sp>
      <p:grpSp>
        <p:nvGrpSpPr>
          <p:cNvPr id="14" name="Group 23"/>
          <p:cNvGrpSpPr>
            <a:grpSpLocks/>
          </p:cNvGrpSpPr>
          <p:nvPr/>
        </p:nvGrpSpPr>
        <p:grpSpPr bwMode="auto">
          <a:xfrm>
            <a:off x="5435600" y="4672013"/>
            <a:ext cx="457200" cy="457200"/>
            <a:chOff x="3424" y="2944"/>
            <a:chExt cx="288" cy="288"/>
          </a:xfrm>
        </p:grpSpPr>
        <p:pic>
          <p:nvPicPr>
            <p:cNvPr id="15" name="Picture 21" descr="FullMoonTransp"/>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 y="2944"/>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rc 22"/>
            <p:cNvSpPr>
              <a:spLocks/>
            </p:cNvSpPr>
            <p:nvPr/>
          </p:nvSpPr>
          <p:spPr bwMode="auto">
            <a:xfrm>
              <a:off x="3564" y="2946"/>
              <a:ext cx="147" cy="283"/>
            </a:xfrm>
            <a:custGeom>
              <a:avLst/>
              <a:gdLst>
                <a:gd name="T0" fmla="*/ 0 w 21902"/>
                <a:gd name="T1" fmla="*/ 0 h 43200"/>
                <a:gd name="T2" fmla="*/ 0 w 21902"/>
                <a:gd name="T3" fmla="*/ 0 h 43200"/>
                <a:gd name="T4" fmla="*/ 0 w 21902"/>
                <a:gd name="T5" fmla="*/ 0 h 43200"/>
                <a:gd name="T6" fmla="*/ 0 60000 65536"/>
                <a:gd name="T7" fmla="*/ 0 60000 65536"/>
                <a:gd name="T8" fmla="*/ 0 60000 65536"/>
                <a:gd name="T9" fmla="*/ 0 w 21902"/>
                <a:gd name="T10" fmla="*/ 0 h 43200"/>
                <a:gd name="T11" fmla="*/ 21902 w 21902"/>
                <a:gd name="T12" fmla="*/ 43200 h 43200"/>
              </a:gdLst>
              <a:ahLst/>
              <a:cxnLst>
                <a:cxn ang="T6">
                  <a:pos x="T0" y="T1"/>
                </a:cxn>
                <a:cxn ang="T7">
                  <a:pos x="T2" y="T3"/>
                </a:cxn>
                <a:cxn ang="T8">
                  <a:pos x="T4" y="T5"/>
                </a:cxn>
              </a:cxnLst>
              <a:rect l="T9" t="T10" r="T11" b="T12"/>
              <a:pathLst>
                <a:path w="21902" h="43200" fill="none" extrusionOk="0">
                  <a:moveTo>
                    <a:pt x="296" y="0"/>
                  </a:moveTo>
                  <a:cubicBezTo>
                    <a:pt x="298" y="0"/>
                    <a:pt x="300" y="-1"/>
                    <a:pt x="302" y="0"/>
                  </a:cubicBezTo>
                  <a:cubicBezTo>
                    <a:pt x="12231" y="0"/>
                    <a:pt x="21902" y="9670"/>
                    <a:pt x="21902" y="21600"/>
                  </a:cubicBezTo>
                  <a:cubicBezTo>
                    <a:pt x="21902" y="33529"/>
                    <a:pt x="12231" y="43200"/>
                    <a:pt x="302" y="43200"/>
                  </a:cubicBezTo>
                  <a:cubicBezTo>
                    <a:pt x="201" y="43200"/>
                    <a:pt x="100" y="43199"/>
                    <a:pt x="0" y="43197"/>
                  </a:cubicBezTo>
                </a:path>
                <a:path w="21902" h="43200" stroke="0" extrusionOk="0">
                  <a:moveTo>
                    <a:pt x="296" y="0"/>
                  </a:moveTo>
                  <a:cubicBezTo>
                    <a:pt x="298" y="0"/>
                    <a:pt x="300" y="-1"/>
                    <a:pt x="302" y="0"/>
                  </a:cubicBezTo>
                  <a:cubicBezTo>
                    <a:pt x="12231" y="0"/>
                    <a:pt x="21902" y="9670"/>
                    <a:pt x="21902" y="21600"/>
                  </a:cubicBezTo>
                  <a:cubicBezTo>
                    <a:pt x="21902" y="33529"/>
                    <a:pt x="12231" y="43200"/>
                    <a:pt x="302" y="43200"/>
                  </a:cubicBezTo>
                  <a:cubicBezTo>
                    <a:pt x="201" y="43200"/>
                    <a:pt x="100" y="43199"/>
                    <a:pt x="0" y="43197"/>
                  </a:cubicBezTo>
                  <a:lnTo>
                    <a:pt x="302" y="21600"/>
                  </a:lnTo>
                  <a:lnTo>
                    <a:pt x="296" y="0"/>
                  </a:lnTo>
                  <a:close/>
                </a:path>
              </a:pathLst>
            </a:custGeom>
            <a:solidFill>
              <a:srgbClr val="000000">
                <a:alpha val="59999"/>
              </a:srgbClr>
            </a:soli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en-US"/>
            </a:p>
          </p:txBody>
        </p:sp>
      </p:grpSp>
      <p:pic>
        <p:nvPicPr>
          <p:cNvPr id="17" name="Picture 20" descr="NPole90Trans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8588" y="4098925"/>
            <a:ext cx="1617662"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16"/>
          <p:cNvSpPr>
            <a:spLocks noChangeShapeType="1"/>
          </p:cNvSpPr>
          <p:nvPr/>
        </p:nvSpPr>
        <p:spPr bwMode="auto">
          <a:xfrm>
            <a:off x="5622925" y="4094163"/>
            <a:ext cx="714375" cy="528637"/>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Line 18"/>
          <p:cNvSpPr>
            <a:spLocks noChangeShapeType="1"/>
          </p:cNvSpPr>
          <p:nvPr/>
        </p:nvSpPr>
        <p:spPr bwMode="auto">
          <a:xfrm flipV="1">
            <a:off x="5453063" y="4953000"/>
            <a:ext cx="542925" cy="900113"/>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Oval 30"/>
          <p:cNvSpPr>
            <a:spLocks noChangeArrowheads="1"/>
          </p:cNvSpPr>
          <p:nvPr/>
        </p:nvSpPr>
        <p:spPr bwMode="auto">
          <a:xfrm>
            <a:off x="5643563" y="3259138"/>
            <a:ext cx="3287712" cy="3287712"/>
          </a:xfrm>
          <a:prstGeom prst="ellipse">
            <a:avLst/>
          </a:prstGeom>
          <a:noFill/>
          <a:ln w="12700">
            <a:solidFill>
              <a:srgbClr val="FF66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Wingdings" pitchFamily="2" charset="2"/>
              <a:buChar char="¶"/>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eaLnBrk="0" hangingPunct="0">
              <a:spcBef>
                <a:spcPct val="20000"/>
              </a:spcBef>
              <a:buFont typeface="Wingdings" pitchFamily="2" charset="2"/>
              <a:buChar char="^"/>
              <a:defRPr sz="2000">
                <a:solidFill>
                  <a:srgbClr val="FFFF00"/>
                </a:solidFill>
                <a:latin typeface="Comic Sans MS" pitchFamily="66" charset="0"/>
              </a:defRPr>
            </a:lvl4pPr>
            <a:lvl5pPr marL="2057400" indent="-228600" eaLnBrk="0" hangingPunct="0">
              <a:spcBef>
                <a:spcPct val="20000"/>
              </a:spcBef>
              <a:buFont typeface="Wingdings" pitchFamily="2" charset="2"/>
              <a:buChar char="c"/>
              <a:defRPr sz="2000">
                <a:solidFill>
                  <a:srgbClr val="FFFF00"/>
                </a:solidFill>
                <a:latin typeface="Comic Sans MS" pitchFamily="66" charset="0"/>
              </a:defRPr>
            </a:lvl5pPr>
            <a:lvl6pPr marL="25146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6pPr>
            <a:lvl7pPr marL="29718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7pPr>
            <a:lvl8pPr marL="34290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8pPr>
            <a:lvl9pPr marL="38862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21" name="Line 31"/>
          <p:cNvSpPr>
            <a:spLocks noChangeShapeType="1"/>
          </p:cNvSpPr>
          <p:nvPr/>
        </p:nvSpPr>
        <p:spPr bwMode="auto">
          <a:xfrm flipH="1">
            <a:off x="7080250" y="3105150"/>
            <a:ext cx="414338" cy="0"/>
          </a:xfrm>
          <a:prstGeom prst="line">
            <a:avLst/>
          </a:prstGeom>
          <a:noFill/>
          <a:ln w="635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Line 32"/>
          <p:cNvSpPr>
            <a:spLocks noChangeShapeType="1"/>
          </p:cNvSpPr>
          <p:nvPr/>
        </p:nvSpPr>
        <p:spPr bwMode="auto">
          <a:xfrm flipV="1">
            <a:off x="7065963" y="6724650"/>
            <a:ext cx="442912" cy="3175"/>
          </a:xfrm>
          <a:prstGeom prst="line">
            <a:avLst/>
          </a:prstGeom>
          <a:noFill/>
          <a:ln w="635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TextBox 22"/>
          <p:cNvSpPr txBox="1"/>
          <p:nvPr/>
        </p:nvSpPr>
        <p:spPr>
          <a:xfrm>
            <a:off x="3924301" y="3667125"/>
            <a:ext cx="1857374" cy="523220"/>
          </a:xfrm>
          <a:prstGeom prst="rect">
            <a:avLst/>
          </a:prstGeom>
          <a:noFill/>
        </p:spPr>
        <p:txBody>
          <a:bodyPr wrap="square" rtlCol="0">
            <a:spAutoFit/>
          </a:bodyPr>
          <a:lstStyle/>
          <a:p>
            <a:r>
              <a:rPr lang="en-US" sz="2800" dirty="0">
                <a:solidFill>
                  <a:schemeClr val="bg1"/>
                </a:solidFill>
              </a:rPr>
              <a:t>Penumbra</a:t>
            </a:r>
          </a:p>
        </p:txBody>
      </p:sp>
      <p:sp>
        <p:nvSpPr>
          <p:cNvPr id="24" name="TextBox 23"/>
          <p:cNvSpPr txBox="1"/>
          <p:nvPr/>
        </p:nvSpPr>
        <p:spPr>
          <a:xfrm>
            <a:off x="4200526" y="5706130"/>
            <a:ext cx="1381124" cy="523220"/>
          </a:xfrm>
          <a:prstGeom prst="rect">
            <a:avLst/>
          </a:prstGeom>
          <a:noFill/>
        </p:spPr>
        <p:txBody>
          <a:bodyPr wrap="square" rtlCol="0">
            <a:spAutoFit/>
          </a:bodyPr>
          <a:lstStyle/>
          <a:p>
            <a:r>
              <a:rPr lang="en-US" sz="2800" dirty="0">
                <a:solidFill>
                  <a:schemeClr val="bg1"/>
                </a:solidFill>
              </a:rPr>
              <a:t>Umbra</a:t>
            </a:r>
          </a:p>
        </p:txBody>
      </p:sp>
      <p:pic>
        <p:nvPicPr>
          <p:cNvPr id="25" name="Picture 34" descr="94TSE_ShortSe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4125" y="0"/>
            <a:ext cx="3859213"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223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hlinkClick r:id="rId2"/>
          </p:cNvPr>
          <p:cNvPicPr>
            <a:picLocks noChangeAspect="1"/>
          </p:cNvPicPr>
          <p:nvPr/>
        </p:nvPicPr>
        <p:blipFill rotWithShape="1">
          <a:blip r:embed="rId3"/>
          <a:srcRect l="8286" t="4615" r="8867"/>
          <a:stretch/>
        </p:blipFill>
        <p:spPr>
          <a:xfrm>
            <a:off x="640080" y="1420238"/>
            <a:ext cx="7863840" cy="5111497"/>
          </a:xfrm>
          <a:prstGeom prst="rect">
            <a:avLst/>
          </a:prstGeom>
        </p:spPr>
      </p:pic>
      <p:sp>
        <p:nvSpPr>
          <p:cNvPr id="2" name="Title 1"/>
          <p:cNvSpPr>
            <a:spLocks noGrp="1"/>
          </p:cNvSpPr>
          <p:nvPr>
            <p:ph type="title"/>
          </p:nvPr>
        </p:nvSpPr>
        <p:spPr/>
        <p:txBody>
          <a:bodyPr/>
          <a:lstStyle/>
          <a:p>
            <a:r>
              <a:rPr lang="en-US"/>
              <a:t>Total Solar </a:t>
            </a:r>
            <a:r>
              <a:rPr lang="en-US" dirty="0"/>
              <a:t>April 8, 2024</a:t>
            </a:r>
          </a:p>
        </p:txBody>
      </p:sp>
      <p:sp>
        <p:nvSpPr>
          <p:cNvPr id="3" name="Content Placeholder 2"/>
          <p:cNvSpPr>
            <a:spLocks noGrp="1"/>
          </p:cNvSpPr>
          <p:nvPr>
            <p:ph idx="1"/>
          </p:nvPr>
        </p:nvSpPr>
        <p:spPr/>
        <p:txBody>
          <a:bodyPr/>
          <a:lstStyle/>
          <a:p>
            <a:r>
              <a:rPr lang="en-US" dirty="0"/>
              <a:t>Total in east, partial in west</a:t>
            </a:r>
          </a:p>
        </p:txBody>
      </p:sp>
      <p:sp>
        <p:nvSpPr>
          <p:cNvPr id="9" name="TextBox 8"/>
          <p:cNvSpPr txBox="1"/>
          <p:nvPr/>
        </p:nvSpPr>
        <p:spPr>
          <a:xfrm>
            <a:off x="2795526" y="2615783"/>
            <a:ext cx="2085975" cy="981075"/>
          </a:xfrm>
          <a:prstGeom prst="rect">
            <a:avLst/>
          </a:prstGeom>
          <a:noFill/>
          <a:effectLst>
            <a:outerShdw dist="25400" dir="2700000" algn="ctr" rotWithShape="0">
              <a:srgbClr val="FF0000"/>
            </a:outerShdw>
          </a:effectLst>
        </p:spPr>
        <p:txBody>
          <a:bodyPr wrap="square" rtlCol="0">
            <a:spAutoFit/>
          </a:bodyPr>
          <a:lstStyle/>
          <a:p>
            <a:pPr algn="ctr"/>
            <a:r>
              <a:rPr lang="en-US" sz="2800" dirty="0">
                <a:solidFill>
                  <a:srgbClr val="FFFF00"/>
                </a:solidFill>
              </a:rPr>
              <a:t>Path of Maximum</a:t>
            </a:r>
          </a:p>
        </p:txBody>
      </p:sp>
      <p:sp>
        <p:nvSpPr>
          <p:cNvPr id="11" name="Freeform 10"/>
          <p:cNvSpPr/>
          <p:nvPr/>
        </p:nvSpPr>
        <p:spPr>
          <a:xfrm>
            <a:off x="1735931" y="1733550"/>
            <a:ext cx="6760369" cy="4795837"/>
          </a:xfrm>
          <a:custGeom>
            <a:avLst/>
            <a:gdLst>
              <a:gd name="connsiteX0" fmla="*/ 0 w 7143750"/>
              <a:gd name="connsiteY0" fmla="*/ 4905375 h 4905375"/>
              <a:gd name="connsiteX1" fmla="*/ 466725 w 7143750"/>
              <a:gd name="connsiteY1" fmla="*/ 4362450 h 4905375"/>
              <a:gd name="connsiteX2" fmla="*/ 1257300 w 7143750"/>
              <a:gd name="connsiteY2" fmla="*/ 3476625 h 4905375"/>
              <a:gd name="connsiteX3" fmla="*/ 2076450 w 7143750"/>
              <a:gd name="connsiteY3" fmla="*/ 2590800 h 4905375"/>
              <a:gd name="connsiteX4" fmla="*/ 2895600 w 7143750"/>
              <a:gd name="connsiteY4" fmla="*/ 1885950 h 4905375"/>
              <a:gd name="connsiteX5" fmla="*/ 3924300 w 7143750"/>
              <a:gd name="connsiteY5" fmla="*/ 1219200 h 4905375"/>
              <a:gd name="connsiteX6" fmla="*/ 5114925 w 7143750"/>
              <a:gd name="connsiteY6" fmla="*/ 619125 h 4905375"/>
              <a:gd name="connsiteX7" fmla="*/ 6143625 w 7143750"/>
              <a:gd name="connsiteY7" fmla="*/ 257175 h 4905375"/>
              <a:gd name="connsiteX8" fmla="*/ 6781800 w 7143750"/>
              <a:gd name="connsiteY8" fmla="*/ 114300 h 4905375"/>
              <a:gd name="connsiteX9" fmla="*/ 6781800 w 7143750"/>
              <a:gd name="connsiteY9" fmla="*/ 114300 h 4905375"/>
              <a:gd name="connsiteX10" fmla="*/ 7143750 w 7143750"/>
              <a:gd name="connsiteY10" fmla="*/ 0 h 4905375"/>
              <a:gd name="connsiteX0" fmla="*/ 0 w 6781800"/>
              <a:gd name="connsiteY0" fmla="*/ 4791075 h 4791075"/>
              <a:gd name="connsiteX1" fmla="*/ 466725 w 6781800"/>
              <a:gd name="connsiteY1" fmla="*/ 4248150 h 4791075"/>
              <a:gd name="connsiteX2" fmla="*/ 1257300 w 6781800"/>
              <a:gd name="connsiteY2" fmla="*/ 3362325 h 4791075"/>
              <a:gd name="connsiteX3" fmla="*/ 2076450 w 6781800"/>
              <a:gd name="connsiteY3" fmla="*/ 2476500 h 4791075"/>
              <a:gd name="connsiteX4" fmla="*/ 2895600 w 6781800"/>
              <a:gd name="connsiteY4" fmla="*/ 1771650 h 4791075"/>
              <a:gd name="connsiteX5" fmla="*/ 3924300 w 6781800"/>
              <a:gd name="connsiteY5" fmla="*/ 1104900 h 4791075"/>
              <a:gd name="connsiteX6" fmla="*/ 5114925 w 6781800"/>
              <a:gd name="connsiteY6" fmla="*/ 504825 h 4791075"/>
              <a:gd name="connsiteX7" fmla="*/ 6143625 w 6781800"/>
              <a:gd name="connsiteY7" fmla="*/ 142875 h 4791075"/>
              <a:gd name="connsiteX8" fmla="*/ 6781800 w 6781800"/>
              <a:gd name="connsiteY8" fmla="*/ 0 h 4791075"/>
              <a:gd name="connsiteX9" fmla="*/ 6781800 w 6781800"/>
              <a:gd name="connsiteY9" fmla="*/ 0 h 4791075"/>
              <a:gd name="connsiteX0" fmla="*/ 0 w 6760369"/>
              <a:gd name="connsiteY0" fmla="*/ 4795837 h 4795837"/>
              <a:gd name="connsiteX1" fmla="*/ 445294 w 6760369"/>
              <a:gd name="connsiteY1" fmla="*/ 4248150 h 4795837"/>
              <a:gd name="connsiteX2" fmla="*/ 1235869 w 6760369"/>
              <a:gd name="connsiteY2" fmla="*/ 3362325 h 4795837"/>
              <a:gd name="connsiteX3" fmla="*/ 2055019 w 6760369"/>
              <a:gd name="connsiteY3" fmla="*/ 2476500 h 4795837"/>
              <a:gd name="connsiteX4" fmla="*/ 2874169 w 6760369"/>
              <a:gd name="connsiteY4" fmla="*/ 1771650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55019 w 6760369"/>
              <a:gd name="connsiteY3" fmla="*/ 2476500 h 4795837"/>
              <a:gd name="connsiteX4" fmla="*/ 2874169 w 6760369"/>
              <a:gd name="connsiteY4" fmla="*/ 1771650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74169 w 6760369"/>
              <a:gd name="connsiteY4" fmla="*/ 1771650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95600 w 6760369"/>
              <a:gd name="connsiteY4" fmla="*/ 1797844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95600 w 6760369"/>
              <a:gd name="connsiteY4" fmla="*/ 1797844 h 4795837"/>
              <a:gd name="connsiteX5" fmla="*/ 3902869 w 6760369"/>
              <a:gd name="connsiteY5" fmla="*/ 1104900 h 4795837"/>
              <a:gd name="connsiteX6" fmla="*/ 5093494 w 6760369"/>
              <a:gd name="connsiteY6" fmla="*/ 504825 h 4795837"/>
              <a:gd name="connsiteX7" fmla="*/ 6122194 w 6760369"/>
              <a:gd name="connsiteY7" fmla="*/ 154782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95600 w 6760369"/>
              <a:gd name="connsiteY4" fmla="*/ 1797844 h 4795837"/>
              <a:gd name="connsiteX5" fmla="*/ 3902869 w 6760369"/>
              <a:gd name="connsiteY5" fmla="*/ 1104900 h 4795837"/>
              <a:gd name="connsiteX6" fmla="*/ 5093494 w 6760369"/>
              <a:gd name="connsiteY6" fmla="*/ 504825 h 4795837"/>
              <a:gd name="connsiteX7" fmla="*/ 6122194 w 6760369"/>
              <a:gd name="connsiteY7" fmla="*/ 154782 h 4795837"/>
              <a:gd name="connsiteX8" fmla="*/ 6760369 w 6760369"/>
              <a:gd name="connsiteY8" fmla="*/ 0 h 4795837"/>
              <a:gd name="connsiteX9" fmla="*/ 6760369 w 6760369"/>
              <a:gd name="connsiteY9" fmla="*/ 0 h 479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0369" h="4795837">
                <a:moveTo>
                  <a:pt x="0" y="4795837"/>
                </a:moveTo>
                <a:cubicBezTo>
                  <a:pt x="128587" y="4643437"/>
                  <a:pt x="263129" y="4491831"/>
                  <a:pt x="469107" y="4252912"/>
                </a:cubicBezTo>
                <a:cubicBezTo>
                  <a:pt x="675085" y="4013993"/>
                  <a:pt x="968772" y="3654822"/>
                  <a:pt x="1235869" y="3362325"/>
                </a:cubicBezTo>
                <a:cubicBezTo>
                  <a:pt x="1502966" y="3069828"/>
                  <a:pt x="1795066" y="2758678"/>
                  <a:pt x="2071688" y="2497931"/>
                </a:cubicBezTo>
                <a:cubicBezTo>
                  <a:pt x="2348310" y="2237184"/>
                  <a:pt x="2590403" y="2030016"/>
                  <a:pt x="2895600" y="1797844"/>
                </a:cubicBezTo>
                <a:cubicBezTo>
                  <a:pt x="3200797" y="1565672"/>
                  <a:pt x="3536553" y="1320403"/>
                  <a:pt x="3902869" y="1104900"/>
                </a:cubicBezTo>
                <a:cubicBezTo>
                  <a:pt x="4269185" y="889397"/>
                  <a:pt x="4740276" y="648890"/>
                  <a:pt x="5093494" y="504825"/>
                </a:cubicBezTo>
                <a:cubicBezTo>
                  <a:pt x="5446712" y="360760"/>
                  <a:pt x="5844382" y="238919"/>
                  <a:pt x="6122194" y="154782"/>
                </a:cubicBezTo>
                <a:cubicBezTo>
                  <a:pt x="6400006" y="70645"/>
                  <a:pt x="6654007" y="25797"/>
                  <a:pt x="6760369" y="0"/>
                </a:cubicBezTo>
                <a:lnTo>
                  <a:pt x="6760369"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073938" y="2025144"/>
            <a:ext cx="6419324" cy="4502139"/>
          </a:xfrm>
          <a:custGeom>
            <a:avLst/>
            <a:gdLst>
              <a:gd name="connsiteX0" fmla="*/ 6428849 w 6428849"/>
              <a:gd name="connsiteY0" fmla="*/ 0 h 4487852"/>
              <a:gd name="connsiteX1" fmla="*/ 5693963 w 6428849"/>
              <a:gd name="connsiteY1" fmla="*/ 201953 h 4487852"/>
              <a:gd name="connsiteX2" fmla="*/ 4846881 w 6428849"/>
              <a:gd name="connsiteY2" fmla="*/ 493663 h 4487852"/>
              <a:gd name="connsiteX3" fmla="*/ 4044678 w 6428849"/>
              <a:gd name="connsiteY3" fmla="*/ 880741 h 4487852"/>
              <a:gd name="connsiteX4" fmla="*/ 3208815 w 6428849"/>
              <a:gd name="connsiteY4" fmla="*/ 1368795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0741 h 4487852"/>
              <a:gd name="connsiteX4" fmla="*/ 3208815 w 6428849"/>
              <a:gd name="connsiteY4" fmla="*/ 1368795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08815 w 6428849"/>
              <a:gd name="connsiteY4" fmla="*/ 1368795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52095 w 6428849"/>
              <a:gd name="connsiteY6" fmla="*/ 2867302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52095 w 6428849"/>
              <a:gd name="connsiteY6" fmla="*/ 2867302 h 4487852"/>
              <a:gd name="connsiteX7" fmla="*/ 576963 w 6428849"/>
              <a:gd name="connsiteY7" fmla="*/ 3835419 h 4487852"/>
              <a:gd name="connsiteX8" fmla="*/ 0 w 6428849"/>
              <a:gd name="connsiteY8" fmla="*/ 4487852 h 4487852"/>
              <a:gd name="connsiteX0" fmla="*/ 6419324 w 6419324"/>
              <a:gd name="connsiteY0" fmla="*/ 0 h 4502139"/>
              <a:gd name="connsiteX1" fmla="*/ 5684438 w 6419324"/>
              <a:gd name="connsiteY1" fmla="*/ 201953 h 4502139"/>
              <a:gd name="connsiteX2" fmla="*/ 4839737 w 6419324"/>
              <a:gd name="connsiteY2" fmla="*/ 500807 h 4502139"/>
              <a:gd name="connsiteX3" fmla="*/ 4035153 w 6419324"/>
              <a:gd name="connsiteY3" fmla="*/ 887885 h 4502139"/>
              <a:gd name="connsiteX4" fmla="*/ 3204053 w 6419324"/>
              <a:gd name="connsiteY4" fmla="*/ 1375939 h 4502139"/>
              <a:gd name="connsiteX5" fmla="*/ 2334532 w 6419324"/>
              <a:gd name="connsiteY5" fmla="*/ 2032287 h 4502139"/>
              <a:gd name="connsiteX6" fmla="*/ 1442570 w 6419324"/>
              <a:gd name="connsiteY6" fmla="*/ 2867302 h 4502139"/>
              <a:gd name="connsiteX7" fmla="*/ 567438 w 6419324"/>
              <a:gd name="connsiteY7" fmla="*/ 3835419 h 4502139"/>
              <a:gd name="connsiteX8" fmla="*/ 0 w 6419324"/>
              <a:gd name="connsiteY8" fmla="*/ 4502139 h 450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9324" h="4502139">
                <a:moveTo>
                  <a:pt x="6419324" y="0"/>
                </a:moveTo>
                <a:cubicBezTo>
                  <a:pt x="6183711" y="59838"/>
                  <a:pt x="5947702" y="118485"/>
                  <a:pt x="5684438" y="201953"/>
                </a:cubicBezTo>
                <a:cubicBezTo>
                  <a:pt x="5421174" y="285421"/>
                  <a:pt x="5114618" y="386485"/>
                  <a:pt x="4839737" y="500807"/>
                </a:cubicBezTo>
                <a:cubicBezTo>
                  <a:pt x="4564856" y="615129"/>
                  <a:pt x="4307767" y="742030"/>
                  <a:pt x="4035153" y="887885"/>
                </a:cubicBezTo>
                <a:cubicBezTo>
                  <a:pt x="3762539" y="1033740"/>
                  <a:pt x="3487490" y="1185205"/>
                  <a:pt x="3204053" y="1375939"/>
                </a:cubicBezTo>
                <a:cubicBezTo>
                  <a:pt x="2920616" y="1566673"/>
                  <a:pt x="2628113" y="1783727"/>
                  <a:pt x="2334532" y="2032287"/>
                </a:cubicBezTo>
                <a:cubicBezTo>
                  <a:pt x="2040952" y="2280848"/>
                  <a:pt x="1737086" y="2566780"/>
                  <a:pt x="1442570" y="2867302"/>
                </a:cubicBezTo>
                <a:cubicBezTo>
                  <a:pt x="1148054" y="3167824"/>
                  <a:pt x="807866" y="3562946"/>
                  <a:pt x="567438" y="3835419"/>
                </a:cubicBezTo>
                <a:cubicBezTo>
                  <a:pt x="327010" y="4107892"/>
                  <a:pt x="165489" y="4307198"/>
                  <a:pt x="0" y="450213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902169" y="1873820"/>
            <a:ext cx="6597725" cy="4648739"/>
          </a:xfrm>
          <a:custGeom>
            <a:avLst/>
            <a:gdLst>
              <a:gd name="connsiteX0" fmla="*/ 6590581 w 6590581"/>
              <a:gd name="connsiteY0" fmla="*/ 0 h 4658264"/>
              <a:gd name="connsiteX1" fmla="*/ 6026989 w 6590581"/>
              <a:gd name="connsiteY1" fmla="*/ 155275 h 4658264"/>
              <a:gd name="connsiteX2" fmla="*/ 5141344 w 6590581"/>
              <a:gd name="connsiteY2" fmla="*/ 442822 h 4658264"/>
              <a:gd name="connsiteX3" fmla="*/ 4278702 w 6590581"/>
              <a:gd name="connsiteY3" fmla="*/ 833886 h 4658264"/>
              <a:gd name="connsiteX4" fmla="*/ 3427562 w 6590581"/>
              <a:gd name="connsiteY4" fmla="*/ 1339969 h 4658264"/>
              <a:gd name="connsiteX5" fmla="*/ 2702944 w 6590581"/>
              <a:gd name="connsiteY5" fmla="*/ 1834551 h 4658264"/>
              <a:gd name="connsiteX6" fmla="*/ 2064589 w 6590581"/>
              <a:gd name="connsiteY6" fmla="*/ 2403894 h 4658264"/>
              <a:gd name="connsiteX7" fmla="*/ 1368725 w 6590581"/>
              <a:gd name="connsiteY7" fmla="*/ 3094007 h 4658264"/>
              <a:gd name="connsiteX8" fmla="*/ 805132 w 6590581"/>
              <a:gd name="connsiteY8" fmla="*/ 3680603 h 4658264"/>
              <a:gd name="connsiteX9" fmla="*/ 408317 w 6590581"/>
              <a:gd name="connsiteY9" fmla="*/ 4163683 h 4658264"/>
              <a:gd name="connsiteX10" fmla="*/ 0 w 6590581"/>
              <a:gd name="connsiteY10" fmla="*/ 4658264 h 4658264"/>
              <a:gd name="connsiteX0" fmla="*/ 6590581 w 6590581"/>
              <a:gd name="connsiteY0" fmla="*/ 0 h 4653501"/>
              <a:gd name="connsiteX1" fmla="*/ 6026989 w 6590581"/>
              <a:gd name="connsiteY1" fmla="*/ 150512 h 4653501"/>
              <a:gd name="connsiteX2" fmla="*/ 5141344 w 6590581"/>
              <a:gd name="connsiteY2" fmla="*/ 438059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41344 w 6590581"/>
              <a:gd name="connsiteY2" fmla="*/ 438059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41344 w 6590581"/>
              <a:gd name="connsiteY2" fmla="*/ 438059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19419 w 6590581"/>
              <a:gd name="connsiteY8" fmla="*/ 3682984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21801 w 6590581"/>
              <a:gd name="connsiteY8" fmla="*/ 3685365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21801 w 6590581"/>
              <a:gd name="connsiteY8" fmla="*/ 3685365 h 4653501"/>
              <a:gd name="connsiteX9" fmla="*/ 413080 w 6590581"/>
              <a:gd name="connsiteY9" fmla="*/ 4168445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21801 w 6590581"/>
              <a:gd name="connsiteY8" fmla="*/ 3685365 h 4653501"/>
              <a:gd name="connsiteX9" fmla="*/ 410698 w 6590581"/>
              <a:gd name="connsiteY9" fmla="*/ 4166064 h 4653501"/>
              <a:gd name="connsiteX10" fmla="*/ 0 w 6590581"/>
              <a:gd name="connsiteY10" fmla="*/ 4653501 h 4653501"/>
              <a:gd name="connsiteX0" fmla="*/ 6597725 w 6597725"/>
              <a:gd name="connsiteY0" fmla="*/ 0 h 4648739"/>
              <a:gd name="connsiteX1" fmla="*/ 6034133 w 6597725"/>
              <a:gd name="connsiteY1" fmla="*/ 150512 h 4648739"/>
              <a:gd name="connsiteX2" fmla="*/ 5143726 w 6597725"/>
              <a:gd name="connsiteY2" fmla="*/ 445202 h 4648739"/>
              <a:gd name="connsiteX3" fmla="*/ 4288227 w 6597725"/>
              <a:gd name="connsiteY3" fmla="*/ 836266 h 4648739"/>
              <a:gd name="connsiteX4" fmla="*/ 3427562 w 6597725"/>
              <a:gd name="connsiteY4" fmla="*/ 1332825 h 4648739"/>
              <a:gd name="connsiteX5" fmla="*/ 2714850 w 6597725"/>
              <a:gd name="connsiteY5" fmla="*/ 1834550 h 4648739"/>
              <a:gd name="connsiteX6" fmla="*/ 2071733 w 6597725"/>
              <a:gd name="connsiteY6" fmla="*/ 2394368 h 4648739"/>
              <a:gd name="connsiteX7" fmla="*/ 1373488 w 6597725"/>
              <a:gd name="connsiteY7" fmla="*/ 3086863 h 4648739"/>
              <a:gd name="connsiteX8" fmla="*/ 828945 w 6597725"/>
              <a:gd name="connsiteY8" fmla="*/ 3685365 h 4648739"/>
              <a:gd name="connsiteX9" fmla="*/ 417842 w 6597725"/>
              <a:gd name="connsiteY9" fmla="*/ 4166064 h 4648739"/>
              <a:gd name="connsiteX10" fmla="*/ 0 w 6597725"/>
              <a:gd name="connsiteY10" fmla="*/ 4648739 h 464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7725" h="4648739">
                <a:moveTo>
                  <a:pt x="6597725" y="0"/>
                </a:moveTo>
                <a:cubicBezTo>
                  <a:pt x="6431935" y="35973"/>
                  <a:pt x="6285991" y="81074"/>
                  <a:pt x="6034133" y="150512"/>
                </a:cubicBezTo>
                <a:cubicBezTo>
                  <a:pt x="5782275" y="219950"/>
                  <a:pt x="5434710" y="330910"/>
                  <a:pt x="5143726" y="445202"/>
                </a:cubicBezTo>
                <a:cubicBezTo>
                  <a:pt x="4852742" y="559494"/>
                  <a:pt x="4574254" y="688329"/>
                  <a:pt x="4288227" y="836266"/>
                </a:cubicBezTo>
                <a:cubicBezTo>
                  <a:pt x="4002200" y="984203"/>
                  <a:pt x="3689792" y="1166444"/>
                  <a:pt x="3427562" y="1332825"/>
                </a:cubicBezTo>
                <a:cubicBezTo>
                  <a:pt x="3165333" y="1499206"/>
                  <a:pt x="2940821" y="1657626"/>
                  <a:pt x="2714850" y="1834550"/>
                </a:cubicBezTo>
                <a:cubicBezTo>
                  <a:pt x="2488879" y="2011474"/>
                  <a:pt x="2295293" y="2185649"/>
                  <a:pt x="2071733" y="2394368"/>
                </a:cubicBezTo>
                <a:cubicBezTo>
                  <a:pt x="1848173" y="2603087"/>
                  <a:pt x="1580619" y="2871697"/>
                  <a:pt x="1373488" y="3086863"/>
                </a:cubicBezTo>
                <a:cubicBezTo>
                  <a:pt x="1166357" y="3302029"/>
                  <a:pt x="988219" y="3505498"/>
                  <a:pt x="828945" y="3685365"/>
                </a:cubicBezTo>
                <a:cubicBezTo>
                  <a:pt x="669671" y="3865232"/>
                  <a:pt x="556000" y="4005502"/>
                  <a:pt x="417842" y="4166064"/>
                </a:cubicBezTo>
                <a:cubicBezTo>
                  <a:pt x="279685" y="4326626"/>
                  <a:pt x="136106" y="4483879"/>
                  <a:pt x="0" y="4648739"/>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srcRect l="67026" t="19984" b="24831"/>
          <a:stretch/>
        </p:blipFill>
        <p:spPr>
          <a:xfrm>
            <a:off x="6128951" y="5048655"/>
            <a:ext cx="3015049" cy="1809345"/>
          </a:xfrm>
          <a:prstGeom prst="rect">
            <a:avLst/>
          </a:prstGeom>
        </p:spPr>
      </p:pic>
      <p:sp>
        <p:nvSpPr>
          <p:cNvPr id="4" name="Rectangle 3"/>
          <p:cNvSpPr/>
          <p:nvPr/>
        </p:nvSpPr>
        <p:spPr>
          <a:xfrm>
            <a:off x="581024" y="1395710"/>
            <a:ext cx="7839076" cy="307777"/>
          </a:xfrm>
          <a:prstGeom prst="rect">
            <a:avLst/>
          </a:prstGeom>
        </p:spPr>
        <p:txBody>
          <a:bodyPr wrap="square">
            <a:spAutoFit/>
          </a:bodyPr>
          <a:lstStyle/>
          <a:p>
            <a:r>
              <a:rPr lang="en-US" sz="1400" dirty="0">
                <a:solidFill>
                  <a:srgbClr val="FFFF00"/>
                </a:solidFill>
              </a:rPr>
              <a:t>http://xjubier.free.fr/en/site_pages/solar_eclipses/TSE_2024_GoogleMapFull.html</a:t>
            </a:r>
          </a:p>
        </p:txBody>
      </p:sp>
      <p:sp>
        <p:nvSpPr>
          <p:cNvPr id="12" name="Rectangle 11"/>
          <p:cNvSpPr/>
          <p:nvPr/>
        </p:nvSpPr>
        <p:spPr>
          <a:xfrm>
            <a:off x="6438544" y="4228745"/>
            <a:ext cx="2115796" cy="707886"/>
          </a:xfrm>
          <a:prstGeom prst="rect">
            <a:avLst/>
          </a:prstGeom>
        </p:spPr>
        <p:txBody>
          <a:bodyPr wrap="square">
            <a:spAutoFit/>
          </a:bodyPr>
          <a:lstStyle/>
          <a:p>
            <a:pPr algn="ctr"/>
            <a:r>
              <a:rPr lang="en-US" sz="2000" dirty="0">
                <a:solidFill>
                  <a:srgbClr val="FFFF00"/>
                </a:solidFill>
                <a:effectLst>
                  <a:outerShdw dist="76200" dir="2700000" algn="ctr" rotWithShape="0">
                    <a:schemeClr val="tx1"/>
                  </a:outerShdw>
                </a:effectLst>
              </a:rPr>
              <a:t>1</a:t>
            </a:r>
            <a:r>
              <a:rPr lang="en-US" sz="2000" baseline="30000" dirty="0">
                <a:solidFill>
                  <a:srgbClr val="FFFF00"/>
                </a:solidFill>
                <a:effectLst>
                  <a:outerShdw dist="76200" dir="2700000" algn="ctr" rotWithShape="0">
                    <a:schemeClr val="tx1"/>
                  </a:outerShdw>
                </a:effectLst>
              </a:rPr>
              <a:t>h</a:t>
            </a:r>
            <a:r>
              <a:rPr lang="en-US" sz="2000" dirty="0">
                <a:solidFill>
                  <a:srgbClr val="FFFF00"/>
                </a:solidFill>
                <a:effectLst>
                  <a:outerShdw dist="76200" dir="2700000" algn="ctr" rotWithShape="0">
                    <a:schemeClr val="tx1"/>
                  </a:outerShdw>
                </a:effectLst>
              </a:rPr>
              <a:t>31</a:t>
            </a:r>
            <a:r>
              <a:rPr lang="en-US" sz="2000" baseline="30000" dirty="0">
                <a:solidFill>
                  <a:srgbClr val="FFFF00"/>
                </a:solidFill>
                <a:effectLst>
                  <a:outerShdw dist="76200" dir="2700000" algn="ctr" rotWithShape="0">
                    <a:schemeClr val="tx1"/>
                  </a:outerShdw>
                </a:effectLst>
              </a:rPr>
              <a:t>m</a:t>
            </a:r>
            <a:r>
              <a:rPr lang="en-US" sz="2000" dirty="0">
                <a:solidFill>
                  <a:srgbClr val="FFFF00"/>
                </a:solidFill>
                <a:effectLst>
                  <a:outerShdw dist="76200" dir="2700000" algn="ctr" rotWithShape="0">
                    <a:schemeClr val="tx1"/>
                  </a:outerShdw>
                </a:effectLst>
              </a:rPr>
              <a:t> to cross continent</a:t>
            </a:r>
          </a:p>
        </p:txBody>
      </p:sp>
    </p:spTree>
    <p:extLst>
      <p:ext uri="{BB962C8B-B14F-4D97-AF65-F5344CB8AC3E}">
        <p14:creationId xmlns:p14="http://schemas.microsoft.com/office/powerpoint/2010/main" val="183766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hlinkClick r:id="rId2"/>
          </p:cNvPr>
          <p:cNvPicPr>
            <a:picLocks noChangeAspect="1"/>
          </p:cNvPicPr>
          <p:nvPr/>
        </p:nvPicPr>
        <p:blipFill rotWithShape="1">
          <a:blip r:embed="rId3"/>
          <a:srcRect l="8286" t="4615" r="8867"/>
          <a:stretch/>
        </p:blipFill>
        <p:spPr>
          <a:xfrm>
            <a:off x="640080" y="1420238"/>
            <a:ext cx="7863840" cy="5111497"/>
          </a:xfrm>
          <a:prstGeom prst="rect">
            <a:avLst/>
          </a:prstGeom>
        </p:spPr>
      </p:pic>
      <p:sp>
        <p:nvSpPr>
          <p:cNvPr id="2" name="Title 1"/>
          <p:cNvSpPr>
            <a:spLocks noGrp="1"/>
          </p:cNvSpPr>
          <p:nvPr>
            <p:ph type="title"/>
          </p:nvPr>
        </p:nvSpPr>
        <p:spPr/>
        <p:txBody>
          <a:bodyPr/>
          <a:lstStyle/>
          <a:p>
            <a:r>
              <a:rPr lang="en-US" dirty="0"/>
              <a:t>Total Solar April 8, 2024</a:t>
            </a:r>
          </a:p>
        </p:txBody>
      </p:sp>
      <p:sp>
        <p:nvSpPr>
          <p:cNvPr id="3" name="Content Placeholder 2"/>
          <p:cNvSpPr>
            <a:spLocks noGrp="1"/>
          </p:cNvSpPr>
          <p:nvPr>
            <p:ph idx="1"/>
          </p:nvPr>
        </p:nvSpPr>
        <p:spPr/>
        <p:txBody>
          <a:bodyPr/>
          <a:lstStyle/>
          <a:p>
            <a:r>
              <a:rPr lang="en-US" dirty="0"/>
              <a:t>Total in east, partial in west</a:t>
            </a:r>
          </a:p>
        </p:txBody>
      </p:sp>
      <p:sp>
        <p:nvSpPr>
          <p:cNvPr id="9" name="TextBox 8"/>
          <p:cNvSpPr txBox="1"/>
          <p:nvPr/>
        </p:nvSpPr>
        <p:spPr>
          <a:xfrm>
            <a:off x="2795526" y="2615783"/>
            <a:ext cx="2085975" cy="981075"/>
          </a:xfrm>
          <a:prstGeom prst="rect">
            <a:avLst/>
          </a:prstGeom>
          <a:noFill/>
          <a:effectLst>
            <a:outerShdw dist="25400" dir="2700000" algn="ctr" rotWithShape="0">
              <a:srgbClr val="FF0000"/>
            </a:outerShdw>
          </a:effectLst>
        </p:spPr>
        <p:txBody>
          <a:bodyPr wrap="square" rtlCol="0">
            <a:spAutoFit/>
          </a:bodyPr>
          <a:lstStyle/>
          <a:p>
            <a:pPr algn="ctr"/>
            <a:r>
              <a:rPr lang="en-US" sz="2800" dirty="0">
                <a:solidFill>
                  <a:srgbClr val="FFFF00"/>
                </a:solidFill>
              </a:rPr>
              <a:t>Path of Maximum</a:t>
            </a:r>
          </a:p>
        </p:txBody>
      </p:sp>
      <p:sp>
        <p:nvSpPr>
          <p:cNvPr id="11" name="Freeform 10"/>
          <p:cNvSpPr/>
          <p:nvPr/>
        </p:nvSpPr>
        <p:spPr>
          <a:xfrm>
            <a:off x="1735931" y="1733550"/>
            <a:ext cx="6760369" cy="4795837"/>
          </a:xfrm>
          <a:custGeom>
            <a:avLst/>
            <a:gdLst>
              <a:gd name="connsiteX0" fmla="*/ 0 w 7143750"/>
              <a:gd name="connsiteY0" fmla="*/ 4905375 h 4905375"/>
              <a:gd name="connsiteX1" fmla="*/ 466725 w 7143750"/>
              <a:gd name="connsiteY1" fmla="*/ 4362450 h 4905375"/>
              <a:gd name="connsiteX2" fmla="*/ 1257300 w 7143750"/>
              <a:gd name="connsiteY2" fmla="*/ 3476625 h 4905375"/>
              <a:gd name="connsiteX3" fmla="*/ 2076450 w 7143750"/>
              <a:gd name="connsiteY3" fmla="*/ 2590800 h 4905375"/>
              <a:gd name="connsiteX4" fmla="*/ 2895600 w 7143750"/>
              <a:gd name="connsiteY4" fmla="*/ 1885950 h 4905375"/>
              <a:gd name="connsiteX5" fmla="*/ 3924300 w 7143750"/>
              <a:gd name="connsiteY5" fmla="*/ 1219200 h 4905375"/>
              <a:gd name="connsiteX6" fmla="*/ 5114925 w 7143750"/>
              <a:gd name="connsiteY6" fmla="*/ 619125 h 4905375"/>
              <a:gd name="connsiteX7" fmla="*/ 6143625 w 7143750"/>
              <a:gd name="connsiteY7" fmla="*/ 257175 h 4905375"/>
              <a:gd name="connsiteX8" fmla="*/ 6781800 w 7143750"/>
              <a:gd name="connsiteY8" fmla="*/ 114300 h 4905375"/>
              <a:gd name="connsiteX9" fmla="*/ 6781800 w 7143750"/>
              <a:gd name="connsiteY9" fmla="*/ 114300 h 4905375"/>
              <a:gd name="connsiteX10" fmla="*/ 7143750 w 7143750"/>
              <a:gd name="connsiteY10" fmla="*/ 0 h 4905375"/>
              <a:gd name="connsiteX0" fmla="*/ 0 w 6781800"/>
              <a:gd name="connsiteY0" fmla="*/ 4791075 h 4791075"/>
              <a:gd name="connsiteX1" fmla="*/ 466725 w 6781800"/>
              <a:gd name="connsiteY1" fmla="*/ 4248150 h 4791075"/>
              <a:gd name="connsiteX2" fmla="*/ 1257300 w 6781800"/>
              <a:gd name="connsiteY2" fmla="*/ 3362325 h 4791075"/>
              <a:gd name="connsiteX3" fmla="*/ 2076450 w 6781800"/>
              <a:gd name="connsiteY3" fmla="*/ 2476500 h 4791075"/>
              <a:gd name="connsiteX4" fmla="*/ 2895600 w 6781800"/>
              <a:gd name="connsiteY4" fmla="*/ 1771650 h 4791075"/>
              <a:gd name="connsiteX5" fmla="*/ 3924300 w 6781800"/>
              <a:gd name="connsiteY5" fmla="*/ 1104900 h 4791075"/>
              <a:gd name="connsiteX6" fmla="*/ 5114925 w 6781800"/>
              <a:gd name="connsiteY6" fmla="*/ 504825 h 4791075"/>
              <a:gd name="connsiteX7" fmla="*/ 6143625 w 6781800"/>
              <a:gd name="connsiteY7" fmla="*/ 142875 h 4791075"/>
              <a:gd name="connsiteX8" fmla="*/ 6781800 w 6781800"/>
              <a:gd name="connsiteY8" fmla="*/ 0 h 4791075"/>
              <a:gd name="connsiteX9" fmla="*/ 6781800 w 6781800"/>
              <a:gd name="connsiteY9" fmla="*/ 0 h 4791075"/>
              <a:gd name="connsiteX0" fmla="*/ 0 w 6760369"/>
              <a:gd name="connsiteY0" fmla="*/ 4795837 h 4795837"/>
              <a:gd name="connsiteX1" fmla="*/ 445294 w 6760369"/>
              <a:gd name="connsiteY1" fmla="*/ 4248150 h 4795837"/>
              <a:gd name="connsiteX2" fmla="*/ 1235869 w 6760369"/>
              <a:gd name="connsiteY2" fmla="*/ 3362325 h 4795837"/>
              <a:gd name="connsiteX3" fmla="*/ 2055019 w 6760369"/>
              <a:gd name="connsiteY3" fmla="*/ 2476500 h 4795837"/>
              <a:gd name="connsiteX4" fmla="*/ 2874169 w 6760369"/>
              <a:gd name="connsiteY4" fmla="*/ 1771650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55019 w 6760369"/>
              <a:gd name="connsiteY3" fmla="*/ 2476500 h 4795837"/>
              <a:gd name="connsiteX4" fmla="*/ 2874169 w 6760369"/>
              <a:gd name="connsiteY4" fmla="*/ 1771650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74169 w 6760369"/>
              <a:gd name="connsiteY4" fmla="*/ 1771650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95600 w 6760369"/>
              <a:gd name="connsiteY4" fmla="*/ 1797844 h 4795837"/>
              <a:gd name="connsiteX5" fmla="*/ 3902869 w 6760369"/>
              <a:gd name="connsiteY5" fmla="*/ 1104900 h 4795837"/>
              <a:gd name="connsiteX6" fmla="*/ 5093494 w 6760369"/>
              <a:gd name="connsiteY6" fmla="*/ 504825 h 4795837"/>
              <a:gd name="connsiteX7" fmla="*/ 6122194 w 6760369"/>
              <a:gd name="connsiteY7" fmla="*/ 142875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95600 w 6760369"/>
              <a:gd name="connsiteY4" fmla="*/ 1797844 h 4795837"/>
              <a:gd name="connsiteX5" fmla="*/ 3902869 w 6760369"/>
              <a:gd name="connsiteY5" fmla="*/ 1104900 h 4795837"/>
              <a:gd name="connsiteX6" fmla="*/ 5093494 w 6760369"/>
              <a:gd name="connsiteY6" fmla="*/ 504825 h 4795837"/>
              <a:gd name="connsiteX7" fmla="*/ 6122194 w 6760369"/>
              <a:gd name="connsiteY7" fmla="*/ 154782 h 4795837"/>
              <a:gd name="connsiteX8" fmla="*/ 6760369 w 6760369"/>
              <a:gd name="connsiteY8" fmla="*/ 0 h 4795837"/>
              <a:gd name="connsiteX9" fmla="*/ 6760369 w 6760369"/>
              <a:gd name="connsiteY9" fmla="*/ 0 h 4795837"/>
              <a:gd name="connsiteX0" fmla="*/ 0 w 6760369"/>
              <a:gd name="connsiteY0" fmla="*/ 4795837 h 4795837"/>
              <a:gd name="connsiteX1" fmla="*/ 469107 w 6760369"/>
              <a:gd name="connsiteY1" fmla="*/ 4252912 h 4795837"/>
              <a:gd name="connsiteX2" fmla="*/ 1235869 w 6760369"/>
              <a:gd name="connsiteY2" fmla="*/ 3362325 h 4795837"/>
              <a:gd name="connsiteX3" fmla="*/ 2071688 w 6760369"/>
              <a:gd name="connsiteY3" fmla="*/ 2497931 h 4795837"/>
              <a:gd name="connsiteX4" fmla="*/ 2895600 w 6760369"/>
              <a:gd name="connsiteY4" fmla="*/ 1797844 h 4795837"/>
              <a:gd name="connsiteX5" fmla="*/ 3902869 w 6760369"/>
              <a:gd name="connsiteY5" fmla="*/ 1104900 h 4795837"/>
              <a:gd name="connsiteX6" fmla="*/ 5093494 w 6760369"/>
              <a:gd name="connsiteY6" fmla="*/ 504825 h 4795837"/>
              <a:gd name="connsiteX7" fmla="*/ 6122194 w 6760369"/>
              <a:gd name="connsiteY7" fmla="*/ 154782 h 4795837"/>
              <a:gd name="connsiteX8" fmla="*/ 6760369 w 6760369"/>
              <a:gd name="connsiteY8" fmla="*/ 0 h 4795837"/>
              <a:gd name="connsiteX9" fmla="*/ 6760369 w 6760369"/>
              <a:gd name="connsiteY9" fmla="*/ 0 h 479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0369" h="4795837">
                <a:moveTo>
                  <a:pt x="0" y="4795837"/>
                </a:moveTo>
                <a:cubicBezTo>
                  <a:pt x="128587" y="4643437"/>
                  <a:pt x="263129" y="4491831"/>
                  <a:pt x="469107" y="4252912"/>
                </a:cubicBezTo>
                <a:cubicBezTo>
                  <a:pt x="675085" y="4013993"/>
                  <a:pt x="968772" y="3654822"/>
                  <a:pt x="1235869" y="3362325"/>
                </a:cubicBezTo>
                <a:cubicBezTo>
                  <a:pt x="1502966" y="3069828"/>
                  <a:pt x="1795066" y="2758678"/>
                  <a:pt x="2071688" y="2497931"/>
                </a:cubicBezTo>
                <a:cubicBezTo>
                  <a:pt x="2348310" y="2237184"/>
                  <a:pt x="2590403" y="2030016"/>
                  <a:pt x="2895600" y="1797844"/>
                </a:cubicBezTo>
                <a:cubicBezTo>
                  <a:pt x="3200797" y="1565672"/>
                  <a:pt x="3536553" y="1320403"/>
                  <a:pt x="3902869" y="1104900"/>
                </a:cubicBezTo>
                <a:cubicBezTo>
                  <a:pt x="4269185" y="889397"/>
                  <a:pt x="4740276" y="648890"/>
                  <a:pt x="5093494" y="504825"/>
                </a:cubicBezTo>
                <a:cubicBezTo>
                  <a:pt x="5446712" y="360760"/>
                  <a:pt x="5844382" y="238919"/>
                  <a:pt x="6122194" y="154782"/>
                </a:cubicBezTo>
                <a:cubicBezTo>
                  <a:pt x="6400006" y="70645"/>
                  <a:pt x="6654007" y="25797"/>
                  <a:pt x="6760369" y="0"/>
                </a:cubicBezTo>
                <a:lnTo>
                  <a:pt x="6760369"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073938" y="2025144"/>
            <a:ext cx="6419324" cy="4502139"/>
          </a:xfrm>
          <a:custGeom>
            <a:avLst/>
            <a:gdLst>
              <a:gd name="connsiteX0" fmla="*/ 6428849 w 6428849"/>
              <a:gd name="connsiteY0" fmla="*/ 0 h 4487852"/>
              <a:gd name="connsiteX1" fmla="*/ 5693963 w 6428849"/>
              <a:gd name="connsiteY1" fmla="*/ 201953 h 4487852"/>
              <a:gd name="connsiteX2" fmla="*/ 4846881 w 6428849"/>
              <a:gd name="connsiteY2" fmla="*/ 493663 h 4487852"/>
              <a:gd name="connsiteX3" fmla="*/ 4044678 w 6428849"/>
              <a:gd name="connsiteY3" fmla="*/ 880741 h 4487852"/>
              <a:gd name="connsiteX4" fmla="*/ 3208815 w 6428849"/>
              <a:gd name="connsiteY4" fmla="*/ 1368795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0741 h 4487852"/>
              <a:gd name="connsiteX4" fmla="*/ 3208815 w 6428849"/>
              <a:gd name="connsiteY4" fmla="*/ 1368795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08815 w 6428849"/>
              <a:gd name="connsiteY4" fmla="*/ 1368795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39294 w 6428849"/>
              <a:gd name="connsiteY5" fmla="*/ 2025143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47333 w 6428849"/>
              <a:gd name="connsiteY6" fmla="*/ 2855396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52095 w 6428849"/>
              <a:gd name="connsiteY6" fmla="*/ 2867302 h 4487852"/>
              <a:gd name="connsiteX7" fmla="*/ 572201 w 6428849"/>
              <a:gd name="connsiteY7" fmla="*/ 3825894 h 4487852"/>
              <a:gd name="connsiteX8" fmla="*/ 0 w 6428849"/>
              <a:gd name="connsiteY8" fmla="*/ 4487852 h 4487852"/>
              <a:gd name="connsiteX0" fmla="*/ 6428849 w 6428849"/>
              <a:gd name="connsiteY0" fmla="*/ 0 h 4487852"/>
              <a:gd name="connsiteX1" fmla="*/ 5693963 w 6428849"/>
              <a:gd name="connsiteY1" fmla="*/ 201953 h 4487852"/>
              <a:gd name="connsiteX2" fmla="*/ 4849262 w 6428849"/>
              <a:gd name="connsiteY2" fmla="*/ 500807 h 4487852"/>
              <a:gd name="connsiteX3" fmla="*/ 4044678 w 6428849"/>
              <a:gd name="connsiteY3" fmla="*/ 887885 h 4487852"/>
              <a:gd name="connsiteX4" fmla="*/ 3213578 w 6428849"/>
              <a:gd name="connsiteY4" fmla="*/ 1375939 h 4487852"/>
              <a:gd name="connsiteX5" fmla="*/ 2344057 w 6428849"/>
              <a:gd name="connsiteY5" fmla="*/ 2032287 h 4487852"/>
              <a:gd name="connsiteX6" fmla="*/ 1452095 w 6428849"/>
              <a:gd name="connsiteY6" fmla="*/ 2867302 h 4487852"/>
              <a:gd name="connsiteX7" fmla="*/ 576963 w 6428849"/>
              <a:gd name="connsiteY7" fmla="*/ 3835419 h 4487852"/>
              <a:gd name="connsiteX8" fmla="*/ 0 w 6428849"/>
              <a:gd name="connsiteY8" fmla="*/ 4487852 h 4487852"/>
              <a:gd name="connsiteX0" fmla="*/ 6419324 w 6419324"/>
              <a:gd name="connsiteY0" fmla="*/ 0 h 4502139"/>
              <a:gd name="connsiteX1" fmla="*/ 5684438 w 6419324"/>
              <a:gd name="connsiteY1" fmla="*/ 201953 h 4502139"/>
              <a:gd name="connsiteX2" fmla="*/ 4839737 w 6419324"/>
              <a:gd name="connsiteY2" fmla="*/ 500807 h 4502139"/>
              <a:gd name="connsiteX3" fmla="*/ 4035153 w 6419324"/>
              <a:gd name="connsiteY3" fmla="*/ 887885 h 4502139"/>
              <a:gd name="connsiteX4" fmla="*/ 3204053 w 6419324"/>
              <a:gd name="connsiteY4" fmla="*/ 1375939 h 4502139"/>
              <a:gd name="connsiteX5" fmla="*/ 2334532 w 6419324"/>
              <a:gd name="connsiteY5" fmla="*/ 2032287 h 4502139"/>
              <a:gd name="connsiteX6" fmla="*/ 1442570 w 6419324"/>
              <a:gd name="connsiteY6" fmla="*/ 2867302 h 4502139"/>
              <a:gd name="connsiteX7" fmla="*/ 567438 w 6419324"/>
              <a:gd name="connsiteY7" fmla="*/ 3835419 h 4502139"/>
              <a:gd name="connsiteX8" fmla="*/ 0 w 6419324"/>
              <a:gd name="connsiteY8" fmla="*/ 4502139 h 450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9324" h="4502139">
                <a:moveTo>
                  <a:pt x="6419324" y="0"/>
                </a:moveTo>
                <a:cubicBezTo>
                  <a:pt x="6183711" y="59838"/>
                  <a:pt x="5947702" y="118485"/>
                  <a:pt x="5684438" y="201953"/>
                </a:cubicBezTo>
                <a:cubicBezTo>
                  <a:pt x="5421174" y="285421"/>
                  <a:pt x="5114618" y="386485"/>
                  <a:pt x="4839737" y="500807"/>
                </a:cubicBezTo>
                <a:cubicBezTo>
                  <a:pt x="4564856" y="615129"/>
                  <a:pt x="4307767" y="742030"/>
                  <a:pt x="4035153" y="887885"/>
                </a:cubicBezTo>
                <a:cubicBezTo>
                  <a:pt x="3762539" y="1033740"/>
                  <a:pt x="3487490" y="1185205"/>
                  <a:pt x="3204053" y="1375939"/>
                </a:cubicBezTo>
                <a:cubicBezTo>
                  <a:pt x="2920616" y="1566673"/>
                  <a:pt x="2628113" y="1783727"/>
                  <a:pt x="2334532" y="2032287"/>
                </a:cubicBezTo>
                <a:cubicBezTo>
                  <a:pt x="2040952" y="2280848"/>
                  <a:pt x="1737086" y="2566780"/>
                  <a:pt x="1442570" y="2867302"/>
                </a:cubicBezTo>
                <a:cubicBezTo>
                  <a:pt x="1148054" y="3167824"/>
                  <a:pt x="807866" y="3562946"/>
                  <a:pt x="567438" y="3835419"/>
                </a:cubicBezTo>
                <a:cubicBezTo>
                  <a:pt x="327010" y="4107892"/>
                  <a:pt x="165489" y="4307198"/>
                  <a:pt x="0" y="450213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902169" y="1873820"/>
            <a:ext cx="6597725" cy="4648739"/>
          </a:xfrm>
          <a:custGeom>
            <a:avLst/>
            <a:gdLst>
              <a:gd name="connsiteX0" fmla="*/ 6590581 w 6590581"/>
              <a:gd name="connsiteY0" fmla="*/ 0 h 4658264"/>
              <a:gd name="connsiteX1" fmla="*/ 6026989 w 6590581"/>
              <a:gd name="connsiteY1" fmla="*/ 155275 h 4658264"/>
              <a:gd name="connsiteX2" fmla="*/ 5141344 w 6590581"/>
              <a:gd name="connsiteY2" fmla="*/ 442822 h 4658264"/>
              <a:gd name="connsiteX3" fmla="*/ 4278702 w 6590581"/>
              <a:gd name="connsiteY3" fmla="*/ 833886 h 4658264"/>
              <a:gd name="connsiteX4" fmla="*/ 3427562 w 6590581"/>
              <a:gd name="connsiteY4" fmla="*/ 1339969 h 4658264"/>
              <a:gd name="connsiteX5" fmla="*/ 2702944 w 6590581"/>
              <a:gd name="connsiteY5" fmla="*/ 1834551 h 4658264"/>
              <a:gd name="connsiteX6" fmla="*/ 2064589 w 6590581"/>
              <a:gd name="connsiteY6" fmla="*/ 2403894 h 4658264"/>
              <a:gd name="connsiteX7" fmla="*/ 1368725 w 6590581"/>
              <a:gd name="connsiteY7" fmla="*/ 3094007 h 4658264"/>
              <a:gd name="connsiteX8" fmla="*/ 805132 w 6590581"/>
              <a:gd name="connsiteY8" fmla="*/ 3680603 h 4658264"/>
              <a:gd name="connsiteX9" fmla="*/ 408317 w 6590581"/>
              <a:gd name="connsiteY9" fmla="*/ 4163683 h 4658264"/>
              <a:gd name="connsiteX10" fmla="*/ 0 w 6590581"/>
              <a:gd name="connsiteY10" fmla="*/ 4658264 h 4658264"/>
              <a:gd name="connsiteX0" fmla="*/ 6590581 w 6590581"/>
              <a:gd name="connsiteY0" fmla="*/ 0 h 4653501"/>
              <a:gd name="connsiteX1" fmla="*/ 6026989 w 6590581"/>
              <a:gd name="connsiteY1" fmla="*/ 150512 h 4653501"/>
              <a:gd name="connsiteX2" fmla="*/ 5141344 w 6590581"/>
              <a:gd name="connsiteY2" fmla="*/ 438059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41344 w 6590581"/>
              <a:gd name="connsiteY2" fmla="*/ 438059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41344 w 6590581"/>
              <a:gd name="connsiteY2" fmla="*/ 438059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78702 w 6590581"/>
              <a:gd name="connsiteY3" fmla="*/ 829123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7562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2800 w 6590581"/>
              <a:gd name="connsiteY4" fmla="*/ 1335206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2944 w 6590581"/>
              <a:gd name="connsiteY5" fmla="*/ 1829788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9131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8725 w 6590581"/>
              <a:gd name="connsiteY7" fmla="*/ 3089244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05132 w 6590581"/>
              <a:gd name="connsiteY8" fmla="*/ 3675840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19419 w 6590581"/>
              <a:gd name="connsiteY8" fmla="*/ 3682984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21801 w 6590581"/>
              <a:gd name="connsiteY8" fmla="*/ 3685365 h 4653501"/>
              <a:gd name="connsiteX9" fmla="*/ 408317 w 6590581"/>
              <a:gd name="connsiteY9" fmla="*/ 4158920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21801 w 6590581"/>
              <a:gd name="connsiteY8" fmla="*/ 3685365 h 4653501"/>
              <a:gd name="connsiteX9" fmla="*/ 413080 w 6590581"/>
              <a:gd name="connsiteY9" fmla="*/ 4168445 h 4653501"/>
              <a:gd name="connsiteX10" fmla="*/ 0 w 6590581"/>
              <a:gd name="connsiteY10" fmla="*/ 4653501 h 4653501"/>
              <a:gd name="connsiteX0" fmla="*/ 6590581 w 6590581"/>
              <a:gd name="connsiteY0" fmla="*/ 0 h 4653501"/>
              <a:gd name="connsiteX1" fmla="*/ 6026989 w 6590581"/>
              <a:gd name="connsiteY1" fmla="*/ 150512 h 4653501"/>
              <a:gd name="connsiteX2" fmla="*/ 5136582 w 6590581"/>
              <a:gd name="connsiteY2" fmla="*/ 445202 h 4653501"/>
              <a:gd name="connsiteX3" fmla="*/ 4281083 w 6590581"/>
              <a:gd name="connsiteY3" fmla="*/ 836266 h 4653501"/>
              <a:gd name="connsiteX4" fmla="*/ 3420418 w 6590581"/>
              <a:gd name="connsiteY4" fmla="*/ 1332825 h 4653501"/>
              <a:gd name="connsiteX5" fmla="*/ 2707706 w 6590581"/>
              <a:gd name="connsiteY5" fmla="*/ 1834550 h 4653501"/>
              <a:gd name="connsiteX6" fmla="*/ 2064589 w 6590581"/>
              <a:gd name="connsiteY6" fmla="*/ 2394368 h 4653501"/>
              <a:gd name="connsiteX7" fmla="*/ 1366344 w 6590581"/>
              <a:gd name="connsiteY7" fmla="*/ 3086863 h 4653501"/>
              <a:gd name="connsiteX8" fmla="*/ 821801 w 6590581"/>
              <a:gd name="connsiteY8" fmla="*/ 3685365 h 4653501"/>
              <a:gd name="connsiteX9" fmla="*/ 410698 w 6590581"/>
              <a:gd name="connsiteY9" fmla="*/ 4166064 h 4653501"/>
              <a:gd name="connsiteX10" fmla="*/ 0 w 6590581"/>
              <a:gd name="connsiteY10" fmla="*/ 4653501 h 4653501"/>
              <a:gd name="connsiteX0" fmla="*/ 6597725 w 6597725"/>
              <a:gd name="connsiteY0" fmla="*/ 0 h 4648739"/>
              <a:gd name="connsiteX1" fmla="*/ 6034133 w 6597725"/>
              <a:gd name="connsiteY1" fmla="*/ 150512 h 4648739"/>
              <a:gd name="connsiteX2" fmla="*/ 5143726 w 6597725"/>
              <a:gd name="connsiteY2" fmla="*/ 445202 h 4648739"/>
              <a:gd name="connsiteX3" fmla="*/ 4288227 w 6597725"/>
              <a:gd name="connsiteY3" fmla="*/ 836266 h 4648739"/>
              <a:gd name="connsiteX4" fmla="*/ 3427562 w 6597725"/>
              <a:gd name="connsiteY4" fmla="*/ 1332825 h 4648739"/>
              <a:gd name="connsiteX5" fmla="*/ 2714850 w 6597725"/>
              <a:gd name="connsiteY5" fmla="*/ 1834550 h 4648739"/>
              <a:gd name="connsiteX6" fmla="*/ 2071733 w 6597725"/>
              <a:gd name="connsiteY6" fmla="*/ 2394368 h 4648739"/>
              <a:gd name="connsiteX7" fmla="*/ 1373488 w 6597725"/>
              <a:gd name="connsiteY7" fmla="*/ 3086863 h 4648739"/>
              <a:gd name="connsiteX8" fmla="*/ 828945 w 6597725"/>
              <a:gd name="connsiteY8" fmla="*/ 3685365 h 4648739"/>
              <a:gd name="connsiteX9" fmla="*/ 417842 w 6597725"/>
              <a:gd name="connsiteY9" fmla="*/ 4166064 h 4648739"/>
              <a:gd name="connsiteX10" fmla="*/ 0 w 6597725"/>
              <a:gd name="connsiteY10" fmla="*/ 4648739 h 464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7725" h="4648739">
                <a:moveTo>
                  <a:pt x="6597725" y="0"/>
                </a:moveTo>
                <a:cubicBezTo>
                  <a:pt x="6431935" y="35973"/>
                  <a:pt x="6285991" y="81074"/>
                  <a:pt x="6034133" y="150512"/>
                </a:cubicBezTo>
                <a:cubicBezTo>
                  <a:pt x="5782275" y="219950"/>
                  <a:pt x="5434710" y="330910"/>
                  <a:pt x="5143726" y="445202"/>
                </a:cubicBezTo>
                <a:cubicBezTo>
                  <a:pt x="4852742" y="559494"/>
                  <a:pt x="4574254" y="688329"/>
                  <a:pt x="4288227" y="836266"/>
                </a:cubicBezTo>
                <a:cubicBezTo>
                  <a:pt x="4002200" y="984203"/>
                  <a:pt x="3689792" y="1166444"/>
                  <a:pt x="3427562" y="1332825"/>
                </a:cubicBezTo>
                <a:cubicBezTo>
                  <a:pt x="3165333" y="1499206"/>
                  <a:pt x="2940821" y="1657626"/>
                  <a:pt x="2714850" y="1834550"/>
                </a:cubicBezTo>
                <a:cubicBezTo>
                  <a:pt x="2488879" y="2011474"/>
                  <a:pt x="2295293" y="2185649"/>
                  <a:pt x="2071733" y="2394368"/>
                </a:cubicBezTo>
                <a:cubicBezTo>
                  <a:pt x="1848173" y="2603087"/>
                  <a:pt x="1580619" y="2871697"/>
                  <a:pt x="1373488" y="3086863"/>
                </a:cubicBezTo>
                <a:cubicBezTo>
                  <a:pt x="1166357" y="3302029"/>
                  <a:pt x="988219" y="3505498"/>
                  <a:pt x="828945" y="3685365"/>
                </a:cubicBezTo>
                <a:cubicBezTo>
                  <a:pt x="669671" y="3865232"/>
                  <a:pt x="556000" y="4005502"/>
                  <a:pt x="417842" y="4166064"/>
                </a:cubicBezTo>
                <a:cubicBezTo>
                  <a:pt x="279685" y="4326626"/>
                  <a:pt x="136106" y="4483879"/>
                  <a:pt x="0" y="4648739"/>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srcRect l="67026" t="19984" b="24831"/>
          <a:stretch/>
        </p:blipFill>
        <p:spPr>
          <a:xfrm>
            <a:off x="6128951" y="5048655"/>
            <a:ext cx="3015049" cy="1809345"/>
          </a:xfrm>
          <a:prstGeom prst="rect">
            <a:avLst/>
          </a:prstGeom>
        </p:spPr>
      </p:pic>
      <p:sp>
        <p:nvSpPr>
          <p:cNvPr id="4" name="Rectangle 3"/>
          <p:cNvSpPr/>
          <p:nvPr/>
        </p:nvSpPr>
        <p:spPr>
          <a:xfrm>
            <a:off x="581024" y="1395710"/>
            <a:ext cx="7839076" cy="307777"/>
          </a:xfrm>
          <a:prstGeom prst="rect">
            <a:avLst/>
          </a:prstGeom>
        </p:spPr>
        <p:txBody>
          <a:bodyPr wrap="square">
            <a:spAutoFit/>
          </a:bodyPr>
          <a:lstStyle/>
          <a:p>
            <a:r>
              <a:rPr lang="en-US" sz="1400" dirty="0">
                <a:solidFill>
                  <a:srgbClr val="FFFF00"/>
                </a:solidFill>
              </a:rPr>
              <a:t>http://xjubier.free.fr/en/site_pages/solar_eclipses/TSE_2024_GoogleMapFull.html</a:t>
            </a:r>
          </a:p>
        </p:txBody>
      </p:sp>
      <p:sp>
        <p:nvSpPr>
          <p:cNvPr id="20" name="Rectangle 19"/>
          <p:cNvSpPr/>
          <p:nvPr/>
        </p:nvSpPr>
        <p:spPr>
          <a:xfrm>
            <a:off x="6438544" y="4228745"/>
            <a:ext cx="2115796" cy="707886"/>
          </a:xfrm>
          <a:prstGeom prst="rect">
            <a:avLst/>
          </a:prstGeom>
        </p:spPr>
        <p:txBody>
          <a:bodyPr wrap="square">
            <a:spAutoFit/>
          </a:bodyPr>
          <a:lstStyle/>
          <a:p>
            <a:pPr algn="ctr"/>
            <a:r>
              <a:rPr lang="en-US" sz="2000" dirty="0">
                <a:solidFill>
                  <a:srgbClr val="FFFF00"/>
                </a:solidFill>
                <a:effectLst>
                  <a:outerShdw dist="76200" dir="2700000" algn="ctr" rotWithShape="0">
                    <a:schemeClr val="tx1"/>
                  </a:outerShdw>
                </a:effectLst>
              </a:rPr>
              <a:t>1</a:t>
            </a:r>
            <a:r>
              <a:rPr lang="en-US" sz="2000" baseline="30000" dirty="0">
                <a:solidFill>
                  <a:srgbClr val="FFFF00"/>
                </a:solidFill>
                <a:effectLst>
                  <a:outerShdw dist="76200" dir="2700000" algn="ctr" rotWithShape="0">
                    <a:schemeClr val="tx1"/>
                  </a:outerShdw>
                </a:effectLst>
              </a:rPr>
              <a:t>h</a:t>
            </a:r>
            <a:r>
              <a:rPr lang="en-US" sz="2000" dirty="0">
                <a:solidFill>
                  <a:srgbClr val="FFFF00"/>
                </a:solidFill>
                <a:effectLst>
                  <a:outerShdw dist="76200" dir="2700000" algn="ctr" rotWithShape="0">
                    <a:schemeClr val="tx1"/>
                  </a:outerShdw>
                </a:effectLst>
              </a:rPr>
              <a:t>31</a:t>
            </a:r>
            <a:r>
              <a:rPr lang="en-US" sz="2000" baseline="30000" dirty="0">
                <a:solidFill>
                  <a:srgbClr val="FFFF00"/>
                </a:solidFill>
                <a:effectLst>
                  <a:outerShdw dist="76200" dir="2700000" algn="ctr" rotWithShape="0">
                    <a:schemeClr val="tx1"/>
                  </a:outerShdw>
                </a:effectLst>
              </a:rPr>
              <a:t>m</a:t>
            </a:r>
            <a:r>
              <a:rPr lang="en-US" sz="2000" dirty="0">
                <a:solidFill>
                  <a:srgbClr val="FFFF00"/>
                </a:solidFill>
                <a:effectLst>
                  <a:outerShdw dist="76200" dir="2700000" algn="ctr" rotWithShape="0">
                    <a:schemeClr val="tx1"/>
                  </a:outerShdw>
                </a:effectLst>
              </a:rPr>
              <a:t> to cross continent</a:t>
            </a:r>
          </a:p>
        </p:txBody>
      </p:sp>
      <p:pic>
        <p:nvPicPr>
          <p:cNvPr id="12" name="Picture 11"/>
          <p:cNvPicPr>
            <a:picLocks noChangeAspect="1"/>
          </p:cNvPicPr>
          <p:nvPr/>
        </p:nvPicPr>
        <p:blipFill rotWithShape="1">
          <a:blip r:embed="rId5"/>
          <a:srcRect t="7129"/>
          <a:stretch/>
        </p:blipFill>
        <p:spPr>
          <a:xfrm>
            <a:off x="0" y="771525"/>
            <a:ext cx="9144000" cy="6514230"/>
          </a:xfrm>
          <a:prstGeom prst="rect">
            <a:avLst/>
          </a:prstGeom>
        </p:spPr>
      </p:pic>
      <p:sp>
        <p:nvSpPr>
          <p:cNvPr id="13" name="Rectangle 12"/>
          <p:cNvSpPr/>
          <p:nvPr/>
        </p:nvSpPr>
        <p:spPr>
          <a:xfrm>
            <a:off x="476249" y="6519446"/>
            <a:ext cx="8277226" cy="338554"/>
          </a:xfrm>
          <a:prstGeom prst="rect">
            <a:avLst/>
          </a:prstGeom>
        </p:spPr>
        <p:txBody>
          <a:bodyPr wrap="square">
            <a:spAutoFit/>
          </a:bodyPr>
          <a:lstStyle/>
          <a:p>
            <a:r>
              <a:rPr lang="en-US" sz="1600" dirty="0">
                <a:solidFill>
                  <a:srgbClr val="FFFF00"/>
                </a:solidFill>
              </a:rPr>
              <a:t>http://xjubier.free.fr/en/site_pages/solar_eclipses/TSE_2024_GoogleMapFull.html</a:t>
            </a:r>
          </a:p>
        </p:txBody>
      </p:sp>
      <p:sp>
        <p:nvSpPr>
          <p:cNvPr id="14" name="Rectangle 13"/>
          <p:cNvSpPr/>
          <p:nvPr/>
        </p:nvSpPr>
        <p:spPr>
          <a:xfrm>
            <a:off x="561974" y="2376070"/>
            <a:ext cx="2609851" cy="954107"/>
          </a:xfrm>
          <a:prstGeom prst="rect">
            <a:avLst/>
          </a:prstGeom>
        </p:spPr>
        <p:txBody>
          <a:bodyPr wrap="square">
            <a:spAutoFit/>
          </a:bodyPr>
          <a:lstStyle/>
          <a:p>
            <a:pPr algn="ctr"/>
            <a:r>
              <a:rPr lang="en-US" sz="2800" dirty="0">
                <a:solidFill>
                  <a:srgbClr val="FFFF00"/>
                </a:solidFill>
              </a:rPr>
              <a:t>Interactive Google Map</a:t>
            </a:r>
          </a:p>
        </p:txBody>
      </p:sp>
      <p:sp>
        <p:nvSpPr>
          <p:cNvPr id="15" name="Rectangle 14"/>
          <p:cNvSpPr/>
          <p:nvPr/>
        </p:nvSpPr>
        <p:spPr>
          <a:xfrm>
            <a:off x="1089025" y="3912770"/>
            <a:ext cx="3381376" cy="2062103"/>
          </a:xfrm>
          <a:prstGeom prst="rect">
            <a:avLst/>
          </a:prstGeom>
        </p:spPr>
        <p:txBody>
          <a:bodyPr wrap="square">
            <a:spAutoFit/>
          </a:bodyPr>
          <a:lstStyle/>
          <a:p>
            <a:pPr algn="ctr"/>
            <a:r>
              <a:rPr lang="en-US" sz="3200" dirty="0">
                <a:solidFill>
                  <a:srgbClr val="FFFF00"/>
                </a:solidFill>
              </a:rPr>
              <a:t>Google                                   “</a:t>
            </a:r>
            <a:r>
              <a:rPr lang="en-US" sz="3200" dirty="0" err="1">
                <a:solidFill>
                  <a:srgbClr val="FFFF00"/>
                </a:solidFill>
              </a:rPr>
              <a:t>xjubier</a:t>
            </a:r>
            <a:r>
              <a:rPr lang="en-US" sz="3200" dirty="0">
                <a:solidFill>
                  <a:srgbClr val="FFFF00"/>
                </a:solidFill>
              </a:rPr>
              <a:t> interactive eclipse map”</a:t>
            </a:r>
            <a:endParaRPr lang="en-US" sz="3600" dirty="0">
              <a:solidFill>
                <a:srgbClr val="FFFF00"/>
              </a:solidFill>
            </a:endParaRPr>
          </a:p>
        </p:txBody>
      </p:sp>
    </p:spTree>
    <p:extLst>
      <p:ext uri="{BB962C8B-B14F-4D97-AF65-F5344CB8AC3E}">
        <p14:creationId xmlns:p14="http://schemas.microsoft.com/office/powerpoint/2010/main" val="105939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 Zoom to Soccer Field West Penalty Spot </a:t>
            </a:r>
          </a:p>
        </p:txBody>
      </p:sp>
      <p:pic>
        <p:nvPicPr>
          <p:cNvPr id="19" name="Picture 18"/>
          <p:cNvPicPr>
            <a:picLocks noChangeAspect="1"/>
          </p:cNvPicPr>
          <p:nvPr/>
        </p:nvPicPr>
        <p:blipFill rotWithShape="1">
          <a:blip r:embed="rId2"/>
          <a:srcRect t="16363"/>
          <a:stretch/>
        </p:blipFill>
        <p:spPr>
          <a:xfrm>
            <a:off x="0" y="1447800"/>
            <a:ext cx="9144000" cy="5866530"/>
          </a:xfrm>
          <a:prstGeom prst="rect">
            <a:avLst/>
          </a:prstGeom>
        </p:spPr>
      </p:pic>
      <p:sp>
        <p:nvSpPr>
          <p:cNvPr id="2" name="Title 1"/>
          <p:cNvSpPr>
            <a:spLocks noGrp="1"/>
          </p:cNvSpPr>
          <p:nvPr>
            <p:ph type="title"/>
          </p:nvPr>
        </p:nvSpPr>
        <p:spPr/>
        <p:txBody>
          <a:bodyPr/>
          <a:lstStyle/>
          <a:p>
            <a:r>
              <a:rPr lang="en-US" dirty="0"/>
              <a:t>Total Solar April 8, 2024</a:t>
            </a:r>
          </a:p>
        </p:txBody>
      </p:sp>
      <p:sp>
        <p:nvSpPr>
          <p:cNvPr id="24" name="Rectangle 23"/>
          <p:cNvSpPr/>
          <p:nvPr/>
        </p:nvSpPr>
        <p:spPr>
          <a:xfrm>
            <a:off x="652462" y="6550223"/>
            <a:ext cx="7839076" cy="307777"/>
          </a:xfrm>
          <a:prstGeom prst="rect">
            <a:avLst/>
          </a:prstGeom>
        </p:spPr>
        <p:txBody>
          <a:bodyPr wrap="square">
            <a:spAutoFit/>
          </a:bodyPr>
          <a:lstStyle/>
          <a:p>
            <a:pPr algn="ctr"/>
            <a:r>
              <a:rPr lang="en-US" sz="1400" dirty="0">
                <a:solidFill>
                  <a:srgbClr val="FFFF00"/>
                </a:solidFill>
              </a:rPr>
              <a:t>http://xjubier.free.fr/en/site_pages/solar_eclipses/TSE_2024_GoogleMapFull.html</a:t>
            </a:r>
          </a:p>
        </p:txBody>
      </p:sp>
      <p:pic>
        <p:nvPicPr>
          <p:cNvPr id="10" name="Picture 9"/>
          <p:cNvPicPr>
            <a:picLocks noChangeAspect="1"/>
          </p:cNvPicPr>
          <p:nvPr/>
        </p:nvPicPr>
        <p:blipFill rotWithShape="1">
          <a:blip r:embed="rId3"/>
          <a:srcRect t="19220" b="1"/>
          <a:stretch/>
        </p:blipFill>
        <p:spPr>
          <a:xfrm>
            <a:off x="-860545" y="1447800"/>
            <a:ext cx="10004545" cy="6400800"/>
          </a:xfrm>
          <a:prstGeom prst="rect">
            <a:avLst/>
          </a:prstGeom>
        </p:spPr>
      </p:pic>
      <p:sp>
        <p:nvSpPr>
          <p:cNvPr id="12" name="5-Point Star 11"/>
          <p:cNvSpPr/>
          <p:nvPr/>
        </p:nvSpPr>
        <p:spPr bwMode="auto">
          <a:xfrm>
            <a:off x="4748360" y="3368035"/>
            <a:ext cx="228600" cy="228600"/>
          </a:xfrm>
          <a:prstGeom prst="star5">
            <a:avLst/>
          </a:prstGeom>
          <a:solidFill>
            <a:srgbClr val="FFFF00"/>
          </a:solidFill>
          <a:ln w="12700"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Rectangle 3">
            <a:extLst>
              <a:ext uri="{FF2B5EF4-FFF2-40B4-BE49-F238E27FC236}">
                <a16:creationId xmlns:a16="http://schemas.microsoft.com/office/drawing/2014/main" id="{0E03460F-632A-7682-E827-ECCBAE379F9D}"/>
              </a:ext>
            </a:extLst>
          </p:cNvPr>
          <p:cNvSpPr/>
          <p:nvPr/>
        </p:nvSpPr>
        <p:spPr>
          <a:xfrm>
            <a:off x="804862" y="6702623"/>
            <a:ext cx="7839076" cy="307777"/>
          </a:xfrm>
          <a:prstGeom prst="rect">
            <a:avLst/>
          </a:prstGeom>
        </p:spPr>
        <p:txBody>
          <a:bodyPr wrap="square">
            <a:spAutoFit/>
          </a:bodyPr>
          <a:lstStyle/>
          <a:p>
            <a:pPr algn="ctr"/>
            <a:r>
              <a:rPr lang="en-US" sz="1400" dirty="0">
                <a:solidFill>
                  <a:srgbClr val="FFFF00"/>
                </a:solidFill>
              </a:rPr>
              <a:t>http://xjubier.free.fr/en/site_pages/solar_eclipses/TSE_2024_GoogleMapFull.html</a:t>
            </a:r>
          </a:p>
        </p:txBody>
      </p:sp>
    </p:spTree>
    <p:extLst>
      <p:ext uri="{BB962C8B-B14F-4D97-AF65-F5344CB8AC3E}">
        <p14:creationId xmlns:p14="http://schemas.microsoft.com/office/powerpoint/2010/main" val="130589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5"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FDD34-FE86-B775-102C-5739FF4AC64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D814C9-087F-6F4A-4171-BD2F5FE4E1A8}"/>
              </a:ext>
            </a:extLst>
          </p:cNvPr>
          <p:cNvSpPr>
            <a:spLocks noGrp="1"/>
          </p:cNvSpPr>
          <p:nvPr>
            <p:ph idx="1"/>
          </p:nvPr>
        </p:nvSpPr>
        <p:spPr/>
        <p:txBody>
          <a:bodyPr/>
          <a:lstStyle/>
          <a:p>
            <a:r>
              <a:rPr lang="en-US" dirty="0"/>
              <a:t> Zoom to Soccer Field West Penalty Spot </a:t>
            </a:r>
          </a:p>
        </p:txBody>
      </p:sp>
      <p:pic>
        <p:nvPicPr>
          <p:cNvPr id="19" name="Picture 18">
            <a:extLst>
              <a:ext uri="{FF2B5EF4-FFF2-40B4-BE49-F238E27FC236}">
                <a16:creationId xmlns:a16="http://schemas.microsoft.com/office/drawing/2014/main" id="{4C3F63A7-69BB-852D-26B4-06052E4EA5AA}"/>
              </a:ext>
            </a:extLst>
          </p:cNvPr>
          <p:cNvPicPr>
            <a:picLocks noChangeAspect="1"/>
          </p:cNvPicPr>
          <p:nvPr/>
        </p:nvPicPr>
        <p:blipFill rotWithShape="1">
          <a:blip r:embed="rId2"/>
          <a:srcRect t="16363"/>
          <a:stretch/>
        </p:blipFill>
        <p:spPr>
          <a:xfrm>
            <a:off x="0" y="1447800"/>
            <a:ext cx="9144000" cy="5866530"/>
          </a:xfrm>
          <a:prstGeom prst="rect">
            <a:avLst/>
          </a:prstGeom>
        </p:spPr>
      </p:pic>
      <p:sp>
        <p:nvSpPr>
          <p:cNvPr id="2" name="Title 1">
            <a:extLst>
              <a:ext uri="{FF2B5EF4-FFF2-40B4-BE49-F238E27FC236}">
                <a16:creationId xmlns:a16="http://schemas.microsoft.com/office/drawing/2014/main" id="{BB23E69B-6708-9B38-22A7-2CAF9553C02A}"/>
              </a:ext>
            </a:extLst>
          </p:cNvPr>
          <p:cNvSpPr>
            <a:spLocks noGrp="1"/>
          </p:cNvSpPr>
          <p:nvPr>
            <p:ph type="title"/>
          </p:nvPr>
        </p:nvSpPr>
        <p:spPr/>
        <p:txBody>
          <a:bodyPr/>
          <a:lstStyle/>
          <a:p>
            <a:r>
              <a:rPr lang="en-US" dirty="0"/>
              <a:t>Total Solar April 8, 2024</a:t>
            </a:r>
          </a:p>
        </p:txBody>
      </p:sp>
      <p:sp>
        <p:nvSpPr>
          <p:cNvPr id="24" name="Rectangle 23">
            <a:extLst>
              <a:ext uri="{FF2B5EF4-FFF2-40B4-BE49-F238E27FC236}">
                <a16:creationId xmlns:a16="http://schemas.microsoft.com/office/drawing/2014/main" id="{A8163784-E2E2-EFC4-2420-DFEBDD23DB1D}"/>
              </a:ext>
            </a:extLst>
          </p:cNvPr>
          <p:cNvSpPr/>
          <p:nvPr/>
        </p:nvSpPr>
        <p:spPr>
          <a:xfrm>
            <a:off x="652462" y="6550223"/>
            <a:ext cx="7839076" cy="307777"/>
          </a:xfrm>
          <a:prstGeom prst="rect">
            <a:avLst/>
          </a:prstGeom>
        </p:spPr>
        <p:txBody>
          <a:bodyPr wrap="square">
            <a:spAutoFit/>
          </a:bodyPr>
          <a:lstStyle/>
          <a:p>
            <a:pPr algn="ctr"/>
            <a:r>
              <a:rPr lang="en-US" sz="1400" dirty="0">
                <a:solidFill>
                  <a:srgbClr val="FFFF00"/>
                </a:solidFill>
              </a:rPr>
              <a:t>http://xjubier.free.fr/en/site_pages/solar_eclipses/TSE_2024_GoogleMapFull.html</a:t>
            </a:r>
          </a:p>
        </p:txBody>
      </p:sp>
      <p:pic>
        <p:nvPicPr>
          <p:cNvPr id="10" name="Picture 9">
            <a:extLst>
              <a:ext uri="{FF2B5EF4-FFF2-40B4-BE49-F238E27FC236}">
                <a16:creationId xmlns:a16="http://schemas.microsoft.com/office/drawing/2014/main" id="{B696B700-9755-6AA7-565E-B992BCA8B9BB}"/>
              </a:ext>
            </a:extLst>
          </p:cNvPr>
          <p:cNvPicPr>
            <a:picLocks noChangeAspect="1"/>
          </p:cNvPicPr>
          <p:nvPr/>
        </p:nvPicPr>
        <p:blipFill rotWithShape="1">
          <a:blip r:embed="rId3"/>
          <a:srcRect t="19220" b="1"/>
          <a:stretch/>
        </p:blipFill>
        <p:spPr>
          <a:xfrm>
            <a:off x="-860545" y="1447800"/>
            <a:ext cx="10004545" cy="6400800"/>
          </a:xfrm>
          <a:prstGeom prst="rect">
            <a:avLst/>
          </a:prstGeom>
        </p:spPr>
      </p:pic>
      <p:pic>
        <p:nvPicPr>
          <p:cNvPr id="9" name="Picture 8">
            <a:extLst>
              <a:ext uri="{FF2B5EF4-FFF2-40B4-BE49-F238E27FC236}">
                <a16:creationId xmlns:a16="http://schemas.microsoft.com/office/drawing/2014/main" id="{23F32F26-D761-E967-22AE-58E18588FBC2}"/>
              </a:ext>
            </a:extLst>
          </p:cNvPr>
          <p:cNvPicPr>
            <a:picLocks noChangeAspect="1"/>
          </p:cNvPicPr>
          <p:nvPr/>
        </p:nvPicPr>
        <p:blipFill rotWithShape="1">
          <a:blip r:embed="rId4"/>
          <a:srcRect t="19222"/>
          <a:stretch/>
        </p:blipFill>
        <p:spPr>
          <a:xfrm>
            <a:off x="-860545" y="1447800"/>
            <a:ext cx="10004545" cy="6400800"/>
          </a:xfrm>
          <a:prstGeom prst="rect">
            <a:avLst/>
          </a:prstGeom>
        </p:spPr>
      </p:pic>
      <p:sp>
        <p:nvSpPr>
          <p:cNvPr id="12" name="5-Point Star 11">
            <a:extLst>
              <a:ext uri="{FF2B5EF4-FFF2-40B4-BE49-F238E27FC236}">
                <a16:creationId xmlns:a16="http://schemas.microsoft.com/office/drawing/2014/main" id="{5A21D944-0FF8-9B5C-C404-D505CA162C10}"/>
              </a:ext>
            </a:extLst>
          </p:cNvPr>
          <p:cNvSpPr/>
          <p:nvPr/>
        </p:nvSpPr>
        <p:spPr bwMode="auto">
          <a:xfrm>
            <a:off x="4748360" y="3368035"/>
            <a:ext cx="228600" cy="228600"/>
          </a:xfrm>
          <a:prstGeom prst="star5">
            <a:avLst/>
          </a:prstGeom>
          <a:solidFill>
            <a:srgbClr val="FFFF00"/>
          </a:solidFill>
          <a:ln w="12700"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4" name="Picture 3">
            <a:extLst>
              <a:ext uri="{FF2B5EF4-FFF2-40B4-BE49-F238E27FC236}">
                <a16:creationId xmlns:a16="http://schemas.microsoft.com/office/drawing/2014/main" id="{E4ED890D-3A98-B488-B08C-116D559FAD99}"/>
              </a:ext>
            </a:extLst>
          </p:cNvPr>
          <p:cNvPicPr>
            <a:picLocks noChangeAspect="1"/>
          </p:cNvPicPr>
          <p:nvPr/>
        </p:nvPicPr>
        <p:blipFill rotWithShape="1">
          <a:blip r:embed="rId4"/>
          <a:srcRect l="34719" t="23747" r="20153" b="56299"/>
          <a:stretch/>
        </p:blipFill>
        <p:spPr>
          <a:xfrm>
            <a:off x="1668052" y="4369877"/>
            <a:ext cx="6309360" cy="2209607"/>
          </a:xfrm>
          <a:prstGeom prst="rect">
            <a:avLst/>
          </a:prstGeom>
        </p:spPr>
      </p:pic>
      <p:sp>
        <p:nvSpPr>
          <p:cNvPr id="5" name="Rectangle 4">
            <a:extLst>
              <a:ext uri="{FF2B5EF4-FFF2-40B4-BE49-F238E27FC236}">
                <a16:creationId xmlns:a16="http://schemas.microsoft.com/office/drawing/2014/main" id="{B5D1032B-9982-A522-DAA5-CC44FF559C34}"/>
              </a:ext>
            </a:extLst>
          </p:cNvPr>
          <p:cNvSpPr/>
          <p:nvPr/>
        </p:nvSpPr>
        <p:spPr>
          <a:xfrm>
            <a:off x="652462" y="6550223"/>
            <a:ext cx="7839076" cy="307777"/>
          </a:xfrm>
          <a:prstGeom prst="rect">
            <a:avLst/>
          </a:prstGeom>
        </p:spPr>
        <p:txBody>
          <a:bodyPr wrap="square">
            <a:spAutoFit/>
          </a:bodyPr>
          <a:lstStyle/>
          <a:p>
            <a:pPr algn="ctr"/>
            <a:r>
              <a:rPr lang="en-US" sz="1400" dirty="0">
                <a:solidFill>
                  <a:srgbClr val="FFFF00"/>
                </a:solidFill>
              </a:rPr>
              <a:t>http://xjubier.free.fr/en/site_pages/solar_eclipses/TSE_2024_GoogleMapFull.html</a:t>
            </a:r>
          </a:p>
        </p:txBody>
      </p:sp>
      <p:sp>
        <p:nvSpPr>
          <p:cNvPr id="6" name="TextBox 5">
            <a:extLst>
              <a:ext uri="{FF2B5EF4-FFF2-40B4-BE49-F238E27FC236}">
                <a16:creationId xmlns:a16="http://schemas.microsoft.com/office/drawing/2014/main" id="{52FE894B-B535-F12F-E16F-B54AEE636514}"/>
              </a:ext>
            </a:extLst>
          </p:cNvPr>
          <p:cNvSpPr txBox="1"/>
          <p:nvPr/>
        </p:nvSpPr>
        <p:spPr>
          <a:xfrm>
            <a:off x="4413280" y="3846657"/>
            <a:ext cx="4324350" cy="523220"/>
          </a:xfrm>
          <a:prstGeom prst="rect">
            <a:avLst/>
          </a:prstGeom>
          <a:noFill/>
        </p:spPr>
        <p:txBody>
          <a:bodyPr wrap="square" rtlCol="0">
            <a:spAutoFit/>
          </a:bodyPr>
          <a:lstStyle/>
          <a:p>
            <a:pPr algn="ctr"/>
            <a:r>
              <a:rPr lang="en-US" sz="2800" dirty="0">
                <a:solidFill>
                  <a:srgbClr val="FFFF00"/>
                </a:solidFill>
                <a:effectLst>
                  <a:outerShdw dist="25400" dir="2700000" algn="ctr" rotWithShape="0">
                    <a:schemeClr val="tx1"/>
                  </a:outerShdw>
                </a:effectLst>
              </a:rPr>
              <a:t>3 min  16 s of totality</a:t>
            </a:r>
          </a:p>
        </p:txBody>
      </p:sp>
      <p:sp>
        <p:nvSpPr>
          <p:cNvPr id="7" name="Rounded Rectangle 10">
            <a:extLst>
              <a:ext uri="{FF2B5EF4-FFF2-40B4-BE49-F238E27FC236}">
                <a16:creationId xmlns:a16="http://schemas.microsoft.com/office/drawing/2014/main" id="{82C8EFB7-EA9C-B120-7304-B7563A775F59}"/>
              </a:ext>
            </a:extLst>
          </p:cNvPr>
          <p:cNvSpPr/>
          <p:nvPr/>
        </p:nvSpPr>
        <p:spPr>
          <a:xfrm>
            <a:off x="4894987" y="4511283"/>
            <a:ext cx="2239080" cy="306409"/>
          </a:xfrm>
          <a:prstGeom prst="roundRect">
            <a:avLst/>
          </a:prstGeom>
          <a:noFill/>
          <a:ln w="25400">
            <a:solidFill>
              <a:srgbClr val="FF0000"/>
            </a:solidFill>
          </a:ln>
          <a:effectLst>
            <a:outerShdw dist="25400" dir="27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DBE3066-7292-AA19-F234-928E26B0BE7C}"/>
              </a:ext>
            </a:extLst>
          </p:cNvPr>
          <p:cNvSpPr txBox="1"/>
          <p:nvPr/>
        </p:nvSpPr>
        <p:spPr>
          <a:xfrm>
            <a:off x="5636814" y="5623648"/>
            <a:ext cx="2222255" cy="165173"/>
          </a:xfrm>
          <a:prstGeom prst="rect">
            <a:avLst/>
          </a:prstGeom>
          <a:solidFill>
            <a:srgbClr val="FDF3D0"/>
          </a:solidFill>
        </p:spPr>
        <p:txBody>
          <a:bodyPr wrap="square" lIns="18288" tIns="18288" rIns="18288" bIns="18288" rtlCol="0">
            <a:spAutoFit/>
          </a:bodyPr>
          <a:lstStyle/>
          <a:p>
            <a:pPr>
              <a:lnSpc>
                <a:spcPts val="1000"/>
              </a:lnSpc>
            </a:pPr>
            <a:r>
              <a:rPr lang="en-US" sz="1000" dirty="0">
                <a:solidFill>
                  <a:srgbClr val="0000FF"/>
                </a:solidFill>
              </a:rPr>
              <a:t>2:10:26 pm Partial Eclipse Begins</a:t>
            </a:r>
          </a:p>
        </p:txBody>
      </p:sp>
      <p:sp>
        <p:nvSpPr>
          <p:cNvPr id="11" name="TextBox 10">
            <a:extLst>
              <a:ext uri="{FF2B5EF4-FFF2-40B4-BE49-F238E27FC236}">
                <a16:creationId xmlns:a16="http://schemas.microsoft.com/office/drawing/2014/main" id="{DF029326-0E7E-3BBA-DCFB-C9088D38F6E2}"/>
              </a:ext>
            </a:extLst>
          </p:cNvPr>
          <p:cNvSpPr txBox="1"/>
          <p:nvPr/>
        </p:nvSpPr>
        <p:spPr>
          <a:xfrm>
            <a:off x="5636814" y="5791743"/>
            <a:ext cx="2222255" cy="168508"/>
          </a:xfrm>
          <a:prstGeom prst="rect">
            <a:avLst/>
          </a:prstGeom>
          <a:solidFill>
            <a:srgbClr val="FDF3D0"/>
          </a:solidFill>
        </p:spPr>
        <p:txBody>
          <a:bodyPr wrap="square" lIns="18288" tIns="18288" rIns="18288" bIns="18288" rtlCol="0">
            <a:spAutoFit/>
          </a:bodyPr>
          <a:lstStyle/>
          <a:p>
            <a:pPr>
              <a:lnSpc>
                <a:spcPts val="1000"/>
              </a:lnSpc>
            </a:pPr>
            <a:r>
              <a:rPr lang="en-US" sz="1000" dirty="0">
                <a:solidFill>
                  <a:srgbClr val="0000FF"/>
                </a:solidFill>
              </a:rPr>
              <a:t>3:22:54 pm Total Eclipse Begins</a:t>
            </a:r>
          </a:p>
        </p:txBody>
      </p:sp>
      <p:sp>
        <p:nvSpPr>
          <p:cNvPr id="13" name="TextBox 12">
            <a:extLst>
              <a:ext uri="{FF2B5EF4-FFF2-40B4-BE49-F238E27FC236}">
                <a16:creationId xmlns:a16="http://schemas.microsoft.com/office/drawing/2014/main" id="{7DBD2FF3-945F-2C3B-6C1F-EFD1C6446546}"/>
              </a:ext>
            </a:extLst>
          </p:cNvPr>
          <p:cNvSpPr txBox="1"/>
          <p:nvPr/>
        </p:nvSpPr>
        <p:spPr>
          <a:xfrm>
            <a:off x="5636814" y="5963173"/>
            <a:ext cx="2221546" cy="166905"/>
          </a:xfrm>
          <a:prstGeom prst="rect">
            <a:avLst/>
          </a:prstGeom>
          <a:solidFill>
            <a:srgbClr val="FDF3D0"/>
          </a:solidFill>
        </p:spPr>
        <p:txBody>
          <a:bodyPr wrap="square" lIns="18288" tIns="18288" rIns="18288" bIns="18288" rtlCol="0">
            <a:spAutoFit/>
          </a:bodyPr>
          <a:lstStyle/>
          <a:p>
            <a:pPr>
              <a:lnSpc>
                <a:spcPts val="1000"/>
              </a:lnSpc>
            </a:pPr>
            <a:r>
              <a:rPr lang="en-US" sz="1000" b="1" dirty="0">
                <a:solidFill>
                  <a:srgbClr val="0000FF"/>
                </a:solidFill>
              </a:rPr>
              <a:t>3:24:32 pm Moon Centered on Sun</a:t>
            </a:r>
          </a:p>
        </p:txBody>
      </p:sp>
      <p:sp>
        <p:nvSpPr>
          <p:cNvPr id="14" name="TextBox 13">
            <a:extLst>
              <a:ext uri="{FF2B5EF4-FFF2-40B4-BE49-F238E27FC236}">
                <a16:creationId xmlns:a16="http://schemas.microsoft.com/office/drawing/2014/main" id="{85D4F134-BDFF-FB03-25C7-5A4D1D249FD2}"/>
              </a:ext>
            </a:extLst>
          </p:cNvPr>
          <p:cNvSpPr txBox="1"/>
          <p:nvPr/>
        </p:nvSpPr>
        <p:spPr>
          <a:xfrm>
            <a:off x="5636814" y="6133000"/>
            <a:ext cx="2222255" cy="168508"/>
          </a:xfrm>
          <a:prstGeom prst="rect">
            <a:avLst/>
          </a:prstGeom>
          <a:solidFill>
            <a:srgbClr val="FDF3D0"/>
          </a:solidFill>
        </p:spPr>
        <p:txBody>
          <a:bodyPr wrap="square" lIns="18288" tIns="18288" rIns="18288" bIns="18288" rtlCol="0">
            <a:spAutoFit/>
          </a:bodyPr>
          <a:lstStyle/>
          <a:p>
            <a:pPr>
              <a:lnSpc>
                <a:spcPts val="1000"/>
              </a:lnSpc>
            </a:pPr>
            <a:r>
              <a:rPr lang="en-US" sz="1000" dirty="0">
                <a:solidFill>
                  <a:srgbClr val="0000FF"/>
                </a:solidFill>
              </a:rPr>
              <a:t>3:26:09 pm Total Eclipse Ends</a:t>
            </a:r>
          </a:p>
        </p:txBody>
      </p:sp>
      <p:sp>
        <p:nvSpPr>
          <p:cNvPr id="15" name="TextBox 14">
            <a:extLst>
              <a:ext uri="{FF2B5EF4-FFF2-40B4-BE49-F238E27FC236}">
                <a16:creationId xmlns:a16="http://schemas.microsoft.com/office/drawing/2014/main" id="{448F93F6-2FEE-BEA1-F93F-FDF81BC2008C}"/>
              </a:ext>
            </a:extLst>
          </p:cNvPr>
          <p:cNvSpPr txBox="1"/>
          <p:nvPr/>
        </p:nvSpPr>
        <p:spPr>
          <a:xfrm>
            <a:off x="5636814" y="6304431"/>
            <a:ext cx="2222255" cy="165173"/>
          </a:xfrm>
          <a:prstGeom prst="rect">
            <a:avLst/>
          </a:prstGeom>
          <a:solidFill>
            <a:srgbClr val="FDF3D0"/>
          </a:solidFill>
        </p:spPr>
        <p:txBody>
          <a:bodyPr wrap="square" lIns="18288" tIns="18288" rIns="18288" bIns="18288" rtlCol="0">
            <a:spAutoFit/>
          </a:bodyPr>
          <a:lstStyle/>
          <a:p>
            <a:pPr>
              <a:lnSpc>
                <a:spcPts val="1000"/>
              </a:lnSpc>
            </a:pPr>
            <a:r>
              <a:rPr lang="en-US" sz="1000" dirty="0">
                <a:solidFill>
                  <a:srgbClr val="0000FF"/>
                </a:solidFill>
              </a:rPr>
              <a:t>4:35:00 pm Partial Eclipse Ends</a:t>
            </a:r>
          </a:p>
        </p:txBody>
      </p:sp>
      <p:sp>
        <p:nvSpPr>
          <p:cNvPr id="16" name="TextBox 15">
            <a:extLst>
              <a:ext uri="{FF2B5EF4-FFF2-40B4-BE49-F238E27FC236}">
                <a16:creationId xmlns:a16="http://schemas.microsoft.com/office/drawing/2014/main" id="{42BD3FCE-4BF3-5D8D-1FFC-665E3F54495A}"/>
              </a:ext>
            </a:extLst>
          </p:cNvPr>
          <p:cNvSpPr txBox="1"/>
          <p:nvPr/>
        </p:nvSpPr>
        <p:spPr>
          <a:xfrm>
            <a:off x="1884438" y="3649029"/>
            <a:ext cx="5876587" cy="239681"/>
          </a:xfrm>
          <a:prstGeom prst="rect">
            <a:avLst/>
          </a:prstGeom>
          <a:solidFill>
            <a:srgbClr val="DDAD08"/>
          </a:solidFill>
        </p:spPr>
        <p:txBody>
          <a:bodyPr wrap="square" lIns="18288" tIns="45720" rIns="18288" bIns="18288" rtlCol="0">
            <a:spAutoFit/>
          </a:bodyPr>
          <a:lstStyle/>
          <a:p>
            <a:pPr algn="ctr">
              <a:lnSpc>
                <a:spcPts val="1300"/>
              </a:lnSpc>
            </a:pPr>
            <a:r>
              <a:rPr lang="en-US" sz="1600" dirty="0">
                <a:solidFill>
                  <a:srgbClr val="0000FF"/>
                </a:solidFill>
              </a:rPr>
              <a:t>Time (EDT) = UT – 4 </a:t>
            </a:r>
            <a:r>
              <a:rPr lang="en-US" sz="1600" dirty="0">
                <a:solidFill>
                  <a:srgbClr val="0000FF"/>
                </a:solidFill>
                <a:sym typeface="Symbol" panose="05050102010706020507" pitchFamily="18" charset="2"/>
              </a:rPr>
              <a:t> 18:10:26 UT = 14:10:26 = 2:10:26 pm</a:t>
            </a:r>
            <a:endParaRPr lang="en-US" sz="1600" dirty="0">
              <a:solidFill>
                <a:srgbClr val="0000FF"/>
              </a:solidFill>
            </a:endParaRPr>
          </a:p>
        </p:txBody>
      </p:sp>
      <p:sp>
        <p:nvSpPr>
          <p:cNvPr id="17" name="TextBox 16">
            <a:extLst>
              <a:ext uri="{FF2B5EF4-FFF2-40B4-BE49-F238E27FC236}">
                <a16:creationId xmlns:a16="http://schemas.microsoft.com/office/drawing/2014/main" id="{F9F21AEB-2474-8696-618A-D603BD3C9D78}"/>
              </a:ext>
            </a:extLst>
          </p:cNvPr>
          <p:cNvSpPr txBox="1"/>
          <p:nvPr/>
        </p:nvSpPr>
        <p:spPr>
          <a:xfrm>
            <a:off x="908078" y="3846657"/>
            <a:ext cx="3569917" cy="523220"/>
          </a:xfrm>
          <a:prstGeom prst="rect">
            <a:avLst/>
          </a:prstGeom>
          <a:noFill/>
        </p:spPr>
        <p:txBody>
          <a:bodyPr wrap="square" rtlCol="0">
            <a:spAutoFit/>
          </a:bodyPr>
          <a:lstStyle/>
          <a:p>
            <a:pPr algn="ctr"/>
            <a:r>
              <a:rPr lang="en-US" sz="2800" dirty="0">
                <a:solidFill>
                  <a:srgbClr val="FFFF00"/>
                </a:solidFill>
                <a:effectLst>
                  <a:outerShdw dist="25400" dir="2700000" algn="ctr" rotWithShape="0">
                    <a:schemeClr val="tx1"/>
                  </a:outerShdw>
                </a:effectLst>
              </a:rPr>
              <a:t>Umbra 110 mi wide</a:t>
            </a:r>
          </a:p>
        </p:txBody>
      </p:sp>
      <p:sp>
        <p:nvSpPr>
          <p:cNvPr id="18" name="Rounded Rectangle 20">
            <a:extLst>
              <a:ext uri="{FF2B5EF4-FFF2-40B4-BE49-F238E27FC236}">
                <a16:creationId xmlns:a16="http://schemas.microsoft.com/office/drawing/2014/main" id="{0C0179D1-575F-00FD-BF6B-84BDED90D4CB}"/>
              </a:ext>
            </a:extLst>
          </p:cNvPr>
          <p:cNvSpPr/>
          <p:nvPr/>
        </p:nvSpPr>
        <p:spPr>
          <a:xfrm>
            <a:off x="1759011" y="5131877"/>
            <a:ext cx="2186244" cy="306409"/>
          </a:xfrm>
          <a:prstGeom prst="roundRect">
            <a:avLst/>
          </a:prstGeom>
          <a:noFill/>
          <a:ln w="25400">
            <a:solidFill>
              <a:srgbClr val="FF0000"/>
            </a:solidFill>
          </a:ln>
          <a:effectLst>
            <a:outerShdw dist="25400" dir="27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611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500"/>
                                        <p:tgtEl>
                                          <p:spTgt spid="7"/>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500"/>
                                        <p:tgtEl>
                                          <p:spTgt spid="1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par>
                          <p:cTn id="52" fill="hold">
                            <p:stCondLst>
                              <p:cond delay="2000"/>
                            </p:stCondLst>
                            <p:childTnLst>
                              <p:par>
                                <p:cTn id="53" presetID="22" presetClass="entr" presetSubtype="8"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1" grpId="0" animBg="1"/>
      <p:bldP spid="13" grpId="0" animBg="1"/>
      <p:bldP spid="14" grpId="0" animBg="1"/>
      <p:bldP spid="15" grpId="0" animBg="1"/>
      <p:bldP spid="16" grpId="0" animBg="1"/>
      <p:bldP spid="17" grpId="0"/>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960072"/>
            <a:ext cx="9144000" cy="5621828"/>
          </a:xfrm>
          <a:prstGeom prst="rect">
            <a:avLst/>
          </a:prstGeom>
        </p:spPr>
      </p:pic>
      <p:pic>
        <p:nvPicPr>
          <p:cNvPr id="53" name="Picture 52"/>
          <p:cNvPicPr>
            <a:picLocks noChangeAspect="1"/>
          </p:cNvPicPr>
          <p:nvPr/>
        </p:nvPicPr>
        <p:blipFill>
          <a:blip r:embed="rId3"/>
          <a:stretch>
            <a:fillRect/>
          </a:stretch>
        </p:blipFill>
        <p:spPr>
          <a:xfrm>
            <a:off x="0" y="1960072"/>
            <a:ext cx="9144000" cy="5621828"/>
          </a:xfrm>
          <a:prstGeom prst="rect">
            <a:avLst/>
          </a:prstGeom>
        </p:spPr>
      </p:pic>
      <p:pic>
        <p:nvPicPr>
          <p:cNvPr id="33" name="Picture 32"/>
          <p:cNvPicPr>
            <a:picLocks noChangeAspect="1"/>
          </p:cNvPicPr>
          <p:nvPr/>
        </p:nvPicPr>
        <p:blipFill>
          <a:blip r:embed="rId4"/>
          <a:stretch>
            <a:fillRect/>
          </a:stretch>
        </p:blipFill>
        <p:spPr>
          <a:xfrm>
            <a:off x="0" y="1960072"/>
            <a:ext cx="9144000" cy="5621828"/>
          </a:xfrm>
          <a:prstGeom prst="rect">
            <a:avLst/>
          </a:prstGeom>
        </p:spPr>
      </p:pic>
      <p:pic>
        <p:nvPicPr>
          <p:cNvPr id="38" name="Picture 37"/>
          <p:cNvPicPr>
            <a:picLocks noChangeAspect="1"/>
          </p:cNvPicPr>
          <p:nvPr/>
        </p:nvPicPr>
        <p:blipFill>
          <a:blip r:embed="rId5"/>
          <a:stretch>
            <a:fillRect/>
          </a:stretch>
        </p:blipFill>
        <p:spPr>
          <a:xfrm>
            <a:off x="0" y="1960072"/>
            <a:ext cx="9144000" cy="5621828"/>
          </a:xfrm>
          <a:prstGeom prst="rect">
            <a:avLst/>
          </a:prstGeom>
        </p:spPr>
      </p:pic>
      <p:pic>
        <p:nvPicPr>
          <p:cNvPr id="52" name="Picture 51"/>
          <p:cNvPicPr>
            <a:picLocks noChangeAspect="1"/>
          </p:cNvPicPr>
          <p:nvPr/>
        </p:nvPicPr>
        <p:blipFill>
          <a:blip r:embed="rId6"/>
          <a:stretch>
            <a:fillRect/>
          </a:stretch>
        </p:blipFill>
        <p:spPr>
          <a:xfrm>
            <a:off x="0" y="1960072"/>
            <a:ext cx="9144000" cy="5621828"/>
          </a:xfrm>
          <a:prstGeom prst="rect">
            <a:avLst/>
          </a:prstGeom>
        </p:spPr>
      </p:pic>
      <p:pic>
        <p:nvPicPr>
          <p:cNvPr id="29" name="Picture 28"/>
          <p:cNvPicPr>
            <a:picLocks noChangeAspect="1"/>
          </p:cNvPicPr>
          <p:nvPr/>
        </p:nvPicPr>
        <p:blipFill>
          <a:blip r:embed="rId7"/>
          <a:stretch>
            <a:fillRect/>
          </a:stretch>
        </p:blipFill>
        <p:spPr>
          <a:xfrm>
            <a:off x="0" y="1960072"/>
            <a:ext cx="9144000" cy="5621828"/>
          </a:xfrm>
          <a:prstGeom prst="rect">
            <a:avLst/>
          </a:prstGeom>
        </p:spPr>
      </p:pic>
      <p:pic>
        <p:nvPicPr>
          <p:cNvPr id="5" name="Picture 4"/>
          <p:cNvPicPr>
            <a:picLocks noChangeAspect="1"/>
          </p:cNvPicPr>
          <p:nvPr/>
        </p:nvPicPr>
        <p:blipFill>
          <a:blip r:embed="rId8"/>
          <a:stretch>
            <a:fillRect/>
          </a:stretch>
        </p:blipFill>
        <p:spPr>
          <a:xfrm>
            <a:off x="0" y="1960072"/>
            <a:ext cx="9144000" cy="5621828"/>
          </a:xfrm>
          <a:prstGeom prst="rect">
            <a:avLst/>
          </a:prstGeom>
        </p:spPr>
      </p:pic>
      <p:sp>
        <p:nvSpPr>
          <p:cNvPr id="2" name="Title 1"/>
          <p:cNvSpPr>
            <a:spLocks noGrp="1"/>
          </p:cNvSpPr>
          <p:nvPr>
            <p:ph type="title"/>
          </p:nvPr>
        </p:nvSpPr>
        <p:spPr/>
        <p:txBody>
          <a:bodyPr/>
          <a:lstStyle/>
          <a:p>
            <a:r>
              <a:rPr lang="en-US" dirty="0"/>
              <a:t>Where to look in the Sky</a:t>
            </a:r>
          </a:p>
        </p:txBody>
      </p:sp>
      <p:sp>
        <p:nvSpPr>
          <p:cNvPr id="3" name="Content Placeholder 2"/>
          <p:cNvSpPr>
            <a:spLocks noGrp="1"/>
          </p:cNvSpPr>
          <p:nvPr>
            <p:ph idx="1"/>
          </p:nvPr>
        </p:nvSpPr>
        <p:spPr/>
        <p:txBody>
          <a:bodyPr/>
          <a:lstStyle/>
          <a:p>
            <a:r>
              <a:rPr lang="en-US" dirty="0"/>
              <a:t> Sun will start ~50° above SSW horizon</a:t>
            </a:r>
          </a:p>
          <a:p>
            <a:pPr lvl="1"/>
            <a:r>
              <a:rPr lang="en-US" dirty="0"/>
              <a:t> will move right &amp; lower during eclipse </a:t>
            </a:r>
          </a:p>
        </p:txBody>
      </p:sp>
      <p:sp>
        <p:nvSpPr>
          <p:cNvPr id="13" name="TextBox 12"/>
          <p:cNvSpPr txBox="1"/>
          <p:nvPr/>
        </p:nvSpPr>
        <p:spPr>
          <a:xfrm>
            <a:off x="0" y="1955252"/>
            <a:ext cx="35525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View at 2:00 pm, April 8, 2024</a:t>
            </a:r>
          </a:p>
        </p:txBody>
      </p:sp>
      <p:sp>
        <p:nvSpPr>
          <p:cNvPr id="14" name="TextBox 13"/>
          <p:cNvSpPr txBox="1"/>
          <p:nvPr/>
        </p:nvSpPr>
        <p:spPr>
          <a:xfrm>
            <a:off x="4149616" y="6406634"/>
            <a:ext cx="8290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South</a:t>
            </a:r>
          </a:p>
        </p:txBody>
      </p:sp>
      <p:sp>
        <p:nvSpPr>
          <p:cNvPr id="15" name="TextBox 14"/>
          <p:cNvSpPr txBox="1"/>
          <p:nvPr/>
        </p:nvSpPr>
        <p:spPr>
          <a:xfrm>
            <a:off x="7501103" y="6250543"/>
            <a:ext cx="585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SW</a:t>
            </a:r>
          </a:p>
        </p:txBody>
      </p:sp>
      <p:sp>
        <p:nvSpPr>
          <p:cNvPr id="16" name="TextBox 15"/>
          <p:cNvSpPr txBox="1"/>
          <p:nvPr/>
        </p:nvSpPr>
        <p:spPr>
          <a:xfrm>
            <a:off x="1113770" y="6202918"/>
            <a:ext cx="4892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SE</a:t>
            </a:r>
          </a:p>
        </p:txBody>
      </p:sp>
      <p:sp>
        <p:nvSpPr>
          <p:cNvPr id="17" name="TextBox 16"/>
          <p:cNvSpPr txBox="1"/>
          <p:nvPr/>
        </p:nvSpPr>
        <p:spPr>
          <a:xfrm>
            <a:off x="5235385" y="2855282"/>
            <a:ext cx="497252"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6600"/>
                </a:solidFill>
                <a:effectLst/>
                <a:uLnTx/>
                <a:uFillTx/>
                <a:latin typeface="Comic Sans MS"/>
                <a:ea typeface="+mn-ea"/>
                <a:cs typeface="+mn-cs"/>
              </a:rPr>
              <a:t>Sun</a:t>
            </a:r>
          </a:p>
        </p:txBody>
      </p:sp>
      <p:sp>
        <p:nvSpPr>
          <p:cNvPr id="20" name="Oval 19"/>
          <p:cNvSpPr/>
          <p:nvPr/>
        </p:nvSpPr>
        <p:spPr>
          <a:xfrm>
            <a:off x="5684044" y="3119439"/>
            <a:ext cx="54864" cy="54864"/>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1" name="TextBox 20"/>
          <p:cNvSpPr txBox="1"/>
          <p:nvPr/>
        </p:nvSpPr>
        <p:spPr>
          <a:xfrm>
            <a:off x="5400818" y="3143415"/>
            <a:ext cx="6270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mic Sans MS"/>
                <a:ea typeface="+mn-ea"/>
                <a:cs typeface="+mn-cs"/>
              </a:rPr>
              <a:t>Moon</a:t>
            </a:r>
          </a:p>
        </p:txBody>
      </p:sp>
      <p:sp>
        <p:nvSpPr>
          <p:cNvPr id="25" name="Freeform 24"/>
          <p:cNvSpPr/>
          <p:nvPr/>
        </p:nvSpPr>
        <p:spPr>
          <a:xfrm>
            <a:off x="4763" y="3476626"/>
            <a:ext cx="9134476" cy="1279974"/>
          </a:xfrm>
          <a:custGeom>
            <a:avLst/>
            <a:gdLst>
              <a:gd name="connsiteX0" fmla="*/ 0 w 9134475"/>
              <a:gd name="connsiteY0" fmla="*/ 19050 h 1227801"/>
              <a:gd name="connsiteX1" fmla="*/ 1590675 w 9134475"/>
              <a:gd name="connsiteY1" fmla="*/ 733425 h 1227801"/>
              <a:gd name="connsiteX2" fmla="*/ 3381375 w 9134475"/>
              <a:gd name="connsiteY2" fmla="*/ 1152525 h 1227801"/>
              <a:gd name="connsiteX3" fmla="*/ 5010150 w 9134475"/>
              <a:gd name="connsiteY3" fmla="*/ 1219200 h 1227801"/>
              <a:gd name="connsiteX4" fmla="*/ 6372225 w 9134475"/>
              <a:gd name="connsiteY4" fmla="*/ 1047750 h 1227801"/>
              <a:gd name="connsiteX5" fmla="*/ 7896225 w 9134475"/>
              <a:gd name="connsiteY5" fmla="*/ 581025 h 1227801"/>
              <a:gd name="connsiteX6" fmla="*/ 9134475 w 9134475"/>
              <a:gd name="connsiteY6" fmla="*/ 0 h 1227801"/>
              <a:gd name="connsiteX0" fmla="*/ 0 w 9151144"/>
              <a:gd name="connsiteY0" fmla="*/ 0 h 1208751"/>
              <a:gd name="connsiteX1" fmla="*/ 1590675 w 9151144"/>
              <a:gd name="connsiteY1" fmla="*/ 714375 h 1208751"/>
              <a:gd name="connsiteX2" fmla="*/ 3381375 w 9151144"/>
              <a:gd name="connsiteY2" fmla="*/ 1133475 h 1208751"/>
              <a:gd name="connsiteX3" fmla="*/ 5010150 w 9151144"/>
              <a:gd name="connsiteY3" fmla="*/ 1200150 h 1208751"/>
              <a:gd name="connsiteX4" fmla="*/ 6372225 w 9151144"/>
              <a:gd name="connsiteY4" fmla="*/ 1028700 h 1208751"/>
              <a:gd name="connsiteX5" fmla="*/ 7896225 w 9151144"/>
              <a:gd name="connsiteY5" fmla="*/ 561975 h 1208751"/>
              <a:gd name="connsiteX6" fmla="*/ 9151144 w 9151144"/>
              <a:gd name="connsiteY6" fmla="*/ 4762 h 1208751"/>
              <a:gd name="connsiteX0" fmla="*/ 0 w 9151144"/>
              <a:gd name="connsiteY0" fmla="*/ 0 h 1208751"/>
              <a:gd name="connsiteX1" fmla="*/ 1590675 w 9151144"/>
              <a:gd name="connsiteY1" fmla="*/ 714375 h 1208751"/>
              <a:gd name="connsiteX2" fmla="*/ 3381375 w 9151144"/>
              <a:gd name="connsiteY2" fmla="*/ 1133475 h 1208751"/>
              <a:gd name="connsiteX3" fmla="*/ 5010150 w 9151144"/>
              <a:gd name="connsiteY3" fmla="*/ 1200150 h 1208751"/>
              <a:gd name="connsiteX4" fmla="*/ 6372225 w 9151144"/>
              <a:gd name="connsiteY4" fmla="*/ 1028700 h 1208751"/>
              <a:gd name="connsiteX5" fmla="*/ 7903369 w 9151144"/>
              <a:gd name="connsiteY5" fmla="*/ 590550 h 1208751"/>
              <a:gd name="connsiteX6" fmla="*/ 9151144 w 9151144"/>
              <a:gd name="connsiteY6" fmla="*/ 4762 h 1208751"/>
              <a:gd name="connsiteX0" fmla="*/ 0 w 9151144"/>
              <a:gd name="connsiteY0" fmla="*/ 0 h 1203060"/>
              <a:gd name="connsiteX1" fmla="*/ 1590675 w 9151144"/>
              <a:gd name="connsiteY1" fmla="*/ 714375 h 1203060"/>
              <a:gd name="connsiteX2" fmla="*/ 3381375 w 9151144"/>
              <a:gd name="connsiteY2" fmla="*/ 1133475 h 1203060"/>
              <a:gd name="connsiteX3" fmla="*/ 5010150 w 9151144"/>
              <a:gd name="connsiteY3" fmla="*/ 1193006 h 1203060"/>
              <a:gd name="connsiteX4" fmla="*/ 6372225 w 9151144"/>
              <a:gd name="connsiteY4" fmla="*/ 1028700 h 1203060"/>
              <a:gd name="connsiteX5" fmla="*/ 7903369 w 9151144"/>
              <a:gd name="connsiteY5" fmla="*/ 590550 h 1203060"/>
              <a:gd name="connsiteX6" fmla="*/ 9151144 w 9151144"/>
              <a:gd name="connsiteY6" fmla="*/ 4762 h 1203060"/>
              <a:gd name="connsiteX0" fmla="*/ 0 w 9151144"/>
              <a:gd name="connsiteY0" fmla="*/ 0 h 1203060"/>
              <a:gd name="connsiteX1" fmla="*/ 1590675 w 9151144"/>
              <a:gd name="connsiteY1" fmla="*/ 714375 h 1203060"/>
              <a:gd name="connsiteX2" fmla="*/ 3381375 w 9151144"/>
              <a:gd name="connsiteY2" fmla="*/ 1133475 h 1203060"/>
              <a:gd name="connsiteX3" fmla="*/ 5010150 w 9151144"/>
              <a:gd name="connsiteY3" fmla="*/ 1193006 h 1203060"/>
              <a:gd name="connsiteX4" fmla="*/ 6372225 w 9151144"/>
              <a:gd name="connsiteY4" fmla="*/ 1028700 h 1203060"/>
              <a:gd name="connsiteX5" fmla="*/ 7903369 w 9151144"/>
              <a:gd name="connsiteY5" fmla="*/ 590550 h 1203060"/>
              <a:gd name="connsiteX6" fmla="*/ 9151144 w 9151144"/>
              <a:gd name="connsiteY6" fmla="*/ 4762 h 1203060"/>
              <a:gd name="connsiteX0" fmla="*/ 0 w 9151144"/>
              <a:gd name="connsiteY0" fmla="*/ 0 h 1199614"/>
              <a:gd name="connsiteX1" fmla="*/ 1590675 w 9151144"/>
              <a:gd name="connsiteY1" fmla="*/ 714375 h 1199614"/>
              <a:gd name="connsiteX2" fmla="*/ 3378993 w 9151144"/>
              <a:gd name="connsiteY2" fmla="*/ 1121568 h 1199614"/>
              <a:gd name="connsiteX3" fmla="*/ 5010150 w 9151144"/>
              <a:gd name="connsiteY3" fmla="*/ 1193006 h 1199614"/>
              <a:gd name="connsiteX4" fmla="*/ 6372225 w 9151144"/>
              <a:gd name="connsiteY4" fmla="*/ 1028700 h 1199614"/>
              <a:gd name="connsiteX5" fmla="*/ 7903369 w 9151144"/>
              <a:gd name="connsiteY5" fmla="*/ 590550 h 1199614"/>
              <a:gd name="connsiteX6" fmla="*/ 9151144 w 9151144"/>
              <a:gd name="connsiteY6" fmla="*/ 4762 h 1199614"/>
              <a:gd name="connsiteX0" fmla="*/ 0 w 9151144"/>
              <a:gd name="connsiteY0" fmla="*/ 0 h 1197165"/>
              <a:gd name="connsiteX1" fmla="*/ 1590675 w 9151144"/>
              <a:gd name="connsiteY1" fmla="*/ 714375 h 1197165"/>
              <a:gd name="connsiteX2" fmla="*/ 3378993 w 9151144"/>
              <a:gd name="connsiteY2" fmla="*/ 1121568 h 1197165"/>
              <a:gd name="connsiteX3" fmla="*/ 5010150 w 9151144"/>
              <a:gd name="connsiteY3" fmla="*/ 1193006 h 1197165"/>
              <a:gd name="connsiteX4" fmla="*/ 6372225 w 9151144"/>
              <a:gd name="connsiteY4" fmla="*/ 1028700 h 1197165"/>
              <a:gd name="connsiteX5" fmla="*/ 7903369 w 9151144"/>
              <a:gd name="connsiteY5" fmla="*/ 590550 h 1197165"/>
              <a:gd name="connsiteX6" fmla="*/ 9151144 w 9151144"/>
              <a:gd name="connsiteY6" fmla="*/ 4762 h 1197165"/>
              <a:gd name="connsiteX0" fmla="*/ 0 w 9151144"/>
              <a:gd name="connsiteY0" fmla="*/ 0 h 1199738"/>
              <a:gd name="connsiteX1" fmla="*/ 1590675 w 9151144"/>
              <a:gd name="connsiteY1" fmla="*/ 709612 h 1199738"/>
              <a:gd name="connsiteX2" fmla="*/ 3378993 w 9151144"/>
              <a:gd name="connsiteY2" fmla="*/ 1121568 h 1199738"/>
              <a:gd name="connsiteX3" fmla="*/ 5010150 w 9151144"/>
              <a:gd name="connsiteY3" fmla="*/ 1193006 h 1199738"/>
              <a:gd name="connsiteX4" fmla="*/ 6372225 w 9151144"/>
              <a:gd name="connsiteY4" fmla="*/ 1028700 h 1199738"/>
              <a:gd name="connsiteX5" fmla="*/ 7903369 w 9151144"/>
              <a:gd name="connsiteY5" fmla="*/ 590550 h 1199738"/>
              <a:gd name="connsiteX6" fmla="*/ 9151144 w 9151144"/>
              <a:gd name="connsiteY6" fmla="*/ 4762 h 1199738"/>
              <a:gd name="connsiteX0" fmla="*/ 0 w 9144001"/>
              <a:gd name="connsiteY0" fmla="*/ 0 h 1199738"/>
              <a:gd name="connsiteX1" fmla="*/ 1583532 w 9144001"/>
              <a:gd name="connsiteY1" fmla="*/ 709612 h 1199738"/>
              <a:gd name="connsiteX2" fmla="*/ 3371850 w 9144001"/>
              <a:gd name="connsiteY2" fmla="*/ 1121568 h 1199738"/>
              <a:gd name="connsiteX3" fmla="*/ 5003007 w 9144001"/>
              <a:gd name="connsiteY3" fmla="*/ 1193006 h 1199738"/>
              <a:gd name="connsiteX4" fmla="*/ 6365082 w 9144001"/>
              <a:gd name="connsiteY4" fmla="*/ 1028700 h 1199738"/>
              <a:gd name="connsiteX5" fmla="*/ 7896226 w 9144001"/>
              <a:gd name="connsiteY5" fmla="*/ 590550 h 1199738"/>
              <a:gd name="connsiteX6" fmla="*/ 9144001 w 9144001"/>
              <a:gd name="connsiteY6" fmla="*/ 4762 h 1199738"/>
              <a:gd name="connsiteX0" fmla="*/ 0 w 9141620"/>
              <a:gd name="connsiteY0" fmla="*/ 0 h 1199738"/>
              <a:gd name="connsiteX1" fmla="*/ 1583532 w 9141620"/>
              <a:gd name="connsiteY1" fmla="*/ 709612 h 1199738"/>
              <a:gd name="connsiteX2" fmla="*/ 3371850 w 9141620"/>
              <a:gd name="connsiteY2" fmla="*/ 1121568 h 1199738"/>
              <a:gd name="connsiteX3" fmla="*/ 5003007 w 9141620"/>
              <a:gd name="connsiteY3" fmla="*/ 1193006 h 1199738"/>
              <a:gd name="connsiteX4" fmla="*/ 6365082 w 9141620"/>
              <a:gd name="connsiteY4" fmla="*/ 1028700 h 1199738"/>
              <a:gd name="connsiteX5" fmla="*/ 7896226 w 9141620"/>
              <a:gd name="connsiteY5" fmla="*/ 590550 h 1199738"/>
              <a:gd name="connsiteX6" fmla="*/ 9141620 w 9141620"/>
              <a:gd name="connsiteY6" fmla="*/ 28575 h 1199738"/>
              <a:gd name="connsiteX0" fmla="*/ 0 w 9141620"/>
              <a:gd name="connsiteY0" fmla="*/ 0 h 1199738"/>
              <a:gd name="connsiteX1" fmla="*/ 1583532 w 9141620"/>
              <a:gd name="connsiteY1" fmla="*/ 709612 h 1199738"/>
              <a:gd name="connsiteX2" fmla="*/ 3371850 w 9141620"/>
              <a:gd name="connsiteY2" fmla="*/ 1121568 h 1199738"/>
              <a:gd name="connsiteX3" fmla="*/ 5003007 w 9141620"/>
              <a:gd name="connsiteY3" fmla="*/ 1193006 h 1199738"/>
              <a:gd name="connsiteX4" fmla="*/ 6365082 w 9141620"/>
              <a:gd name="connsiteY4" fmla="*/ 1028700 h 1199738"/>
              <a:gd name="connsiteX5" fmla="*/ 7903369 w 9141620"/>
              <a:gd name="connsiteY5" fmla="*/ 650082 h 1199738"/>
              <a:gd name="connsiteX6" fmla="*/ 9141620 w 9141620"/>
              <a:gd name="connsiteY6" fmla="*/ 28575 h 1199738"/>
              <a:gd name="connsiteX0" fmla="*/ 0 w 9141620"/>
              <a:gd name="connsiteY0" fmla="*/ 0 h 1195396"/>
              <a:gd name="connsiteX1" fmla="*/ 1583532 w 9141620"/>
              <a:gd name="connsiteY1" fmla="*/ 709612 h 1195396"/>
              <a:gd name="connsiteX2" fmla="*/ 3371850 w 9141620"/>
              <a:gd name="connsiteY2" fmla="*/ 1121568 h 1195396"/>
              <a:gd name="connsiteX3" fmla="*/ 5003007 w 9141620"/>
              <a:gd name="connsiteY3" fmla="*/ 1193006 h 1195396"/>
              <a:gd name="connsiteX4" fmla="*/ 6367463 w 9141620"/>
              <a:gd name="connsiteY4" fmla="*/ 1123950 h 1195396"/>
              <a:gd name="connsiteX5" fmla="*/ 7903369 w 9141620"/>
              <a:gd name="connsiteY5" fmla="*/ 650082 h 1195396"/>
              <a:gd name="connsiteX6" fmla="*/ 9141620 w 9141620"/>
              <a:gd name="connsiteY6" fmla="*/ 28575 h 1195396"/>
              <a:gd name="connsiteX0" fmla="*/ 0 w 9141620"/>
              <a:gd name="connsiteY0" fmla="*/ 0 h 1302545"/>
              <a:gd name="connsiteX1" fmla="*/ 1583532 w 9141620"/>
              <a:gd name="connsiteY1" fmla="*/ 709612 h 1302545"/>
              <a:gd name="connsiteX2" fmla="*/ 3371850 w 9141620"/>
              <a:gd name="connsiteY2" fmla="*/ 1121568 h 1302545"/>
              <a:gd name="connsiteX3" fmla="*/ 4948238 w 9141620"/>
              <a:gd name="connsiteY3" fmla="*/ 1302544 h 1302545"/>
              <a:gd name="connsiteX4" fmla="*/ 6367463 w 9141620"/>
              <a:gd name="connsiteY4" fmla="*/ 1123950 h 1302545"/>
              <a:gd name="connsiteX5" fmla="*/ 7903369 w 9141620"/>
              <a:gd name="connsiteY5" fmla="*/ 650082 h 1302545"/>
              <a:gd name="connsiteX6" fmla="*/ 9141620 w 9141620"/>
              <a:gd name="connsiteY6" fmla="*/ 28575 h 1302545"/>
              <a:gd name="connsiteX0" fmla="*/ 0 w 9141620"/>
              <a:gd name="connsiteY0" fmla="*/ 0 h 1312348"/>
              <a:gd name="connsiteX1" fmla="*/ 1583532 w 9141620"/>
              <a:gd name="connsiteY1" fmla="*/ 709612 h 1312348"/>
              <a:gd name="connsiteX2" fmla="*/ 3369468 w 9141620"/>
              <a:gd name="connsiteY2" fmla="*/ 1226343 h 1312348"/>
              <a:gd name="connsiteX3" fmla="*/ 4948238 w 9141620"/>
              <a:gd name="connsiteY3" fmla="*/ 1302544 h 1312348"/>
              <a:gd name="connsiteX4" fmla="*/ 6367463 w 9141620"/>
              <a:gd name="connsiteY4" fmla="*/ 1123950 h 1312348"/>
              <a:gd name="connsiteX5" fmla="*/ 7903369 w 9141620"/>
              <a:gd name="connsiteY5" fmla="*/ 650082 h 1312348"/>
              <a:gd name="connsiteX6" fmla="*/ 9141620 w 9141620"/>
              <a:gd name="connsiteY6" fmla="*/ 28575 h 1312348"/>
              <a:gd name="connsiteX0" fmla="*/ 0 w 9141620"/>
              <a:gd name="connsiteY0" fmla="*/ 0 h 1310252"/>
              <a:gd name="connsiteX1" fmla="*/ 1571626 w 9141620"/>
              <a:gd name="connsiteY1" fmla="*/ 776287 h 1310252"/>
              <a:gd name="connsiteX2" fmla="*/ 3369468 w 9141620"/>
              <a:gd name="connsiteY2" fmla="*/ 1226343 h 1310252"/>
              <a:gd name="connsiteX3" fmla="*/ 4948238 w 9141620"/>
              <a:gd name="connsiteY3" fmla="*/ 1302544 h 1310252"/>
              <a:gd name="connsiteX4" fmla="*/ 6367463 w 9141620"/>
              <a:gd name="connsiteY4" fmla="*/ 1123950 h 1310252"/>
              <a:gd name="connsiteX5" fmla="*/ 7903369 w 9141620"/>
              <a:gd name="connsiteY5" fmla="*/ 650082 h 1310252"/>
              <a:gd name="connsiteX6" fmla="*/ 9141620 w 9141620"/>
              <a:gd name="connsiteY6" fmla="*/ 28575 h 1310252"/>
              <a:gd name="connsiteX0" fmla="*/ 0 w 9134476"/>
              <a:gd name="connsiteY0" fmla="*/ 2381 h 1281677"/>
              <a:gd name="connsiteX1" fmla="*/ 1564482 w 9134476"/>
              <a:gd name="connsiteY1" fmla="*/ 747712 h 1281677"/>
              <a:gd name="connsiteX2" fmla="*/ 3362324 w 9134476"/>
              <a:gd name="connsiteY2" fmla="*/ 1197768 h 1281677"/>
              <a:gd name="connsiteX3" fmla="*/ 4941094 w 9134476"/>
              <a:gd name="connsiteY3" fmla="*/ 1273969 h 1281677"/>
              <a:gd name="connsiteX4" fmla="*/ 6360319 w 9134476"/>
              <a:gd name="connsiteY4" fmla="*/ 1095375 h 1281677"/>
              <a:gd name="connsiteX5" fmla="*/ 7896225 w 9134476"/>
              <a:gd name="connsiteY5" fmla="*/ 621507 h 1281677"/>
              <a:gd name="connsiteX6" fmla="*/ 9134476 w 9134476"/>
              <a:gd name="connsiteY6" fmla="*/ 0 h 1281677"/>
              <a:gd name="connsiteX0" fmla="*/ 0 w 9134476"/>
              <a:gd name="connsiteY0" fmla="*/ 2381 h 1281677"/>
              <a:gd name="connsiteX1" fmla="*/ 1564482 w 9134476"/>
              <a:gd name="connsiteY1" fmla="*/ 747712 h 1281677"/>
              <a:gd name="connsiteX2" fmla="*/ 3362324 w 9134476"/>
              <a:gd name="connsiteY2" fmla="*/ 1197768 h 1281677"/>
              <a:gd name="connsiteX3" fmla="*/ 4941094 w 9134476"/>
              <a:gd name="connsiteY3" fmla="*/ 1273969 h 1281677"/>
              <a:gd name="connsiteX4" fmla="*/ 6360319 w 9134476"/>
              <a:gd name="connsiteY4" fmla="*/ 1095375 h 1281677"/>
              <a:gd name="connsiteX5" fmla="*/ 7896225 w 9134476"/>
              <a:gd name="connsiteY5" fmla="*/ 621507 h 1281677"/>
              <a:gd name="connsiteX6" fmla="*/ 9134476 w 9134476"/>
              <a:gd name="connsiteY6" fmla="*/ 0 h 1281677"/>
              <a:gd name="connsiteX0" fmla="*/ 0 w 9134476"/>
              <a:gd name="connsiteY0" fmla="*/ 2381 h 1279974"/>
              <a:gd name="connsiteX1" fmla="*/ 1564482 w 9134476"/>
              <a:gd name="connsiteY1" fmla="*/ 747712 h 1279974"/>
              <a:gd name="connsiteX2" fmla="*/ 3362324 w 9134476"/>
              <a:gd name="connsiteY2" fmla="*/ 1197768 h 1279974"/>
              <a:gd name="connsiteX3" fmla="*/ 4941094 w 9134476"/>
              <a:gd name="connsiteY3" fmla="*/ 1273969 h 1279974"/>
              <a:gd name="connsiteX4" fmla="*/ 6360319 w 9134476"/>
              <a:gd name="connsiteY4" fmla="*/ 1095375 h 1279974"/>
              <a:gd name="connsiteX5" fmla="*/ 7896225 w 9134476"/>
              <a:gd name="connsiteY5" fmla="*/ 621507 h 1279974"/>
              <a:gd name="connsiteX6" fmla="*/ 9134476 w 9134476"/>
              <a:gd name="connsiteY6" fmla="*/ 0 h 127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4476" h="1279974">
                <a:moveTo>
                  <a:pt x="0" y="2381"/>
                </a:moveTo>
                <a:cubicBezTo>
                  <a:pt x="518319" y="312737"/>
                  <a:pt x="1004095" y="548481"/>
                  <a:pt x="1564482" y="747712"/>
                </a:cubicBezTo>
                <a:cubicBezTo>
                  <a:pt x="2124869" y="946943"/>
                  <a:pt x="2794793" y="1121965"/>
                  <a:pt x="3362324" y="1197768"/>
                </a:cubicBezTo>
                <a:cubicBezTo>
                  <a:pt x="3929855" y="1273571"/>
                  <a:pt x="4441428" y="1291034"/>
                  <a:pt x="4941094" y="1273969"/>
                </a:cubicBezTo>
                <a:cubicBezTo>
                  <a:pt x="5440760" y="1256904"/>
                  <a:pt x="5867797" y="1204119"/>
                  <a:pt x="6360319" y="1095375"/>
                </a:cubicBezTo>
                <a:cubicBezTo>
                  <a:pt x="6852841" y="986631"/>
                  <a:pt x="7433866" y="804069"/>
                  <a:pt x="7896225" y="621507"/>
                </a:cubicBezTo>
                <a:cubicBezTo>
                  <a:pt x="8358584" y="438945"/>
                  <a:pt x="8745538" y="203200"/>
                  <a:pt x="9134476" y="0"/>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6" name="TextBox 25"/>
          <p:cNvSpPr txBox="1"/>
          <p:nvPr/>
        </p:nvSpPr>
        <p:spPr>
          <a:xfrm>
            <a:off x="4209758" y="4714181"/>
            <a:ext cx="436338"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30°</a:t>
            </a:r>
          </a:p>
        </p:txBody>
      </p:sp>
      <p:sp>
        <p:nvSpPr>
          <p:cNvPr id="27" name="Freeform 26"/>
          <p:cNvSpPr/>
          <p:nvPr/>
        </p:nvSpPr>
        <p:spPr>
          <a:xfrm>
            <a:off x="2381" y="5038725"/>
            <a:ext cx="9141619" cy="763225"/>
          </a:xfrm>
          <a:custGeom>
            <a:avLst/>
            <a:gdLst>
              <a:gd name="connsiteX0" fmla="*/ 0 w 9124950"/>
              <a:gd name="connsiteY0" fmla="*/ 0 h 456604"/>
              <a:gd name="connsiteX1" fmla="*/ 1714500 w 9124950"/>
              <a:gd name="connsiteY1" fmla="*/ 257175 h 456604"/>
              <a:gd name="connsiteX2" fmla="*/ 3657600 w 9124950"/>
              <a:gd name="connsiteY2" fmla="*/ 419100 h 456604"/>
              <a:gd name="connsiteX3" fmla="*/ 4962525 w 9124950"/>
              <a:gd name="connsiteY3" fmla="*/ 447675 h 456604"/>
              <a:gd name="connsiteX4" fmla="*/ 7143750 w 9124950"/>
              <a:gd name="connsiteY4" fmla="*/ 295275 h 456604"/>
              <a:gd name="connsiteX5" fmla="*/ 9124950 w 9124950"/>
              <a:gd name="connsiteY5" fmla="*/ 9525 h 456604"/>
              <a:gd name="connsiteX0" fmla="*/ 0 w 9146381"/>
              <a:gd name="connsiteY0" fmla="*/ 0 h 456604"/>
              <a:gd name="connsiteX1" fmla="*/ 1714500 w 9146381"/>
              <a:gd name="connsiteY1" fmla="*/ 257175 h 456604"/>
              <a:gd name="connsiteX2" fmla="*/ 3657600 w 9146381"/>
              <a:gd name="connsiteY2" fmla="*/ 419100 h 456604"/>
              <a:gd name="connsiteX3" fmla="*/ 4962525 w 9146381"/>
              <a:gd name="connsiteY3" fmla="*/ 447675 h 456604"/>
              <a:gd name="connsiteX4" fmla="*/ 7143750 w 9146381"/>
              <a:gd name="connsiteY4" fmla="*/ 295275 h 456604"/>
              <a:gd name="connsiteX5" fmla="*/ 9146381 w 9146381"/>
              <a:gd name="connsiteY5" fmla="*/ 9525 h 456604"/>
              <a:gd name="connsiteX0" fmla="*/ 0 w 9146381"/>
              <a:gd name="connsiteY0" fmla="*/ 0 h 456779"/>
              <a:gd name="connsiteX1" fmla="*/ 1714500 w 9146381"/>
              <a:gd name="connsiteY1" fmla="*/ 257175 h 456779"/>
              <a:gd name="connsiteX2" fmla="*/ 3657600 w 9146381"/>
              <a:gd name="connsiteY2" fmla="*/ 419100 h 456779"/>
              <a:gd name="connsiteX3" fmla="*/ 4962525 w 9146381"/>
              <a:gd name="connsiteY3" fmla="*/ 447675 h 456779"/>
              <a:gd name="connsiteX4" fmla="*/ 7136606 w 9146381"/>
              <a:gd name="connsiteY4" fmla="*/ 292894 h 456779"/>
              <a:gd name="connsiteX5" fmla="*/ 9146381 w 9146381"/>
              <a:gd name="connsiteY5" fmla="*/ 9525 h 456779"/>
              <a:gd name="connsiteX0" fmla="*/ 0 w 9146381"/>
              <a:gd name="connsiteY0" fmla="*/ 0 h 434846"/>
              <a:gd name="connsiteX1" fmla="*/ 1714500 w 9146381"/>
              <a:gd name="connsiteY1" fmla="*/ 257175 h 434846"/>
              <a:gd name="connsiteX2" fmla="*/ 3657600 w 9146381"/>
              <a:gd name="connsiteY2" fmla="*/ 419100 h 434846"/>
              <a:gd name="connsiteX3" fmla="*/ 4960144 w 9146381"/>
              <a:gd name="connsiteY3" fmla="*/ 414338 h 434846"/>
              <a:gd name="connsiteX4" fmla="*/ 7136606 w 9146381"/>
              <a:gd name="connsiteY4" fmla="*/ 292894 h 434846"/>
              <a:gd name="connsiteX5" fmla="*/ 9146381 w 9146381"/>
              <a:gd name="connsiteY5" fmla="*/ 9525 h 434846"/>
              <a:gd name="connsiteX0" fmla="*/ 0 w 9146381"/>
              <a:gd name="connsiteY0" fmla="*/ 0 h 426670"/>
              <a:gd name="connsiteX1" fmla="*/ 1714500 w 9146381"/>
              <a:gd name="connsiteY1" fmla="*/ 257175 h 426670"/>
              <a:gd name="connsiteX2" fmla="*/ 3631407 w 9146381"/>
              <a:gd name="connsiteY2" fmla="*/ 404813 h 426670"/>
              <a:gd name="connsiteX3" fmla="*/ 4960144 w 9146381"/>
              <a:gd name="connsiteY3" fmla="*/ 414338 h 426670"/>
              <a:gd name="connsiteX4" fmla="*/ 7136606 w 9146381"/>
              <a:gd name="connsiteY4" fmla="*/ 292894 h 426670"/>
              <a:gd name="connsiteX5" fmla="*/ 9146381 w 9146381"/>
              <a:gd name="connsiteY5" fmla="*/ 9525 h 426670"/>
              <a:gd name="connsiteX0" fmla="*/ 0 w 9134475"/>
              <a:gd name="connsiteY0" fmla="*/ 0 h 417145"/>
              <a:gd name="connsiteX1" fmla="*/ 1702594 w 9134475"/>
              <a:gd name="connsiteY1" fmla="*/ 247650 h 417145"/>
              <a:gd name="connsiteX2" fmla="*/ 3619501 w 9134475"/>
              <a:gd name="connsiteY2" fmla="*/ 395288 h 417145"/>
              <a:gd name="connsiteX3" fmla="*/ 4948238 w 9134475"/>
              <a:gd name="connsiteY3" fmla="*/ 404813 h 417145"/>
              <a:gd name="connsiteX4" fmla="*/ 7124700 w 9134475"/>
              <a:gd name="connsiteY4" fmla="*/ 283369 h 417145"/>
              <a:gd name="connsiteX5" fmla="*/ 9134475 w 9134475"/>
              <a:gd name="connsiteY5" fmla="*/ 0 h 417145"/>
              <a:gd name="connsiteX0" fmla="*/ 0 w 9134475"/>
              <a:gd name="connsiteY0" fmla="*/ 0 h 412403"/>
              <a:gd name="connsiteX1" fmla="*/ 1702594 w 9134475"/>
              <a:gd name="connsiteY1" fmla="*/ 247650 h 412403"/>
              <a:gd name="connsiteX2" fmla="*/ 3619501 w 9134475"/>
              <a:gd name="connsiteY2" fmla="*/ 395288 h 412403"/>
              <a:gd name="connsiteX3" fmla="*/ 4948238 w 9134475"/>
              <a:gd name="connsiteY3" fmla="*/ 404813 h 412403"/>
              <a:gd name="connsiteX4" fmla="*/ 7124700 w 9134475"/>
              <a:gd name="connsiteY4" fmla="*/ 283369 h 412403"/>
              <a:gd name="connsiteX5" fmla="*/ 9134475 w 9134475"/>
              <a:gd name="connsiteY5" fmla="*/ 0 h 412403"/>
              <a:gd name="connsiteX0" fmla="*/ 0 w 9134475"/>
              <a:gd name="connsiteY0" fmla="*/ 0 h 411522"/>
              <a:gd name="connsiteX1" fmla="*/ 1702594 w 9134475"/>
              <a:gd name="connsiteY1" fmla="*/ 247650 h 411522"/>
              <a:gd name="connsiteX2" fmla="*/ 3619501 w 9134475"/>
              <a:gd name="connsiteY2" fmla="*/ 395288 h 411522"/>
              <a:gd name="connsiteX3" fmla="*/ 4948238 w 9134475"/>
              <a:gd name="connsiteY3" fmla="*/ 404813 h 411522"/>
              <a:gd name="connsiteX4" fmla="*/ 7124700 w 9134475"/>
              <a:gd name="connsiteY4" fmla="*/ 283369 h 411522"/>
              <a:gd name="connsiteX5" fmla="*/ 9134475 w 9134475"/>
              <a:gd name="connsiteY5" fmla="*/ 0 h 411522"/>
              <a:gd name="connsiteX0" fmla="*/ 0 w 9134475"/>
              <a:gd name="connsiteY0" fmla="*/ 0 h 409175"/>
              <a:gd name="connsiteX1" fmla="*/ 1702594 w 9134475"/>
              <a:gd name="connsiteY1" fmla="*/ 247650 h 409175"/>
              <a:gd name="connsiteX2" fmla="*/ 3619501 w 9134475"/>
              <a:gd name="connsiteY2" fmla="*/ 395288 h 409175"/>
              <a:gd name="connsiteX3" fmla="*/ 4948238 w 9134475"/>
              <a:gd name="connsiteY3" fmla="*/ 404813 h 409175"/>
              <a:gd name="connsiteX4" fmla="*/ 7124700 w 9134475"/>
              <a:gd name="connsiteY4" fmla="*/ 283369 h 409175"/>
              <a:gd name="connsiteX5" fmla="*/ 9134475 w 9134475"/>
              <a:gd name="connsiteY5" fmla="*/ 0 h 409175"/>
              <a:gd name="connsiteX0" fmla="*/ 0 w 9134475"/>
              <a:gd name="connsiteY0" fmla="*/ 0 h 412663"/>
              <a:gd name="connsiteX1" fmla="*/ 1702594 w 9134475"/>
              <a:gd name="connsiteY1" fmla="*/ 247650 h 412663"/>
              <a:gd name="connsiteX2" fmla="*/ 3598086 w 9134475"/>
              <a:gd name="connsiteY2" fmla="*/ 390174 h 412663"/>
              <a:gd name="connsiteX3" fmla="*/ 4948238 w 9134475"/>
              <a:gd name="connsiteY3" fmla="*/ 404813 h 412663"/>
              <a:gd name="connsiteX4" fmla="*/ 7124700 w 9134475"/>
              <a:gd name="connsiteY4" fmla="*/ 283369 h 412663"/>
              <a:gd name="connsiteX5" fmla="*/ 9134475 w 9134475"/>
              <a:gd name="connsiteY5" fmla="*/ 0 h 412663"/>
              <a:gd name="connsiteX0" fmla="*/ 0 w 9134475"/>
              <a:gd name="connsiteY0" fmla="*/ 0 h 409833"/>
              <a:gd name="connsiteX1" fmla="*/ 1702594 w 9134475"/>
              <a:gd name="connsiteY1" fmla="*/ 247650 h 409833"/>
              <a:gd name="connsiteX2" fmla="*/ 3598086 w 9134475"/>
              <a:gd name="connsiteY2" fmla="*/ 390174 h 409833"/>
              <a:gd name="connsiteX3" fmla="*/ 4948238 w 9134475"/>
              <a:gd name="connsiteY3" fmla="*/ 404813 h 409833"/>
              <a:gd name="connsiteX4" fmla="*/ 7124700 w 9134475"/>
              <a:gd name="connsiteY4" fmla="*/ 283369 h 409833"/>
              <a:gd name="connsiteX5" fmla="*/ 9134475 w 9134475"/>
              <a:gd name="connsiteY5" fmla="*/ 0 h 409833"/>
              <a:gd name="connsiteX0" fmla="*/ 0 w 9134475"/>
              <a:gd name="connsiteY0" fmla="*/ 0 h 409833"/>
              <a:gd name="connsiteX1" fmla="*/ 1702594 w 9134475"/>
              <a:gd name="connsiteY1" fmla="*/ 247650 h 409833"/>
              <a:gd name="connsiteX2" fmla="*/ 3598086 w 9134475"/>
              <a:gd name="connsiteY2" fmla="*/ 390174 h 409833"/>
              <a:gd name="connsiteX3" fmla="*/ 4948238 w 9134475"/>
              <a:gd name="connsiteY3" fmla="*/ 404813 h 409833"/>
              <a:gd name="connsiteX4" fmla="*/ 7124700 w 9134475"/>
              <a:gd name="connsiteY4" fmla="*/ 283369 h 409833"/>
              <a:gd name="connsiteX5" fmla="*/ 9134475 w 9134475"/>
              <a:gd name="connsiteY5" fmla="*/ 0 h 40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4475" h="409833">
                <a:moveTo>
                  <a:pt x="0" y="0"/>
                </a:moveTo>
                <a:cubicBezTo>
                  <a:pt x="552450" y="93662"/>
                  <a:pt x="1102913" y="182621"/>
                  <a:pt x="1702594" y="247650"/>
                </a:cubicBezTo>
                <a:cubicBezTo>
                  <a:pt x="2302275" y="312679"/>
                  <a:pt x="3161921" y="373505"/>
                  <a:pt x="3598086" y="390174"/>
                </a:cubicBezTo>
                <a:cubicBezTo>
                  <a:pt x="4034251" y="406843"/>
                  <a:pt x="4358090" y="416221"/>
                  <a:pt x="4948238" y="404813"/>
                </a:cubicBezTo>
                <a:cubicBezTo>
                  <a:pt x="5538386" y="393405"/>
                  <a:pt x="6426994" y="350838"/>
                  <a:pt x="7124700" y="283369"/>
                </a:cubicBezTo>
                <a:cubicBezTo>
                  <a:pt x="7822406" y="215900"/>
                  <a:pt x="8495503" y="111477"/>
                  <a:pt x="9134475" y="0"/>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8" name="TextBox 27"/>
          <p:cNvSpPr txBox="1"/>
          <p:nvPr/>
        </p:nvSpPr>
        <p:spPr>
          <a:xfrm>
            <a:off x="4225881" y="5754311"/>
            <a:ext cx="41069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15°</a:t>
            </a:r>
          </a:p>
        </p:txBody>
      </p:sp>
      <p:grpSp>
        <p:nvGrpSpPr>
          <p:cNvPr id="8" name="Group 7"/>
          <p:cNvGrpSpPr/>
          <p:nvPr/>
        </p:nvGrpSpPr>
        <p:grpSpPr>
          <a:xfrm>
            <a:off x="4726601" y="4851748"/>
            <a:ext cx="1047378" cy="1395591"/>
            <a:chOff x="7763247" y="3953610"/>
            <a:chExt cx="1047378" cy="1395591"/>
          </a:xfrm>
        </p:grpSpPr>
        <p:grpSp>
          <p:nvGrpSpPr>
            <p:cNvPr id="34" name="Group 33"/>
            <p:cNvGrpSpPr>
              <a:grpSpLocks noChangeAspect="1"/>
            </p:cNvGrpSpPr>
            <p:nvPr/>
          </p:nvGrpSpPr>
          <p:grpSpPr>
            <a:xfrm>
              <a:off x="7956645" y="4258320"/>
              <a:ext cx="660582" cy="683058"/>
              <a:chOff x="5863425" y="3533212"/>
              <a:chExt cx="1492823" cy="1543614"/>
            </a:xfrm>
          </p:grpSpPr>
          <p:sp>
            <p:nvSpPr>
              <p:cNvPr id="31" name="Freeform 30"/>
              <p:cNvSpPr/>
              <p:nvPr/>
            </p:nvSpPr>
            <p:spPr>
              <a:xfrm>
                <a:off x="5863425" y="3533212"/>
                <a:ext cx="1492823" cy="1543614"/>
              </a:xfrm>
              <a:custGeom>
                <a:avLst/>
                <a:gdLst>
                  <a:gd name="connsiteX0" fmla="*/ 239345 w 1521198"/>
                  <a:gd name="connsiteY0" fmla="*/ 1547028 h 1556553"/>
                  <a:gd name="connsiteX1" fmla="*/ 258395 w 1521198"/>
                  <a:gd name="connsiteY1" fmla="*/ 1185078 h 1556553"/>
                  <a:gd name="connsiteX2" fmla="*/ 67895 w 1521198"/>
                  <a:gd name="connsiteY2" fmla="*/ 804078 h 1556553"/>
                  <a:gd name="connsiteX3" fmla="*/ 1220 w 1521198"/>
                  <a:gd name="connsiteY3" fmla="*/ 461178 h 1556553"/>
                  <a:gd name="connsiteX4" fmla="*/ 115520 w 1521198"/>
                  <a:gd name="connsiteY4" fmla="*/ 289728 h 1556553"/>
                  <a:gd name="connsiteX5" fmla="*/ 220295 w 1521198"/>
                  <a:gd name="connsiteY5" fmla="*/ 299253 h 1556553"/>
                  <a:gd name="connsiteX6" fmla="*/ 248870 w 1521198"/>
                  <a:gd name="connsiteY6" fmla="*/ 213528 h 1556553"/>
                  <a:gd name="connsiteX7" fmla="*/ 401270 w 1521198"/>
                  <a:gd name="connsiteY7" fmla="*/ 165903 h 1556553"/>
                  <a:gd name="connsiteX8" fmla="*/ 448895 w 1521198"/>
                  <a:gd name="connsiteY8" fmla="*/ 194478 h 1556553"/>
                  <a:gd name="connsiteX9" fmla="*/ 553670 w 1521198"/>
                  <a:gd name="connsiteY9" fmla="*/ 42078 h 1556553"/>
                  <a:gd name="connsiteX10" fmla="*/ 725120 w 1521198"/>
                  <a:gd name="connsiteY10" fmla="*/ 3978 h 1556553"/>
                  <a:gd name="connsiteX11" fmla="*/ 848945 w 1521198"/>
                  <a:gd name="connsiteY11" fmla="*/ 118278 h 1556553"/>
                  <a:gd name="connsiteX12" fmla="*/ 953720 w 1521198"/>
                  <a:gd name="connsiteY12" fmla="*/ 32553 h 1556553"/>
                  <a:gd name="connsiteX13" fmla="*/ 1172795 w 1521198"/>
                  <a:gd name="connsiteY13" fmla="*/ 23028 h 1556553"/>
                  <a:gd name="connsiteX14" fmla="*/ 1487120 w 1521198"/>
                  <a:gd name="connsiteY14" fmla="*/ 327828 h 1556553"/>
                  <a:gd name="connsiteX15" fmla="*/ 1496645 w 1521198"/>
                  <a:gd name="connsiteY15" fmla="*/ 508803 h 1556553"/>
                  <a:gd name="connsiteX16" fmla="*/ 1344245 w 1521198"/>
                  <a:gd name="connsiteY16" fmla="*/ 404028 h 1556553"/>
                  <a:gd name="connsiteX17" fmla="*/ 1496645 w 1521198"/>
                  <a:gd name="connsiteY17" fmla="*/ 575478 h 1556553"/>
                  <a:gd name="connsiteX18" fmla="*/ 1449020 w 1521198"/>
                  <a:gd name="connsiteY18" fmla="*/ 813603 h 1556553"/>
                  <a:gd name="connsiteX19" fmla="*/ 1306145 w 1521198"/>
                  <a:gd name="connsiteY19" fmla="*/ 1061253 h 1556553"/>
                  <a:gd name="connsiteX20" fmla="*/ 1077545 w 1521198"/>
                  <a:gd name="connsiteY20" fmla="*/ 1280328 h 1556553"/>
                  <a:gd name="connsiteX21" fmla="*/ 1029920 w 1521198"/>
                  <a:gd name="connsiteY21" fmla="*/ 1556553 h 1556553"/>
                  <a:gd name="connsiteX0" fmla="*/ 239302 w 1521155"/>
                  <a:gd name="connsiteY0" fmla="*/ 1547028 h 1556553"/>
                  <a:gd name="connsiteX1" fmla="*/ 248827 w 1521155"/>
                  <a:gd name="connsiteY1" fmla="*/ 1192222 h 1556553"/>
                  <a:gd name="connsiteX2" fmla="*/ 67852 w 1521155"/>
                  <a:gd name="connsiteY2" fmla="*/ 804078 h 1556553"/>
                  <a:gd name="connsiteX3" fmla="*/ 1177 w 1521155"/>
                  <a:gd name="connsiteY3" fmla="*/ 461178 h 1556553"/>
                  <a:gd name="connsiteX4" fmla="*/ 115477 w 1521155"/>
                  <a:gd name="connsiteY4" fmla="*/ 289728 h 1556553"/>
                  <a:gd name="connsiteX5" fmla="*/ 220252 w 1521155"/>
                  <a:gd name="connsiteY5" fmla="*/ 299253 h 1556553"/>
                  <a:gd name="connsiteX6" fmla="*/ 248827 w 1521155"/>
                  <a:gd name="connsiteY6" fmla="*/ 213528 h 1556553"/>
                  <a:gd name="connsiteX7" fmla="*/ 401227 w 1521155"/>
                  <a:gd name="connsiteY7" fmla="*/ 165903 h 1556553"/>
                  <a:gd name="connsiteX8" fmla="*/ 448852 w 1521155"/>
                  <a:gd name="connsiteY8" fmla="*/ 194478 h 1556553"/>
                  <a:gd name="connsiteX9" fmla="*/ 553627 w 1521155"/>
                  <a:gd name="connsiteY9" fmla="*/ 42078 h 1556553"/>
                  <a:gd name="connsiteX10" fmla="*/ 725077 w 1521155"/>
                  <a:gd name="connsiteY10" fmla="*/ 3978 h 1556553"/>
                  <a:gd name="connsiteX11" fmla="*/ 848902 w 1521155"/>
                  <a:gd name="connsiteY11" fmla="*/ 118278 h 1556553"/>
                  <a:gd name="connsiteX12" fmla="*/ 953677 w 1521155"/>
                  <a:gd name="connsiteY12" fmla="*/ 32553 h 1556553"/>
                  <a:gd name="connsiteX13" fmla="*/ 1172752 w 1521155"/>
                  <a:gd name="connsiteY13" fmla="*/ 23028 h 1556553"/>
                  <a:gd name="connsiteX14" fmla="*/ 1487077 w 1521155"/>
                  <a:gd name="connsiteY14" fmla="*/ 327828 h 1556553"/>
                  <a:gd name="connsiteX15" fmla="*/ 1496602 w 1521155"/>
                  <a:gd name="connsiteY15" fmla="*/ 508803 h 1556553"/>
                  <a:gd name="connsiteX16" fmla="*/ 1344202 w 1521155"/>
                  <a:gd name="connsiteY16" fmla="*/ 404028 h 1556553"/>
                  <a:gd name="connsiteX17" fmla="*/ 1496602 w 1521155"/>
                  <a:gd name="connsiteY17" fmla="*/ 575478 h 1556553"/>
                  <a:gd name="connsiteX18" fmla="*/ 1448977 w 1521155"/>
                  <a:gd name="connsiteY18" fmla="*/ 813603 h 1556553"/>
                  <a:gd name="connsiteX19" fmla="*/ 1306102 w 1521155"/>
                  <a:gd name="connsiteY19" fmla="*/ 1061253 h 1556553"/>
                  <a:gd name="connsiteX20" fmla="*/ 1077502 w 1521155"/>
                  <a:gd name="connsiteY20" fmla="*/ 1280328 h 1556553"/>
                  <a:gd name="connsiteX21" fmla="*/ 1029877 w 1521155"/>
                  <a:gd name="connsiteY21" fmla="*/ 1556553 h 1556553"/>
                  <a:gd name="connsiteX0" fmla="*/ 232353 w 1514206"/>
                  <a:gd name="connsiteY0" fmla="*/ 1547028 h 1556553"/>
                  <a:gd name="connsiteX1" fmla="*/ 241878 w 1514206"/>
                  <a:gd name="connsiteY1" fmla="*/ 1192222 h 1556553"/>
                  <a:gd name="connsiteX2" fmla="*/ 60903 w 1514206"/>
                  <a:gd name="connsiteY2" fmla="*/ 804078 h 1556553"/>
                  <a:gd name="connsiteX3" fmla="*/ 1372 w 1514206"/>
                  <a:gd name="connsiteY3" fmla="*/ 458797 h 1556553"/>
                  <a:gd name="connsiteX4" fmla="*/ 108528 w 1514206"/>
                  <a:gd name="connsiteY4" fmla="*/ 289728 h 1556553"/>
                  <a:gd name="connsiteX5" fmla="*/ 213303 w 1514206"/>
                  <a:gd name="connsiteY5" fmla="*/ 299253 h 1556553"/>
                  <a:gd name="connsiteX6" fmla="*/ 241878 w 1514206"/>
                  <a:gd name="connsiteY6" fmla="*/ 213528 h 1556553"/>
                  <a:gd name="connsiteX7" fmla="*/ 394278 w 1514206"/>
                  <a:gd name="connsiteY7" fmla="*/ 165903 h 1556553"/>
                  <a:gd name="connsiteX8" fmla="*/ 441903 w 1514206"/>
                  <a:gd name="connsiteY8" fmla="*/ 194478 h 1556553"/>
                  <a:gd name="connsiteX9" fmla="*/ 546678 w 1514206"/>
                  <a:gd name="connsiteY9" fmla="*/ 42078 h 1556553"/>
                  <a:gd name="connsiteX10" fmla="*/ 718128 w 1514206"/>
                  <a:gd name="connsiteY10" fmla="*/ 3978 h 1556553"/>
                  <a:gd name="connsiteX11" fmla="*/ 841953 w 1514206"/>
                  <a:gd name="connsiteY11" fmla="*/ 118278 h 1556553"/>
                  <a:gd name="connsiteX12" fmla="*/ 946728 w 1514206"/>
                  <a:gd name="connsiteY12" fmla="*/ 32553 h 1556553"/>
                  <a:gd name="connsiteX13" fmla="*/ 1165803 w 1514206"/>
                  <a:gd name="connsiteY13" fmla="*/ 23028 h 1556553"/>
                  <a:gd name="connsiteX14" fmla="*/ 1480128 w 1514206"/>
                  <a:gd name="connsiteY14" fmla="*/ 327828 h 1556553"/>
                  <a:gd name="connsiteX15" fmla="*/ 1489653 w 1514206"/>
                  <a:gd name="connsiteY15" fmla="*/ 508803 h 1556553"/>
                  <a:gd name="connsiteX16" fmla="*/ 1337253 w 1514206"/>
                  <a:gd name="connsiteY16" fmla="*/ 404028 h 1556553"/>
                  <a:gd name="connsiteX17" fmla="*/ 1489653 w 1514206"/>
                  <a:gd name="connsiteY17" fmla="*/ 575478 h 1556553"/>
                  <a:gd name="connsiteX18" fmla="*/ 1442028 w 1514206"/>
                  <a:gd name="connsiteY18" fmla="*/ 813603 h 1556553"/>
                  <a:gd name="connsiteX19" fmla="*/ 1299153 w 1514206"/>
                  <a:gd name="connsiteY19" fmla="*/ 1061253 h 1556553"/>
                  <a:gd name="connsiteX20" fmla="*/ 1070553 w 1514206"/>
                  <a:gd name="connsiteY20" fmla="*/ 1280328 h 1556553"/>
                  <a:gd name="connsiteX21" fmla="*/ 1022928 w 1514206"/>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42099 w 1514427"/>
                  <a:gd name="connsiteY6" fmla="*/ 213528 h 1556553"/>
                  <a:gd name="connsiteX7" fmla="*/ 394499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94499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80212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80212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6947 h 1556472"/>
                  <a:gd name="connsiteX1" fmla="*/ 242099 w 1514427"/>
                  <a:gd name="connsiteY1" fmla="*/ 1192141 h 1556472"/>
                  <a:gd name="connsiteX2" fmla="*/ 61124 w 1514427"/>
                  <a:gd name="connsiteY2" fmla="*/ 803997 h 1556472"/>
                  <a:gd name="connsiteX3" fmla="*/ 1593 w 1514427"/>
                  <a:gd name="connsiteY3" fmla="*/ 458716 h 1556472"/>
                  <a:gd name="connsiteX4" fmla="*/ 113512 w 1514427"/>
                  <a:gd name="connsiteY4" fmla="*/ 294410 h 1556472"/>
                  <a:gd name="connsiteX5" fmla="*/ 213524 w 1514427"/>
                  <a:gd name="connsiteY5" fmla="*/ 299172 h 1556472"/>
                  <a:gd name="connsiteX6" fmla="*/ 261149 w 1514427"/>
                  <a:gd name="connsiteY6" fmla="*/ 220590 h 1556472"/>
                  <a:gd name="connsiteX7" fmla="*/ 380212 w 1514427"/>
                  <a:gd name="connsiteY7" fmla="*/ 165822 h 1556472"/>
                  <a:gd name="connsiteX8" fmla="*/ 442124 w 1514427"/>
                  <a:gd name="connsiteY8" fmla="*/ 194397 h 1556472"/>
                  <a:gd name="connsiteX9" fmla="*/ 546899 w 1514427"/>
                  <a:gd name="connsiteY9" fmla="*/ 75334 h 1556472"/>
                  <a:gd name="connsiteX10" fmla="*/ 718349 w 1514427"/>
                  <a:gd name="connsiteY10" fmla="*/ 3897 h 1556472"/>
                  <a:gd name="connsiteX11" fmla="*/ 842174 w 1514427"/>
                  <a:gd name="connsiteY11" fmla="*/ 118197 h 1556472"/>
                  <a:gd name="connsiteX12" fmla="*/ 946949 w 1514427"/>
                  <a:gd name="connsiteY12" fmla="*/ 32472 h 1556472"/>
                  <a:gd name="connsiteX13" fmla="*/ 1166024 w 1514427"/>
                  <a:gd name="connsiteY13" fmla="*/ 22947 h 1556472"/>
                  <a:gd name="connsiteX14" fmla="*/ 1480349 w 1514427"/>
                  <a:gd name="connsiteY14" fmla="*/ 327747 h 1556472"/>
                  <a:gd name="connsiteX15" fmla="*/ 1489874 w 1514427"/>
                  <a:gd name="connsiteY15" fmla="*/ 508722 h 1556472"/>
                  <a:gd name="connsiteX16" fmla="*/ 1337474 w 1514427"/>
                  <a:gd name="connsiteY16" fmla="*/ 403947 h 1556472"/>
                  <a:gd name="connsiteX17" fmla="*/ 1489874 w 1514427"/>
                  <a:gd name="connsiteY17" fmla="*/ 575397 h 1556472"/>
                  <a:gd name="connsiteX18" fmla="*/ 1442249 w 1514427"/>
                  <a:gd name="connsiteY18" fmla="*/ 813522 h 1556472"/>
                  <a:gd name="connsiteX19" fmla="*/ 1299374 w 1514427"/>
                  <a:gd name="connsiteY19" fmla="*/ 1061172 h 1556472"/>
                  <a:gd name="connsiteX20" fmla="*/ 1070774 w 1514427"/>
                  <a:gd name="connsiteY20" fmla="*/ 1280247 h 1556472"/>
                  <a:gd name="connsiteX21" fmla="*/ 1023149 w 1514427"/>
                  <a:gd name="connsiteY21" fmla="*/ 1556472 h 1556472"/>
                  <a:gd name="connsiteX0" fmla="*/ 232574 w 1514427"/>
                  <a:gd name="connsiteY0" fmla="*/ 1546947 h 1556472"/>
                  <a:gd name="connsiteX1" fmla="*/ 242099 w 1514427"/>
                  <a:gd name="connsiteY1" fmla="*/ 1192141 h 1556472"/>
                  <a:gd name="connsiteX2" fmla="*/ 61124 w 1514427"/>
                  <a:gd name="connsiteY2" fmla="*/ 803997 h 1556472"/>
                  <a:gd name="connsiteX3" fmla="*/ 1593 w 1514427"/>
                  <a:gd name="connsiteY3" fmla="*/ 458716 h 1556472"/>
                  <a:gd name="connsiteX4" fmla="*/ 113512 w 1514427"/>
                  <a:gd name="connsiteY4" fmla="*/ 294410 h 1556472"/>
                  <a:gd name="connsiteX5" fmla="*/ 213524 w 1514427"/>
                  <a:gd name="connsiteY5" fmla="*/ 299172 h 1556472"/>
                  <a:gd name="connsiteX6" fmla="*/ 261149 w 1514427"/>
                  <a:gd name="connsiteY6" fmla="*/ 220590 h 1556472"/>
                  <a:gd name="connsiteX7" fmla="*/ 380212 w 1514427"/>
                  <a:gd name="connsiteY7" fmla="*/ 165822 h 1556472"/>
                  <a:gd name="connsiteX8" fmla="*/ 442124 w 1514427"/>
                  <a:gd name="connsiteY8" fmla="*/ 194397 h 1556472"/>
                  <a:gd name="connsiteX9" fmla="*/ 546899 w 1514427"/>
                  <a:gd name="connsiteY9" fmla="*/ 75334 h 1556472"/>
                  <a:gd name="connsiteX10" fmla="*/ 708824 w 1514427"/>
                  <a:gd name="connsiteY10" fmla="*/ 20566 h 1556472"/>
                  <a:gd name="connsiteX11" fmla="*/ 842174 w 1514427"/>
                  <a:gd name="connsiteY11" fmla="*/ 118197 h 1556472"/>
                  <a:gd name="connsiteX12" fmla="*/ 946949 w 1514427"/>
                  <a:gd name="connsiteY12" fmla="*/ 32472 h 1556472"/>
                  <a:gd name="connsiteX13" fmla="*/ 1166024 w 1514427"/>
                  <a:gd name="connsiteY13" fmla="*/ 22947 h 1556472"/>
                  <a:gd name="connsiteX14" fmla="*/ 1480349 w 1514427"/>
                  <a:gd name="connsiteY14" fmla="*/ 327747 h 1556472"/>
                  <a:gd name="connsiteX15" fmla="*/ 1489874 w 1514427"/>
                  <a:gd name="connsiteY15" fmla="*/ 508722 h 1556472"/>
                  <a:gd name="connsiteX16" fmla="*/ 1337474 w 1514427"/>
                  <a:gd name="connsiteY16" fmla="*/ 403947 h 1556472"/>
                  <a:gd name="connsiteX17" fmla="*/ 1489874 w 1514427"/>
                  <a:gd name="connsiteY17" fmla="*/ 575397 h 1556472"/>
                  <a:gd name="connsiteX18" fmla="*/ 1442249 w 1514427"/>
                  <a:gd name="connsiteY18" fmla="*/ 813522 h 1556472"/>
                  <a:gd name="connsiteX19" fmla="*/ 1299374 w 1514427"/>
                  <a:gd name="connsiteY19" fmla="*/ 1061172 h 1556472"/>
                  <a:gd name="connsiteX20" fmla="*/ 1070774 w 1514427"/>
                  <a:gd name="connsiteY20" fmla="*/ 1280247 h 1556472"/>
                  <a:gd name="connsiteX21" fmla="*/ 1023149 w 1514427"/>
                  <a:gd name="connsiteY21" fmla="*/ 1556472 h 1556472"/>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850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7414 h 1556939"/>
                  <a:gd name="connsiteX1" fmla="*/ 242099 w 1514427"/>
                  <a:gd name="connsiteY1" fmla="*/ 1192608 h 1556939"/>
                  <a:gd name="connsiteX2" fmla="*/ 61124 w 1514427"/>
                  <a:gd name="connsiteY2" fmla="*/ 804464 h 1556939"/>
                  <a:gd name="connsiteX3" fmla="*/ 1593 w 1514427"/>
                  <a:gd name="connsiteY3" fmla="*/ 459183 h 1556939"/>
                  <a:gd name="connsiteX4" fmla="*/ 113512 w 1514427"/>
                  <a:gd name="connsiteY4" fmla="*/ 294877 h 1556939"/>
                  <a:gd name="connsiteX5" fmla="*/ 213524 w 1514427"/>
                  <a:gd name="connsiteY5" fmla="*/ 299639 h 1556939"/>
                  <a:gd name="connsiteX6" fmla="*/ 261149 w 1514427"/>
                  <a:gd name="connsiteY6" fmla="*/ 221057 h 1556939"/>
                  <a:gd name="connsiteX7" fmla="*/ 380212 w 1514427"/>
                  <a:gd name="connsiteY7" fmla="*/ 166289 h 1556939"/>
                  <a:gd name="connsiteX8" fmla="*/ 442124 w 1514427"/>
                  <a:gd name="connsiteY8" fmla="*/ 194864 h 1556939"/>
                  <a:gd name="connsiteX9" fmla="*/ 546899 w 1514427"/>
                  <a:gd name="connsiteY9" fmla="*/ 75801 h 1556939"/>
                  <a:gd name="connsiteX10" fmla="*/ 708824 w 1514427"/>
                  <a:gd name="connsiteY10" fmla="*/ 21033 h 1556939"/>
                  <a:gd name="connsiteX11" fmla="*/ 863606 w 1514427"/>
                  <a:gd name="connsiteY11" fmla="*/ 101995 h 1556939"/>
                  <a:gd name="connsiteX12" fmla="*/ 985049 w 1514427"/>
                  <a:gd name="connsiteY12" fmla="*/ 32939 h 1556939"/>
                  <a:gd name="connsiteX13" fmla="*/ 1166024 w 1514427"/>
                  <a:gd name="connsiteY13" fmla="*/ 23414 h 1556939"/>
                  <a:gd name="connsiteX14" fmla="*/ 1480349 w 1514427"/>
                  <a:gd name="connsiteY14" fmla="*/ 328214 h 1556939"/>
                  <a:gd name="connsiteX15" fmla="*/ 1489874 w 1514427"/>
                  <a:gd name="connsiteY15" fmla="*/ 509189 h 1556939"/>
                  <a:gd name="connsiteX16" fmla="*/ 1337474 w 1514427"/>
                  <a:gd name="connsiteY16" fmla="*/ 404414 h 1556939"/>
                  <a:gd name="connsiteX17" fmla="*/ 1489874 w 1514427"/>
                  <a:gd name="connsiteY17" fmla="*/ 575864 h 1556939"/>
                  <a:gd name="connsiteX18" fmla="*/ 1442249 w 1514427"/>
                  <a:gd name="connsiteY18" fmla="*/ 813989 h 1556939"/>
                  <a:gd name="connsiteX19" fmla="*/ 1299374 w 1514427"/>
                  <a:gd name="connsiteY19" fmla="*/ 1061639 h 1556939"/>
                  <a:gd name="connsiteX20" fmla="*/ 1070774 w 1514427"/>
                  <a:gd name="connsiteY20" fmla="*/ 1280714 h 1556939"/>
                  <a:gd name="connsiteX21" fmla="*/ 1023149 w 1514427"/>
                  <a:gd name="connsiteY21" fmla="*/ 1556939 h 1556939"/>
                  <a:gd name="connsiteX0" fmla="*/ 232574 w 1512238"/>
                  <a:gd name="connsiteY0" fmla="*/ 1530926 h 1540451"/>
                  <a:gd name="connsiteX1" fmla="*/ 242099 w 1512238"/>
                  <a:gd name="connsiteY1" fmla="*/ 1176120 h 1540451"/>
                  <a:gd name="connsiteX2" fmla="*/ 61124 w 1512238"/>
                  <a:gd name="connsiteY2" fmla="*/ 787976 h 1540451"/>
                  <a:gd name="connsiteX3" fmla="*/ 1593 w 1512238"/>
                  <a:gd name="connsiteY3" fmla="*/ 442695 h 1540451"/>
                  <a:gd name="connsiteX4" fmla="*/ 113512 w 1512238"/>
                  <a:gd name="connsiteY4" fmla="*/ 278389 h 1540451"/>
                  <a:gd name="connsiteX5" fmla="*/ 213524 w 1512238"/>
                  <a:gd name="connsiteY5" fmla="*/ 283151 h 1540451"/>
                  <a:gd name="connsiteX6" fmla="*/ 261149 w 1512238"/>
                  <a:gd name="connsiteY6" fmla="*/ 204569 h 1540451"/>
                  <a:gd name="connsiteX7" fmla="*/ 380212 w 1512238"/>
                  <a:gd name="connsiteY7" fmla="*/ 149801 h 1540451"/>
                  <a:gd name="connsiteX8" fmla="*/ 442124 w 1512238"/>
                  <a:gd name="connsiteY8" fmla="*/ 178376 h 1540451"/>
                  <a:gd name="connsiteX9" fmla="*/ 546899 w 1512238"/>
                  <a:gd name="connsiteY9" fmla="*/ 59313 h 1540451"/>
                  <a:gd name="connsiteX10" fmla="*/ 708824 w 1512238"/>
                  <a:gd name="connsiteY10" fmla="*/ 4545 h 1540451"/>
                  <a:gd name="connsiteX11" fmla="*/ 863606 w 1512238"/>
                  <a:gd name="connsiteY11" fmla="*/ 85507 h 1540451"/>
                  <a:gd name="connsiteX12" fmla="*/ 985049 w 1512238"/>
                  <a:gd name="connsiteY12" fmla="*/ 16451 h 1540451"/>
                  <a:gd name="connsiteX13" fmla="*/ 1199361 w 1512238"/>
                  <a:gd name="connsiteY13" fmla="*/ 28358 h 1540451"/>
                  <a:gd name="connsiteX14" fmla="*/ 1480349 w 1512238"/>
                  <a:gd name="connsiteY14" fmla="*/ 311726 h 1540451"/>
                  <a:gd name="connsiteX15" fmla="*/ 1489874 w 1512238"/>
                  <a:gd name="connsiteY15" fmla="*/ 492701 h 1540451"/>
                  <a:gd name="connsiteX16" fmla="*/ 1337474 w 1512238"/>
                  <a:gd name="connsiteY16" fmla="*/ 387926 h 1540451"/>
                  <a:gd name="connsiteX17" fmla="*/ 1489874 w 1512238"/>
                  <a:gd name="connsiteY17" fmla="*/ 559376 h 1540451"/>
                  <a:gd name="connsiteX18" fmla="*/ 1442249 w 1512238"/>
                  <a:gd name="connsiteY18" fmla="*/ 797501 h 1540451"/>
                  <a:gd name="connsiteX19" fmla="*/ 1299374 w 1512238"/>
                  <a:gd name="connsiteY19" fmla="*/ 1045151 h 1540451"/>
                  <a:gd name="connsiteX20" fmla="*/ 1070774 w 1512238"/>
                  <a:gd name="connsiteY20" fmla="*/ 1264226 h 1540451"/>
                  <a:gd name="connsiteX21" fmla="*/ 1023149 w 1512238"/>
                  <a:gd name="connsiteY21" fmla="*/ 1540451 h 1540451"/>
                  <a:gd name="connsiteX0" fmla="*/ 232574 w 1512084"/>
                  <a:gd name="connsiteY0" fmla="*/ 1534089 h 1543614"/>
                  <a:gd name="connsiteX1" fmla="*/ 242099 w 1512084"/>
                  <a:gd name="connsiteY1" fmla="*/ 1179283 h 1543614"/>
                  <a:gd name="connsiteX2" fmla="*/ 61124 w 1512084"/>
                  <a:gd name="connsiteY2" fmla="*/ 791139 h 1543614"/>
                  <a:gd name="connsiteX3" fmla="*/ 1593 w 1512084"/>
                  <a:gd name="connsiteY3" fmla="*/ 445858 h 1543614"/>
                  <a:gd name="connsiteX4" fmla="*/ 113512 w 1512084"/>
                  <a:gd name="connsiteY4" fmla="*/ 281552 h 1543614"/>
                  <a:gd name="connsiteX5" fmla="*/ 213524 w 1512084"/>
                  <a:gd name="connsiteY5" fmla="*/ 286314 h 1543614"/>
                  <a:gd name="connsiteX6" fmla="*/ 261149 w 1512084"/>
                  <a:gd name="connsiteY6" fmla="*/ 207732 h 1543614"/>
                  <a:gd name="connsiteX7" fmla="*/ 380212 w 1512084"/>
                  <a:gd name="connsiteY7" fmla="*/ 152964 h 1543614"/>
                  <a:gd name="connsiteX8" fmla="*/ 442124 w 1512084"/>
                  <a:gd name="connsiteY8" fmla="*/ 181539 h 1543614"/>
                  <a:gd name="connsiteX9" fmla="*/ 546899 w 1512084"/>
                  <a:gd name="connsiteY9" fmla="*/ 62476 h 1543614"/>
                  <a:gd name="connsiteX10" fmla="*/ 708824 w 1512084"/>
                  <a:gd name="connsiteY10" fmla="*/ 7708 h 1543614"/>
                  <a:gd name="connsiteX11" fmla="*/ 863606 w 1512084"/>
                  <a:gd name="connsiteY11" fmla="*/ 88670 h 1543614"/>
                  <a:gd name="connsiteX12" fmla="*/ 985049 w 1512084"/>
                  <a:gd name="connsiteY12" fmla="*/ 19614 h 1543614"/>
                  <a:gd name="connsiteX13" fmla="*/ 1201743 w 1512084"/>
                  <a:gd name="connsiteY13" fmla="*/ 26759 h 1543614"/>
                  <a:gd name="connsiteX14" fmla="*/ 1480349 w 1512084"/>
                  <a:gd name="connsiteY14" fmla="*/ 314889 h 1543614"/>
                  <a:gd name="connsiteX15" fmla="*/ 1489874 w 1512084"/>
                  <a:gd name="connsiteY15" fmla="*/ 495864 h 1543614"/>
                  <a:gd name="connsiteX16" fmla="*/ 1337474 w 1512084"/>
                  <a:gd name="connsiteY16" fmla="*/ 391089 h 1543614"/>
                  <a:gd name="connsiteX17" fmla="*/ 1489874 w 1512084"/>
                  <a:gd name="connsiteY17" fmla="*/ 562539 h 1543614"/>
                  <a:gd name="connsiteX18" fmla="*/ 1442249 w 1512084"/>
                  <a:gd name="connsiteY18" fmla="*/ 800664 h 1543614"/>
                  <a:gd name="connsiteX19" fmla="*/ 1299374 w 1512084"/>
                  <a:gd name="connsiteY19" fmla="*/ 1048314 h 1543614"/>
                  <a:gd name="connsiteX20" fmla="*/ 1070774 w 1512084"/>
                  <a:gd name="connsiteY20" fmla="*/ 1267389 h 1543614"/>
                  <a:gd name="connsiteX21" fmla="*/ 1023149 w 1512084"/>
                  <a:gd name="connsiteY21" fmla="*/ 1543614 h 1543614"/>
                  <a:gd name="connsiteX0" fmla="*/ 232574 w 1512084"/>
                  <a:gd name="connsiteY0" fmla="*/ 1534089 h 1543614"/>
                  <a:gd name="connsiteX1" fmla="*/ 242099 w 1512084"/>
                  <a:gd name="connsiteY1" fmla="*/ 1179283 h 1543614"/>
                  <a:gd name="connsiteX2" fmla="*/ 61124 w 1512084"/>
                  <a:gd name="connsiteY2" fmla="*/ 791139 h 1543614"/>
                  <a:gd name="connsiteX3" fmla="*/ 1593 w 1512084"/>
                  <a:gd name="connsiteY3" fmla="*/ 445858 h 1543614"/>
                  <a:gd name="connsiteX4" fmla="*/ 113512 w 1512084"/>
                  <a:gd name="connsiteY4" fmla="*/ 281552 h 1543614"/>
                  <a:gd name="connsiteX5" fmla="*/ 213524 w 1512084"/>
                  <a:gd name="connsiteY5" fmla="*/ 286314 h 1543614"/>
                  <a:gd name="connsiteX6" fmla="*/ 261149 w 1512084"/>
                  <a:gd name="connsiteY6" fmla="*/ 207732 h 1543614"/>
                  <a:gd name="connsiteX7" fmla="*/ 380212 w 1512084"/>
                  <a:gd name="connsiteY7" fmla="*/ 152964 h 1543614"/>
                  <a:gd name="connsiteX8" fmla="*/ 442124 w 1512084"/>
                  <a:gd name="connsiteY8" fmla="*/ 181539 h 1543614"/>
                  <a:gd name="connsiteX9" fmla="*/ 546899 w 1512084"/>
                  <a:gd name="connsiteY9" fmla="*/ 62476 h 1543614"/>
                  <a:gd name="connsiteX10" fmla="*/ 708824 w 1512084"/>
                  <a:gd name="connsiteY10" fmla="*/ 7708 h 1543614"/>
                  <a:gd name="connsiteX11" fmla="*/ 863606 w 1512084"/>
                  <a:gd name="connsiteY11" fmla="*/ 88670 h 1543614"/>
                  <a:gd name="connsiteX12" fmla="*/ 985049 w 1512084"/>
                  <a:gd name="connsiteY12" fmla="*/ 19614 h 1543614"/>
                  <a:gd name="connsiteX13" fmla="*/ 1201743 w 1512084"/>
                  <a:gd name="connsiteY13" fmla="*/ 26759 h 1543614"/>
                  <a:gd name="connsiteX14" fmla="*/ 1480349 w 1512084"/>
                  <a:gd name="connsiteY14" fmla="*/ 314889 h 1543614"/>
                  <a:gd name="connsiteX15" fmla="*/ 1489874 w 1512084"/>
                  <a:gd name="connsiteY15" fmla="*/ 495864 h 1543614"/>
                  <a:gd name="connsiteX16" fmla="*/ 1337474 w 1512084"/>
                  <a:gd name="connsiteY16" fmla="*/ 391089 h 1543614"/>
                  <a:gd name="connsiteX17" fmla="*/ 1489874 w 1512084"/>
                  <a:gd name="connsiteY17" fmla="*/ 562539 h 1543614"/>
                  <a:gd name="connsiteX18" fmla="*/ 1442249 w 1512084"/>
                  <a:gd name="connsiteY18" fmla="*/ 800664 h 1543614"/>
                  <a:gd name="connsiteX19" fmla="*/ 1299374 w 1512084"/>
                  <a:gd name="connsiteY19" fmla="*/ 1048314 h 1543614"/>
                  <a:gd name="connsiteX20" fmla="*/ 1070774 w 1512084"/>
                  <a:gd name="connsiteY20" fmla="*/ 1267389 h 1543614"/>
                  <a:gd name="connsiteX21" fmla="*/ 1023149 w 1512084"/>
                  <a:gd name="connsiteY21" fmla="*/ 1543614 h 1543614"/>
                  <a:gd name="connsiteX0" fmla="*/ 232574 w 1498510"/>
                  <a:gd name="connsiteY0" fmla="*/ 1534089 h 1543614"/>
                  <a:gd name="connsiteX1" fmla="*/ 242099 w 1498510"/>
                  <a:gd name="connsiteY1" fmla="*/ 1179283 h 1543614"/>
                  <a:gd name="connsiteX2" fmla="*/ 61124 w 1498510"/>
                  <a:gd name="connsiteY2" fmla="*/ 791139 h 1543614"/>
                  <a:gd name="connsiteX3" fmla="*/ 1593 w 1498510"/>
                  <a:gd name="connsiteY3" fmla="*/ 445858 h 1543614"/>
                  <a:gd name="connsiteX4" fmla="*/ 113512 w 1498510"/>
                  <a:gd name="connsiteY4" fmla="*/ 281552 h 1543614"/>
                  <a:gd name="connsiteX5" fmla="*/ 213524 w 1498510"/>
                  <a:gd name="connsiteY5" fmla="*/ 286314 h 1543614"/>
                  <a:gd name="connsiteX6" fmla="*/ 261149 w 1498510"/>
                  <a:gd name="connsiteY6" fmla="*/ 207732 h 1543614"/>
                  <a:gd name="connsiteX7" fmla="*/ 380212 w 1498510"/>
                  <a:gd name="connsiteY7" fmla="*/ 152964 h 1543614"/>
                  <a:gd name="connsiteX8" fmla="*/ 442124 w 1498510"/>
                  <a:gd name="connsiteY8" fmla="*/ 181539 h 1543614"/>
                  <a:gd name="connsiteX9" fmla="*/ 546899 w 1498510"/>
                  <a:gd name="connsiteY9" fmla="*/ 62476 h 1543614"/>
                  <a:gd name="connsiteX10" fmla="*/ 708824 w 1498510"/>
                  <a:gd name="connsiteY10" fmla="*/ 7708 h 1543614"/>
                  <a:gd name="connsiteX11" fmla="*/ 863606 w 1498510"/>
                  <a:gd name="connsiteY11" fmla="*/ 88670 h 1543614"/>
                  <a:gd name="connsiteX12" fmla="*/ 985049 w 1498510"/>
                  <a:gd name="connsiteY12" fmla="*/ 19614 h 1543614"/>
                  <a:gd name="connsiteX13" fmla="*/ 1201743 w 1498510"/>
                  <a:gd name="connsiteY13" fmla="*/ 26759 h 1543614"/>
                  <a:gd name="connsiteX14" fmla="*/ 1480349 w 1498510"/>
                  <a:gd name="connsiteY14" fmla="*/ 314889 h 1543614"/>
                  <a:gd name="connsiteX15" fmla="*/ 1489874 w 1498510"/>
                  <a:gd name="connsiteY15" fmla="*/ 495864 h 1543614"/>
                  <a:gd name="connsiteX16" fmla="*/ 1337474 w 1498510"/>
                  <a:gd name="connsiteY16" fmla="*/ 391089 h 1543614"/>
                  <a:gd name="connsiteX17" fmla="*/ 1489874 w 1498510"/>
                  <a:gd name="connsiteY17" fmla="*/ 562539 h 1543614"/>
                  <a:gd name="connsiteX18" fmla="*/ 1442249 w 1498510"/>
                  <a:gd name="connsiteY18" fmla="*/ 800664 h 1543614"/>
                  <a:gd name="connsiteX19" fmla="*/ 1299374 w 1498510"/>
                  <a:gd name="connsiteY19" fmla="*/ 1048314 h 1543614"/>
                  <a:gd name="connsiteX20" fmla="*/ 1070774 w 1498510"/>
                  <a:gd name="connsiteY20" fmla="*/ 1267389 h 1543614"/>
                  <a:gd name="connsiteX21" fmla="*/ 1023149 w 1498510"/>
                  <a:gd name="connsiteY21" fmla="*/ 1543614 h 1543614"/>
                  <a:gd name="connsiteX0" fmla="*/ 232574 w 1494685"/>
                  <a:gd name="connsiteY0" fmla="*/ 1534089 h 1543614"/>
                  <a:gd name="connsiteX1" fmla="*/ 242099 w 1494685"/>
                  <a:gd name="connsiteY1" fmla="*/ 1179283 h 1543614"/>
                  <a:gd name="connsiteX2" fmla="*/ 61124 w 1494685"/>
                  <a:gd name="connsiteY2" fmla="*/ 791139 h 1543614"/>
                  <a:gd name="connsiteX3" fmla="*/ 1593 w 1494685"/>
                  <a:gd name="connsiteY3" fmla="*/ 445858 h 1543614"/>
                  <a:gd name="connsiteX4" fmla="*/ 113512 w 1494685"/>
                  <a:gd name="connsiteY4" fmla="*/ 281552 h 1543614"/>
                  <a:gd name="connsiteX5" fmla="*/ 213524 w 1494685"/>
                  <a:gd name="connsiteY5" fmla="*/ 286314 h 1543614"/>
                  <a:gd name="connsiteX6" fmla="*/ 261149 w 1494685"/>
                  <a:gd name="connsiteY6" fmla="*/ 207732 h 1543614"/>
                  <a:gd name="connsiteX7" fmla="*/ 380212 w 1494685"/>
                  <a:gd name="connsiteY7" fmla="*/ 152964 h 1543614"/>
                  <a:gd name="connsiteX8" fmla="*/ 442124 w 1494685"/>
                  <a:gd name="connsiteY8" fmla="*/ 181539 h 1543614"/>
                  <a:gd name="connsiteX9" fmla="*/ 546899 w 1494685"/>
                  <a:gd name="connsiteY9" fmla="*/ 62476 h 1543614"/>
                  <a:gd name="connsiteX10" fmla="*/ 708824 w 1494685"/>
                  <a:gd name="connsiteY10" fmla="*/ 7708 h 1543614"/>
                  <a:gd name="connsiteX11" fmla="*/ 863606 w 1494685"/>
                  <a:gd name="connsiteY11" fmla="*/ 88670 h 1543614"/>
                  <a:gd name="connsiteX12" fmla="*/ 985049 w 1494685"/>
                  <a:gd name="connsiteY12" fmla="*/ 19614 h 1543614"/>
                  <a:gd name="connsiteX13" fmla="*/ 1201743 w 1494685"/>
                  <a:gd name="connsiteY13" fmla="*/ 26759 h 1543614"/>
                  <a:gd name="connsiteX14" fmla="*/ 1480349 w 1494685"/>
                  <a:gd name="connsiteY14" fmla="*/ 314889 h 1543614"/>
                  <a:gd name="connsiteX15" fmla="*/ 1480349 w 1494685"/>
                  <a:gd name="connsiteY15" fmla="*/ 498246 h 1543614"/>
                  <a:gd name="connsiteX16" fmla="*/ 1337474 w 1494685"/>
                  <a:gd name="connsiteY16" fmla="*/ 391089 h 1543614"/>
                  <a:gd name="connsiteX17" fmla="*/ 1489874 w 1494685"/>
                  <a:gd name="connsiteY17" fmla="*/ 562539 h 1543614"/>
                  <a:gd name="connsiteX18" fmla="*/ 1442249 w 1494685"/>
                  <a:gd name="connsiteY18" fmla="*/ 800664 h 1543614"/>
                  <a:gd name="connsiteX19" fmla="*/ 1299374 w 1494685"/>
                  <a:gd name="connsiteY19" fmla="*/ 1048314 h 1543614"/>
                  <a:gd name="connsiteX20" fmla="*/ 1070774 w 1494685"/>
                  <a:gd name="connsiteY20" fmla="*/ 1267389 h 1543614"/>
                  <a:gd name="connsiteX21" fmla="*/ 1023149 w 1494685"/>
                  <a:gd name="connsiteY21" fmla="*/ 1543614 h 1543614"/>
                  <a:gd name="connsiteX0" fmla="*/ 232574 w 1493238"/>
                  <a:gd name="connsiteY0" fmla="*/ 1534089 h 1543614"/>
                  <a:gd name="connsiteX1" fmla="*/ 242099 w 1493238"/>
                  <a:gd name="connsiteY1" fmla="*/ 1179283 h 1543614"/>
                  <a:gd name="connsiteX2" fmla="*/ 61124 w 1493238"/>
                  <a:gd name="connsiteY2" fmla="*/ 791139 h 1543614"/>
                  <a:gd name="connsiteX3" fmla="*/ 1593 w 1493238"/>
                  <a:gd name="connsiteY3" fmla="*/ 445858 h 1543614"/>
                  <a:gd name="connsiteX4" fmla="*/ 113512 w 1493238"/>
                  <a:gd name="connsiteY4" fmla="*/ 281552 h 1543614"/>
                  <a:gd name="connsiteX5" fmla="*/ 213524 w 1493238"/>
                  <a:gd name="connsiteY5" fmla="*/ 286314 h 1543614"/>
                  <a:gd name="connsiteX6" fmla="*/ 261149 w 1493238"/>
                  <a:gd name="connsiteY6" fmla="*/ 207732 h 1543614"/>
                  <a:gd name="connsiteX7" fmla="*/ 380212 w 1493238"/>
                  <a:gd name="connsiteY7" fmla="*/ 152964 h 1543614"/>
                  <a:gd name="connsiteX8" fmla="*/ 442124 w 1493238"/>
                  <a:gd name="connsiteY8" fmla="*/ 181539 h 1543614"/>
                  <a:gd name="connsiteX9" fmla="*/ 546899 w 1493238"/>
                  <a:gd name="connsiteY9" fmla="*/ 62476 h 1543614"/>
                  <a:gd name="connsiteX10" fmla="*/ 708824 w 1493238"/>
                  <a:gd name="connsiteY10" fmla="*/ 7708 h 1543614"/>
                  <a:gd name="connsiteX11" fmla="*/ 863606 w 1493238"/>
                  <a:gd name="connsiteY11" fmla="*/ 88670 h 1543614"/>
                  <a:gd name="connsiteX12" fmla="*/ 985049 w 1493238"/>
                  <a:gd name="connsiteY12" fmla="*/ 19614 h 1543614"/>
                  <a:gd name="connsiteX13" fmla="*/ 1201743 w 1493238"/>
                  <a:gd name="connsiteY13" fmla="*/ 26759 h 1543614"/>
                  <a:gd name="connsiteX14" fmla="*/ 1480349 w 1493238"/>
                  <a:gd name="connsiteY14" fmla="*/ 314889 h 1543614"/>
                  <a:gd name="connsiteX15" fmla="*/ 1480349 w 1493238"/>
                  <a:gd name="connsiteY15" fmla="*/ 498246 h 1543614"/>
                  <a:gd name="connsiteX16" fmla="*/ 1361287 w 1493238"/>
                  <a:gd name="connsiteY16" fmla="*/ 402995 h 1543614"/>
                  <a:gd name="connsiteX17" fmla="*/ 1489874 w 1493238"/>
                  <a:gd name="connsiteY17" fmla="*/ 562539 h 1543614"/>
                  <a:gd name="connsiteX18" fmla="*/ 1442249 w 1493238"/>
                  <a:gd name="connsiteY18" fmla="*/ 800664 h 1543614"/>
                  <a:gd name="connsiteX19" fmla="*/ 1299374 w 1493238"/>
                  <a:gd name="connsiteY19" fmla="*/ 1048314 h 1543614"/>
                  <a:gd name="connsiteX20" fmla="*/ 1070774 w 1493238"/>
                  <a:gd name="connsiteY20" fmla="*/ 1267389 h 1543614"/>
                  <a:gd name="connsiteX21" fmla="*/ 1023149 w 1493238"/>
                  <a:gd name="connsiteY21" fmla="*/ 1543614 h 1543614"/>
                  <a:gd name="connsiteX0" fmla="*/ 232574 w 1490464"/>
                  <a:gd name="connsiteY0" fmla="*/ 1534089 h 1543614"/>
                  <a:gd name="connsiteX1" fmla="*/ 242099 w 1490464"/>
                  <a:gd name="connsiteY1" fmla="*/ 1179283 h 1543614"/>
                  <a:gd name="connsiteX2" fmla="*/ 61124 w 1490464"/>
                  <a:gd name="connsiteY2" fmla="*/ 791139 h 1543614"/>
                  <a:gd name="connsiteX3" fmla="*/ 1593 w 1490464"/>
                  <a:gd name="connsiteY3" fmla="*/ 445858 h 1543614"/>
                  <a:gd name="connsiteX4" fmla="*/ 113512 w 1490464"/>
                  <a:gd name="connsiteY4" fmla="*/ 281552 h 1543614"/>
                  <a:gd name="connsiteX5" fmla="*/ 213524 w 1490464"/>
                  <a:gd name="connsiteY5" fmla="*/ 286314 h 1543614"/>
                  <a:gd name="connsiteX6" fmla="*/ 261149 w 1490464"/>
                  <a:gd name="connsiteY6" fmla="*/ 207732 h 1543614"/>
                  <a:gd name="connsiteX7" fmla="*/ 380212 w 1490464"/>
                  <a:gd name="connsiteY7" fmla="*/ 152964 h 1543614"/>
                  <a:gd name="connsiteX8" fmla="*/ 442124 w 1490464"/>
                  <a:gd name="connsiteY8" fmla="*/ 181539 h 1543614"/>
                  <a:gd name="connsiteX9" fmla="*/ 546899 w 1490464"/>
                  <a:gd name="connsiteY9" fmla="*/ 62476 h 1543614"/>
                  <a:gd name="connsiteX10" fmla="*/ 708824 w 1490464"/>
                  <a:gd name="connsiteY10" fmla="*/ 7708 h 1543614"/>
                  <a:gd name="connsiteX11" fmla="*/ 863606 w 1490464"/>
                  <a:gd name="connsiteY11" fmla="*/ 88670 h 1543614"/>
                  <a:gd name="connsiteX12" fmla="*/ 985049 w 1490464"/>
                  <a:gd name="connsiteY12" fmla="*/ 19614 h 1543614"/>
                  <a:gd name="connsiteX13" fmla="*/ 1201743 w 1490464"/>
                  <a:gd name="connsiteY13" fmla="*/ 26759 h 1543614"/>
                  <a:gd name="connsiteX14" fmla="*/ 1480349 w 1490464"/>
                  <a:gd name="connsiteY14" fmla="*/ 314889 h 1543614"/>
                  <a:gd name="connsiteX15" fmla="*/ 1480349 w 1490464"/>
                  <a:gd name="connsiteY15" fmla="*/ 498246 h 1543614"/>
                  <a:gd name="connsiteX16" fmla="*/ 1416056 w 1490464"/>
                  <a:gd name="connsiteY16" fmla="*/ 364895 h 1543614"/>
                  <a:gd name="connsiteX17" fmla="*/ 1489874 w 1490464"/>
                  <a:gd name="connsiteY17" fmla="*/ 562539 h 1543614"/>
                  <a:gd name="connsiteX18" fmla="*/ 1442249 w 1490464"/>
                  <a:gd name="connsiteY18" fmla="*/ 800664 h 1543614"/>
                  <a:gd name="connsiteX19" fmla="*/ 1299374 w 1490464"/>
                  <a:gd name="connsiteY19" fmla="*/ 1048314 h 1543614"/>
                  <a:gd name="connsiteX20" fmla="*/ 1070774 w 1490464"/>
                  <a:gd name="connsiteY20" fmla="*/ 1267389 h 1543614"/>
                  <a:gd name="connsiteX21" fmla="*/ 1023149 w 1490464"/>
                  <a:gd name="connsiteY21" fmla="*/ 1543614 h 1543614"/>
                  <a:gd name="connsiteX0" fmla="*/ 232574 w 1492960"/>
                  <a:gd name="connsiteY0" fmla="*/ 1534089 h 1543614"/>
                  <a:gd name="connsiteX1" fmla="*/ 242099 w 1492960"/>
                  <a:gd name="connsiteY1" fmla="*/ 1179283 h 1543614"/>
                  <a:gd name="connsiteX2" fmla="*/ 61124 w 1492960"/>
                  <a:gd name="connsiteY2" fmla="*/ 791139 h 1543614"/>
                  <a:gd name="connsiteX3" fmla="*/ 1593 w 1492960"/>
                  <a:gd name="connsiteY3" fmla="*/ 445858 h 1543614"/>
                  <a:gd name="connsiteX4" fmla="*/ 113512 w 1492960"/>
                  <a:gd name="connsiteY4" fmla="*/ 281552 h 1543614"/>
                  <a:gd name="connsiteX5" fmla="*/ 213524 w 1492960"/>
                  <a:gd name="connsiteY5" fmla="*/ 286314 h 1543614"/>
                  <a:gd name="connsiteX6" fmla="*/ 261149 w 1492960"/>
                  <a:gd name="connsiteY6" fmla="*/ 207732 h 1543614"/>
                  <a:gd name="connsiteX7" fmla="*/ 380212 w 1492960"/>
                  <a:gd name="connsiteY7" fmla="*/ 152964 h 1543614"/>
                  <a:gd name="connsiteX8" fmla="*/ 442124 w 1492960"/>
                  <a:gd name="connsiteY8" fmla="*/ 181539 h 1543614"/>
                  <a:gd name="connsiteX9" fmla="*/ 546899 w 1492960"/>
                  <a:gd name="connsiteY9" fmla="*/ 62476 h 1543614"/>
                  <a:gd name="connsiteX10" fmla="*/ 708824 w 1492960"/>
                  <a:gd name="connsiteY10" fmla="*/ 7708 h 1543614"/>
                  <a:gd name="connsiteX11" fmla="*/ 863606 w 1492960"/>
                  <a:gd name="connsiteY11" fmla="*/ 88670 h 1543614"/>
                  <a:gd name="connsiteX12" fmla="*/ 985049 w 1492960"/>
                  <a:gd name="connsiteY12" fmla="*/ 19614 h 1543614"/>
                  <a:gd name="connsiteX13" fmla="*/ 1201743 w 1492960"/>
                  <a:gd name="connsiteY13" fmla="*/ 26759 h 1543614"/>
                  <a:gd name="connsiteX14" fmla="*/ 1480349 w 1492960"/>
                  <a:gd name="connsiteY14" fmla="*/ 314889 h 1543614"/>
                  <a:gd name="connsiteX15" fmla="*/ 1480349 w 1492960"/>
                  <a:gd name="connsiteY15" fmla="*/ 498246 h 1543614"/>
                  <a:gd name="connsiteX16" fmla="*/ 1416056 w 1492960"/>
                  <a:gd name="connsiteY16" fmla="*/ 364895 h 1543614"/>
                  <a:gd name="connsiteX17" fmla="*/ 1366050 w 1492960"/>
                  <a:gd name="connsiteY17" fmla="*/ 422044 h 1543614"/>
                  <a:gd name="connsiteX18" fmla="*/ 1489874 w 1492960"/>
                  <a:gd name="connsiteY18" fmla="*/ 562539 h 1543614"/>
                  <a:gd name="connsiteX19" fmla="*/ 1442249 w 1492960"/>
                  <a:gd name="connsiteY19" fmla="*/ 800664 h 1543614"/>
                  <a:gd name="connsiteX20" fmla="*/ 1299374 w 1492960"/>
                  <a:gd name="connsiteY20" fmla="*/ 1048314 h 1543614"/>
                  <a:gd name="connsiteX21" fmla="*/ 1070774 w 1492960"/>
                  <a:gd name="connsiteY21" fmla="*/ 1267389 h 1543614"/>
                  <a:gd name="connsiteX22" fmla="*/ 1023149 w 1492960"/>
                  <a:gd name="connsiteY22" fmla="*/ 1543614 h 1543614"/>
                  <a:gd name="connsiteX0" fmla="*/ 232574 w 1492960"/>
                  <a:gd name="connsiteY0" fmla="*/ 1534089 h 1543614"/>
                  <a:gd name="connsiteX1" fmla="*/ 242099 w 1492960"/>
                  <a:gd name="connsiteY1" fmla="*/ 1179283 h 1543614"/>
                  <a:gd name="connsiteX2" fmla="*/ 61124 w 1492960"/>
                  <a:gd name="connsiteY2" fmla="*/ 791139 h 1543614"/>
                  <a:gd name="connsiteX3" fmla="*/ 1593 w 1492960"/>
                  <a:gd name="connsiteY3" fmla="*/ 445858 h 1543614"/>
                  <a:gd name="connsiteX4" fmla="*/ 113512 w 1492960"/>
                  <a:gd name="connsiteY4" fmla="*/ 281552 h 1543614"/>
                  <a:gd name="connsiteX5" fmla="*/ 213524 w 1492960"/>
                  <a:gd name="connsiteY5" fmla="*/ 286314 h 1543614"/>
                  <a:gd name="connsiteX6" fmla="*/ 261149 w 1492960"/>
                  <a:gd name="connsiteY6" fmla="*/ 207732 h 1543614"/>
                  <a:gd name="connsiteX7" fmla="*/ 380212 w 1492960"/>
                  <a:gd name="connsiteY7" fmla="*/ 152964 h 1543614"/>
                  <a:gd name="connsiteX8" fmla="*/ 442124 w 1492960"/>
                  <a:gd name="connsiteY8" fmla="*/ 181539 h 1543614"/>
                  <a:gd name="connsiteX9" fmla="*/ 546899 w 1492960"/>
                  <a:gd name="connsiteY9" fmla="*/ 62476 h 1543614"/>
                  <a:gd name="connsiteX10" fmla="*/ 708824 w 1492960"/>
                  <a:gd name="connsiteY10" fmla="*/ 7708 h 1543614"/>
                  <a:gd name="connsiteX11" fmla="*/ 863606 w 1492960"/>
                  <a:gd name="connsiteY11" fmla="*/ 88670 h 1543614"/>
                  <a:gd name="connsiteX12" fmla="*/ 985049 w 1492960"/>
                  <a:gd name="connsiteY12" fmla="*/ 19614 h 1543614"/>
                  <a:gd name="connsiteX13" fmla="*/ 1201743 w 1492960"/>
                  <a:gd name="connsiteY13" fmla="*/ 26759 h 1543614"/>
                  <a:gd name="connsiteX14" fmla="*/ 1480349 w 1492960"/>
                  <a:gd name="connsiteY14" fmla="*/ 314889 h 1543614"/>
                  <a:gd name="connsiteX15" fmla="*/ 1480349 w 1492960"/>
                  <a:gd name="connsiteY15" fmla="*/ 498246 h 1543614"/>
                  <a:gd name="connsiteX16" fmla="*/ 1382719 w 1492960"/>
                  <a:gd name="connsiteY16" fmla="*/ 429188 h 1543614"/>
                  <a:gd name="connsiteX17" fmla="*/ 1416056 w 1492960"/>
                  <a:gd name="connsiteY17" fmla="*/ 364895 h 1543614"/>
                  <a:gd name="connsiteX18" fmla="*/ 1366050 w 1492960"/>
                  <a:gd name="connsiteY18" fmla="*/ 422044 h 1543614"/>
                  <a:gd name="connsiteX19" fmla="*/ 1489874 w 1492960"/>
                  <a:gd name="connsiteY19" fmla="*/ 562539 h 1543614"/>
                  <a:gd name="connsiteX20" fmla="*/ 1442249 w 1492960"/>
                  <a:gd name="connsiteY20" fmla="*/ 800664 h 1543614"/>
                  <a:gd name="connsiteX21" fmla="*/ 1299374 w 1492960"/>
                  <a:gd name="connsiteY21" fmla="*/ 1048314 h 1543614"/>
                  <a:gd name="connsiteX22" fmla="*/ 1070774 w 1492960"/>
                  <a:gd name="connsiteY22" fmla="*/ 1267389 h 1543614"/>
                  <a:gd name="connsiteX23" fmla="*/ 1023149 w 1492960"/>
                  <a:gd name="connsiteY23" fmla="*/ 1543614 h 1543614"/>
                  <a:gd name="connsiteX0" fmla="*/ 232574 w 1493379"/>
                  <a:gd name="connsiteY0" fmla="*/ 1534089 h 1543614"/>
                  <a:gd name="connsiteX1" fmla="*/ 242099 w 1493379"/>
                  <a:gd name="connsiteY1" fmla="*/ 1179283 h 1543614"/>
                  <a:gd name="connsiteX2" fmla="*/ 61124 w 1493379"/>
                  <a:gd name="connsiteY2" fmla="*/ 791139 h 1543614"/>
                  <a:gd name="connsiteX3" fmla="*/ 1593 w 1493379"/>
                  <a:gd name="connsiteY3" fmla="*/ 445858 h 1543614"/>
                  <a:gd name="connsiteX4" fmla="*/ 113512 w 1493379"/>
                  <a:gd name="connsiteY4" fmla="*/ 281552 h 1543614"/>
                  <a:gd name="connsiteX5" fmla="*/ 213524 w 1493379"/>
                  <a:gd name="connsiteY5" fmla="*/ 286314 h 1543614"/>
                  <a:gd name="connsiteX6" fmla="*/ 261149 w 1493379"/>
                  <a:gd name="connsiteY6" fmla="*/ 207732 h 1543614"/>
                  <a:gd name="connsiteX7" fmla="*/ 380212 w 1493379"/>
                  <a:gd name="connsiteY7" fmla="*/ 152964 h 1543614"/>
                  <a:gd name="connsiteX8" fmla="*/ 442124 w 1493379"/>
                  <a:gd name="connsiteY8" fmla="*/ 181539 h 1543614"/>
                  <a:gd name="connsiteX9" fmla="*/ 546899 w 1493379"/>
                  <a:gd name="connsiteY9" fmla="*/ 62476 h 1543614"/>
                  <a:gd name="connsiteX10" fmla="*/ 708824 w 1493379"/>
                  <a:gd name="connsiteY10" fmla="*/ 7708 h 1543614"/>
                  <a:gd name="connsiteX11" fmla="*/ 863606 w 1493379"/>
                  <a:gd name="connsiteY11" fmla="*/ 88670 h 1543614"/>
                  <a:gd name="connsiteX12" fmla="*/ 985049 w 1493379"/>
                  <a:gd name="connsiteY12" fmla="*/ 19614 h 1543614"/>
                  <a:gd name="connsiteX13" fmla="*/ 1201743 w 1493379"/>
                  <a:gd name="connsiteY13" fmla="*/ 26759 h 1543614"/>
                  <a:gd name="connsiteX14" fmla="*/ 1480349 w 1493379"/>
                  <a:gd name="connsiteY14" fmla="*/ 314889 h 1543614"/>
                  <a:gd name="connsiteX15" fmla="*/ 1480349 w 1493379"/>
                  <a:gd name="connsiteY15" fmla="*/ 498246 h 1543614"/>
                  <a:gd name="connsiteX16" fmla="*/ 1382719 w 1493379"/>
                  <a:gd name="connsiteY16" fmla="*/ 429188 h 1543614"/>
                  <a:gd name="connsiteX17" fmla="*/ 1416056 w 1493379"/>
                  <a:gd name="connsiteY17" fmla="*/ 364895 h 1543614"/>
                  <a:gd name="connsiteX18" fmla="*/ 1358906 w 1493379"/>
                  <a:gd name="connsiteY18" fmla="*/ 414901 h 1543614"/>
                  <a:gd name="connsiteX19" fmla="*/ 1489874 w 1493379"/>
                  <a:gd name="connsiteY19" fmla="*/ 562539 h 1543614"/>
                  <a:gd name="connsiteX20" fmla="*/ 1442249 w 1493379"/>
                  <a:gd name="connsiteY20" fmla="*/ 800664 h 1543614"/>
                  <a:gd name="connsiteX21" fmla="*/ 1299374 w 1493379"/>
                  <a:gd name="connsiteY21" fmla="*/ 1048314 h 1543614"/>
                  <a:gd name="connsiteX22" fmla="*/ 1070774 w 1493379"/>
                  <a:gd name="connsiteY22" fmla="*/ 1267389 h 1543614"/>
                  <a:gd name="connsiteX23" fmla="*/ 1023149 w 1493379"/>
                  <a:gd name="connsiteY23" fmla="*/ 1543614 h 1543614"/>
                  <a:gd name="connsiteX0" fmla="*/ 232574 w 1492687"/>
                  <a:gd name="connsiteY0" fmla="*/ 1534089 h 1543614"/>
                  <a:gd name="connsiteX1" fmla="*/ 242099 w 1492687"/>
                  <a:gd name="connsiteY1" fmla="*/ 1179283 h 1543614"/>
                  <a:gd name="connsiteX2" fmla="*/ 61124 w 1492687"/>
                  <a:gd name="connsiteY2" fmla="*/ 791139 h 1543614"/>
                  <a:gd name="connsiteX3" fmla="*/ 1593 w 1492687"/>
                  <a:gd name="connsiteY3" fmla="*/ 445858 h 1543614"/>
                  <a:gd name="connsiteX4" fmla="*/ 113512 w 1492687"/>
                  <a:gd name="connsiteY4" fmla="*/ 281552 h 1543614"/>
                  <a:gd name="connsiteX5" fmla="*/ 213524 w 1492687"/>
                  <a:gd name="connsiteY5" fmla="*/ 286314 h 1543614"/>
                  <a:gd name="connsiteX6" fmla="*/ 261149 w 1492687"/>
                  <a:gd name="connsiteY6" fmla="*/ 207732 h 1543614"/>
                  <a:gd name="connsiteX7" fmla="*/ 380212 w 1492687"/>
                  <a:gd name="connsiteY7" fmla="*/ 152964 h 1543614"/>
                  <a:gd name="connsiteX8" fmla="*/ 442124 w 1492687"/>
                  <a:gd name="connsiteY8" fmla="*/ 181539 h 1543614"/>
                  <a:gd name="connsiteX9" fmla="*/ 546899 w 1492687"/>
                  <a:gd name="connsiteY9" fmla="*/ 62476 h 1543614"/>
                  <a:gd name="connsiteX10" fmla="*/ 708824 w 1492687"/>
                  <a:gd name="connsiteY10" fmla="*/ 7708 h 1543614"/>
                  <a:gd name="connsiteX11" fmla="*/ 863606 w 1492687"/>
                  <a:gd name="connsiteY11" fmla="*/ 88670 h 1543614"/>
                  <a:gd name="connsiteX12" fmla="*/ 985049 w 1492687"/>
                  <a:gd name="connsiteY12" fmla="*/ 19614 h 1543614"/>
                  <a:gd name="connsiteX13" fmla="*/ 1201743 w 1492687"/>
                  <a:gd name="connsiteY13" fmla="*/ 26759 h 1543614"/>
                  <a:gd name="connsiteX14" fmla="*/ 1480349 w 1492687"/>
                  <a:gd name="connsiteY14" fmla="*/ 314889 h 1543614"/>
                  <a:gd name="connsiteX15" fmla="*/ 1480349 w 1492687"/>
                  <a:gd name="connsiteY15" fmla="*/ 498246 h 1543614"/>
                  <a:gd name="connsiteX16" fmla="*/ 1382719 w 1492687"/>
                  <a:gd name="connsiteY16" fmla="*/ 429188 h 1543614"/>
                  <a:gd name="connsiteX17" fmla="*/ 1416056 w 1492687"/>
                  <a:gd name="connsiteY17" fmla="*/ 364895 h 1543614"/>
                  <a:gd name="connsiteX18" fmla="*/ 1370812 w 1492687"/>
                  <a:gd name="connsiteY18" fmla="*/ 429188 h 1543614"/>
                  <a:gd name="connsiteX19" fmla="*/ 1489874 w 1492687"/>
                  <a:gd name="connsiteY19" fmla="*/ 562539 h 1543614"/>
                  <a:gd name="connsiteX20" fmla="*/ 1442249 w 1492687"/>
                  <a:gd name="connsiteY20" fmla="*/ 800664 h 1543614"/>
                  <a:gd name="connsiteX21" fmla="*/ 1299374 w 1492687"/>
                  <a:gd name="connsiteY21" fmla="*/ 1048314 h 1543614"/>
                  <a:gd name="connsiteX22" fmla="*/ 1070774 w 1492687"/>
                  <a:gd name="connsiteY22" fmla="*/ 1267389 h 1543614"/>
                  <a:gd name="connsiteX23" fmla="*/ 1023149 w 1492687"/>
                  <a:gd name="connsiteY23" fmla="*/ 1543614 h 1543614"/>
                  <a:gd name="connsiteX0" fmla="*/ 232574 w 1493099"/>
                  <a:gd name="connsiteY0" fmla="*/ 1534089 h 1543614"/>
                  <a:gd name="connsiteX1" fmla="*/ 242099 w 1493099"/>
                  <a:gd name="connsiteY1" fmla="*/ 1179283 h 1543614"/>
                  <a:gd name="connsiteX2" fmla="*/ 61124 w 1493099"/>
                  <a:gd name="connsiteY2" fmla="*/ 791139 h 1543614"/>
                  <a:gd name="connsiteX3" fmla="*/ 1593 w 1493099"/>
                  <a:gd name="connsiteY3" fmla="*/ 445858 h 1543614"/>
                  <a:gd name="connsiteX4" fmla="*/ 113512 w 1493099"/>
                  <a:gd name="connsiteY4" fmla="*/ 281552 h 1543614"/>
                  <a:gd name="connsiteX5" fmla="*/ 213524 w 1493099"/>
                  <a:gd name="connsiteY5" fmla="*/ 286314 h 1543614"/>
                  <a:gd name="connsiteX6" fmla="*/ 261149 w 1493099"/>
                  <a:gd name="connsiteY6" fmla="*/ 207732 h 1543614"/>
                  <a:gd name="connsiteX7" fmla="*/ 380212 w 1493099"/>
                  <a:gd name="connsiteY7" fmla="*/ 152964 h 1543614"/>
                  <a:gd name="connsiteX8" fmla="*/ 442124 w 1493099"/>
                  <a:gd name="connsiteY8" fmla="*/ 181539 h 1543614"/>
                  <a:gd name="connsiteX9" fmla="*/ 546899 w 1493099"/>
                  <a:gd name="connsiteY9" fmla="*/ 62476 h 1543614"/>
                  <a:gd name="connsiteX10" fmla="*/ 708824 w 1493099"/>
                  <a:gd name="connsiteY10" fmla="*/ 7708 h 1543614"/>
                  <a:gd name="connsiteX11" fmla="*/ 863606 w 1493099"/>
                  <a:gd name="connsiteY11" fmla="*/ 88670 h 1543614"/>
                  <a:gd name="connsiteX12" fmla="*/ 985049 w 1493099"/>
                  <a:gd name="connsiteY12" fmla="*/ 19614 h 1543614"/>
                  <a:gd name="connsiteX13" fmla="*/ 1201743 w 1493099"/>
                  <a:gd name="connsiteY13" fmla="*/ 26759 h 1543614"/>
                  <a:gd name="connsiteX14" fmla="*/ 1480349 w 1493099"/>
                  <a:gd name="connsiteY14" fmla="*/ 314889 h 1543614"/>
                  <a:gd name="connsiteX15" fmla="*/ 1480349 w 1493099"/>
                  <a:gd name="connsiteY15" fmla="*/ 498246 h 1543614"/>
                  <a:gd name="connsiteX16" fmla="*/ 1382719 w 1493099"/>
                  <a:gd name="connsiteY16" fmla="*/ 429188 h 1543614"/>
                  <a:gd name="connsiteX17" fmla="*/ 1416056 w 1493099"/>
                  <a:gd name="connsiteY17" fmla="*/ 364895 h 1543614"/>
                  <a:gd name="connsiteX18" fmla="*/ 1363668 w 1493099"/>
                  <a:gd name="connsiteY18" fmla="*/ 426807 h 1543614"/>
                  <a:gd name="connsiteX19" fmla="*/ 1489874 w 1493099"/>
                  <a:gd name="connsiteY19" fmla="*/ 562539 h 1543614"/>
                  <a:gd name="connsiteX20" fmla="*/ 1442249 w 1493099"/>
                  <a:gd name="connsiteY20" fmla="*/ 800664 h 1543614"/>
                  <a:gd name="connsiteX21" fmla="*/ 1299374 w 1493099"/>
                  <a:gd name="connsiteY21" fmla="*/ 1048314 h 1543614"/>
                  <a:gd name="connsiteX22" fmla="*/ 1070774 w 1493099"/>
                  <a:gd name="connsiteY22" fmla="*/ 1267389 h 1543614"/>
                  <a:gd name="connsiteX23" fmla="*/ 1023149 w 1493099"/>
                  <a:gd name="connsiteY23" fmla="*/ 1543614 h 1543614"/>
                  <a:gd name="connsiteX0" fmla="*/ 232574 w 1493099"/>
                  <a:gd name="connsiteY0" fmla="*/ 1534089 h 1543614"/>
                  <a:gd name="connsiteX1" fmla="*/ 242099 w 1493099"/>
                  <a:gd name="connsiteY1" fmla="*/ 1179283 h 1543614"/>
                  <a:gd name="connsiteX2" fmla="*/ 61124 w 1493099"/>
                  <a:gd name="connsiteY2" fmla="*/ 791139 h 1543614"/>
                  <a:gd name="connsiteX3" fmla="*/ 1593 w 1493099"/>
                  <a:gd name="connsiteY3" fmla="*/ 445858 h 1543614"/>
                  <a:gd name="connsiteX4" fmla="*/ 113512 w 1493099"/>
                  <a:gd name="connsiteY4" fmla="*/ 281552 h 1543614"/>
                  <a:gd name="connsiteX5" fmla="*/ 213524 w 1493099"/>
                  <a:gd name="connsiteY5" fmla="*/ 286314 h 1543614"/>
                  <a:gd name="connsiteX6" fmla="*/ 261149 w 1493099"/>
                  <a:gd name="connsiteY6" fmla="*/ 207732 h 1543614"/>
                  <a:gd name="connsiteX7" fmla="*/ 380212 w 1493099"/>
                  <a:gd name="connsiteY7" fmla="*/ 152964 h 1543614"/>
                  <a:gd name="connsiteX8" fmla="*/ 442124 w 1493099"/>
                  <a:gd name="connsiteY8" fmla="*/ 181539 h 1543614"/>
                  <a:gd name="connsiteX9" fmla="*/ 546899 w 1493099"/>
                  <a:gd name="connsiteY9" fmla="*/ 62476 h 1543614"/>
                  <a:gd name="connsiteX10" fmla="*/ 708824 w 1493099"/>
                  <a:gd name="connsiteY10" fmla="*/ 7708 h 1543614"/>
                  <a:gd name="connsiteX11" fmla="*/ 863606 w 1493099"/>
                  <a:gd name="connsiteY11" fmla="*/ 88670 h 1543614"/>
                  <a:gd name="connsiteX12" fmla="*/ 985049 w 1493099"/>
                  <a:gd name="connsiteY12" fmla="*/ 19614 h 1543614"/>
                  <a:gd name="connsiteX13" fmla="*/ 1201743 w 1493099"/>
                  <a:gd name="connsiteY13" fmla="*/ 26759 h 1543614"/>
                  <a:gd name="connsiteX14" fmla="*/ 1480349 w 1493099"/>
                  <a:gd name="connsiteY14" fmla="*/ 314889 h 1543614"/>
                  <a:gd name="connsiteX15" fmla="*/ 1480349 w 1493099"/>
                  <a:gd name="connsiteY15" fmla="*/ 498246 h 1543614"/>
                  <a:gd name="connsiteX16" fmla="*/ 1375575 w 1493099"/>
                  <a:gd name="connsiteY16" fmla="*/ 426806 h 1543614"/>
                  <a:gd name="connsiteX17" fmla="*/ 1416056 w 1493099"/>
                  <a:gd name="connsiteY17" fmla="*/ 364895 h 1543614"/>
                  <a:gd name="connsiteX18" fmla="*/ 1363668 w 1493099"/>
                  <a:gd name="connsiteY18" fmla="*/ 426807 h 1543614"/>
                  <a:gd name="connsiteX19" fmla="*/ 1489874 w 1493099"/>
                  <a:gd name="connsiteY19" fmla="*/ 562539 h 1543614"/>
                  <a:gd name="connsiteX20" fmla="*/ 1442249 w 1493099"/>
                  <a:gd name="connsiteY20" fmla="*/ 800664 h 1543614"/>
                  <a:gd name="connsiteX21" fmla="*/ 1299374 w 1493099"/>
                  <a:gd name="connsiteY21" fmla="*/ 1048314 h 1543614"/>
                  <a:gd name="connsiteX22" fmla="*/ 1070774 w 1493099"/>
                  <a:gd name="connsiteY22" fmla="*/ 1267389 h 1543614"/>
                  <a:gd name="connsiteX23" fmla="*/ 1023149 w 1493099"/>
                  <a:gd name="connsiteY23" fmla="*/ 1543614 h 1543614"/>
                  <a:gd name="connsiteX0" fmla="*/ 232574 w 1492823"/>
                  <a:gd name="connsiteY0" fmla="*/ 1534089 h 1543614"/>
                  <a:gd name="connsiteX1" fmla="*/ 242099 w 1492823"/>
                  <a:gd name="connsiteY1" fmla="*/ 1179283 h 1543614"/>
                  <a:gd name="connsiteX2" fmla="*/ 61124 w 1492823"/>
                  <a:gd name="connsiteY2" fmla="*/ 791139 h 1543614"/>
                  <a:gd name="connsiteX3" fmla="*/ 1593 w 1492823"/>
                  <a:gd name="connsiteY3" fmla="*/ 445858 h 1543614"/>
                  <a:gd name="connsiteX4" fmla="*/ 113512 w 1492823"/>
                  <a:gd name="connsiteY4" fmla="*/ 281552 h 1543614"/>
                  <a:gd name="connsiteX5" fmla="*/ 213524 w 1492823"/>
                  <a:gd name="connsiteY5" fmla="*/ 286314 h 1543614"/>
                  <a:gd name="connsiteX6" fmla="*/ 261149 w 1492823"/>
                  <a:gd name="connsiteY6" fmla="*/ 207732 h 1543614"/>
                  <a:gd name="connsiteX7" fmla="*/ 380212 w 1492823"/>
                  <a:gd name="connsiteY7" fmla="*/ 152964 h 1543614"/>
                  <a:gd name="connsiteX8" fmla="*/ 442124 w 1492823"/>
                  <a:gd name="connsiteY8" fmla="*/ 181539 h 1543614"/>
                  <a:gd name="connsiteX9" fmla="*/ 546899 w 1492823"/>
                  <a:gd name="connsiteY9" fmla="*/ 62476 h 1543614"/>
                  <a:gd name="connsiteX10" fmla="*/ 708824 w 1492823"/>
                  <a:gd name="connsiteY10" fmla="*/ 7708 h 1543614"/>
                  <a:gd name="connsiteX11" fmla="*/ 863606 w 1492823"/>
                  <a:gd name="connsiteY11" fmla="*/ 88670 h 1543614"/>
                  <a:gd name="connsiteX12" fmla="*/ 985049 w 1492823"/>
                  <a:gd name="connsiteY12" fmla="*/ 19614 h 1543614"/>
                  <a:gd name="connsiteX13" fmla="*/ 1201743 w 1492823"/>
                  <a:gd name="connsiteY13" fmla="*/ 26759 h 1543614"/>
                  <a:gd name="connsiteX14" fmla="*/ 1480349 w 1492823"/>
                  <a:gd name="connsiteY14" fmla="*/ 314889 h 1543614"/>
                  <a:gd name="connsiteX15" fmla="*/ 1480349 w 1492823"/>
                  <a:gd name="connsiteY15" fmla="*/ 498246 h 1543614"/>
                  <a:gd name="connsiteX16" fmla="*/ 1375575 w 1492823"/>
                  <a:gd name="connsiteY16" fmla="*/ 426806 h 1543614"/>
                  <a:gd name="connsiteX17" fmla="*/ 1416056 w 1492823"/>
                  <a:gd name="connsiteY17" fmla="*/ 364895 h 1543614"/>
                  <a:gd name="connsiteX18" fmla="*/ 1368430 w 1492823"/>
                  <a:gd name="connsiteY18" fmla="*/ 431569 h 1543614"/>
                  <a:gd name="connsiteX19" fmla="*/ 1489874 w 1492823"/>
                  <a:gd name="connsiteY19" fmla="*/ 562539 h 1543614"/>
                  <a:gd name="connsiteX20" fmla="*/ 1442249 w 1492823"/>
                  <a:gd name="connsiteY20" fmla="*/ 800664 h 1543614"/>
                  <a:gd name="connsiteX21" fmla="*/ 1299374 w 1492823"/>
                  <a:gd name="connsiteY21" fmla="*/ 1048314 h 1543614"/>
                  <a:gd name="connsiteX22" fmla="*/ 1070774 w 1492823"/>
                  <a:gd name="connsiteY22" fmla="*/ 1267389 h 1543614"/>
                  <a:gd name="connsiteX23" fmla="*/ 1023149 w 1492823"/>
                  <a:gd name="connsiteY23" fmla="*/ 1543614 h 154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823" h="1543614">
                    <a:moveTo>
                      <a:pt x="232574" y="1534089"/>
                    </a:moveTo>
                    <a:cubicBezTo>
                      <a:pt x="256386" y="1415026"/>
                      <a:pt x="270674" y="1303108"/>
                      <a:pt x="242099" y="1179283"/>
                    </a:cubicBezTo>
                    <a:cubicBezTo>
                      <a:pt x="213524" y="1055458"/>
                      <a:pt x="101208" y="913376"/>
                      <a:pt x="61124" y="791139"/>
                    </a:cubicBezTo>
                    <a:cubicBezTo>
                      <a:pt x="21040" y="668902"/>
                      <a:pt x="-7138" y="530789"/>
                      <a:pt x="1593" y="445858"/>
                    </a:cubicBezTo>
                    <a:cubicBezTo>
                      <a:pt x="10324" y="360927"/>
                      <a:pt x="78190" y="308143"/>
                      <a:pt x="113512" y="281552"/>
                    </a:cubicBezTo>
                    <a:cubicBezTo>
                      <a:pt x="148834" y="254961"/>
                      <a:pt x="191299" y="286711"/>
                      <a:pt x="213524" y="286314"/>
                    </a:cubicBezTo>
                    <a:cubicBezTo>
                      <a:pt x="223843" y="269248"/>
                      <a:pt x="233368" y="229957"/>
                      <a:pt x="261149" y="207732"/>
                    </a:cubicBezTo>
                    <a:cubicBezTo>
                      <a:pt x="288930" y="185507"/>
                      <a:pt x="347668" y="147804"/>
                      <a:pt x="380212" y="152964"/>
                    </a:cubicBezTo>
                    <a:cubicBezTo>
                      <a:pt x="412756" y="158124"/>
                      <a:pt x="419105" y="177570"/>
                      <a:pt x="442124" y="181539"/>
                    </a:cubicBezTo>
                    <a:cubicBezTo>
                      <a:pt x="469905" y="166458"/>
                      <a:pt x="502449" y="91448"/>
                      <a:pt x="546899" y="62476"/>
                    </a:cubicBezTo>
                    <a:cubicBezTo>
                      <a:pt x="591349" y="33504"/>
                      <a:pt x="656040" y="3342"/>
                      <a:pt x="708824" y="7708"/>
                    </a:cubicBezTo>
                    <a:cubicBezTo>
                      <a:pt x="761608" y="12074"/>
                      <a:pt x="826300" y="55730"/>
                      <a:pt x="863606" y="88670"/>
                    </a:cubicBezTo>
                    <a:cubicBezTo>
                      <a:pt x="898530" y="81129"/>
                      <a:pt x="928693" y="29932"/>
                      <a:pt x="985049" y="19614"/>
                    </a:cubicBezTo>
                    <a:cubicBezTo>
                      <a:pt x="1041405" y="9296"/>
                      <a:pt x="1119193" y="-22454"/>
                      <a:pt x="1201743" y="26759"/>
                    </a:cubicBezTo>
                    <a:cubicBezTo>
                      <a:pt x="1284293" y="75972"/>
                      <a:pt x="1432327" y="236705"/>
                      <a:pt x="1480349" y="314889"/>
                    </a:cubicBezTo>
                    <a:cubicBezTo>
                      <a:pt x="1480746" y="414505"/>
                      <a:pt x="1497811" y="479593"/>
                      <a:pt x="1480349" y="498246"/>
                    </a:cubicBezTo>
                    <a:cubicBezTo>
                      <a:pt x="1462887" y="516899"/>
                      <a:pt x="1386290" y="449031"/>
                      <a:pt x="1375575" y="426806"/>
                    </a:cubicBezTo>
                    <a:cubicBezTo>
                      <a:pt x="1364860" y="404581"/>
                      <a:pt x="1417247" y="364101"/>
                      <a:pt x="1416056" y="364895"/>
                    </a:cubicBezTo>
                    <a:cubicBezTo>
                      <a:pt x="1414865" y="365689"/>
                      <a:pt x="1356127" y="398628"/>
                      <a:pt x="1368430" y="431569"/>
                    </a:cubicBezTo>
                    <a:cubicBezTo>
                      <a:pt x="1380733" y="464510"/>
                      <a:pt x="1477571" y="501023"/>
                      <a:pt x="1489874" y="562539"/>
                    </a:cubicBezTo>
                    <a:cubicBezTo>
                      <a:pt x="1502177" y="624055"/>
                      <a:pt x="1473999" y="719701"/>
                      <a:pt x="1442249" y="800664"/>
                    </a:cubicBezTo>
                    <a:cubicBezTo>
                      <a:pt x="1410499" y="881626"/>
                      <a:pt x="1361287" y="970526"/>
                      <a:pt x="1299374" y="1048314"/>
                    </a:cubicBezTo>
                    <a:cubicBezTo>
                      <a:pt x="1237462" y="1126101"/>
                      <a:pt x="1116812" y="1184839"/>
                      <a:pt x="1070774" y="1267389"/>
                    </a:cubicBezTo>
                    <a:cubicBezTo>
                      <a:pt x="1024737" y="1349939"/>
                      <a:pt x="1023943" y="1446776"/>
                      <a:pt x="1023149" y="1543614"/>
                    </a:cubicBezTo>
                  </a:path>
                </a:pathLst>
              </a:cu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32" name="Freeform 31"/>
              <p:cNvSpPr/>
              <p:nvPr/>
            </p:nvSpPr>
            <p:spPr>
              <a:xfrm>
                <a:off x="7198519" y="3840956"/>
                <a:ext cx="80962" cy="238125"/>
              </a:xfrm>
              <a:custGeom>
                <a:avLst/>
                <a:gdLst>
                  <a:gd name="connsiteX0" fmla="*/ 14602 w 76514"/>
                  <a:gd name="connsiteY0" fmla="*/ 0 h 238125"/>
                  <a:gd name="connsiteX1" fmla="*/ 2696 w 76514"/>
                  <a:gd name="connsiteY1" fmla="*/ 88107 h 238125"/>
                  <a:gd name="connsiteX2" fmla="*/ 7458 w 76514"/>
                  <a:gd name="connsiteY2" fmla="*/ 161925 h 238125"/>
                  <a:gd name="connsiteX3" fmla="*/ 76514 w 76514"/>
                  <a:gd name="connsiteY3" fmla="*/ 238125 h 238125"/>
                </a:gdLst>
                <a:ahLst/>
                <a:cxnLst>
                  <a:cxn ang="0">
                    <a:pos x="connsiteX0" y="connsiteY0"/>
                  </a:cxn>
                  <a:cxn ang="0">
                    <a:pos x="connsiteX1" y="connsiteY1"/>
                  </a:cxn>
                  <a:cxn ang="0">
                    <a:pos x="connsiteX2" y="connsiteY2"/>
                  </a:cxn>
                  <a:cxn ang="0">
                    <a:pos x="connsiteX3" y="connsiteY3"/>
                  </a:cxn>
                </a:cxnLst>
                <a:rect l="l" t="t" r="r" b="b"/>
                <a:pathLst>
                  <a:path w="76514" h="238125">
                    <a:moveTo>
                      <a:pt x="14602" y="0"/>
                    </a:moveTo>
                    <a:cubicBezTo>
                      <a:pt x="9244" y="30560"/>
                      <a:pt x="3887" y="61120"/>
                      <a:pt x="2696" y="88107"/>
                    </a:cubicBezTo>
                    <a:cubicBezTo>
                      <a:pt x="1505" y="115094"/>
                      <a:pt x="-4845" y="136922"/>
                      <a:pt x="7458" y="161925"/>
                    </a:cubicBezTo>
                    <a:cubicBezTo>
                      <a:pt x="19761" y="186928"/>
                      <a:pt x="48137" y="212526"/>
                      <a:pt x="76514" y="238125"/>
                    </a:cubicBezTo>
                  </a:path>
                </a:pathLst>
              </a:cu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grpSp>
        <p:sp>
          <p:nvSpPr>
            <p:cNvPr id="35" name="TextBox 34"/>
            <p:cNvSpPr txBox="1"/>
            <p:nvPr/>
          </p:nvSpPr>
          <p:spPr>
            <a:xfrm>
              <a:off x="8081591" y="3953610"/>
              <a:ext cx="41069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10°</a:t>
              </a:r>
            </a:p>
          </p:txBody>
        </p:sp>
        <p:cxnSp>
          <p:nvCxnSpPr>
            <p:cNvPr id="37" name="Straight Connector 36"/>
            <p:cNvCxnSpPr/>
            <p:nvPr/>
          </p:nvCxnSpPr>
          <p:spPr>
            <a:xfrm rot="5400000" flipH="1" flipV="1">
              <a:off x="8285124" y="3838813"/>
              <a:ext cx="3625" cy="702707"/>
            </a:xfrm>
            <a:prstGeom prst="line">
              <a:avLst/>
            </a:prstGeom>
            <a:ln>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763247" y="4887536"/>
              <a:ext cx="10473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Fist at arm’s length</a:t>
              </a:r>
            </a:p>
          </p:txBody>
        </p:sp>
      </p:grpSp>
      <p:sp>
        <p:nvSpPr>
          <p:cNvPr id="42" name="TextBox 41"/>
          <p:cNvSpPr txBox="1"/>
          <p:nvPr/>
        </p:nvSpPr>
        <p:spPr>
          <a:xfrm>
            <a:off x="-22442" y="2268819"/>
            <a:ext cx="35974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Partial eclipse begins at 2:11 pm</a:t>
            </a:r>
          </a:p>
        </p:txBody>
      </p:sp>
      <p:sp>
        <p:nvSpPr>
          <p:cNvPr id="18" name="Oval 17"/>
          <p:cNvSpPr/>
          <p:nvPr/>
        </p:nvSpPr>
        <p:spPr>
          <a:xfrm>
            <a:off x="5641181" y="3083721"/>
            <a:ext cx="54864" cy="54864"/>
          </a:xfrm>
          <a:prstGeom prst="ellipse">
            <a:avLst/>
          </a:prstGeom>
          <a:solidFill>
            <a:srgbClr val="FF66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2" name="Freeform 21"/>
          <p:cNvSpPr/>
          <p:nvPr/>
        </p:nvSpPr>
        <p:spPr>
          <a:xfrm>
            <a:off x="504826" y="1969293"/>
            <a:ext cx="8131967" cy="1718646"/>
          </a:xfrm>
          <a:custGeom>
            <a:avLst/>
            <a:gdLst>
              <a:gd name="connsiteX0" fmla="*/ 0 w 6324600"/>
              <a:gd name="connsiteY0" fmla="*/ 0 h 1262134"/>
              <a:gd name="connsiteX1" fmla="*/ 514350 w 6324600"/>
              <a:gd name="connsiteY1" fmla="*/ 438150 h 1262134"/>
              <a:gd name="connsiteX2" fmla="*/ 1400175 w 6324600"/>
              <a:gd name="connsiteY2" fmla="*/ 923925 h 1262134"/>
              <a:gd name="connsiteX3" fmla="*/ 2324100 w 6324600"/>
              <a:gd name="connsiteY3" fmla="*/ 1181100 h 1262134"/>
              <a:gd name="connsiteX4" fmla="*/ 3333750 w 6324600"/>
              <a:gd name="connsiteY4" fmla="*/ 1257300 h 1262134"/>
              <a:gd name="connsiteX5" fmla="*/ 4495800 w 6324600"/>
              <a:gd name="connsiteY5" fmla="*/ 1066800 h 1262134"/>
              <a:gd name="connsiteX6" fmla="*/ 5410200 w 6324600"/>
              <a:gd name="connsiteY6" fmla="*/ 676275 h 1262134"/>
              <a:gd name="connsiteX7" fmla="*/ 6076950 w 6324600"/>
              <a:gd name="connsiteY7" fmla="*/ 219075 h 1262134"/>
              <a:gd name="connsiteX8" fmla="*/ 6324600 w 6324600"/>
              <a:gd name="connsiteY8" fmla="*/ 0 h 1262134"/>
              <a:gd name="connsiteX0" fmla="*/ 0 w 6329363"/>
              <a:gd name="connsiteY0" fmla="*/ 7144 h 1262134"/>
              <a:gd name="connsiteX1" fmla="*/ 519113 w 6329363"/>
              <a:gd name="connsiteY1" fmla="*/ 438150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2134"/>
              <a:gd name="connsiteX1" fmla="*/ 535781 w 6329363"/>
              <a:gd name="connsiteY1" fmla="*/ 445293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2134"/>
              <a:gd name="connsiteX1" fmla="*/ 540544 w 6329363"/>
              <a:gd name="connsiteY1" fmla="*/ 442912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1576"/>
              <a:gd name="connsiteX1" fmla="*/ 540544 w 6329363"/>
              <a:gd name="connsiteY1" fmla="*/ 442912 h 1261576"/>
              <a:gd name="connsiteX2" fmla="*/ 1562100 w 6329363"/>
              <a:gd name="connsiteY2" fmla="*/ 973931 h 1261576"/>
              <a:gd name="connsiteX3" fmla="*/ 2328863 w 6329363"/>
              <a:gd name="connsiteY3" fmla="*/ 1181100 h 1261576"/>
              <a:gd name="connsiteX4" fmla="*/ 3338513 w 6329363"/>
              <a:gd name="connsiteY4" fmla="*/ 1257300 h 1261576"/>
              <a:gd name="connsiteX5" fmla="*/ 4500563 w 6329363"/>
              <a:gd name="connsiteY5" fmla="*/ 1066800 h 1261576"/>
              <a:gd name="connsiteX6" fmla="*/ 5414963 w 6329363"/>
              <a:gd name="connsiteY6" fmla="*/ 676275 h 1261576"/>
              <a:gd name="connsiteX7" fmla="*/ 6081713 w 6329363"/>
              <a:gd name="connsiteY7" fmla="*/ 219075 h 1261576"/>
              <a:gd name="connsiteX8" fmla="*/ 6329363 w 6329363"/>
              <a:gd name="connsiteY8" fmla="*/ 0 h 1261576"/>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0056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9726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9726 w 6329363"/>
              <a:gd name="connsiteY6" fmla="*/ 676275 h 1263625"/>
              <a:gd name="connsiteX7" fmla="*/ 6045994 w 6329363"/>
              <a:gd name="connsiteY7" fmla="*/ 273844 h 1263625"/>
              <a:gd name="connsiteX8" fmla="*/ 6329363 w 6329363"/>
              <a:gd name="connsiteY8" fmla="*/ 0 h 1263625"/>
              <a:gd name="connsiteX0" fmla="*/ 0 w 6360319"/>
              <a:gd name="connsiteY0" fmla="*/ 0 h 1256481"/>
              <a:gd name="connsiteX1" fmla="*/ 540544 w 6360319"/>
              <a:gd name="connsiteY1" fmla="*/ 435768 h 1256481"/>
              <a:gd name="connsiteX2" fmla="*/ 1562100 w 6360319"/>
              <a:gd name="connsiteY2" fmla="*/ 966787 h 1256481"/>
              <a:gd name="connsiteX3" fmla="*/ 2400300 w 6360319"/>
              <a:gd name="connsiteY3" fmla="*/ 1188244 h 1256481"/>
              <a:gd name="connsiteX4" fmla="*/ 3338513 w 6360319"/>
              <a:gd name="connsiteY4" fmla="*/ 1250156 h 1256481"/>
              <a:gd name="connsiteX5" fmla="*/ 4519613 w 6360319"/>
              <a:gd name="connsiteY5" fmla="*/ 1059656 h 1256481"/>
              <a:gd name="connsiteX6" fmla="*/ 5419726 w 6360319"/>
              <a:gd name="connsiteY6" fmla="*/ 669131 h 1256481"/>
              <a:gd name="connsiteX7" fmla="*/ 6045994 w 6360319"/>
              <a:gd name="connsiteY7" fmla="*/ 266700 h 1256481"/>
              <a:gd name="connsiteX8" fmla="*/ 6360319 w 6360319"/>
              <a:gd name="connsiteY8" fmla="*/ 0 h 1256481"/>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9726 w 6360319"/>
              <a:gd name="connsiteY6" fmla="*/ 671512 h 1258862"/>
              <a:gd name="connsiteX7" fmla="*/ 6045994 w 6360319"/>
              <a:gd name="connsiteY7" fmla="*/ 269081 h 1258862"/>
              <a:gd name="connsiteX8" fmla="*/ 6360319 w 6360319"/>
              <a:gd name="connsiteY8" fmla="*/ 0 h 1258862"/>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9726 w 6360319"/>
              <a:gd name="connsiteY6" fmla="*/ 671512 h 1258862"/>
              <a:gd name="connsiteX7" fmla="*/ 6045994 w 6360319"/>
              <a:gd name="connsiteY7" fmla="*/ 269081 h 1258862"/>
              <a:gd name="connsiteX8" fmla="*/ 6360319 w 6360319"/>
              <a:gd name="connsiteY8" fmla="*/ 0 h 1258862"/>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7344 w 6360319"/>
              <a:gd name="connsiteY6" fmla="*/ 681037 h 1258862"/>
              <a:gd name="connsiteX7" fmla="*/ 6045994 w 6360319"/>
              <a:gd name="connsiteY7" fmla="*/ 269081 h 1258862"/>
              <a:gd name="connsiteX8" fmla="*/ 6360319 w 6360319"/>
              <a:gd name="connsiteY8" fmla="*/ 0 h 1258862"/>
              <a:gd name="connsiteX0" fmla="*/ 0 w 6821335"/>
              <a:gd name="connsiteY0" fmla="*/ 411956 h 1668437"/>
              <a:gd name="connsiteX1" fmla="*/ 540544 w 6821335"/>
              <a:gd name="connsiteY1" fmla="*/ 847724 h 1668437"/>
              <a:gd name="connsiteX2" fmla="*/ 1562100 w 6821335"/>
              <a:gd name="connsiteY2" fmla="*/ 1378743 h 1668437"/>
              <a:gd name="connsiteX3" fmla="*/ 2400300 w 6821335"/>
              <a:gd name="connsiteY3" fmla="*/ 1600200 h 1668437"/>
              <a:gd name="connsiteX4" fmla="*/ 3338513 w 6821335"/>
              <a:gd name="connsiteY4" fmla="*/ 1662112 h 1668437"/>
              <a:gd name="connsiteX5" fmla="*/ 4519613 w 6821335"/>
              <a:gd name="connsiteY5" fmla="*/ 1471612 h 1668437"/>
              <a:gd name="connsiteX6" fmla="*/ 5417344 w 6821335"/>
              <a:gd name="connsiteY6" fmla="*/ 1090612 h 1668437"/>
              <a:gd name="connsiteX7" fmla="*/ 6045994 w 6821335"/>
              <a:gd name="connsiteY7" fmla="*/ 678656 h 1668437"/>
              <a:gd name="connsiteX8" fmla="*/ 6821335 w 6821335"/>
              <a:gd name="connsiteY8" fmla="*/ 0 h 1668437"/>
              <a:gd name="connsiteX0" fmla="*/ 0 w 7239665"/>
              <a:gd name="connsiteY0" fmla="*/ 0 h 1704156"/>
              <a:gd name="connsiteX1" fmla="*/ 958874 w 7239665"/>
              <a:gd name="connsiteY1" fmla="*/ 883443 h 1704156"/>
              <a:gd name="connsiteX2" fmla="*/ 1980430 w 7239665"/>
              <a:gd name="connsiteY2" fmla="*/ 1414462 h 1704156"/>
              <a:gd name="connsiteX3" fmla="*/ 2818630 w 7239665"/>
              <a:gd name="connsiteY3" fmla="*/ 1635919 h 1704156"/>
              <a:gd name="connsiteX4" fmla="*/ 3756843 w 7239665"/>
              <a:gd name="connsiteY4" fmla="*/ 1697831 h 1704156"/>
              <a:gd name="connsiteX5" fmla="*/ 4937943 w 7239665"/>
              <a:gd name="connsiteY5" fmla="*/ 1507331 h 1704156"/>
              <a:gd name="connsiteX6" fmla="*/ 5835674 w 7239665"/>
              <a:gd name="connsiteY6" fmla="*/ 1126331 h 1704156"/>
              <a:gd name="connsiteX7" fmla="*/ 6464324 w 7239665"/>
              <a:gd name="connsiteY7" fmla="*/ 714375 h 1704156"/>
              <a:gd name="connsiteX8" fmla="*/ 7239665 w 7239665"/>
              <a:gd name="connsiteY8" fmla="*/ 35719 h 1704156"/>
              <a:gd name="connsiteX0" fmla="*/ 0 w 7239665"/>
              <a:gd name="connsiteY0" fmla="*/ 0 h 1704156"/>
              <a:gd name="connsiteX1" fmla="*/ 965277 w 7239665"/>
              <a:gd name="connsiteY1" fmla="*/ 878680 h 1704156"/>
              <a:gd name="connsiteX2" fmla="*/ 1980430 w 7239665"/>
              <a:gd name="connsiteY2" fmla="*/ 1414462 h 1704156"/>
              <a:gd name="connsiteX3" fmla="*/ 2818630 w 7239665"/>
              <a:gd name="connsiteY3" fmla="*/ 1635919 h 1704156"/>
              <a:gd name="connsiteX4" fmla="*/ 3756843 w 7239665"/>
              <a:gd name="connsiteY4" fmla="*/ 1697831 h 1704156"/>
              <a:gd name="connsiteX5" fmla="*/ 4937943 w 7239665"/>
              <a:gd name="connsiteY5" fmla="*/ 1507331 h 1704156"/>
              <a:gd name="connsiteX6" fmla="*/ 5835674 w 7239665"/>
              <a:gd name="connsiteY6" fmla="*/ 1126331 h 1704156"/>
              <a:gd name="connsiteX7" fmla="*/ 6464324 w 7239665"/>
              <a:gd name="connsiteY7" fmla="*/ 714375 h 1704156"/>
              <a:gd name="connsiteX8" fmla="*/ 7239665 w 7239665"/>
              <a:gd name="connsiteY8" fmla="*/ 35719 h 1704156"/>
              <a:gd name="connsiteX0" fmla="*/ 0 w 7273814"/>
              <a:gd name="connsiteY0" fmla="*/ 0 h 1713681"/>
              <a:gd name="connsiteX1" fmla="*/ 999426 w 7273814"/>
              <a:gd name="connsiteY1" fmla="*/ 888205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681"/>
              <a:gd name="connsiteX1" fmla="*/ 999426 w 7273814"/>
              <a:gd name="connsiteY1" fmla="*/ 888205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681"/>
              <a:gd name="connsiteX1" fmla="*/ 1001561 w 7273814"/>
              <a:gd name="connsiteY1" fmla="*/ 885824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4280"/>
              <a:gd name="connsiteX1" fmla="*/ 1001561 w 7273814"/>
              <a:gd name="connsiteY1" fmla="*/ 885824 h 1714280"/>
              <a:gd name="connsiteX2" fmla="*/ 1988967 w 7273814"/>
              <a:gd name="connsiteY2" fmla="*/ 1409699 h 1714280"/>
              <a:gd name="connsiteX3" fmla="*/ 2852779 w 7273814"/>
              <a:gd name="connsiteY3" fmla="*/ 1645444 h 1714280"/>
              <a:gd name="connsiteX4" fmla="*/ 3788857 w 7273814"/>
              <a:gd name="connsiteY4" fmla="*/ 1709738 h 1714280"/>
              <a:gd name="connsiteX5" fmla="*/ 4972092 w 7273814"/>
              <a:gd name="connsiteY5" fmla="*/ 1516856 h 1714280"/>
              <a:gd name="connsiteX6" fmla="*/ 5869823 w 7273814"/>
              <a:gd name="connsiteY6" fmla="*/ 1135856 h 1714280"/>
              <a:gd name="connsiteX7" fmla="*/ 6498473 w 7273814"/>
              <a:gd name="connsiteY7" fmla="*/ 723900 h 1714280"/>
              <a:gd name="connsiteX8" fmla="*/ 7273814 w 7273814"/>
              <a:gd name="connsiteY8" fmla="*/ 45244 h 1714280"/>
              <a:gd name="connsiteX0" fmla="*/ 0 w 7273814"/>
              <a:gd name="connsiteY0" fmla="*/ 0 h 1711800"/>
              <a:gd name="connsiteX1" fmla="*/ 1001561 w 7273814"/>
              <a:gd name="connsiteY1" fmla="*/ 885824 h 1711800"/>
              <a:gd name="connsiteX2" fmla="*/ 1988967 w 7273814"/>
              <a:gd name="connsiteY2" fmla="*/ 1409699 h 1711800"/>
              <a:gd name="connsiteX3" fmla="*/ 2852779 w 7273814"/>
              <a:gd name="connsiteY3" fmla="*/ 1645444 h 1711800"/>
              <a:gd name="connsiteX4" fmla="*/ 3788857 w 7273814"/>
              <a:gd name="connsiteY4" fmla="*/ 1709738 h 1711800"/>
              <a:gd name="connsiteX5" fmla="*/ 4972092 w 7273814"/>
              <a:gd name="connsiteY5" fmla="*/ 1516856 h 1711800"/>
              <a:gd name="connsiteX6" fmla="*/ 5869823 w 7273814"/>
              <a:gd name="connsiteY6" fmla="*/ 1135856 h 1711800"/>
              <a:gd name="connsiteX7" fmla="*/ 6498473 w 7273814"/>
              <a:gd name="connsiteY7" fmla="*/ 723900 h 1711800"/>
              <a:gd name="connsiteX8" fmla="*/ 7273814 w 7273814"/>
              <a:gd name="connsiteY8" fmla="*/ 45244 h 1711800"/>
              <a:gd name="connsiteX0" fmla="*/ 0 w 7273814"/>
              <a:gd name="connsiteY0" fmla="*/ 0 h 1718646"/>
              <a:gd name="connsiteX1" fmla="*/ 1001561 w 7273814"/>
              <a:gd name="connsiteY1" fmla="*/ 885824 h 1718646"/>
              <a:gd name="connsiteX2" fmla="*/ 1988967 w 7273814"/>
              <a:gd name="connsiteY2" fmla="*/ 1409699 h 1718646"/>
              <a:gd name="connsiteX3" fmla="*/ 2852779 w 7273814"/>
              <a:gd name="connsiteY3" fmla="*/ 1645444 h 1718646"/>
              <a:gd name="connsiteX4" fmla="*/ 3788857 w 7273814"/>
              <a:gd name="connsiteY4" fmla="*/ 1716882 h 1718646"/>
              <a:gd name="connsiteX5" fmla="*/ 4972092 w 7273814"/>
              <a:gd name="connsiteY5" fmla="*/ 1516856 h 1718646"/>
              <a:gd name="connsiteX6" fmla="*/ 5869823 w 7273814"/>
              <a:gd name="connsiteY6" fmla="*/ 1135856 h 1718646"/>
              <a:gd name="connsiteX7" fmla="*/ 6498473 w 7273814"/>
              <a:gd name="connsiteY7" fmla="*/ 723900 h 1718646"/>
              <a:gd name="connsiteX8" fmla="*/ 7273814 w 7273814"/>
              <a:gd name="connsiteY8" fmla="*/ 45244 h 1718646"/>
              <a:gd name="connsiteX0" fmla="*/ 0 w 7273814"/>
              <a:gd name="connsiteY0" fmla="*/ 0 h 1718646"/>
              <a:gd name="connsiteX1" fmla="*/ 1001561 w 7273814"/>
              <a:gd name="connsiteY1" fmla="*/ 885824 h 1718646"/>
              <a:gd name="connsiteX2" fmla="*/ 1988967 w 7273814"/>
              <a:gd name="connsiteY2" fmla="*/ 1409699 h 1718646"/>
              <a:gd name="connsiteX3" fmla="*/ 2852779 w 7273814"/>
              <a:gd name="connsiteY3" fmla="*/ 1645444 h 1718646"/>
              <a:gd name="connsiteX4" fmla="*/ 3788857 w 7273814"/>
              <a:gd name="connsiteY4" fmla="*/ 1716882 h 1718646"/>
              <a:gd name="connsiteX5" fmla="*/ 4972092 w 7273814"/>
              <a:gd name="connsiteY5" fmla="*/ 1516856 h 1718646"/>
              <a:gd name="connsiteX6" fmla="*/ 5869823 w 7273814"/>
              <a:gd name="connsiteY6" fmla="*/ 1135856 h 1718646"/>
              <a:gd name="connsiteX7" fmla="*/ 6571041 w 7273814"/>
              <a:gd name="connsiteY7" fmla="*/ 678656 h 1718646"/>
              <a:gd name="connsiteX8" fmla="*/ 7273814 w 7273814"/>
              <a:gd name="connsiteY8" fmla="*/ 45244 h 1718646"/>
              <a:gd name="connsiteX0" fmla="*/ 0 w 7288755"/>
              <a:gd name="connsiteY0" fmla="*/ 0 h 1718646"/>
              <a:gd name="connsiteX1" fmla="*/ 1001561 w 7288755"/>
              <a:gd name="connsiteY1" fmla="*/ 885824 h 1718646"/>
              <a:gd name="connsiteX2" fmla="*/ 1988967 w 7288755"/>
              <a:gd name="connsiteY2" fmla="*/ 1409699 h 1718646"/>
              <a:gd name="connsiteX3" fmla="*/ 2852779 w 7288755"/>
              <a:gd name="connsiteY3" fmla="*/ 1645444 h 1718646"/>
              <a:gd name="connsiteX4" fmla="*/ 3788857 w 7288755"/>
              <a:gd name="connsiteY4" fmla="*/ 1716882 h 1718646"/>
              <a:gd name="connsiteX5" fmla="*/ 4972092 w 7288755"/>
              <a:gd name="connsiteY5" fmla="*/ 1516856 h 1718646"/>
              <a:gd name="connsiteX6" fmla="*/ 5869823 w 7288755"/>
              <a:gd name="connsiteY6" fmla="*/ 1135856 h 1718646"/>
              <a:gd name="connsiteX7" fmla="*/ 6571041 w 7288755"/>
              <a:gd name="connsiteY7" fmla="*/ 678656 h 1718646"/>
              <a:gd name="connsiteX8" fmla="*/ 7288755 w 7288755"/>
              <a:gd name="connsiteY8" fmla="*/ 2382 h 171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8755" h="1718646">
                <a:moveTo>
                  <a:pt x="0" y="0"/>
                </a:moveTo>
                <a:cubicBezTo>
                  <a:pt x="157568" y="206374"/>
                  <a:pt x="670067" y="650874"/>
                  <a:pt x="1001561" y="885824"/>
                </a:cubicBezTo>
                <a:cubicBezTo>
                  <a:pt x="1333055" y="1120774"/>
                  <a:pt x="1718847" y="1306909"/>
                  <a:pt x="1988967" y="1409699"/>
                </a:cubicBezTo>
                <a:cubicBezTo>
                  <a:pt x="2259087" y="1512489"/>
                  <a:pt x="2552797" y="1594247"/>
                  <a:pt x="2852779" y="1645444"/>
                </a:cubicBezTo>
                <a:cubicBezTo>
                  <a:pt x="3152761" y="1696641"/>
                  <a:pt x="3435391" y="1726407"/>
                  <a:pt x="3788857" y="1716882"/>
                </a:cubicBezTo>
                <a:cubicBezTo>
                  <a:pt x="4142323" y="1707357"/>
                  <a:pt x="4625264" y="1613694"/>
                  <a:pt x="4972092" y="1516856"/>
                </a:cubicBezTo>
                <a:cubicBezTo>
                  <a:pt x="5318920" y="1420018"/>
                  <a:pt x="5603331" y="1275556"/>
                  <a:pt x="5869823" y="1135856"/>
                </a:cubicBezTo>
                <a:cubicBezTo>
                  <a:pt x="6136315" y="996156"/>
                  <a:pt x="6334552" y="867568"/>
                  <a:pt x="6571041" y="678656"/>
                </a:cubicBezTo>
                <a:cubicBezTo>
                  <a:pt x="6807530" y="489744"/>
                  <a:pt x="7241130" y="55563"/>
                  <a:pt x="7288755" y="2382"/>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3" name="TextBox 22"/>
          <p:cNvSpPr txBox="1"/>
          <p:nvPr/>
        </p:nvSpPr>
        <p:spPr>
          <a:xfrm>
            <a:off x="4211663" y="3651191"/>
            <a:ext cx="436338"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45°</a:t>
            </a:r>
          </a:p>
        </p:txBody>
      </p:sp>
      <p:sp>
        <p:nvSpPr>
          <p:cNvPr id="7" name="Freeform 6"/>
          <p:cNvSpPr/>
          <p:nvPr/>
        </p:nvSpPr>
        <p:spPr>
          <a:xfrm>
            <a:off x="4574549" y="3585666"/>
            <a:ext cx="1035916" cy="103712"/>
          </a:xfrm>
          <a:custGeom>
            <a:avLst/>
            <a:gdLst>
              <a:gd name="connsiteX0" fmla="*/ 0 w 1042587"/>
              <a:gd name="connsiteY0" fmla="*/ 102549 h 102549"/>
              <a:gd name="connsiteX1" fmla="*/ 333286 w 1042587"/>
              <a:gd name="connsiteY1" fmla="*/ 85458 h 102549"/>
              <a:gd name="connsiteX2" fmla="*/ 692209 w 1042587"/>
              <a:gd name="connsiteY2" fmla="*/ 59820 h 102549"/>
              <a:gd name="connsiteX3" fmla="*/ 1042587 w 1042587"/>
              <a:gd name="connsiteY3" fmla="*/ 0 h 102549"/>
              <a:gd name="connsiteX0" fmla="*/ 0 w 1196411"/>
              <a:gd name="connsiteY0" fmla="*/ 76912 h 76912"/>
              <a:gd name="connsiteX1" fmla="*/ 333286 w 1196411"/>
              <a:gd name="connsiteY1" fmla="*/ 59821 h 76912"/>
              <a:gd name="connsiteX2" fmla="*/ 692209 w 1196411"/>
              <a:gd name="connsiteY2" fmla="*/ 34183 h 76912"/>
              <a:gd name="connsiteX3" fmla="*/ 1196411 w 1196411"/>
              <a:gd name="connsiteY3" fmla="*/ 0 h 76912"/>
              <a:gd name="connsiteX0" fmla="*/ 0 w 1196411"/>
              <a:gd name="connsiteY0" fmla="*/ 76912 h 76912"/>
              <a:gd name="connsiteX1" fmla="*/ 333286 w 1196411"/>
              <a:gd name="connsiteY1" fmla="*/ 59821 h 76912"/>
              <a:gd name="connsiteX2" fmla="*/ 734938 w 1196411"/>
              <a:gd name="connsiteY2" fmla="*/ 68366 h 76912"/>
              <a:gd name="connsiteX3" fmla="*/ 1196411 w 1196411"/>
              <a:gd name="connsiteY3" fmla="*/ 0 h 76912"/>
              <a:gd name="connsiteX0" fmla="*/ 0 w 1196411"/>
              <a:gd name="connsiteY0" fmla="*/ 76912 h 85549"/>
              <a:gd name="connsiteX1" fmla="*/ 333286 w 1196411"/>
              <a:gd name="connsiteY1" fmla="*/ 85458 h 85549"/>
              <a:gd name="connsiteX2" fmla="*/ 734938 w 1196411"/>
              <a:gd name="connsiteY2" fmla="*/ 68366 h 85549"/>
              <a:gd name="connsiteX3" fmla="*/ 1196411 w 1196411"/>
              <a:gd name="connsiteY3" fmla="*/ 0 h 85549"/>
              <a:gd name="connsiteX0" fmla="*/ 0 w 1196411"/>
              <a:gd name="connsiteY0" fmla="*/ 76912 h 76912"/>
              <a:gd name="connsiteX1" fmla="*/ 337881 w 1196411"/>
              <a:gd name="connsiteY1" fmla="*/ 71673 h 76912"/>
              <a:gd name="connsiteX2" fmla="*/ 734938 w 1196411"/>
              <a:gd name="connsiteY2" fmla="*/ 68366 h 76912"/>
              <a:gd name="connsiteX3" fmla="*/ 1196411 w 1196411"/>
              <a:gd name="connsiteY3" fmla="*/ 0 h 76912"/>
              <a:gd name="connsiteX0" fmla="*/ 0 w 1196411"/>
              <a:gd name="connsiteY0" fmla="*/ 76912 h 76912"/>
              <a:gd name="connsiteX1" fmla="*/ 337881 w 1196411"/>
              <a:gd name="connsiteY1" fmla="*/ 71673 h 76912"/>
              <a:gd name="connsiteX2" fmla="*/ 739533 w 1196411"/>
              <a:gd name="connsiteY2" fmla="*/ 49986 h 76912"/>
              <a:gd name="connsiteX3" fmla="*/ 1196411 w 1196411"/>
              <a:gd name="connsiteY3" fmla="*/ 0 h 76912"/>
              <a:gd name="connsiteX0" fmla="*/ 0 w 1210195"/>
              <a:gd name="connsiteY0" fmla="*/ 76912 h 76912"/>
              <a:gd name="connsiteX1" fmla="*/ 337881 w 1210195"/>
              <a:gd name="connsiteY1" fmla="*/ 71673 h 76912"/>
              <a:gd name="connsiteX2" fmla="*/ 739533 w 1210195"/>
              <a:gd name="connsiteY2" fmla="*/ 49986 h 76912"/>
              <a:gd name="connsiteX3" fmla="*/ 1210195 w 1210195"/>
              <a:gd name="connsiteY3" fmla="*/ 0 h 76912"/>
              <a:gd name="connsiteX0" fmla="*/ 0 w 1210195"/>
              <a:gd name="connsiteY0" fmla="*/ 76912 h 76912"/>
              <a:gd name="connsiteX1" fmla="*/ 337881 w 1210195"/>
              <a:gd name="connsiteY1" fmla="*/ 71673 h 76912"/>
              <a:gd name="connsiteX2" fmla="*/ 739533 w 1210195"/>
              <a:gd name="connsiteY2" fmla="*/ 49986 h 76912"/>
              <a:gd name="connsiteX3" fmla="*/ 1210195 w 1210195"/>
              <a:gd name="connsiteY3" fmla="*/ 0 h 76912"/>
              <a:gd name="connsiteX0" fmla="*/ 0 w 1121282"/>
              <a:gd name="connsiteY0" fmla="*/ 111489 h 111489"/>
              <a:gd name="connsiteX1" fmla="*/ 337881 w 1121282"/>
              <a:gd name="connsiteY1" fmla="*/ 106250 h 111489"/>
              <a:gd name="connsiteX2" fmla="*/ 739533 w 1121282"/>
              <a:gd name="connsiteY2" fmla="*/ 84563 h 111489"/>
              <a:gd name="connsiteX3" fmla="*/ 1121282 w 1121282"/>
              <a:gd name="connsiteY3" fmla="*/ 0 h 111489"/>
              <a:gd name="connsiteX0" fmla="*/ 0 w 1121282"/>
              <a:gd name="connsiteY0" fmla="*/ 111489 h 111489"/>
              <a:gd name="connsiteX1" fmla="*/ 337881 w 1121282"/>
              <a:gd name="connsiteY1" fmla="*/ 106250 h 111489"/>
              <a:gd name="connsiteX2" fmla="*/ 734414 w 1121282"/>
              <a:gd name="connsiteY2" fmla="*/ 58964 h 111489"/>
              <a:gd name="connsiteX3" fmla="*/ 1121282 w 1121282"/>
              <a:gd name="connsiteY3" fmla="*/ 0 h 111489"/>
              <a:gd name="connsiteX0" fmla="*/ 0 w 1121282"/>
              <a:gd name="connsiteY0" fmla="*/ 111489 h 111489"/>
              <a:gd name="connsiteX1" fmla="*/ 337881 w 1121282"/>
              <a:gd name="connsiteY1" fmla="*/ 101130 h 111489"/>
              <a:gd name="connsiteX2" fmla="*/ 734414 w 1121282"/>
              <a:gd name="connsiteY2" fmla="*/ 58964 h 111489"/>
              <a:gd name="connsiteX3" fmla="*/ 1121282 w 1121282"/>
              <a:gd name="connsiteY3" fmla="*/ 0 h 111489"/>
              <a:gd name="connsiteX0" fmla="*/ 0 w 1113602"/>
              <a:gd name="connsiteY0" fmla="*/ 111489 h 111489"/>
              <a:gd name="connsiteX1" fmla="*/ 330201 w 1113602"/>
              <a:gd name="connsiteY1" fmla="*/ 101130 h 111489"/>
              <a:gd name="connsiteX2" fmla="*/ 726734 w 1113602"/>
              <a:gd name="connsiteY2" fmla="*/ 58964 h 111489"/>
              <a:gd name="connsiteX3" fmla="*/ 1113602 w 1113602"/>
              <a:gd name="connsiteY3" fmla="*/ 0 h 111489"/>
              <a:gd name="connsiteX0" fmla="*/ 0 w 1113602"/>
              <a:gd name="connsiteY0" fmla="*/ 111489 h 111489"/>
              <a:gd name="connsiteX1" fmla="*/ 726734 w 1113602"/>
              <a:gd name="connsiteY1" fmla="*/ 58964 h 111489"/>
              <a:gd name="connsiteX2" fmla="*/ 1113602 w 1113602"/>
              <a:gd name="connsiteY2" fmla="*/ 0 h 111489"/>
              <a:gd name="connsiteX0" fmla="*/ 0 w 1113602"/>
              <a:gd name="connsiteY0" fmla="*/ 111489 h 111489"/>
              <a:gd name="connsiteX1" fmla="*/ 553903 w 1113602"/>
              <a:gd name="connsiteY1" fmla="*/ 80568 h 111489"/>
              <a:gd name="connsiteX2" fmla="*/ 1113602 w 1113602"/>
              <a:gd name="connsiteY2" fmla="*/ 0 h 111489"/>
              <a:gd name="connsiteX0" fmla="*/ 0 w 1113602"/>
              <a:gd name="connsiteY0" fmla="*/ 111489 h 111489"/>
              <a:gd name="connsiteX1" fmla="*/ 553903 w 1113602"/>
              <a:gd name="connsiteY1" fmla="*/ 80568 h 111489"/>
              <a:gd name="connsiteX2" fmla="*/ 1113602 w 1113602"/>
              <a:gd name="connsiteY2" fmla="*/ 0 h 111489"/>
              <a:gd name="connsiteX0" fmla="*/ 0 w 1113602"/>
              <a:gd name="connsiteY0" fmla="*/ 111489 h 111489"/>
              <a:gd name="connsiteX1" fmla="*/ 553903 w 1113602"/>
              <a:gd name="connsiteY1" fmla="*/ 80568 h 111489"/>
              <a:gd name="connsiteX2" fmla="*/ 1113602 w 1113602"/>
              <a:gd name="connsiteY2" fmla="*/ 0 h 111489"/>
              <a:gd name="connsiteX0" fmla="*/ 0 w 1113602"/>
              <a:gd name="connsiteY0" fmla="*/ 111489 h 111489"/>
              <a:gd name="connsiteX1" fmla="*/ 553903 w 1113602"/>
              <a:gd name="connsiteY1" fmla="*/ 80568 h 111489"/>
              <a:gd name="connsiteX2" fmla="*/ 1113602 w 1113602"/>
              <a:gd name="connsiteY2" fmla="*/ 0 h 111489"/>
              <a:gd name="connsiteX0" fmla="*/ 0 w 1113602"/>
              <a:gd name="connsiteY0" fmla="*/ 111489 h 111489"/>
              <a:gd name="connsiteX1" fmla="*/ 553903 w 1113602"/>
              <a:gd name="connsiteY1" fmla="*/ 80568 h 111489"/>
              <a:gd name="connsiteX2" fmla="*/ 1113602 w 1113602"/>
              <a:gd name="connsiteY2" fmla="*/ 0 h 111489"/>
            </a:gdLst>
            <a:ahLst/>
            <a:cxnLst>
              <a:cxn ang="0">
                <a:pos x="connsiteX0" y="connsiteY0"/>
              </a:cxn>
              <a:cxn ang="0">
                <a:pos x="connsiteX1" y="connsiteY1"/>
              </a:cxn>
              <a:cxn ang="0">
                <a:pos x="connsiteX2" y="connsiteY2"/>
              </a:cxn>
            </a:cxnLst>
            <a:rect l="l" t="t" r="r" b="b"/>
            <a:pathLst>
              <a:path w="1113602" h="111489">
                <a:moveTo>
                  <a:pt x="0" y="111489"/>
                </a:moveTo>
                <a:cubicBezTo>
                  <a:pt x="184634" y="106583"/>
                  <a:pt x="347723" y="102823"/>
                  <a:pt x="553903" y="80568"/>
                </a:cubicBezTo>
                <a:cubicBezTo>
                  <a:pt x="760083" y="58313"/>
                  <a:pt x="997521" y="18193"/>
                  <a:pt x="1113602" y="0"/>
                </a:cubicBezTo>
              </a:path>
            </a:pathLst>
          </a:custGeom>
          <a:noFill/>
          <a:ln w="28575">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253282" y="1961748"/>
            <a:ext cx="733535" cy="4710135"/>
          </a:xfrm>
          <a:custGeom>
            <a:avLst/>
            <a:gdLst>
              <a:gd name="connsiteX0" fmla="*/ 0 w 726392"/>
              <a:gd name="connsiteY0" fmla="*/ 0 h 4717278"/>
              <a:gd name="connsiteX1" fmla="*/ 145278 w 726392"/>
              <a:gd name="connsiteY1" fmla="*/ 649480 h 4717278"/>
              <a:gd name="connsiteX2" fmla="*/ 341831 w 726392"/>
              <a:gd name="connsiteY2" fmla="*/ 1572426 h 4717278"/>
              <a:gd name="connsiteX3" fmla="*/ 504201 w 726392"/>
              <a:gd name="connsiteY3" fmla="*/ 2538101 h 4717278"/>
              <a:gd name="connsiteX4" fmla="*/ 623843 w 726392"/>
              <a:gd name="connsiteY4" fmla="*/ 3503776 h 4717278"/>
              <a:gd name="connsiteX5" fmla="*/ 709300 w 726392"/>
              <a:gd name="connsiteY5" fmla="*/ 4272897 h 4717278"/>
              <a:gd name="connsiteX6" fmla="*/ 726392 w 726392"/>
              <a:gd name="connsiteY6" fmla="*/ 4717278 h 4717278"/>
              <a:gd name="connsiteX0" fmla="*/ 0 w 728773"/>
              <a:gd name="connsiteY0" fmla="*/ 0 h 4712516"/>
              <a:gd name="connsiteX1" fmla="*/ 147659 w 728773"/>
              <a:gd name="connsiteY1" fmla="*/ 644718 h 4712516"/>
              <a:gd name="connsiteX2" fmla="*/ 344212 w 728773"/>
              <a:gd name="connsiteY2" fmla="*/ 1567664 h 4712516"/>
              <a:gd name="connsiteX3" fmla="*/ 506582 w 728773"/>
              <a:gd name="connsiteY3" fmla="*/ 2533339 h 4712516"/>
              <a:gd name="connsiteX4" fmla="*/ 626224 w 728773"/>
              <a:gd name="connsiteY4" fmla="*/ 3499014 h 4712516"/>
              <a:gd name="connsiteX5" fmla="*/ 711681 w 728773"/>
              <a:gd name="connsiteY5" fmla="*/ 4268135 h 4712516"/>
              <a:gd name="connsiteX6" fmla="*/ 728773 w 728773"/>
              <a:gd name="connsiteY6" fmla="*/ 4712516 h 4712516"/>
              <a:gd name="connsiteX0" fmla="*/ 0 w 728773"/>
              <a:gd name="connsiteY0" fmla="*/ 0 h 4712516"/>
              <a:gd name="connsiteX1" fmla="*/ 152422 w 728773"/>
              <a:gd name="connsiteY1" fmla="*/ 649481 h 4712516"/>
              <a:gd name="connsiteX2" fmla="*/ 344212 w 728773"/>
              <a:gd name="connsiteY2" fmla="*/ 1567664 h 4712516"/>
              <a:gd name="connsiteX3" fmla="*/ 506582 w 728773"/>
              <a:gd name="connsiteY3" fmla="*/ 2533339 h 4712516"/>
              <a:gd name="connsiteX4" fmla="*/ 626224 w 728773"/>
              <a:gd name="connsiteY4" fmla="*/ 3499014 h 4712516"/>
              <a:gd name="connsiteX5" fmla="*/ 711681 w 728773"/>
              <a:gd name="connsiteY5" fmla="*/ 4268135 h 4712516"/>
              <a:gd name="connsiteX6" fmla="*/ 728773 w 728773"/>
              <a:gd name="connsiteY6" fmla="*/ 4712516 h 4712516"/>
              <a:gd name="connsiteX0" fmla="*/ 0 w 728773"/>
              <a:gd name="connsiteY0" fmla="*/ 0 h 4712516"/>
              <a:gd name="connsiteX1" fmla="*/ 152422 w 728773"/>
              <a:gd name="connsiteY1" fmla="*/ 649481 h 4712516"/>
              <a:gd name="connsiteX2" fmla="*/ 344212 w 728773"/>
              <a:gd name="connsiteY2" fmla="*/ 1567664 h 4712516"/>
              <a:gd name="connsiteX3" fmla="*/ 506582 w 728773"/>
              <a:gd name="connsiteY3" fmla="*/ 2533339 h 4712516"/>
              <a:gd name="connsiteX4" fmla="*/ 630987 w 728773"/>
              <a:gd name="connsiteY4" fmla="*/ 3496633 h 4712516"/>
              <a:gd name="connsiteX5" fmla="*/ 711681 w 728773"/>
              <a:gd name="connsiteY5" fmla="*/ 4268135 h 4712516"/>
              <a:gd name="connsiteX6" fmla="*/ 728773 w 728773"/>
              <a:gd name="connsiteY6" fmla="*/ 4712516 h 4712516"/>
              <a:gd name="connsiteX0" fmla="*/ 0 w 728773"/>
              <a:gd name="connsiteY0" fmla="*/ 0 h 4712516"/>
              <a:gd name="connsiteX1" fmla="*/ 152422 w 728773"/>
              <a:gd name="connsiteY1" fmla="*/ 649481 h 4712516"/>
              <a:gd name="connsiteX2" fmla="*/ 344212 w 728773"/>
              <a:gd name="connsiteY2" fmla="*/ 1567664 h 4712516"/>
              <a:gd name="connsiteX3" fmla="*/ 506582 w 728773"/>
              <a:gd name="connsiteY3" fmla="*/ 2533339 h 4712516"/>
              <a:gd name="connsiteX4" fmla="*/ 630987 w 728773"/>
              <a:gd name="connsiteY4" fmla="*/ 3496633 h 4712516"/>
              <a:gd name="connsiteX5" fmla="*/ 706918 w 728773"/>
              <a:gd name="connsiteY5" fmla="*/ 4265754 h 4712516"/>
              <a:gd name="connsiteX6" fmla="*/ 728773 w 728773"/>
              <a:gd name="connsiteY6" fmla="*/ 4712516 h 4712516"/>
              <a:gd name="connsiteX0" fmla="*/ 0 w 728773"/>
              <a:gd name="connsiteY0" fmla="*/ 0 h 4712516"/>
              <a:gd name="connsiteX1" fmla="*/ 152422 w 728773"/>
              <a:gd name="connsiteY1" fmla="*/ 649481 h 4712516"/>
              <a:gd name="connsiteX2" fmla="*/ 344212 w 728773"/>
              <a:gd name="connsiteY2" fmla="*/ 1567664 h 4712516"/>
              <a:gd name="connsiteX3" fmla="*/ 506582 w 728773"/>
              <a:gd name="connsiteY3" fmla="*/ 2533339 h 4712516"/>
              <a:gd name="connsiteX4" fmla="*/ 630987 w 728773"/>
              <a:gd name="connsiteY4" fmla="*/ 3496633 h 4712516"/>
              <a:gd name="connsiteX5" fmla="*/ 706918 w 728773"/>
              <a:gd name="connsiteY5" fmla="*/ 4265754 h 4712516"/>
              <a:gd name="connsiteX6" fmla="*/ 728773 w 728773"/>
              <a:gd name="connsiteY6" fmla="*/ 4712516 h 4712516"/>
              <a:gd name="connsiteX0" fmla="*/ 0 w 728773"/>
              <a:gd name="connsiteY0" fmla="*/ 0 h 4712516"/>
              <a:gd name="connsiteX1" fmla="*/ 152422 w 728773"/>
              <a:gd name="connsiteY1" fmla="*/ 649481 h 4712516"/>
              <a:gd name="connsiteX2" fmla="*/ 344212 w 728773"/>
              <a:gd name="connsiteY2" fmla="*/ 1567664 h 4712516"/>
              <a:gd name="connsiteX3" fmla="*/ 506582 w 728773"/>
              <a:gd name="connsiteY3" fmla="*/ 2533339 h 4712516"/>
              <a:gd name="connsiteX4" fmla="*/ 630987 w 728773"/>
              <a:gd name="connsiteY4" fmla="*/ 3496633 h 4712516"/>
              <a:gd name="connsiteX5" fmla="*/ 706918 w 728773"/>
              <a:gd name="connsiteY5" fmla="*/ 4265754 h 4712516"/>
              <a:gd name="connsiteX6" fmla="*/ 728773 w 728773"/>
              <a:gd name="connsiteY6" fmla="*/ 4712516 h 4712516"/>
              <a:gd name="connsiteX0" fmla="*/ 0 w 733535"/>
              <a:gd name="connsiteY0" fmla="*/ 0 h 4710135"/>
              <a:gd name="connsiteX1" fmla="*/ 152422 w 733535"/>
              <a:gd name="connsiteY1" fmla="*/ 649481 h 4710135"/>
              <a:gd name="connsiteX2" fmla="*/ 344212 w 733535"/>
              <a:gd name="connsiteY2" fmla="*/ 1567664 h 4710135"/>
              <a:gd name="connsiteX3" fmla="*/ 506582 w 733535"/>
              <a:gd name="connsiteY3" fmla="*/ 2533339 h 4710135"/>
              <a:gd name="connsiteX4" fmla="*/ 630987 w 733535"/>
              <a:gd name="connsiteY4" fmla="*/ 3496633 h 4710135"/>
              <a:gd name="connsiteX5" fmla="*/ 706918 w 733535"/>
              <a:gd name="connsiteY5" fmla="*/ 4265754 h 4710135"/>
              <a:gd name="connsiteX6" fmla="*/ 733535 w 733535"/>
              <a:gd name="connsiteY6" fmla="*/ 4710135 h 4710135"/>
              <a:gd name="connsiteX0" fmla="*/ 0 w 733535"/>
              <a:gd name="connsiteY0" fmla="*/ 0 h 4710135"/>
              <a:gd name="connsiteX1" fmla="*/ 152422 w 733535"/>
              <a:gd name="connsiteY1" fmla="*/ 649481 h 4710135"/>
              <a:gd name="connsiteX2" fmla="*/ 344212 w 733535"/>
              <a:gd name="connsiteY2" fmla="*/ 1567664 h 4710135"/>
              <a:gd name="connsiteX3" fmla="*/ 506582 w 733535"/>
              <a:gd name="connsiteY3" fmla="*/ 2533339 h 4710135"/>
              <a:gd name="connsiteX4" fmla="*/ 630987 w 733535"/>
              <a:gd name="connsiteY4" fmla="*/ 3496633 h 4710135"/>
              <a:gd name="connsiteX5" fmla="*/ 706918 w 733535"/>
              <a:gd name="connsiteY5" fmla="*/ 4265754 h 4710135"/>
              <a:gd name="connsiteX6" fmla="*/ 733535 w 733535"/>
              <a:gd name="connsiteY6" fmla="*/ 4710135 h 4710135"/>
              <a:gd name="connsiteX0" fmla="*/ 0 w 733535"/>
              <a:gd name="connsiteY0" fmla="*/ 0 h 4710135"/>
              <a:gd name="connsiteX1" fmla="*/ 152422 w 733535"/>
              <a:gd name="connsiteY1" fmla="*/ 649481 h 4710135"/>
              <a:gd name="connsiteX2" fmla="*/ 344212 w 733535"/>
              <a:gd name="connsiteY2" fmla="*/ 1567664 h 4710135"/>
              <a:gd name="connsiteX3" fmla="*/ 506582 w 733535"/>
              <a:gd name="connsiteY3" fmla="*/ 2533339 h 4710135"/>
              <a:gd name="connsiteX4" fmla="*/ 630987 w 733535"/>
              <a:gd name="connsiteY4" fmla="*/ 3496633 h 4710135"/>
              <a:gd name="connsiteX5" fmla="*/ 706918 w 733535"/>
              <a:gd name="connsiteY5" fmla="*/ 4265754 h 4710135"/>
              <a:gd name="connsiteX6" fmla="*/ 733535 w 733535"/>
              <a:gd name="connsiteY6" fmla="*/ 4710135 h 471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35" h="4710135">
                <a:moveTo>
                  <a:pt x="0" y="0"/>
                </a:moveTo>
                <a:cubicBezTo>
                  <a:pt x="44153" y="193704"/>
                  <a:pt x="95053" y="388204"/>
                  <a:pt x="152422" y="649481"/>
                </a:cubicBezTo>
                <a:cubicBezTo>
                  <a:pt x="209791" y="910758"/>
                  <a:pt x="285185" y="1253688"/>
                  <a:pt x="344212" y="1567664"/>
                </a:cubicBezTo>
                <a:cubicBezTo>
                  <a:pt x="403239" y="1881640"/>
                  <a:pt x="458786" y="2211844"/>
                  <a:pt x="506582" y="2533339"/>
                </a:cubicBezTo>
                <a:cubicBezTo>
                  <a:pt x="554378" y="2854834"/>
                  <a:pt x="597598" y="3207897"/>
                  <a:pt x="630987" y="3496633"/>
                </a:cubicBezTo>
                <a:cubicBezTo>
                  <a:pt x="664376" y="3785369"/>
                  <a:pt x="689827" y="4063504"/>
                  <a:pt x="706918" y="4265754"/>
                </a:cubicBezTo>
                <a:cubicBezTo>
                  <a:pt x="724009" y="4468004"/>
                  <a:pt x="728771" y="4610500"/>
                  <a:pt x="733535" y="4710135"/>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4877582" y="3632679"/>
            <a:ext cx="436338"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20°</a:t>
            </a:r>
          </a:p>
        </p:txBody>
      </p:sp>
    </p:spTree>
    <p:extLst>
      <p:ext uri="{BB962C8B-B14F-4D97-AF65-F5344CB8AC3E}">
        <p14:creationId xmlns:p14="http://schemas.microsoft.com/office/powerpoint/2010/main" val="382936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par>
                          <p:cTn id="42" fill="hold">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par>
                          <p:cTn id="46" fill="hold">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37"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arn(outVertical)">
                                      <p:cBhvr>
                                        <p:cTn id="54" dur="500"/>
                                        <p:tgtEl>
                                          <p:spTgt spid="8"/>
                                        </p:tgtEl>
                                      </p:cBhvr>
                                    </p:animEffect>
                                  </p:childTnLst>
                                </p:cTn>
                              </p:par>
                            </p:childTnLst>
                          </p:cTn>
                        </p:par>
                        <p:par>
                          <p:cTn id="55" fill="hold">
                            <p:stCondLst>
                              <p:cond delay="500"/>
                            </p:stCondLst>
                            <p:childTnLst>
                              <p:par>
                                <p:cTn id="56" presetID="22" presetClass="entr" presetSubtype="1"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up)">
                                      <p:cBhvr>
                                        <p:cTn id="58" dur="500"/>
                                        <p:tgtEl>
                                          <p:spTgt spid="9"/>
                                        </p:tgtEl>
                                      </p:cBhvr>
                                    </p:animEffect>
                                  </p:childTnLst>
                                </p:cTn>
                              </p:par>
                            </p:childTnLst>
                          </p:cTn>
                        </p:par>
                        <p:par>
                          <p:cTn id="59" fill="hold">
                            <p:stCondLst>
                              <p:cond delay="1000"/>
                            </p:stCondLst>
                            <p:childTnLst>
                              <p:par>
                                <p:cTn id="60" presetID="22" presetClass="entr" presetSubtype="4" fill="hold" grpId="0" nodeType="after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down)">
                                      <p:cBhvr>
                                        <p:cTn id="62" dur="500"/>
                                        <p:tgtEl>
                                          <p:spTgt spid="7"/>
                                        </p:tgtEl>
                                      </p:cBhvr>
                                    </p:animEffect>
                                  </p:childTnLst>
                                </p:cTn>
                              </p:par>
                            </p:childTnLst>
                          </p:cTn>
                        </p:par>
                        <p:par>
                          <p:cTn id="63" fill="hold">
                            <p:stCondLst>
                              <p:cond delay="1500"/>
                            </p:stCondLst>
                            <p:childTnLst>
                              <p:par>
                                <p:cTn id="64" presetID="47" presetClass="entr" presetSubtype="0" fill="hold" grpId="0" nodeType="after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1000"/>
                                        <p:tgtEl>
                                          <p:spTgt spid="43"/>
                                        </p:tgtEl>
                                      </p:cBhvr>
                                    </p:animEffect>
                                    <p:anim calcmode="lin" valueType="num">
                                      <p:cBhvr>
                                        <p:cTn id="67" dur="1000" fill="hold"/>
                                        <p:tgtEl>
                                          <p:spTgt spid="43"/>
                                        </p:tgtEl>
                                        <p:attrNameLst>
                                          <p:attrName>ppt_x</p:attrName>
                                        </p:attrNameLst>
                                      </p:cBhvr>
                                      <p:tavLst>
                                        <p:tav tm="0">
                                          <p:val>
                                            <p:strVal val="#ppt_x"/>
                                          </p:val>
                                        </p:tav>
                                        <p:tav tm="100000">
                                          <p:val>
                                            <p:strVal val="#ppt_x"/>
                                          </p:val>
                                        </p:tav>
                                      </p:tavLst>
                                    </p:anim>
                                    <p:anim calcmode="lin" valueType="num">
                                      <p:cBhvr>
                                        <p:cTn id="6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21" grpId="0"/>
      <p:bldP spid="25" grpId="0" animBg="1"/>
      <p:bldP spid="26" grpId="0"/>
      <p:bldP spid="27" grpId="0" animBg="1"/>
      <p:bldP spid="28" grpId="0"/>
      <p:bldP spid="18" grpId="0" animBg="1"/>
      <p:bldP spid="22" grpId="0" animBg="1"/>
      <p:bldP spid="23" grpId="0"/>
      <p:bldP spid="7" grpId="0" animBg="1"/>
      <p:bldP spid="9" grpId="0" animBg="1"/>
      <p:bldP spid="4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 Sun will start ~50° above SSW horizon</a:t>
            </a:r>
          </a:p>
          <a:p>
            <a:pPr lvl="1"/>
            <a:r>
              <a:rPr lang="en-US" dirty="0"/>
              <a:t> will move right &amp; lower during eclipse </a:t>
            </a:r>
          </a:p>
        </p:txBody>
      </p:sp>
      <p:pic>
        <p:nvPicPr>
          <p:cNvPr id="52" name="Picture 51"/>
          <p:cNvPicPr>
            <a:picLocks noChangeAspect="1"/>
          </p:cNvPicPr>
          <p:nvPr/>
        </p:nvPicPr>
        <p:blipFill>
          <a:blip r:embed="rId2"/>
          <a:stretch>
            <a:fillRect/>
          </a:stretch>
        </p:blipFill>
        <p:spPr>
          <a:xfrm>
            <a:off x="0" y="1960072"/>
            <a:ext cx="9144000" cy="5621828"/>
          </a:xfrm>
          <a:prstGeom prst="rect">
            <a:avLst/>
          </a:prstGeom>
        </p:spPr>
      </p:pic>
      <p:pic>
        <p:nvPicPr>
          <p:cNvPr id="29" name="Picture 28"/>
          <p:cNvPicPr>
            <a:picLocks noChangeAspect="1"/>
          </p:cNvPicPr>
          <p:nvPr/>
        </p:nvPicPr>
        <p:blipFill>
          <a:blip r:embed="rId3"/>
          <a:stretch>
            <a:fillRect/>
          </a:stretch>
        </p:blipFill>
        <p:spPr>
          <a:xfrm>
            <a:off x="0" y="1960072"/>
            <a:ext cx="9144000" cy="5621828"/>
          </a:xfrm>
          <a:prstGeom prst="rect">
            <a:avLst/>
          </a:prstGeom>
        </p:spPr>
      </p:pic>
      <p:pic>
        <p:nvPicPr>
          <p:cNvPr id="53" name="Picture 52"/>
          <p:cNvPicPr>
            <a:picLocks noChangeAspect="1"/>
          </p:cNvPicPr>
          <p:nvPr/>
        </p:nvPicPr>
        <p:blipFill>
          <a:blip r:embed="rId4"/>
          <a:stretch>
            <a:fillRect/>
          </a:stretch>
        </p:blipFill>
        <p:spPr>
          <a:xfrm>
            <a:off x="0" y="1993024"/>
            <a:ext cx="9144000" cy="5621828"/>
          </a:xfrm>
          <a:prstGeom prst="rect">
            <a:avLst/>
          </a:prstGeom>
        </p:spPr>
      </p:pic>
      <p:pic>
        <p:nvPicPr>
          <p:cNvPr id="38" name="Picture 37"/>
          <p:cNvPicPr>
            <a:picLocks noChangeAspect="1"/>
          </p:cNvPicPr>
          <p:nvPr/>
        </p:nvPicPr>
        <p:blipFill>
          <a:blip r:embed="rId5"/>
          <a:stretch>
            <a:fillRect/>
          </a:stretch>
        </p:blipFill>
        <p:spPr>
          <a:xfrm>
            <a:off x="0" y="1960072"/>
            <a:ext cx="9144000" cy="5621828"/>
          </a:xfrm>
          <a:prstGeom prst="rect">
            <a:avLst/>
          </a:prstGeom>
        </p:spPr>
      </p:pic>
      <p:sp>
        <p:nvSpPr>
          <p:cNvPr id="2" name="Title 1"/>
          <p:cNvSpPr>
            <a:spLocks noGrp="1"/>
          </p:cNvSpPr>
          <p:nvPr>
            <p:ph type="title"/>
          </p:nvPr>
        </p:nvSpPr>
        <p:spPr/>
        <p:txBody>
          <a:bodyPr/>
          <a:lstStyle/>
          <a:p>
            <a:r>
              <a:rPr lang="en-US" dirty="0"/>
              <a:t>Where to look in the Sky</a:t>
            </a:r>
          </a:p>
        </p:txBody>
      </p:sp>
      <p:sp>
        <p:nvSpPr>
          <p:cNvPr id="13" name="TextBox 12"/>
          <p:cNvSpPr txBox="1"/>
          <p:nvPr/>
        </p:nvSpPr>
        <p:spPr>
          <a:xfrm>
            <a:off x="0" y="1955252"/>
            <a:ext cx="35525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CECFF"/>
                </a:solidFill>
                <a:effectLst/>
                <a:uLnTx/>
                <a:uFillTx/>
                <a:latin typeface="Comic Sans MS"/>
                <a:ea typeface="+mn-ea"/>
                <a:cs typeface="+mn-cs"/>
              </a:rPr>
              <a:t>View at 3:25 pm, April 8, 2024</a:t>
            </a:r>
          </a:p>
        </p:txBody>
      </p:sp>
      <p:sp>
        <p:nvSpPr>
          <p:cNvPr id="14" name="TextBox 13"/>
          <p:cNvSpPr txBox="1"/>
          <p:nvPr/>
        </p:nvSpPr>
        <p:spPr>
          <a:xfrm>
            <a:off x="4149616" y="6406634"/>
            <a:ext cx="8290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South</a:t>
            </a:r>
          </a:p>
        </p:txBody>
      </p:sp>
      <p:sp>
        <p:nvSpPr>
          <p:cNvPr id="15" name="TextBox 14"/>
          <p:cNvSpPr txBox="1"/>
          <p:nvPr/>
        </p:nvSpPr>
        <p:spPr>
          <a:xfrm>
            <a:off x="7501103" y="6250543"/>
            <a:ext cx="585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SW</a:t>
            </a:r>
          </a:p>
        </p:txBody>
      </p:sp>
      <p:sp>
        <p:nvSpPr>
          <p:cNvPr id="16" name="TextBox 15"/>
          <p:cNvSpPr txBox="1"/>
          <p:nvPr/>
        </p:nvSpPr>
        <p:spPr>
          <a:xfrm>
            <a:off x="1113770" y="6202918"/>
            <a:ext cx="4892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SE</a:t>
            </a:r>
          </a:p>
        </p:txBody>
      </p:sp>
      <p:sp>
        <p:nvSpPr>
          <p:cNvPr id="20" name="Oval 19"/>
          <p:cNvSpPr/>
          <p:nvPr/>
        </p:nvSpPr>
        <p:spPr>
          <a:xfrm>
            <a:off x="5684044" y="3119439"/>
            <a:ext cx="54864" cy="54864"/>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5" name="Freeform 24"/>
          <p:cNvSpPr/>
          <p:nvPr/>
        </p:nvSpPr>
        <p:spPr>
          <a:xfrm>
            <a:off x="4763" y="3476626"/>
            <a:ext cx="9134476" cy="1279974"/>
          </a:xfrm>
          <a:custGeom>
            <a:avLst/>
            <a:gdLst>
              <a:gd name="connsiteX0" fmla="*/ 0 w 9134475"/>
              <a:gd name="connsiteY0" fmla="*/ 19050 h 1227801"/>
              <a:gd name="connsiteX1" fmla="*/ 1590675 w 9134475"/>
              <a:gd name="connsiteY1" fmla="*/ 733425 h 1227801"/>
              <a:gd name="connsiteX2" fmla="*/ 3381375 w 9134475"/>
              <a:gd name="connsiteY2" fmla="*/ 1152525 h 1227801"/>
              <a:gd name="connsiteX3" fmla="*/ 5010150 w 9134475"/>
              <a:gd name="connsiteY3" fmla="*/ 1219200 h 1227801"/>
              <a:gd name="connsiteX4" fmla="*/ 6372225 w 9134475"/>
              <a:gd name="connsiteY4" fmla="*/ 1047750 h 1227801"/>
              <a:gd name="connsiteX5" fmla="*/ 7896225 w 9134475"/>
              <a:gd name="connsiteY5" fmla="*/ 581025 h 1227801"/>
              <a:gd name="connsiteX6" fmla="*/ 9134475 w 9134475"/>
              <a:gd name="connsiteY6" fmla="*/ 0 h 1227801"/>
              <a:gd name="connsiteX0" fmla="*/ 0 w 9151144"/>
              <a:gd name="connsiteY0" fmla="*/ 0 h 1208751"/>
              <a:gd name="connsiteX1" fmla="*/ 1590675 w 9151144"/>
              <a:gd name="connsiteY1" fmla="*/ 714375 h 1208751"/>
              <a:gd name="connsiteX2" fmla="*/ 3381375 w 9151144"/>
              <a:gd name="connsiteY2" fmla="*/ 1133475 h 1208751"/>
              <a:gd name="connsiteX3" fmla="*/ 5010150 w 9151144"/>
              <a:gd name="connsiteY3" fmla="*/ 1200150 h 1208751"/>
              <a:gd name="connsiteX4" fmla="*/ 6372225 w 9151144"/>
              <a:gd name="connsiteY4" fmla="*/ 1028700 h 1208751"/>
              <a:gd name="connsiteX5" fmla="*/ 7896225 w 9151144"/>
              <a:gd name="connsiteY5" fmla="*/ 561975 h 1208751"/>
              <a:gd name="connsiteX6" fmla="*/ 9151144 w 9151144"/>
              <a:gd name="connsiteY6" fmla="*/ 4762 h 1208751"/>
              <a:gd name="connsiteX0" fmla="*/ 0 w 9151144"/>
              <a:gd name="connsiteY0" fmla="*/ 0 h 1208751"/>
              <a:gd name="connsiteX1" fmla="*/ 1590675 w 9151144"/>
              <a:gd name="connsiteY1" fmla="*/ 714375 h 1208751"/>
              <a:gd name="connsiteX2" fmla="*/ 3381375 w 9151144"/>
              <a:gd name="connsiteY2" fmla="*/ 1133475 h 1208751"/>
              <a:gd name="connsiteX3" fmla="*/ 5010150 w 9151144"/>
              <a:gd name="connsiteY3" fmla="*/ 1200150 h 1208751"/>
              <a:gd name="connsiteX4" fmla="*/ 6372225 w 9151144"/>
              <a:gd name="connsiteY4" fmla="*/ 1028700 h 1208751"/>
              <a:gd name="connsiteX5" fmla="*/ 7903369 w 9151144"/>
              <a:gd name="connsiteY5" fmla="*/ 590550 h 1208751"/>
              <a:gd name="connsiteX6" fmla="*/ 9151144 w 9151144"/>
              <a:gd name="connsiteY6" fmla="*/ 4762 h 1208751"/>
              <a:gd name="connsiteX0" fmla="*/ 0 w 9151144"/>
              <a:gd name="connsiteY0" fmla="*/ 0 h 1203060"/>
              <a:gd name="connsiteX1" fmla="*/ 1590675 w 9151144"/>
              <a:gd name="connsiteY1" fmla="*/ 714375 h 1203060"/>
              <a:gd name="connsiteX2" fmla="*/ 3381375 w 9151144"/>
              <a:gd name="connsiteY2" fmla="*/ 1133475 h 1203060"/>
              <a:gd name="connsiteX3" fmla="*/ 5010150 w 9151144"/>
              <a:gd name="connsiteY3" fmla="*/ 1193006 h 1203060"/>
              <a:gd name="connsiteX4" fmla="*/ 6372225 w 9151144"/>
              <a:gd name="connsiteY4" fmla="*/ 1028700 h 1203060"/>
              <a:gd name="connsiteX5" fmla="*/ 7903369 w 9151144"/>
              <a:gd name="connsiteY5" fmla="*/ 590550 h 1203060"/>
              <a:gd name="connsiteX6" fmla="*/ 9151144 w 9151144"/>
              <a:gd name="connsiteY6" fmla="*/ 4762 h 1203060"/>
              <a:gd name="connsiteX0" fmla="*/ 0 w 9151144"/>
              <a:gd name="connsiteY0" fmla="*/ 0 h 1203060"/>
              <a:gd name="connsiteX1" fmla="*/ 1590675 w 9151144"/>
              <a:gd name="connsiteY1" fmla="*/ 714375 h 1203060"/>
              <a:gd name="connsiteX2" fmla="*/ 3381375 w 9151144"/>
              <a:gd name="connsiteY2" fmla="*/ 1133475 h 1203060"/>
              <a:gd name="connsiteX3" fmla="*/ 5010150 w 9151144"/>
              <a:gd name="connsiteY3" fmla="*/ 1193006 h 1203060"/>
              <a:gd name="connsiteX4" fmla="*/ 6372225 w 9151144"/>
              <a:gd name="connsiteY4" fmla="*/ 1028700 h 1203060"/>
              <a:gd name="connsiteX5" fmla="*/ 7903369 w 9151144"/>
              <a:gd name="connsiteY5" fmla="*/ 590550 h 1203060"/>
              <a:gd name="connsiteX6" fmla="*/ 9151144 w 9151144"/>
              <a:gd name="connsiteY6" fmla="*/ 4762 h 1203060"/>
              <a:gd name="connsiteX0" fmla="*/ 0 w 9151144"/>
              <a:gd name="connsiteY0" fmla="*/ 0 h 1199614"/>
              <a:gd name="connsiteX1" fmla="*/ 1590675 w 9151144"/>
              <a:gd name="connsiteY1" fmla="*/ 714375 h 1199614"/>
              <a:gd name="connsiteX2" fmla="*/ 3378993 w 9151144"/>
              <a:gd name="connsiteY2" fmla="*/ 1121568 h 1199614"/>
              <a:gd name="connsiteX3" fmla="*/ 5010150 w 9151144"/>
              <a:gd name="connsiteY3" fmla="*/ 1193006 h 1199614"/>
              <a:gd name="connsiteX4" fmla="*/ 6372225 w 9151144"/>
              <a:gd name="connsiteY4" fmla="*/ 1028700 h 1199614"/>
              <a:gd name="connsiteX5" fmla="*/ 7903369 w 9151144"/>
              <a:gd name="connsiteY5" fmla="*/ 590550 h 1199614"/>
              <a:gd name="connsiteX6" fmla="*/ 9151144 w 9151144"/>
              <a:gd name="connsiteY6" fmla="*/ 4762 h 1199614"/>
              <a:gd name="connsiteX0" fmla="*/ 0 w 9151144"/>
              <a:gd name="connsiteY0" fmla="*/ 0 h 1197165"/>
              <a:gd name="connsiteX1" fmla="*/ 1590675 w 9151144"/>
              <a:gd name="connsiteY1" fmla="*/ 714375 h 1197165"/>
              <a:gd name="connsiteX2" fmla="*/ 3378993 w 9151144"/>
              <a:gd name="connsiteY2" fmla="*/ 1121568 h 1197165"/>
              <a:gd name="connsiteX3" fmla="*/ 5010150 w 9151144"/>
              <a:gd name="connsiteY3" fmla="*/ 1193006 h 1197165"/>
              <a:gd name="connsiteX4" fmla="*/ 6372225 w 9151144"/>
              <a:gd name="connsiteY4" fmla="*/ 1028700 h 1197165"/>
              <a:gd name="connsiteX5" fmla="*/ 7903369 w 9151144"/>
              <a:gd name="connsiteY5" fmla="*/ 590550 h 1197165"/>
              <a:gd name="connsiteX6" fmla="*/ 9151144 w 9151144"/>
              <a:gd name="connsiteY6" fmla="*/ 4762 h 1197165"/>
              <a:gd name="connsiteX0" fmla="*/ 0 w 9151144"/>
              <a:gd name="connsiteY0" fmla="*/ 0 h 1199738"/>
              <a:gd name="connsiteX1" fmla="*/ 1590675 w 9151144"/>
              <a:gd name="connsiteY1" fmla="*/ 709612 h 1199738"/>
              <a:gd name="connsiteX2" fmla="*/ 3378993 w 9151144"/>
              <a:gd name="connsiteY2" fmla="*/ 1121568 h 1199738"/>
              <a:gd name="connsiteX3" fmla="*/ 5010150 w 9151144"/>
              <a:gd name="connsiteY3" fmla="*/ 1193006 h 1199738"/>
              <a:gd name="connsiteX4" fmla="*/ 6372225 w 9151144"/>
              <a:gd name="connsiteY4" fmla="*/ 1028700 h 1199738"/>
              <a:gd name="connsiteX5" fmla="*/ 7903369 w 9151144"/>
              <a:gd name="connsiteY5" fmla="*/ 590550 h 1199738"/>
              <a:gd name="connsiteX6" fmla="*/ 9151144 w 9151144"/>
              <a:gd name="connsiteY6" fmla="*/ 4762 h 1199738"/>
              <a:gd name="connsiteX0" fmla="*/ 0 w 9144001"/>
              <a:gd name="connsiteY0" fmla="*/ 0 h 1199738"/>
              <a:gd name="connsiteX1" fmla="*/ 1583532 w 9144001"/>
              <a:gd name="connsiteY1" fmla="*/ 709612 h 1199738"/>
              <a:gd name="connsiteX2" fmla="*/ 3371850 w 9144001"/>
              <a:gd name="connsiteY2" fmla="*/ 1121568 h 1199738"/>
              <a:gd name="connsiteX3" fmla="*/ 5003007 w 9144001"/>
              <a:gd name="connsiteY3" fmla="*/ 1193006 h 1199738"/>
              <a:gd name="connsiteX4" fmla="*/ 6365082 w 9144001"/>
              <a:gd name="connsiteY4" fmla="*/ 1028700 h 1199738"/>
              <a:gd name="connsiteX5" fmla="*/ 7896226 w 9144001"/>
              <a:gd name="connsiteY5" fmla="*/ 590550 h 1199738"/>
              <a:gd name="connsiteX6" fmla="*/ 9144001 w 9144001"/>
              <a:gd name="connsiteY6" fmla="*/ 4762 h 1199738"/>
              <a:gd name="connsiteX0" fmla="*/ 0 w 9141620"/>
              <a:gd name="connsiteY0" fmla="*/ 0 h 1199738"/>
              <a:gd name="connsiteX1" fmla="*/ 1583532 w 9141620"/>
              <a:gd name="connsiteY1" fmla="*/ 709612 h 1199738"/>
              <a:gd name="connsiteX2" fmla="*/ 3371850 w 9141620"/>
              <a:gd name="connsiteY2" fmla="*/ 1121568 h 1199738"/>
              <a:gd name="connsiteX3" fmla="*/ 5003007 w 9141620"/>
              <a:gd name="connsiteY3" fmla="*/ 1193006 h 1199738"/>
              <a:gd name="connsiteX4" fmla="*/ 6365082 w 9141620"/>
              <a:gd name="connsiteY4" fmla="*/ 1028700 h 1199738"/>
              <a:gd name="connsiteX5" fmla="*/ 7896226 w 9141620"/>
              <a:gd name="connsiteY5" fmla="*/ 590550 h 1199738"/>
              <a:gd name="connsiteX6" fmla="*/ 9141620 w 9141620"/>
              <a:gd name="connsiteY6" fmla="*/ 28575 h 1199738"/>
              <a:gd name="connsiteX0" fmla="*/ 0 w 9141620"/>
              <a:gd name="connsiteY0" fmla="*/ 0 h 1199738"/>
              <a:gd name="connsiteX1" fmla="*/ 1583532 w 9141620"/>
              <a:gd name="connsiteY1" fmla="*/ 709612 h 1199738"/>
              <a:gd name="connsiteX2" fmla="*/ 3371850 w 9141620"/>
              <a:gd name="connsiteY2" fmla="*/ 1121568 h 1199738"/>
              <a:gd name="connsiteX3" fmla="*/ 5003007 w 9141620"/>
              <a:gd name="connsiteY3" fmla="*/ 1193006 h 1199738"/>
              <a:gd name="connsiteX4" fmla="*/ 6365082 w 9141620"/>
              <a:gd name="connsiteY4" fmla="*/ 1028700 h 1199738"/>
              <a:gd name="connsiteX5" fmla="*/ 7903369 w 9141620"/>
              <a:gd name="connsiteY5" fmla="*/ 650082 h 1199738"/>
              <a:gd name="connsiteX6" fmla="*/ 9141620 w 9141620"/>
              <a:gd name="connsiteY6" fmla="*/ 28575 h 1199738"/>
              <a:gd name="connsiteX0" fmla="*/ 0 w 9141620"/>
              <a:gd name="connsiteY0" fmla="*/ 0 h 1195396"/>
              <a:gd name="connsiteX1" fmla="*/ 1583532 w 9141620"/>
              <a:gd name="connsiteY1" fmla="*/ 709612 h 1195396"/>
              <a:gd name="connsiteX2" fmla="*/ 3371850 w 9141620"/>
              <a:gd name="connsiteY2" fmla="*/ 1121568 h 1195396"/>
              <a:gd name="connsiteX3" fmla="*/ 5003007 w 9141620"/>
              <a:gd name="connsiteY3" fmla="*/ 1193006 h 1195396"/>
              <a:gd name="connsiteX4" fmla="*/ 6367463 w 9141620"/>
              <a:gd name="connsiteY4" fmla="*/ 1123950 h 1195396"/>
              <a:gd name="connsiteX5" fmla="*/ 7903369 w 9141620"/>
              <a:gd name="connsiteY5" fmla="*/ 650082 h 1195396"/>
              <a:gd name="connsiteX6" fmla="*/ 9141620 w 9141620"/>
              <a:gd name="connsiteY6" fmla="*/ 28575 h 1195396"/>
              <a:gd name="connsiteX0" fmla="*/ 0 w 9141620"/>
              <a:gd name="connsiteY0" fmla="*/ 0 h 1302545"/>
              <a:gd name="connsiteX1" fmla="*/ 1583532 w 9141620"/>
              <a:gd name="connsiteY1" fmla="*/ 709612 h 1302545"/>
              <a:gd name="connsiteX2" fmla="*/ 3371850 w 9141620"/>
              <a:gd name="connsiteY2" fmla="*/ 1121568 h 1302545"/>
              <a:gd name="connsiteX3" fmla="*/ 4948238 w 9141620"/>
              <a:gd name="connsiteY3" fmla="*/ 1302544 h 1302545"/>
              <a:gd name="connsiteX4" fmla="*/ 6367463 w 9141620"/>
              <a:gd name="connsiteY4" fmla="*/ 1123950 h 1302545"/>
              <a:gd name="connsiteX5" fmla="*/ 7903369 w 9141620"/>
              <a:gd name="connsiteY5" fmla="*/ 650082 h 1302545"/>
              <a:gd name="connsiteX6" fmla="*/ 9141620 w 9141620"/>
              <a:gd name="connsiteY6" fmla="*/ 28575 h 1302545"/>
              <a:gd name="connsiteX0" fmla="*/ 0 w 9141620"/>
              <a:gd name="connsiteY0" fmla="*/ 0 h 1312348"/>
              <a:gd name="connsiteX1" fmla="*/ 1583532 w 9141620"/>
              <a:gd name="connsiteY1" fmla="*/ 709612 h 1312348"/>
              <a:gd name="connsiteX2" fmla="*/ 3369468 w 9141620"/>
              <a:gd name="connsiteY2" fmla="*/ 1226343 h 1312348"/>
              <a:gd name="connsiteX3" fmla="*/ 4948238 w 9141620"/>
              <a:gd name="connsiteY3" fmla="*/ 1302544 h 1312348"/>
              <a:gd name="connsiteX4" fmla="*/ 6367463 w 9141620"/>
              <a:gd name="connsiteY4" fmla="*/ 1123950 h 1312348"/>
              <a:gd name="connsiteX5" fmla="*/ 7903369 w 9141620"/>
              <a:gd name="connsiteY5" fmla="*/ 650082 h 1312348"/>
              <a:gd name="connsiteX6" fmla="*/ 9141620 w 9141620"/>
              <a:gd name="connsiteY6" fmla="*/ 28575 h 1312348"/>
              <a:gd name="connsiteX0" fmla="*/ 0 w 9141620"/>
              <a:gd name="connsiteY0" fmla="*/ 0 h 1310252"/>
              <a:gd name="connsiteX1" fmla="*/ 1571626 w 9141620"/>
              <a:gd name="connsiteY1" fmla="*/ 776287 h 1310252"/>
              <a:gd name="connsiteX2" fmla="*/ 3369468 w 9141620"/>
              <a:gd name="connsiteY2" fmla="*/ 1226343 h 1310252"/>
              <a:gd name="connsiteX3" fmla="*/ 4948238 w 9141620"/>
              <a:gd name="connsiteY3" fmla="*/ 1302544 h 1310252"/>
              <a:gd name="connsiteX4" fmla="*/ 6367463 w 9141620"/>
              <a:gd name="connsiteY4" fmla="*/ 1123950 h 1310252"/>
              <a:gd name="connsiteX5" fmla="*/ 7903369 w 9141620"/>
              <a:gd name="connsiteY5" fmla="*/ 650082 h 1310252"/>
              <a:gd name="connsiteX6" fmla="*/ 9141620 w 9141620"/>
              <a:gd name="connsiteY6" fmla="*/ 28575 h 1310252"/>
              <a:gd name="connsiteX0" fmla="*/ 0 w 9134476"/>
              <a:gd name="connsiteY0" fmla="*/ 2381 h 1281677"/>
              <a:gd name="connsiteX1" fmla="*/ 1564482 w 9134476"/>
              <a:gd name="connsiteY1" fmla="*/ 747712 h 1281677"/>
              <a:gd name="connsiteX2" fmla="*/ 3362324 w 9134476"/>
              <a:gd name="connsiteY2" fmla="*/ 1197768 h 1281677"/>
              <a:gd name="connsiteX3" fmla="*/ 4941094 w 9134476"/>
              <a:gd name="connsiteY3" fmla="*/ 1273969 h 1281677"/>
              <a:gd name="connsiteX4" fmla="*/ 6360319 w 9134476"/>
              <a:gd name="connsiteY4" fmla="*/ 1095375 h 1281677"/>
              <a:gd name="connsiteX5" fmla="*/ 7896225 w 9134476"/>
              <a:gd name="connsiteY5" fmla="*/ 621507 h 1281677"/>
              <a:gd name="connsiteX6" fmla="*/ 9134476 w 9134476"/>
              <a:gd name="connsiteY6" fmla="*/ 0 h 1281677"/>
              <a:gd name="connsiteX0" fmla="*/ 0 w 9134476"/>
              <a:gd name="connsiteY0" fmla="*/ 2381 h 1281677"/>
              <a:gd name="connsiteX1" fmla="*/ 1564482 w 9134476"/>
              <a:gd name="connsiteY1" fmla="*/ 747712 h 1281677"/>
              <a:gd name="connsiteX2" fmla="*/ 3362324 w 9134476"/>
              <a:gd name="connsiteY2" fmla="*/ 1197768 h 1281677"/>
              <a:gd name="connsiteX3" fmla="*/ 4941094 w 9134476"/>
              <a:gd name="connsiteY3" fmla="*/ 1273969 h 1281677"/>
              <a:gd name="connsiteX4" fmla="*/ 6360319 w 9134476"/>
              <a:gd name="connsiteY4" fmla="*/ 1095375 h 1281677"/>
              <a:gd name="connsiteX5" fmla="*/ 7896225 w 9134476"/>
              <a:gd name="connsiteY5" fmla="*/ 621507 h 1281677"/>
              <a:gd name="connsiteX6" fmla="*/ 9134476 w 9134476"/>
              <a:gd name="connsiteY6" fmla="*/ 0 h 1281677"/>
              <a:gd name="connsiteX0" fmla="*/ 0 w 9134476"/>
              <a:gd name="connsiteY0" fmla="*/ 2381 h 1279974"/>
              <a:gd name="connsiteX1" fmla="*/ 1564482 w 9134476"/>
              <a:gd name="connsiteY1" fmla="*/ 747712 h 1279974"/>
              <a:gd name="connsiteX2" fmla="*/ 3362324 w 9134476"/>
              <a:gd name="connsiteY2" fmla="*/ 1197768 h 1279974"/>
              <a:gd name="connsiteX3" fmla="*/ 4941094 w 9134476"/>
              <a:gd name="connsiteY3" fmla="*/ 1273969 h 1279974"/>
              <a:gd name="connsiteX4" fmla="*/ 6360319 w 9134476"/>
              <a:gd name="connsiteY4" fmla="*/ 1095375 h 1279974"/>
              <a:gd name="connsiteX5" fmla="*/ 7896225 w 9134476"/>
              <a:gd name="connsiteY5" fmla="*/ 621507 h 1279974"/>
              <a:gd name="connsiteX6" fmla="*/ 9134476 w 9134476"/>
              <a:gd name="connsiteY6" fmla="*/ 0 h 127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4476" h="1279974">
                <a:moveTo>
                  <a:pt x="0" y="2381"/>
                </a:moveTo>
                <a:cubicBezTo>
                  <a:pt x="518319" y="312737"/>
                  <a:pt x="1004095" y="548481"/>
                  <a:pt x="1564482" y="747712"/>
                </a:cubicBezTo>
                <a:cubicBezTo>
                  <a:pt x="2124869" y="946943"/>
                  <a:pt x="2794793" y="1121965"/>
                  <a:pt x="3362324" y="1197768"/>
                </a:cubicBezTo>
                <a:cubicBezTo>
                  <a:pt x="3929855" y="1273571"/>
                  <a:pt x="4441428" y="1291034"/>
                  <a:pt x="4941094" y="1273969"/>
                </a:cubicBezTo>
                <a:cubicBezTo>
                  <a:pt x="5440760" y="1256904"/>
                  <a:pt x="5867797" y="1204119"/>
                  <a:pt x="6360319" y="1095375"/>
                </a:cubicBezTo>
                <a:cubicBezTo>
                  <a:pt x="6852841" y="986631"/>
                  <a:pt x="7433866" y="804069"/>
                  <a:pt x="7896225" y="621507"/>
                </a:cubicBezTo>
                <a:cubicBezTo>
                  <a:pt x="8358584" y="438945"/>
                  <a:pt x="8745538" y="203200"/>
                  <a:pt x="9134476" y="0"/>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6" name="TextBox 25"/>
          <p:cNvSpPr txBox="1"/>
          <p:nvPr/>
        </p:nvSpPr>
        <p:spPr>
          <a:xfrm>
            <a:off x="4209758" y="4714181"/>
            <a:ext cx="436338"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30°</a:t>
            </a:r>
          </a:p>
        </p:txBody>
      </p:sp>
      <p:sp>
        <p:nvSpPr>
          <p:cNvPr id="27" name="Freeform 26"/>
          <p:cNvSpPr/>
          <p:nvPr/>
        </p:nvSpPr>
        <p:spPr>
          <a:xfrm>
            <a:off x="2381" y="5038725"/>
            <a:ext cx="9141619" cy="763225"/>
          </a:xfrm>
          <a:custGeom>
            <a:avLst/>
            <a:gdLst>
              <a:gd name="connsiteX0" fmla="*/ 0 w 9124950"/>
              <a:gd name="connsiteY0" fmla="*/ 0 h 456604"/>
              <a:gd name="connsiteX1" fmla="*/ 1714500 w 9124950"/>
              <a:gd name="connsiteY1" fmla="*/ 257175 h 456604"/>
              <a:gd name="connsiteX2" fmla="*/ 3657600 w 9124950"/>
              <a:gd name="connsiteY2" fmla="*/ 419100 h 456604"/>
              <a:gd name="connsiteX3" fmla="*/ 4962525 w 9124950"/>
              <a:gd name="connsiteY3" fmla="*/ 447675 h 456604"/>
              <a:gd name="connsiteX4" fmla="*/ 7143750 w 9124950"/>
              <a:gd name="connsiteY4" fmla="*/ 295275 h 456604"/>
              <a:gd name="connsiteX5" fmla="*/ 9124950 w 9124950"/>
              <a:gd name="connsiteY5" fmla="*/ 9525 h 456604"/>
              <a:gd name="connsiteX0" fmla="*/ 0 w 9146381"/>
              <a:gd name="connsiteY0" fmla="*/ 0 h 456604"/>
              <a:gd name="connsiteX1" fmla="*/ 1714500 w 9146381"/>
              <a:gd name="connsiteY1" fmla="*/ 257175 h 456604"/>
              <a:gd name="connsiteX2" fmla="*/ 3657600 w 9146381"/>
              <a:gd name="connsiteY2" fmla="*/ 419100 h 456604"/>
              <a:gd name="connsiteX3" fmla="*/ 4962525 w 9146381"/>
              <a:gd name="connsiteY3" fmla="*/ 447675 h 456604"/>
              <a:gd name="connsiteX4" fmla="*/ 7143750 w 9146381"/>
              <a:gd name="connsiteY4" fmla="*/ 295275 h 456604"/>
              <a:gd name="connsiteX5" fmla="*/ 9146381 w 9146381"/>
              <a:gd name="connsiteY5" fmla="*/ 9525 h 456604"/>
              <a:gd name="connsiteX0" fmla="*/ 0 w 9146381"/>
              <a:gd name="connsiteY0" fmla="*/ 0 h 456779"/>
              <a:gd name="connsiteX1" fmla="*/ 1714500 w 9146381"/>
              <a:gd name="connsiteY1" fmla="*/ 257175 h 456779"/>
              <a:gd name="connsiteX2" fmla="*/ 3657600 w 9146381"/>
              <a:gd name="connsiteY2" fmla="*/ 419100 h 456779"/>
              <a:gd name="connsiteX3" fmla="*/ 4962525 w 9146381"/>
              <a:gd name="connsiteY3" fmla="*/ 447675 h 456779"/>
              <a:gd name="connsiteX4" fmla="*/ 7136606 w 9146381"/>
              <a:gd name="connsiteY4" fmla="*/ 292894 h 456779"/>
              <a:gd name="connsiteX5" fmla="*/ 9146381 w 9146381"/>
              <a:gd name="connsiteY5" fmla="*/ 9525 h 456779"/>
              <a:gd name="connsiteX0" fmla="*/ 0 w 9146381"/>
              <a:gd name="connsiteY0" fmla="*/ 0 h 434846"/>
              <a:gd name="connsiteX1" fmla="*/ 1714500 w 9146381"/>
              <a:gd name="connsiteY1" fmla="*/ 257175 h 434846"/>
              <a:gd name="connsiteX2" fmla="*/ 3657600 w 9146381"/>
              <a:gd name="connsiteY2" fmla="*/ 419100 h 434846"/>
              <a:gd name="connsiteX3" fmla="*/ 4960144 w 9146381"/>
              <a:gd name="connsiteY3" fmla="*/ 414338 h 434846"/>
              <a:gd name="connsiteX4" fmla="*/ 7136606 w 9146381"/>
              <a:gd name="connsiteY4" fmla="*/ 292894 h 434846"/>
              <a:gd name="connsiteX5" fmla="*/ 9146381 w 9146381"/>
              <a:gd name="connsiteY5" fmla="*/ 9525 h 434846"/>
              <a:gd name="connsiteX0" fmla="*/ 0 w 9146381"/>
              <a:gd name="connsiteY0" fmla="*/ 0 h 426670"/>
              <a:gd name="connsiteX1" fmla="*/ 1714500 w 9146381"/>
              <a:gd name="connsiteY1" fmla="*/ 257175 h 426670"/>
              <a:gd name="connsiteX2" fmla="*/ 3631407 w 9146381"/>
              <a:gd name="connsiteY2" fmla="*/ 404813 h 426670"/>
              <a:gd name="connsiteX3" fmla="*/ 4960144 w 9146381"/>
              <a:gd name="connsiteY3" fmla="*/ 414338 h 426670"/>
              <a:gd name="connsiteX4" fmla="*/ 7136606 w 9146381"/>
              <a:gd name="connsiteY4" fmla="*/ 292894 h 426670"/>
              <a:gd name="connsiteX5" fmla="*/ 9146381 w 9146381"/>
              <a:gd name="connsiteY5" fmla="*/ 9525 h 426670"/>
              <a:gd name="connsiteX0" fmla="*/ 0 w 9134475"/>
              <a:gd name="connsiteY0" fmla="*/ 0 h 417145"/>
              <a:gd name="connsiteX1" fmla="*/ 1702594 w 9134475"/>
              <a:gd name="connsiteY1" fmla="*/ 247650 h 417145"/>
              <a:gd name="connsiteX2" fmla="*/ 3619501 w 9134475"/>
              <a:gd name="connsiteY2" fmla="*/ 395288 h 417145"/>
              <a:gd name="connsiteX3" fmla="*/ 4948238 w 9134475"/>
              <a:gd name="connsiteY3" fmla="*/ 404813 h 417145"/>
              <a:gd name="connsiteX4" fmla="*/ 7124700 w 9134475"/>
              <a:gd name="connsiteY4" fmla="*/ 283369 h 417145"/>
              <a:gd name="connsiteX5" fmla="*/ 9134475 w 9134475"/>
              <a:gd name="connsiteY5" fmla="*/ 0 h 417145"/>
              <a:gd name="connsiteX0" fmla="*/ 0 w 9134475"/>
              <a:gd name="connsiteY0" fmla="*/ 0 h 412403"/>
              <a:gd name="connsiteX1" fmla="*/ 1702594 w 9134475"/>
              <a:gd name="connsiteY1" fmla="*/ 247650 h 412403"/>
              <a:gd name="connsiteX2" fmla="*/ 3619501 w 9134475"/>
              <a:gd name="connsiteY2" fmla="*/ 395288 h 412403"/>
              <a:gd name="connsiteX3" fmla="*/ 4948238 w 9134475"/>
              <a:gd name="connsiteY3" fmla="*/ 404813 h 412403"/>
              <a:gd name="connsiteX4" fmla="*/ 7124700 w 9134475"/>
              <a:gd name="connsiteY4" fmla="*/ 283369 h 412403"/>
              <a:gd name="connsiteX5" fmla="*/ 9134475 w 9134475"/>
              <a:gd name="connsiteY5" fmla="*/ 0 h 412403"/>
              <a:gd name="connsiteX0" fmla="*/ 0 w 9134475"/>
              <a:gd name="connsiteY0" fmla="*/ 0 h 411522"/>
              <a:gd name="connsiteX1" fmla="*/ 1702594 w 9134475"/>
              <a:gd name="connsiteY1" fmla="*/ 247650 h 411522"/>
              <a:gd name="connsiteX2" fmla="*/ 3619501 w 9134475"/>
              <a:gd name="connsiteY2" fmla="*/ 395288 h 411522"/>
              <a:gd name="connsiteX3" fmla="*/ 4948238 w 9134475"/>
              <a:gd name="connsiteY3" fmla="*/ 404813 h 411522"/>
              <a:gd name="connsiteX4" fmla="*/ 7124700 w 9134475"/>
              <a:gd name="connsiteY4" fmla="*/ 283369 h 411522"/>
              <a:gd name="connsiteX5" fmla="*/ 9134475 w 9134475"/>
              <a:gd name="connsiteY5" fmla="*/ 0 h 411522"/>
              <a:gd name="connsiteX0" fmla="*/ 0 w 9134475"/>
              <a:gd name="connsiteY0" fmla="*/ 0 h 409175"/>
              <a:gd name="connsiteX1" fmla="*/ 1702594 w 9134475"/>
              <a:gd name="connsiteY1" fmla="*/ 247650 h 409175"/>
              <a:gd name="connsiteX2" fmla="*/ 3619501 w 9134475"/>
              <a:gd name="connsiteY2" fmla="*/ 395288 h 409175"/>
              <a:gd name="connsiteX3" fmla="*/ 4948238 w 9134475"/>
              <a:gd name="connsiteY3" fmla="*/ 404813 h 409175"/>
              <a:gd name="connsiteX4" fmla="*/ 7124700 w 9134475"/>
              <a:gd name="connsiteY4" fmla="*/ 283369 h 409175"/>
              <a:gd name="connsiteX5" fmla="*/ 9134475 w 9134475"/>
              <a:gd name="connsiteY5" fmla="*/ 0 h 409175"/>
              <a:gd name="connsiteX0" fmla="*/ 0 w 9134475"/>
              <a:gd name="connsiteY0" fmla="*/ 0 h 412663"/>
              <a:gd name="connsiteX1" fmla="*/ 1702594 w 9134475"/>
              <a:gd name="connsiteY1" fmla="*/ 247650 h 412663"/>
              <a:gd name="connsiteX2" fmla="*/ 3598086 w 9134475"/>
              <a:gd name="connsiteY2" fmla="*/ 390174 h 412663"/>
              <a:gd name="connsiteX3" fmla="*/ 4948238 w 9134475"/>
              <a:gd name="connsiteY3" fmla="*/ 404813 h 412663"/>
              <a:gd name="connsiteX4" fmla="*/ 7124700 w 9134475"/>
              <a:gd name="connsiteY4" fmla="*/ 283369 h 412663"/>
              <a:gd name="connsiteX5" fmla="*/ 9134475 w 9134475"/>
              <a:gd name="connsiteY5" fmla="*/ 0 h 412663"/>
              <a:gd name="connsiteX0" fmla="*/ 0 w 9134475"/>
              <a:gd name="connsiteY0" fmla="*/ 0 h 409833"/>
              <a:gd name="connsiteX1" fmla="*/ 1702594 w 9134475"/>
              <a:gd name="connsiteY1" fmla="*/ 247650 h 409833"/>
              <a:gd name="connsiteX2" fmla="*/ 3598086 w 9134475"/>
              <a:gd name="connsiteY2" fmla="*/ 390174 h 409833"/>
              <a:gd name="connsiteX3" fmla="*/ 4948238 w 9134475"/>
              <a:gd name="connsiteY3" fmla="*/ 404813 h 409833"/>
              <a:gd name="connsiteX4" fmla="*/ 7124700 w 9134475"/>
              <a:gd name="connsiteY4" fmla="*/ 283369 h 409833"/>
              <a:gd name="connsiteX5" fmla="*/ 9134475 w 9134475"/>
              <a:gd name="connsiteY5" fmla="*/ 0 h 409833"/>
              <a:gd name="connsiteX0" fmla="*/ 0 w 9134475"/>
              <a:gd name="connsiteY0" fmla="*/ 0 h 409833"/>
              <a:gd name="connsiteX1" fmla="*/ 1702594 w 9134475"/>
              <a:gd name="connsiteY1" fmla="*/ 247650 h 409833"/>
              <a:gd name="connsiteX2" fmla="*/ 3598086 w 9134475"/>
              <a:gd name="connsiteY2" fmla="*/ 390174 h 409833"/>
              <a:gd name="connsiteX3" fmla="*/ 4948238 w 9134475"/>
              <a:gd name="connsiteY3" fmla="*/ 404813 h 409833"/>
              <a:gd name="connsiteX4" fmla="*/ 7124700 w 9134475"/>
              <a:gd name="connsiteY4" fmla="*/ 283369 h 409833"/>
              <a:gd name="connsiteX5" fmla="*/ 9134475 w 9134475"/>
              <a:gd name="connsiteY5" fmla="*/ 0 h 40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4475" h="409833">
                <a:moveTo>
                  <a:pt x="0" y="0"/>
                </a:moveTo>
                <a:cubicBezTo>
                  <a:pt x="552450" y="93662"/>
                  <a:pt x="1102913" y="182621"/>
                  <a:pt x="1702594" y="247650"/>
                </a:cubicBezTo>
                <a:cubicBezTo>
                  <a:pt x="2302275" y="312679"/>
                  <a:pt x="3161921" y="373505"/>
                  <a:pt x="3598086" y="390174"/>
                </a:cubicBezTo>
                <a:cubicBezTo>
                  <a:pt x="4034251" y="406843"/>
                  <a:pt x="4358090" y="416221"/>
                  <a:pt x="4948238" y="404813"/>
                </a:cubicBezTo>
                <a:cubicBezTo>
                  <a:pt x="5538386" y="393405"/>
                  <a:pt x="6426994" y="350838"/>
                  <a:pt x="7124700" y="283369"/>
                </a:cubicBezTo>
                <a:cubicBezTo>
                  <a:pt x="7822406" y="215900"/>
                  <a:pt x="8495503" y="111477"/>
                  <a:pt x="9134475" y="0"/>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8" name="TextBox 27"/>
          <p:cNvSpPr txBox="1"/>
          <p:nvPr/>
        </p:nvSpPr>
        <p:spPr>
          <a:xfrm>
            <a:off x="4225881" y="5754311"/>
            <a:ext cx="41069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15°</a:t>
            </a:r>
          </a:p>
        </p:txBody>
      </p:sp>
      <p:grpSp>
        <p:nvGrpSpPr>
          <p:cNvPr id="8" name="Group 7"/>
          <p:cNvGrpSpPr/>
          <p:nvPr/>
        </p:nvGrpSpPr>
        <p:grpSpPr>
          <a:xfrm>
            <a:off x="4726601" y="4851748"/>
            <a:ext cx="1047378" cy="1395591"/>
            <a:chOff x="7763247" y="3953610"/>
            <a:chExt cx="1047378" cy="1395591"/>
          </a:xfrm>
        </p:grpSpPr>
        <p:grpSp>
          <p:nvGrpSpPr>
            <p:cNvPr id="34" name="Group 33"/>
            <p:cNvGrpSpPr>
              <a:grpSpLocks noChangeAspect="1"/>
            </p:cNvGrpSpPr>
            <p:nvPr/>
          </p:nvGrpSpPr>
          <p:grpSpPr>
            <a:xfrm>
              <a:off x="7956645" y="4258320"/>
              <a:ext cx="660582" cy="683058"/>
              <a:chOff x="5863425" y="3533212"/>
              <a:chExt cx="1492823" cy="1543614"/>
            </a:xfrm>
          </p:grpSpPr>
          <p:sp>
            <p:nvSpPr>
              <p:cNvPr id="31" name="Freeform 30"/>
              <p:cNvSpPr/>
              <p:nvPr/>
            </p:nvSpPr>
            <p:spPr>
              <a:xfrm>
                <a:off x="5863425" y="3533212"/>
                <a:ext cx="1492823" cy="1543614"/>
              </a:xfrm>
              <a:custGeom>
                <a:avLst/>
                <a:gdLst>
                  <a:gd name="connsiteX0" fmla="*/ 239345 w 1521198"/>
                  <a:gd name="connsiteY0" fmla="*/ 1547028 h 1556553"/>
                  <a:gd name="connsiteX1" fmla="*/ 258395 w 1521198"/>
                  <a:gd name="connsiteY1" fmla="*/ 1185078 h 1556553"/>
                  <a:gd name="connsiteX2" fmla="*/ 67895 w 1521198"/>
                  <a:gd name="connsiteY2" fmla="*/ 804078 h 1556553"/>
                  <a:gd name="connsiteX3" fmla="*/ 1220 w 1521198"/>
                  <a:gd name="connsiteY3" fmla="*/ 461178 h 1556553"/>
                  <a:gd name="connsiteX4" fmla="*/ 115520 w 1521198"/>
                  <a:gd name="connsiteY4" fmla="*/ 289728 h 1556553"/>
                  <a:gd name="connsiteX5" fmla="*/ 220295 w 1521198"/>
                  <a:gd name="connsiteY5" fmla="*/ 299253 h 1556553"/>
                  <a:gd name="connsiteX6" fmla="*/ 248870 w 1521198"/>
                  <a:gd name="connsiteY6" fmla="*/ 213528 h 1556553"/>
                  <a:gd name="connsiteX7" fmla="*/ 401270 w 1521198"/>
                  <a:gd name="connsiteY7" fmla="*/ 165903 h 1556553"/>
                  <a:gd name="connsiteX8" fmla="*/ 448895 w 1521198"/>
                  <a:gd name="connsiteY8" fmla="*/ 194478 h 1556553"/>
                  <a:gd name="connsiteX9" fmla="*/ 553670 w 1521198"/>
                  <a:gd name="connsiteY9" fmla="*/ 42078 h 1556553"/>
                  <a:gd name="connsiteX10" fmla="*/ 725120 w 1521198"/>
                  <a:gd name="connsiteY10" fmla="*/ 3978 h 1556553"/>
                  <a:gd name="connsiteX11" fmla="*/ 848945 w 1521198"/>
                  <a:gd name="connsiteY11" fmla="*/ 118278 h 1556553"/>
                  <a:gd name="connsiteX12" fmla="*/ 953720 w 1521198"/>
                  <a:gd name="connsiteY12" fmla="*/ 32553 h 1556553"/>
                  <a:gd name="connsiteX13" fmla="*/ 1172795 w 1521198"/>
                  <a:gd name="connsiteY13" fmla="*/ 23028 h 1556553"/>
                  <a:gd name="connsiteX14" fmla="*/ 1487120 w 1521198"/>
                  <a:gd name="connsiteY14" fmla="*/ 327828 h 1556553"/>
                  <a:gd name="connsiteX15" fmla="*/ 1496645 w 1521198"/>
                  <a:gd name="connsiteY15" fmla="*/ 508803 h 1556553"/>
                  <a:gd name="connsiteX16" fmla="*/ 1344245 w 1521198"/>
                  <a:gd name="connsiteY16" fmla="*/ 404028 h 1556553"/>
                  <a:gd name="connsiteX17" fmla="*/ 1496645 w 1521198"/>
                  <a:gd name="connsiteY17" fmla="*/ 575478 h 1556553"/>
                  <a:gd name="connsiteX18" fmla="*/ 1449020 w 1521198"/>
                  <a:gd name="connsiteY18" fmla="*/ 813603 h 1556553"/>
                  <a:gd name="connsiteX19" fmla="*/ 1306145 w 1521198"/>
                  <a:gd name="connsiteY19" fmla="*/ 1061253 h 1556553"/>
                  <a:gd name="connsiteX20" fmla="*/ 1077545 w 1521198"/>
                  <a:gd name="connsiteY20" fmla="*/ 1280328 h 1556553"/>
                  <a:gd name="connsiteX21" fmla="*/ 1029920 w 1521198"/>
                  <a:gd name="connsiteY21" fmla="*/ 1556553 h 1556553"/>
                  <a:gd name="connsiteX0" fmla="*/ 239302 w 1521155"/>
                  <a:gd name="connsiteY0" fmla="*/ 1547028 h 1556553"/>
                  <a:gd name="connsiteX1" fmla="*/ 248827 w 1521155"/>
                  <a:gd name="connsiteY1" fmla="*/ 1192222 h 1556553"/>
                  <a:gd name="connsiteX2" fmla="*/ 67852 w 1521155"/>
                  <a:gd name="connsiteY2" fmla="*/ 804078 h 1556553"/>
                  <a:gd name="connsiteX3" fmla="*/ 1177 w 1521155"/>
                  <a:gd name="connsiteY3" fmla="*/ 461178 h 1556553"/>
                  <a:gd name="connsiteX4" fmla="*/ 115477 w 1521155"/>
                  <a:gd name="connsiteY4" fmla="*/ 289728 h 1556553"/>
                  <a:gd name="connsiteX5" fmla="*/ 220252 w 1521155"/>
                  <a:gd name="connsiteY5" fmla="*/ 299253 h 1556553"/>
                  <a:gd name="connsiteX6" fmla="*/ 248827 w 1521155"/>
                  <a:gd name="connsiteY6" fmla="*/ 213528 h 1556553"/>
                  <a:gd name="connsiteX7" fmla="*/ 401227 w 1521155"/>
                  <a:gd name="connsiteY7" fmla="*/ 165903 h 1556553"/>
                  <a:gd name="connsiteX8" fmla="*/ 448852 w 1521155"/>
                  <a:gd name="connsiteY8" fmla="*/ 194478 h 1556553"/>
                  <a:gd name="connsiteX9" fmla="*/ 553627 w 1521155"/>
                  <a:gd name="connsiteY9" fmla="*/ 42078 h 1556553"/>
                  <a:gd name="connsiteX10" fmla="*/ 725077 w 1521155"/>
                  <a:gd name="connsiteY10" fmla="*/ 3978 h 1556553"/>
                  <a:gd name="connsiteX11" fmla="*/ 848902 w 1521155"/>
                  <a:gd name="connsiteY11" fmla="*/ 118278 h 1556553"/>
                  <a:gd name="connsiteX12" fmla="*/ 953677 w 1521155"/>
                  <a:gd name="connsiteY12" fmla="*/ 32553 h 1556553"/>
                  <a:gd name="connsiteX13" fmla="*/ 1172752 w 1521155"/>
                  <a:gd name="connsiteY13" fmla="*/ 23028 h 1556553"/>
                  <a:gd name="connsiteX14" fmla="*/ 1487077 w 1521155"/>
                  <a:gd name="connsiteY14" fmla="*/ 327828 h 1556553"/>
                  <a:gd name="connsiteX15" fmla="*/ 1496602 w 1521155"/>
                  <a:gd name="connsiteY15" fmla="*/ 508803 h 1556553"/>
                  <a:gd name="connsiteX16" fmla="*/ 1344202 w 1521155"/>
                  <a:gd name="connsiteY16" fmla="*/ 404028 h 1556553"/>
                  <a:gd name="connsiteX17" fmla="*/ 1496602 w 1521155"/>
                  <a:gd name="connsiteY17" fmla="*/ 575478 h 1556553"/>
                  <a:gd name="connsiteX18" fmla="*/ 1448977 w 1521155"/>
                  <a:gd name="connsiteY18" fmla="*/ 813603 h 1556553"/>
                  <a:gd name="connsiteX19" fmla="*/ 1306102 w 1521155"/>
                  <a:gd name="connsiteY19" fmla="*/ 1061253 h 1556553"/>
                  <a:gd name="connsiteX20" fmla="*/ 1077502 w 1521155"/>
                  <a:gd name="connsiteY20" fmla="*/ 1280328 h 1556553"/>
                  <a:gd name="connsiteX21" fmla="*/ 1029877 w 1521155"/>
                  <a:gd name="connsiteY21" fmla="*/ 1556553 h 1556553"/>
                  <a:gd name="connsiteX0" fmla="*/ 232353 w 1514206"/>
                  <a:gd name="connsiteY0" fmla="*/ 1547028 h 1556553"/>
                  <a:gd name="connsiteX1" fmla="*/ 241878 w 1514206"/>
                  <a:gd name="connsiteY1" fmla="*/ 1192222 h 1556553"/>
                  <a:gd name="connsiteX2" fmla="*/ 60903 w 1514206"/>
                  <a:gd name="connsiteY2" fmla="*/ 804078 h 1556553"/>
                  <a:gd name="connsiteX3" fmla="*/ 1372 w 1514206"/>
                  <a:gd name="connsiteY3" fmla="*/ 458797 h 1556553"/>
                  <a:gd name="connsiteX4" fmla="*/ 108528 w 1514206"/>
                  <a:gd name="connsiteY4" fmla="*/ 289728 h 1556553"/>
                  <a:gd name="connsiteX5" fmla="*/ 213303 w 1514206"/>
                  <a:gd name="connsiteY5" fmla="*/ 299253 h 1556553"/>
                  <a:gd name="connsiteX6" fmla="*/ 241878 w 1514206"/>
                  <a:gd name="connsiteY6" fmla="*/ 213528 h 1556553"/>
                  <a:gd name="connsiteX7" fmla="*/ 394278 w 1514206"/>
                  <a:gd name="connsiteY7" fmla="*/ 165903 h 1556553"/>
                  <a:gd name="connsiteX8" fmla="*/ 441903 w 1514206"/>
                  <a:gd name="connsiteY8" fmla="*/ 194478 h 1556553"/>
                  <a:gd name="connsiteX9" fmla="*/ 546678 w 1514206"/>
                  <a:gd name="connsiteY9" fmla="*/ 42078 h 1556553"/>
                  <a:gd name="connsiteX10" fmla="*/ 718128 w 1514206"/>
                  <a:gd name="connsiteY10" fmla="*/ 3978 h 1556553"/>
                  <a:gd name="connsiteX11" fmla="*/ 841953 w 1514206"/>
                  <a:gd name="connsiteY11" fmla="*/ 118278 h 1556553"/>
                  <a:gd name="connsiteX12" fmla="*/ 946728 w 1514206"/>
                  <a:gd name="connsiteY12" fmla="*/ 32553 h 1556553"/>
                  <a:gd name="connsiteX13" fmla="*/ 1165803 w 1514206"/>
                  <a:gd name="connsiteY13" fmla="*/ 23028 h 1556553"/>
                  <a:gd name="connsiteX14" fmla="*/ 1480128 w 1514206"/>
                  <a:gd name="connsiteY14" fmla="*/ 327828 h 1556553"/>
                  <a:gd name="connsiteX15" fmla="*/ 1489653 w 1514206"/>
                  <a:gd name="connsiteY15" fmla="*/ 508803 h 1556553"/>
                  <a:gd name="connsiteX16" fmla="*/ 1337253 w 1514206"/>
                  <a:gd name="connsiteY16" fmla="*/ 404028 h 1556553"/>
                  <a:gd name="connsiteX17" fmla="*/ 1489653 w 1514206"/>
                  <a:gd name="connsiteY17" fmla="*/ 575478 h 1556553"/>
                  <a:gd name="connsiteX18" fmla="*/ 1442028 w 1514206"/>
                  <a:gd name="connsiteY18" fmla="*/ 813603 h 1556553"/>
                  <a:gd name="connsiteX19" fmla="*/ 1299153 w 1514206"/>
                  <a:gd name="connsiteY19" fmla="*/ 1061253 h 1556553"/>
                  <a:gd name="connsiteX20" fmla="*/ 1070553 w 1514206"/>
                  <a:gd name="connsiteY20" fmla="*/ 1280328 h 1556553"/>
                  <a:gd name="connsiteX21" fmla="*/ 1022928 w 1514206"/>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42099 w 1514427"/>
                  <a:gd name="connsiteY6" fmla="*/ 213528 h 1556553"/>
                  <a:gd name="connsiteX7" fmla="*/ 394499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94499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80212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80212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6947 h 1556472"/>
                  <a:gd name="connsiteX1" fmla="*/ 242099 w 1514427"/>
                  <a:gd name="connsiteY1" fmla="*/ 1192141 h 1556472"/>
                  <a:gd name="connsiteX2" fmla="*/ 61124 w 1514427"/>
                  <a:gd name="connsiteY2" fmla="*/ 803997 h 1556472"/>
                  <a:gd name="connsiteX3" fmla="*/ 1593 w 1514427"/>
                  <a:gd name="connsiteY3" fmla="*/ 458716 h 1556472"/>
                  <a:gd name="connsiteX4" fmla="*/ 113512 w 1514427"/>
                  <a:gd name="connsiteY4" fmla="*/ 294410 h 1556472"/>
                  <a:gd name="connsiteX5" fmla="*/ 213524 w 1514427"/>
                  <a:gd name="connsiteY5" fmla="*/ 299172 h 1556472"/>
                  <a:gd name="connsiteX6" fmla="*/ 261149 w 1514427"/>
                  <a:gd name="connsiteY6" fmla="*/ 220590 h 1556472"/>
                  <a:gd name="connsiteX7" fmla="*/ 380212 w 1514427"/>
                  <a:gd name="connsiteY7" fmla="*/ 165822 h 1556472"/>
                  <a:gd name="connsiteX8" fmla="*/ 442124 w 1514427"/>
                  <a:gd name="connsiteY8" fmla="*/ 194397 h 1556472"/>
                  <a:gd name="connsiteX9" fmla="*/ 546899 w 1514427"/>
                  <a:gd name="connsiteY9" fmla="*/ 75334 h 1556472"/>
                  <a:gd name="connsiteX10" fmla="*/ 718349 w 1514427"/>
                  <a:gd name="connsiteY10" fmla="*/ 3897 h 1556472"/>
                  <a:gd name="connsiteX11" fmla="*/ 842174 w 1514427"/>
                  <a:gd name="connsiteY11" fmla="*/ 118197 h 1556472"/>
                  <a:gd name="connsiteX12" fmla="*/ 946949 w 1514427"/>
                  <a:gd name="connsiteY12" fmla="*/ 32472 h 1556472"/>
                  <a:gd name="connsiteX13" fmla="*/ 1166024 w 1514427"/>
                  <a:gd name="connsiteY13" fmla="*/ 22947 h 1556472"/>
                  <a:gd name="connsiteX14" fmla="*/ 1480349 w 1514427"/>
                  <a:gd name="connsiteY14" fmla="*/ 327747 h 1556472"/>
                  <a:gd name="connsiteX15" fmla="*/ 1489874 w 1514427"/>
                  <a:gd name="connsiteY15" fmla="*/ 508722 h 1556472"/>
                  <a:gd name="connsiteX16" fmla="*/ 1337474 w 1514427"/>
                  <a:gd name="connsiteY16" fmla="*/ 403947 h 1556472"/>
                  <a:gd name="connsiteX17" fmla="*/ 1489874 w 1514427"/>
                  <a:gd name="connsiteY17" fmla="*/ 575397 h 1556472"/>
                  <a:gd name="connsiteX18" fmla="*/ 1442249 w 1514427"/>
                  <a:gd name="connsiteY18" fmla="*/ 813522 h 1556472"/>
                  <a:gd name="connsiteX19" fmla="*/ 1299374 w 1514427"/>
                  <a:gd name="connsiteY19" fmla="*/ 1061172 h 1556472"/>
                  <a:gd name="connsiteX20" fmla="*/ 1070774 w 1514427"/>
                  <a:gd name="connsiteY20" fmla="*/ 1280247 h 1556472"/>
                  <a:gd name="connsiteX21" fmla="*/ 1023149 w 1514427"/>
                  <a:gd name="connsiteY21" fmla="*/ 1556472 h 1556472"/>
                  <a:gd name="connsiteX0" fmla="*/ 232574 w 1514427"/>
                  <a:gd name="connsiteY0" fmla="*/ 1546947 h 1556472"/>
                  <a:gd name="connsiteX1" fmla="*/ 242099 w 1514427"/>
                  <a:gd name="connsiteY1" fmla="*/ 1192141 h 1556472"/>
                  <a:gd name="connsiteX2" fmla="*/ 61124 w 1514427"/>
                  <a:gd name="connsiteY2" fmla="*/ 803997 h 1556472"/>
                  <a:gd name="connsiteX3" fmla="*/ 1593 w 1514427"/>
                  <a:gd name="connsiteY3" fmla="*/ 458716 h 1556472"/>
                  <a:gd name="connsiteX4" fmla="*/ 113512 w 1514427"/>
                  <a:gd name="connsiteY4" fmla="*/ 294410 h 1556472"/>
                  <a:gd name="connsiteX5" fmla="*/ 213524 w 1514427"/>
                  <a:gd name="connsiteY5" fmla="*/ 299172 h 1556472"/>
                  <a:gd name="connsiteX6" fmla="*/ 261149 w 1514427"/>
                  <a:gd name="connsiteY6" fmla="*/ 220590 h 1556472"/>
                  <a:gd name="connsiteX7" fmla="*/ 380212 w 1514427"/>
                  <a:gd name="connsiteY7" fmla="*/ 165822 h 1556472"/>
                  <a:gd name="connsiteX8" fmla="*/ 442124 w 1514427"/>
                  <a:gd name="connsiteY8" fmla="*/ 194397 h 1556472"/>
                  <a:gd name="connsiteX9" fmla="*/ 546899 w 1514427"/>
                  <a:gd name="connsiteY9" fmla="*/ 75334 h 1556472"/>
                  <a:gd name="connsiteX10" fmla="*/ 708824 w 1514427"/>
                  <a:gd name="connsiteY10" fmla="*/ 20566 h 1556472"/>
                  <a:gd name="connsiteX11" fmla="*/ 842174 w 1514427"/>
                  <a:gd name="connsiteY11" fmla="*/ 118197 h 1556472"/>
                  <a:gd name="connsiteX12" fmla="*/ 946949 w 1514427"/>
                  <a:gd name="connsiteY12" fmla="*/ 32472 h 1556472"/>
                  <a:gd name="connsiteX13" fmla="*/ 1166024 w 1514427"/>
                  <a:gd name="connsiteY13" fmla="*/ 22947 h 1556472"/>
                  <a:gd name="connsiteX14" fmla="*/ 1480349 w 1514427"/>
                  <a:gd name="connsiteY14" fmla="*/ 327747 h 1556472"/>
                  <a:gd name="connsiteX15" fmla="*/ 1489874 w 1514427"/>
                  <a:gd name="connsiteY15" fmla="*/ 508722 h 1556472"/>
                  <a:gd name="connsiteX16" fmla="*/ 1337474 w 1514427"/>
                  <a:gd name="connsiteY16" fmla="*/ 403947 h 1556472"/>
                  <a:gd name="connsiteX17" fmla="*/ 1489874 w 1514427"/>
                  <a:gd name="connsiteY17" fmla="*/ 575397 h 1556472"/>
                  <a:gd name="connsiteX18" fmla="*/ 1442249 w 1514427"/>
                  <a:gd name="connsiteY18" fmla="*/ 813522 h 1556472"/>
                  <a:gd name="connsiteX19" fmla="*/ 1299374 w 1514427"/>
                  <a:gd name="connsiteY19" fmla="*/ 1061172 h 1556472"/>
                  <a:gd name="connsiteX20" fmla="*/ 1070774 w 1514427"/>
                  <a:gd name="connsiteY20" fmla="*/ 1280247 h 1556472"/>
                  <a:gd name="connsiteX21" fmla="*/ 1023149 w 1514427"/>
                  <a:gd name="connsiteY21" fmla="*/ 1556472 h 1556472"/>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850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7414 h 1556939"/>
                  <a:gd name="connsiteX1" fmla="*/ 242099 w 1514427"/>
                  <a:gd name="connsiteY1" fmla="*/ 1192608 h 1556939"/>
                  <a:gd name="connsiteX2" fmla="*/ 61124 w 1514427"/>
                  <a:gd name="connsiteY2" fmla="*/ 804464 h 1556939"/>
                  <a:gd name="connsiteX3" fmla="*/ 1593 w 1514427"/>
                  <a:gd name="connsiteY3" fmla="*/ 459183 h 1556939"/>
                  <a:gd name="connsiteX4" fmla="*/ 113512 w 1514427"/>
                  <a:gd name="connsiteY4" fmla="*/ 294877 h 1556939"/>
                  <a:gd name="connsiteX5" fmla="*/ 213524 w 1514427"/>
                  <a:gd name="connsiteY5" fmla="*/ 299639 h 1556939"/>
                  <a:gd name="connsiteX6" fmla="*/ 261149 w 1514427"/>
                  <a:gd name="connsiteY6" fmla="*/ 221057 h 1556939"/>
                  <a:gd name="connsiteX7" fmla="*/ 380212 w 1514427"/>
                  <a:gd name="connsiteY7" fmla="*/ 166289 h 1556939"/>
                  <a:gd name="connsiteX8" fmla="*/ 442124 w 1514427"/>
                  <a:gd name="connsiteY8" fmla="*/ 194864 h 1556939"/>
                  <a:gd name="connsiteX9" fmla="*/ 546899 w 1514427"/>
                  <a:gd name="connsiteY9" fmla="*/ 75801 h 1556939"/>
                  <a:gd name="connsiteX10" fmla="*/ 708824 w 1514427"/>
                  <a:gd name="connsiteY10" fmla="*/ 21033 h 1556939"/>
                  <a:gd name="connsiteX11" fmla="*/ 863606 w 1514427"/>
                  <a:gd name="connsiteY11" fmla="*/ 101995 h 1556939"/>
                  <a:gd name="connsiteX12" fmla="*/ 985049 w 1514427"/>
                  <a:gd name="connsiteY12" fmla="*/ 32939 h 1556939"/>
                  <a:gd name="connsiteX13" fmla="*/ 1166024 w 1514427"/>
                  <a:gd name="connsiteY13" fmla="*/ 23414 h 1556939"/>
                  <a:gd name="connsiteX14" fmla="*/ 1480349 w 1514427"/>
                  <a:gd name="connsiteY14" fmla="*/ 328214 h 1556939"/>
                  <a:gd name="connsiteX15" fmla="*/ 1489874 w 1514427"/>
                  <a:gd name="connsiteY15" fmla="*/ 509189 h 1556939"/>
                  <a:gd name="connsiteX16" fmla="*/ 1337474 w 1514427"/>
                  <a:gd name="connsiteY16" fmla="*/ 404414 h 1556939"/>
                  <a:gd name="connsiteX17" fmla="*/ 1489874 w 1514427"/>
                  <a:gd name="connsiteY17" fmla="*/ 575864 h 1556939"/>
                  <a:gd name="connsiteX18" fmla="*/ 1442249 w 1514427"/>
                  <a:gd name="connsiteY18" fmla="*/ 813989 h 1556939"/>
                  <a:gd name="connsiteX19" fmla="*/ 1299374 w 1514427"/>
                  <a:gd name="connsiteY19" fmla="*/ 1061639 h 1556939"/>
                  <a:gd name="connsiteX20" fmla="*/ 1070774 w 1514427"/>
                  <a:gd name="connsiteY20" fmla="*/ 1280714 h 1556939"/>
                  <a:gd name="connsiteX21" fmla="*/ 1023149 w 1514427"/>
                  <a:gd name="connsiteY21" fmla="*/ 1556939 h 1556939"/>
                  <a:gd name="connsiteX0" fmla="*/ 232574 w 1512238"/>
                  <a:gd name="connsiteY0" fmla="*/ 1530926 h 1540451"/>
                  <a:gd name="connsiteX1" fmla="*/ 242099 w 1512238"/>
                  <a:gd name="connsiteY1" fmla="*/ 1176120 h 1540451"/>
                  <a:gd name="connsiteX2" fmla="*/ 61124 w 1512238"/>
                  <a:gd name="connsiteY2" fmla="*/ 787976 h 1540451"/>
                  <a:gd name="connsiteX3" fmla="*/ 1593 w 1512238"/>
                  <a:gd name="connsiteY3" fmla="*/ 442695 h 1540451"/>
                  <a:gd name="connsiteX4" fmla="*/ 113512 w 1512238"/>
                  <a:gd name="connsiteY4" fmla="*/ 278389 h 1540451"/>
                  <a:gd name="connsiteX5" fmla="*/ 213524 w 1512238"/>
                  <a:gd name="connsiteY5" fmla="*/ 283151 h 1540451"/>
                  <a:gd name="connsiteX6" fmla="*/ 261149 w 1512238"/>
                  <a:gd name="connsiteY6" fmla="*/ 204569 h 1540451"/>
                  <a:gd name="connsiteX7" fmla="*/ 380212 w 1512238"/>
                  <a:gd name="connsiteY7" fmla="*/ 149801 h 1540451"/>
                  <a:gd name="connsiteX8" fmla="*/ 442124 w 1512238"/>
                  <a:gd name="connsiteY8" fmla="*/ 178376 h 1540451"/>
                  <a:gd name="connsiteX9" fmla="*/ 546899 w 1512238"/>
                  <a:gd name="connsiteY9" fmla="*/ 59313 h 1540451"/>
                  <a:gd name="connsiteX10" fmla="*/ 708824 w 1512238"/>
                  <a:gd name="connsiteY10" fmla="*/ 4545 h 1540451"/>
                  <a:gd name="connsiteX11" fmla="*/ 863606 w 1512238"/>
                  <a:gd name="connsiteY11" fmla="*/ 85507 h 1540451"/>
                  <a:gd name="connsiteX12" fmla="*/ 985049 w 1512238"/>
                  <a:gd name="connsiteY12" fmla="*/ 16451 h 1540451"/>
                  <a:gd name="connsiteX13" fmla="*/ 1199361 w 1512238"/>
                  <a:gd name="connsiteY13" fmla="*/ 28358 h 1540451"/>
                  <a:gd name="connsiteX14" fmla="*/ 1480349 w 1512238"/>
                  <a:gd name="connsiteY14" fmla="*/ 311726 h 1540451"/>
                  <a:gd name="connsiteX15" fmla="*/ 1489874 w 1512238"/>
                  <a:gd name="connsiteY15" fmla="*/ 492701 h 1540451"/>
                  <a:gd name="connsiteX16" fmla="*/ 1337474 w 1512238"/>
                  <a:gd name="connsiteY16" fmla="*/ 387926 h 1540451"/>
                  <a:gd name="connsiteX17" fmla="*/ 1489874 w 1512238"/>
                  <a:gd name="connsiteY17" fmla="*/ 559376 h 1540451"/>
                  <a:gd name="connsiteX18" fmla="*/ 1442249 w 1512238"/>
                  <a:gd name="connsiteY18" fmla="*/ 797501 h 1540451"/>
                  <a:gd name="connsiteX19" fmla="*/ 1299374 w 1512238"/>
                  <a:gd name="connsiteY19" fmla="*/ 1045151 h 1540451"/>
                  <a:gd name="connsiteX20" fmla="*/ 1070774 w 1512238"/>
                  <a:gd name="connsiteY20" fmla="*/ 1264226 h 1540451"/>
                  <a:gd name="connsiteX21" fmla="*/ 1023149 w 1512238"/>
                  <a:gd name="connsiteY21" fmla="*/ 1540451 h 1540451"/>
                  <a:gd name="connsiteX0" fmla="*/ 232574 w 1512084"/>
                  <a:gd name="connsiteY0" fmla="*/ 1534089 h 1543614"/>
                  <a:gd name="connsiteX1" fmla="*/ 242099 w 1512084"/>
                  <a:gd name="connsiteY1" fmla="*/ 1179283 h 1543614"/>
                  <a:gd name="connsiteX2" fmla="*/ 61124 w 1512084"/>
                  <a:gd name="connsiteY2" fmla="*/ 791139 h 1543614"/>
                  <a:gd name="connsiteX3" fmla="*/ 1593 w 1512084"/>
                  <a:gd name="connsiteY3" fmla="*/ 445858 h 1543614"/>
                  <a:gd name="connsiteX4" fmla="*/ 113512 w 1512084"/>
                  <a:gd name="connsiteY4" fmla="*/ 281552 h 1543614"/>
                  <a:gd name="connsiteX5" fmla="*/ 213524 w 1512084"/>
                  <a:gd name="connsiteY5" fmla="*/ 286314 h 1543614"/>
                  <a:gd name="connsiteX6" fmla="*/ 261149 w 1512084"/>
                  <a:gd name="connsiteY6" fmla="*/ 207732 h 1543614"/>
                  <a:gd name="connsiteX7" fmla="*/ 380212 w 1512084"/>
                  <a:gd name="connsiteY7" fmla="*/ 152964 h 1543614"/>
                  <a:gd name="connsiteX8" fmla="*/ 442124 w 1512084"/>
                  <a:gd name="connsiteY8" fmla="*/ 181539 h 1543614"/>
                  <a:gd name="connsiteX9" fmla="*/ 546899 w 1512084"/>
                  <a:gd name="connsiteY9" fmla="*/ 62476 h 1543614"/>
                  <a:gd name="connsiteX10" fmla="*/ 708824 w 1512084"/>
                  <a:gd name="connsiteY10" fmla="*/ 7708 h 1543614"/>
                  <a:gd name="connsiteX11" fmla="*/ 863606 w 1512084"/>
                  <a:gd name="connsiteY11" fmla="*/ 88670 h 1543614"/>
                  <a:gd name="connsiteX12" fmla="*/ 985049 w 1512084"/>
                  <a:gd name="connsiteY12" fmla="*/ 19614 h 1543614"/>
                  <a:gd name="connsiteX13" fmla="*/ 1201743 w 1512084"/>
                  <a:gd name="connsiteY13" fmla="*/ 26759 h 1543614"/>
                  <a:gd name="connsiteX14" fmla="*/ 1480349 w 1512084"/>
                  <a:gd name="connsiteY14" fmla="*/ 314889 h 1543614"/>
                  <a:gd name="connsiteX15" fmla="*/ 1489874 w 1512084"/>
                  <a:gd name="connsiteY15" fmla="*/ 495864 h 1543614"/>
                  <a:gd name="connsiteX16" fmla="*/ 1337474 w 1512084"/>
                  <a:gd name="connsiteY16" fmla="*/ 391089 h 1543614"/>
                  <a:gd name="connsiteX17" fmla="*/ 1489874 w 1512084"/>
                  <a:gd name="connsiteY17" fmla="*/ 562539 h 1543614"/>
                  <a:gd name="connsiteX18" fmla="*/ 1442249 w 1512084"/>
                  <a:gd name="connsiteY18" fmla="*/ 800664 h 1543614"/>
                  <a:gd name="connsiteX19" fmla="*/ 1299374 w 1512084"/>
                  <a:gd name="connsiteY19" fmla="*/ 1048314 h 1543614"/>
                  <a:gd name="connsiteX20" fmla="*/ 1070774 w 1512084"/>
                  <a:gd name="connsiteY20" fmla="*/ 1267389 h 1543614"/>
                  <a:gd name="connsiteX21" fmla="*/ 1023149 w 1512084"/>
                  <a:gd name="connsiteY21" fmla="*/ 1543614 h 1543614"/>
                  <a:gd name="connsiteX0" fmla="*/ 232574 w 1512084"/>
                  <a:gd name="connsiteY0" fmla="*/ 1534089 h 1543614"/>
                  <a:gd name="connsiteX1" fmla="*/ 242099 w 1512084"/>
                  <a:gd name="connsiteY1" fmla="*/ 1179283 h 1543614"/>
                  <a:gd name="connsiteX2" fmla="*/ 61124 w 1512084"/>
                  <a:gd name="connsiteY2" fmla="*/ 791139 h 1543614"/>
                  <a:gd name="connsiteX3" fmla="*/ 1593 w 1512084"/>
                  <a:gd name="connsiteY3" fmla="*/ 445858 h 1543614"/>
                  <a:gd name="connsiteX4" fmla="*/ 113512 w 1512084"/>
                  <a:gd name="connsiteY4" fmla="*/ 281552 h 1543614"/>
                  <a:gd name="connsiteX5" fmla="*/ 213524 w 1512084"/>
                  <a:gd name="connsiteY5" fmla="*/ 286314 h 1543614"/>
                  <a:gd name="connsiteX6" fmla="*/ 261149 w 1512084"/>
                  <a:gd name="connsiteY6" fmla="*/ 207732 h 1543614"/>
                  <a:gd name="connsiteX7" fmla="*/ 380212 w 1512084"/>
                  <a:gd name="connsiteY7" fmla="*/ 152964 h 1543614"/>
                  <a:gd name="connsiteX8" fmla="*/ 442124 w 1512084"/>
                  <a:gd name="connsiteY8" fmla="*/ 181539 h 1543614"/>
                  <a:gd name="connsiteX9" fmla="*/ 546899 w 1512084"/>
                  <a:gd name="connsiteY9" fmla="*/ 62476 h 1543614"/>
                  <a:gd name="connsiteX10" fmla="*/ 708824 w 1512084"/>
                  <a:gd name="connsiteY10" fmla="*/ 7708 h 1543614"/>
                  <a:gd name="connsiteX11" fmla="*/ 863606 w 1512084"/>
                  <a:gd name="connsiteY11" fmla="*/ 88670 h 1543614"/>
                  <a:gd name="connsiteX12" fmla="*/ 985049 w 1512084"/>
                  <a:gd name="connsiteY12" fmla="*/ 19614 h 1543614"/>
                  <a:gd name="connsiteX13" fmla="*/ 1201743 w 1512084"/>
                  <a:gd name="connsiteY13" fmla="*/ 26759 h 1543614"/>
                  <a:gd name="connsiteX14" fmla="*/ 1480349 w 1512084"/>
                  <a:gd name="connsiteY14" fmla="*/ 314889 h 1543614"/>
                  <a:gd name="connsiteX15" fmla="*/ 1489874 w 1512084"/>
                  <a:gd name="connsiteY15" fmla="*/ 495864 h 1543614"/>
                  <a:gd name="connsiteX16" fmla="*/ 1337474 w 1512084"/>
                  <a:gd name="connsiteY16" fmla="*/ 391089 h 1543614"/>
                  <a:gd name="connsiteX17" fmla="*/ 1489874 w 1512084"/>
                  <a:gd name="connsiteY17" fmla="*/ 562539 h 1543614"/>
                  <a:gd name="connsiteX18" fmla="*/ 1442249 w 1512084"/>
                  <a:gd name="connsiteY18" fmla="*/ 800664 h 1543614"/>
                  <a:gd name="connsiteX19" fmla="*/ 1299374 w 1512084"/>
                  <a:gd name="connsiteY19" fmla="*/ 1048314 h 1543614"/>
                  <a:gd name="connsiteX20" fmla="*/ 1070774 w 1512084"/>
                  <a:gd name="connsiteY20" fmla="*/ 1267389 h 1543614"/>
                  <a:gd name="connsiteX21" fmla="*/ 1023149 w 1512084"/>
                  <a:gd name="connsiteY21" fmla="*/ 1543614 h 1543614"/>
                  <a:gd name="connsiteX0" fmla="*/ 232574 w 1498510"/>
                  <a:gd name="connsiteY0" fmla="*/ 1534089 h 1543614"/>
                  <a:gd name="connsiteX1" fmla="*/ 242099 w 1498510"/>
                  <a:gd name="connsiteY1" fmla="*/ 1179283 h 1543614"/>
                  <a:gd name="connsiteX2" fmla="*/ 61124 w 1498510"/>
                  <a:gd name="connsiteY2" fmla="*/ 791139 h 1543614"/>
                  <a:gd name="connsiteX3" fmla="*/ 1593 w 1498510"/>
                  <a:gd name="connsiteY3" fmla="*/ 445858 h 1543614"/>
                  <a:gd name="connsiteX4" fmla="*/ 113512 w 1498510"/>
                  <a:gd name="connsiteY4" fmla="*/ 281552 h 1543614"/>
                  <a:gd name="connsiteX5" fmla="*/ 213524 w 1498510"/>
                  <a:gd name="connsiteY5" fmla="*/ 286314 h 1543614"/>
                  <a:gd name="connsiteX6" fmla="*/ 261149 w 1498510"/>
                  <a:gd name="connsiteY6" fmla="*/ 207732 h 1543614"/>
                  <a:gd name="connsiteX7" fmla="*/ 380212 w 1498510"/>
                  <a:gd name="connsiteY7" fmla="*/ 152964 h 1543614"/>
                  <a:gd name="connsiteX8" fmla="*/ 442124 w 1498510"/>
                  <a:gd name="connsiteY8" fmla="*/ 181539 h 1543614"/>
                  <a:gd name="connsiteX9" fmla="*/ 546899 w 1498510"/>
                  <a:gd name="connsiteY9" fmla="*/ 62476 h 1543614"/>
                  <a:gd name="connsiteX10" fmla="*/ 708824 w 1498510"/>
                  <a:gd name="connsiteY10" fmla="*/ 7708 h 1543614"/>
                  <a:gd name="connsiteX11" fmla="*/ 863606 w 1498510"/>
                  <a:gd name="connsiteY11" fmla="*/ 88670 h 1543614"/>
                  <a:gd name="connsiteX12" fmla="*/ 985049 w 1498510"/>
                  <a:gd name="connsiteY12" fmla="*/ 19614 h 1543614"/>
                  <a:gd name="connsiteX13" fmla="*/ 1201743 w 1498510"/>
                  <a:gd name="connsiteY13" fmla="*/ 26759 h 1543614"/>
                  <a:gd name="connsiteX14" fmla="*/ 1480349 w 1498510"/>
                  <a:gd name="connsiteY14" fmla="*/ 314889 h 1543614"/>
                  <a:gd name="connsiteX15" fmla="*/ 1489874 w 1498510"/>
                  <a:gd name="connsiteY15" fmla="*/ 495864 h 1543614"/>
                  <a:gd name="connsiteX16" fmla="*/ 1337474 w 1498510"/>
                  <a:gd name="connsiteY16" fmla="*/ 391089 h 1543614"/>
                  <a:gd name="connsiteX17" fmla="*/ 1489874 w 1498510"/>
                  <a:gd name="connsiteY17" fmla="*/ 562539 h 1543614"/>
                  <a:gd name="connsiteX18" fmla="*/ 1442249 w 1498510"/>
                  <a:gd name="connsiteY18" fmla="*/ 800664 h 1543614"/>
                  <a:gd name="connsiteX19" fmla="*/ 1299374 w 1498510"/>
                  <a:gd name="connsiteY19" fmla="*/ 1048314 h 1543614"/>
                  <a:gd name="connsiteX20" fmla="*/ 1070774 w 1498510"/>
                  <a:gd name="connsiteY20" fmla="*/ 1267389 h 1543614"/>
                  <a:gd name="connsiteX21" fmla="*/ 1023149 w 1498510"/>
                  <a:gd name="connsiteY21" fmla="*/ 1543614 h 1543614"/>
                  <a:gd name="connsiteX0" fmla="*/ 232574 w 1494685"/>
                  <a:gd name="connsiteY0" fmla="*/ 1534089 h 1543614"/>
                  <a:gd name="connsiteX1" fmla="*/ 242099 w 1494685"/>
                  <a:gd name="connsiteY1" fmla="*/ 1179283 h 1543614"/>
                  <a:gd name="connsiteX2" fmla="*/ 61124 w 1494685"/>
                  <a:gd name="connsiteY2" fmla="*/ 791139 h 1543614"/>
                  <a:gd name="connsiteX3" fmla="*/ 1593 w 1494685"/>
                  <a:gd name="connsiteY3" fmla="*/ 445858 h 1543614"/>
                  <a:gd name="connsiteX4" fmla="*/ 113512 w 1494685"/>
                  <a:gd name="connsiteY4" fmla="*/ 281552 h 1543614"/>
                  <a:gd name="connsiteX5" fmla="*/ 213524 w 1494685"/>
                  <a:gd name="connsiteY5" fmla="*/ 286314 h 1543614"/>
                  <a:gd name="connsiteX6" fmla="*/ 261149 w 1494685"/>
                  <a:gd name="connsiteY6" fmla="*/ 207732 h 1543614"/>
                  <a:gd name="connsiteX7" fmla="*/ 380212 w 1494685"/>
                  <a:gd name="connsiteY7" fmla="*/ 152964 h 1543614"/>
                  <a:gd name="connsiteX8" fmla="*/ 442124 w 1494685"/>
                  <a:gd name="connsiteY8" fmla="*/ 181539 h 1543614"/>
                  <a:gd name="connsiteX9" fmla="*/ 546899 w 1494685"/>
                  <a:gd name="connsiteY9" fmla="*/ 62476 h 1543614"/>
                  <a:gd name="connsiteX10" fmla="*/ 708824 w 1494685"/>
                  <a:gd name="connsiteY10" fmla="*/ 7708 h 1543614"/>
                  <a:gd name="connsiteX11" fmla="*/ 863606 w 1494685"/>
                  <a:gd name="connsiteY11" fmla="*/ 88670 h 1543614"/>
                  <a:gd name="connsiteX12" fmla="*/ 985049 w 1494685"/>
                  <a:gd name="connsiteY12" fmla="*/ 19614 h 1543614"/>
                  <a:gd name="connsiteX13" fmla="*/ 1201743 w 1494685"/>
                  <a:gd name="connsiteY13" fmla="*/ 26759 h 1543614"/>
                  <a:gd name="connsiteX14" fmla="*/ 1480349 w 1494685"/>
                  <a:gd name="connsiteY14" fmla="*/ 314889 h 1543614"/>
                  <a:gd name="connsiteX15" fmla="*/ 1480349 w 1494685"/>
                  <a:gd name="connsiteY15" fmla="*/ 498246 h 1543614"/>
                  <a:gd name="connsiteX16" fmla="*/ 1337474 w 1494685"/>
                  <a:gd name="connsiteY16" fmla="*/ 391089 h 1543614"/>
                  <a:gd name="connsiteX17" fmla="*/ 1489874 w 1494685"/>
                  <a:gd name="connsiteY17" fmla="*/ 562539 h 1543614"/>
                  <a:gd name="connsiteX18" fmla="*/ 1442249 w 1494685"/>
                  <a:gd name="connsiteY18" fmla="*/ 800664 h 1543614"/>
                  <a:gd name="connsiteX19" fmla="*/ 1299374 w 1494685"/>
                  <a:gd name="connsiteY19" fmla="*/ 1048314 h 1543614"/>
                  <a:gd name="connsiteX20" fmla="*/ 1070774 w 1494685"/>
                  <a:gd name="connsiteY20" fmla="*/ 1267389 h 1543614"/>
                  <a:gd name="connsiteX21" fmla="*/ 1023149 w 1494685"/>
                  <a:gd name="connsiteY21" fmla="*/ 1543614 h 1543614"/>
                  <a:gd name="connsiteX0" fmla="*/ 232574 w 1493238"/>
                  <a:gd name="connsiteY0" fmla="*/ 1534089 h 1543614"/>
                  <a:gd name="connsiteX1" fmla="*/ 242099 w 1493238"/>
                  <a:gd name="connsiteY1" fmla="*/ 1179283 h 1543614"/>
                  <a:gd name="connsiteX2" fmla="*/ 61124 w 1493238"/>
                  <a:gd name="connsiteY2" fmla="*/ 791139 h 1543614"/>
                  <a:gd name="connsiteX3" fmla="*/ 1593 w 1493238"/>
                  <a:gd name="connsiteY3" fmla="*/ 445858 h 1543614"/>
                  <a:gd name="connsiteX4" fmla="*/ 113512 w 1493238"/>
                  <a:gd name="connsiteY4" fmla="*/ 281552 h 1543614"/>
                  <a:gd name="connsiteX5" fmla="*/ 213524 w 1493238"/>
                  <a:gd name="connsiteY5" fmla="*/ 286314 h 1543614"/>
                  <a:gd name="connsiteX6" fmla="*/ 261149 w 1493238"/>
                  <a:gd name="connsiteY6" fmla="*/ 207732 h 1543614"/>
                  <a:gd name="connsiteX7" fmla="*/ 380212 w 1493238"/>
                  <a:gd name="connsiteY7" fmla="*/ 152964 h 1543614"/>
                  <a:gd name="connsiteX8" fmla="*/ 442124 w 1493238"/>
                  <a:gd name="connsiteY8" fmla="*/ 181539 h 1543614"/>
                  <a:gd name="connsiteX9" fmla="*/ 546899 w 1493238"/>
                  <a:gd name="connsiteY9" fmla="*/ 62476 h 1543614"/>
                  <a:gd name="connsiteX10" fmla="*/ 708824 w 1493238"/>
                  <a:gd name="connsiteY10" fmla="*/ 7708 h 1543614"/>
                  <a:gd name="connsiteX11" fmla="*/ 863606 w 1493238"/>
                  <a:gd name="connsiteY11" fmla="*/ 88670 h 1543614"/>
                  <a:gd name="connsiteX12" fmla="*/ 985049 w 1493238"/>
                  <a:gd name="connsiteY12" fmla="*/ 19614 h 1543614"/>
                  <a:gd name="connsiteX13" fmla="*/ 1201743 w 1493238"/>
                  <a:gd name="connsiteY13" fmla="*/ 26759 h 1543614"/>
                  <a:gd name="connsiteX14" fmla="*/ 1480349 w 1493238"/>
                  <a:gd name="connsiteY14" fmla="*/ 314889 h 1543614"/>
                  <a:gd name="connsiteX15" fmla="*/ 1480349 w 1493238"/>
                  <a:gd name="connsiteY15" fmla="*/ 498246 h 1543614"/>
                  <a:gd name="connsiteX16" fmla="*/ 1361287 w 1493238"/>
                  <a:gd name="connsiteY16" fmla="*/ 402995 h 1543614"/>
                  <a:gd name="connsiteX17" fmla="*/ 1489874 w 1493238"/>
                  <a:gd name="connsiteY17" fmla="*/ 562539 h 1543614"/>
                  <a:gd name="connsiteX18" fmla="*/ 1442249 w 1493238"/>
                  <a:gd name="connsiteY18" fmla="*/ 800664 h 1543614"/>
                  <a:gd name="connsiteX19" fmla="*/ 1299374 w 1493238"/>
                  <a:gd name="connsiteY19" fmla="*/ 1048314 h 1543614"/>
                  <a:gd name="connsiteX20" fmla="*/ 1070774 w 1493238"/>
                  <a:gd name="connsiteY20" fmla="*/ 1267389 h 1543614"/>
                  <a:gd name="connsiteX21" fmla="*/ 1023149 w 1493238"/>
                  <a:gd name="connsiteY21" fmla="*/ 1543614 h 1543614"/>
                  <a:gd name="connsiteX0" fmla="*/ 232574 w 1490464"/>
                  <a:gd name="connsiteY0" fmla="*/ 1534089 h 1543614"/>
                  <a:gd name="connsiteX1" fmla="*/ 242099 w 1490464"/>
                  <a:gd name="connsiteY1" fmla="*/ 1179283 h 1543614"/>
                  <a:gd name="connsiteX2" fmla="*/ 61124 w 1490464"/>
                  <a:gd name="connsiteY2" fmla="*/ 791139 h 1543614"/>
                  <a:gd name="connsiteX3" fmla="*/ 1593 w 1490464"/>
                  <a:gd name="connsiteY3" fmla="*/ 445858 h 1543614"/>
                  <a:gd name="connsiteX4" fmla="*/ 113512 w 1490464"/>
                  <a:gd name="connsiteY4" fmla="*/ 281552 h 1543614"/>
                  <a:gd name="connsiteX5" fmla="*/ 213524 w 1490464"/>
                  <a:gd name="connsiteY5" fmla="*/ 286314 h 1543614"/>
                  <a:gd name="connsiteX6" fmla="*/ 261149 w 1490464"/>
                  <a:gd name="connsiteY6" fmla="*/ 207732 h 1543614"/>
                  <a:gd name="connsiteX7" fmla="*/ 380212 w 1490464"/>
                  <a:gd name="connsiteY7" fmla="*/ 152964 h 1543614"/>
                  <a:gd name="connsiteX8" fmla="*/ 442124 w 1490464"/>
                  <a:gd name="connsiteY8" fmla="*/ 181539 h 1543614"/>
                  <a:gd name="connsiteX9" fmla="*/ 546899 w 1490464"/>
                  <a:gd name="connsiteY9" fmla="*/ 62476 h 1543614"/>
                  <a:gd name="connsiteX10" fmla="*/ 708824 w 1490464"/>
                  <a:gd name="connsiteY10" fmla="*/ 7708 h 1543614"/>
                  <a:gd name="connsiteX11" fmla="*/ 863606 w 1490464"/>
                  <a:gd name="connsiteY11" fmla="*/ 88670 h 1543614"/>
                  <a:gd name="connsiteX12" fmla="*/ 985049 w 1490464"/>
                  <a:gd name="connsiteY12" fmla="*/ 19614 h 1543614"/>
                  <a:gd name="connsiteX13" fmla="*/ 1201743 w 1490464"/>
                  <a:gd name="connsiteY13" fmla="*/ 26759 h 1543614"/>
                  <a:gd name="connsiteX14" fmla="*/ 1480349 w 1490464"/>
                  <a:gd name="connsiteY14" fmla="*/ 314889 h 1543614"/>
                  <a:gd name="connsiteX15" fmla="*/ 1480349 w 1490464"/>
                  <a:gd name="connsiteY15" fmla="*/ 498246 h 1543614"/>
                  <a:gd name="connsiteX16" fmla="*/ 1416056 w 1490464"/>
                  <a:gd name="connsiteY16" fmla="*/ 364895 h 1543614"/>
                  <a:gd name="connsiteX17" fmla="*/ 1489874 w 1490464"/>
                  <a:gd name="connsiteY17" fmla="*/ 562539 h 1543614"/>
                  <a:gd name="connsiteX18" fmla="*/ 1442249 w 1490464"/>
                  <a:gd name="connsiteY18" fmla="*/ 800664 h 1543614"/>
                  <a:gd name="connsiteX19" fmla="*/ 1299374 w 1490464"/>
                  <a:gd name="connsiteY19" fmla="*/ 1048314 h 1543614"/>
                  <a:gd name="connsiteX20" fmla="*/ 1070774 w 1490464"/>
                  <a:gd name="connsiteY20" fmla="*/ 1267389 h 1543614"/>
                  <a:gd name="connsiteX21" fmla="*/ 1023149 w 1490464"/>
                  <a:gd name="connsiteY21" fmla="*/ 1543614 h 1543614"/>
                  <a:gd name="connsiteX0" fmla="*/ 232574 w 1492960"/>
                  <a:gd name="connsiteY0" fmla="*/ 1534089 h 1543614"/>
                  <a:gd name="connsiteX1" fmla="*/ 242099 w 1492960"/>
                  <a:gd name="connsiteY1" fmla="*/ 1179283 h 1543614"/>
                  <a:gd name="connsiteX2" fmla="*/ 61124 w 1492960"/>
                  <a:gd name="connsiteY2" fmla="*/ 791139 h 1543614"/>
                  <a:gd name="connsiteX3" fmla="*/ 1593 w 1492960"/>
                  <a:gd name="connsiteY3" fmla="*/ 445858 h 1543614"/>
                  <a:gd name="connsiteX4" fmla="*/ 113512 w 1492960"/>
                  <a:gd name="connsiteY4" fmla="*/ 281552 h 1543614"/>
                  <a:gd name="connsiteX5" fmla="*/ 213524 w 1492960"/>
                  <a:gd name="connsiteY5" fmla="*/ 286314 h 1543614"/>
                  <a:gd name="connsiteX6" fmla="*/ 261149 w 1492960"/>
                  <a:gd name="connsiteY6" fmla="*/ 207732 h 1543614"/>
                  <a:gd name="connsiteX7" fmla="*/ 380212 w 1492960"/>
                  <a:gd name="connsiteY7" fmla="*/ 152964 h 1543614"/>
                  <a:gd name="connsiteX8" fmla="*/ 442124 w 1492960"/>
                  <a:gd name="connsiteY8" fmla="*/ 181539 h 1543614"/>
                  <a:gd name="connsiteX9" fmla="*/ 546899 w 1492960"/>
                  <a:gd name="connsiteY9" fmla="*/ 62476 h 1543614"/>
                  <a:gd name="connsiteX10" fmla="*/ 708824 w 1492960"/>
                  <a:gd name="connsiteY10" fmla="*/ 7708 h 1543614"/>
                  <a:gd name="connsiteX11" fmla="*/ 863606 w 1492960"/>
                  <a:gd name="connsiteY11" fmla="*/ 88670 h 1543614"/>
                  <a:gd name="connsiteX12" fmla="*/ 985049 w 1492960"/>
                  <a:gd name="connsiteY12" fmla="*/ 19614 h 1543614"/>
                  <a:gd name="connsiteX13" fmla="*/ 1201743 w 1492960"/>
                  <a:gd name="connsiteY13" fmla="*/ 26759 h 1543614"/>
                  <a:gd name="connsiteX14" fmla="*/ 1480349 w 1492960"/>
                  <a:gd name="connsiteY14" fmla="*/ 314889 h 1543614"/>
                  <a:gd name="connsiteX15" fmla="*/ 1480349 w 1492960"/>
                  <a:gd name="connsiteY15" fmla="*/ 498246 h 1543614"/>
                  <a:gd name="connsiteX16" fmla="*/ 1416056 w 1492960"/>
                  <a:gd name="connsiteY16" fmla="*/ 364895 h 1543614"/>
                  <a:gd name="connsiteX17" fmla="*/ 1366050 w 1492960"/>
                  <a:gd name="connsiteY17" fmla="*/ 422044 h 1543614"/>
                  <a:gd name="connsiteX18" fmla="*/ 1489874 w 1492960"/>
                  <a:gd name="connsiteY18" fmla="*/ 562539 h 1543614"/>
                  <a:gd name="connsiteX19" fmla="*/ 1442249 w 1492960"/>
                  <a:gd name="connsiteY19" fmla="*/ 800664 h 1543614"/>
                  <a:gd name="connsiteX20" fmla="*/ 1299374 w 1492960"/>
                  <a:gd name="connsiteY20" fmla="*/ 1048314 h 1543614"/>
                  <a:gd name="connsiteX21" fmla="*/ 1070774 w 1492960"/>
                  <a:gd name="connsiteY21" fmla="*/ 1267389 h 1543614"/>
                  <a:gd name="connsiteX22" fmla="*/ 1023149 w 1492960"/>
                  <a:gd name="connsiteY22" fmla="*/ 1543614 h 1543614"/>
                  <a:gd name="connsiteX0" fmla="*/ 232574 w 1492960"/>
                  <a:gd name="connsiteY0" fmla="*/ 1534089 h 1543614"/>
                  <a:gd name="connsiteX1" fmla="*/ 242099 w 1492960"/>
                  <a:gd name="connsiteY1" fmla="*/ 1179283 h 1543614"/>
                  <a:gd name="connsiteX2" fmla="*/ 61124 w 1492960"/>
                  <a:gd name="connsiteY2" fmla="*/ 791139 h 1543614"/>
                  <a:gd name="connsiteX3" fmla="*/ 1593 w 1492960"/>
                  <a:gd name="connsiteY3" fmla="*/ 445858 h 1543614"/>
                  <a:gd name="connsiteX4" fmla="*/ 113512 w 1492960"/>
                  <a:gd name="connsiteY4" fmla="*/ 281552 h 1543614"/>
                  <a:gd name="connsiteX5" fmla="*/ 213524 w 1492960"/>
                  <a:gd name="connsiteY5" fmla="*/ 286314 h 1543614"/>
                  <a:gd name="connsiteX6" fmla="*/ 261149 w 1492960"/>
                  <a:gd name="connsiteY6" fmla="*/ 207732 h 1543614"/>
                  <a:gd name="connsiteX7" fmla="*/ 380212 w 1492960"/>
                  <a:gd name="connsiteY7" fmla="*/ 152964 h 1543614"/>
                  <a:gd name="connsiteX8" fmla="*/ 442124 w 1492960"/>
                  <a:gd name="connsiteY8" fmla="*/ 181539 h 1543614"/>
                  <a:gd name="connsiteX9" fmla="*/ 546899 w 1492960"/>
                  <a:gd name="connsiteY9" fmla="*/ 62476 h 1543614"/>
                  <a:gd name="connsiteX10" fmla="*/ 708824 w 1492960"/>
                  <a:gd name="connsiteY10" fmla="*/ 7708 h 1543614"/>
                  <a:gd name="connsiteX11" fmla="*/ 863606 w 1492960"/>
                  <a:gd name="connsiteY11" fmla="*/ 88670 h 1543614"/>
                  <a:gd name="connsiteX12" fmla="*/ 985049 w 1492960"/>
                  <a:gd name="connsiteY12" fmla="*/ 19614 h 1543614"/>
                  <a:gd name="connsiteX13" fmla="*/ 1201743 w 1492960"/>
                  <a:gd name="connsiteY13" fmla="*/ 26759 h 1543614"/>
                  <a:gd name="connsiteX14" fmla="*/ 1480349 w 1492960"/>
                  <a:gd name="connsiteY14" fmla="*/ 314889 h 1543614"/>
                  <a:gd name="connsiteX15" fmla="*/ 1480349 w 1492960"/>
                  <a:gd name="connsiteY15" fmla="*/ 498246 h 1543614"/>
                  <a:gd name="connsiteX16" fmla="*/ 1382719 w 1492960"/>
                  <a:gd name="connsiteY16" fmla="*/ 429188 h 1543614"/>
                  <a:gd name="connsiteX17" fmla="*/ 1416056 w 1492960"/>
                  <a:gd name="connsiteY17" fmla="*/ 364895 h 1543614"/>
                  <a:gd name="connsiteX18" fmla="*/ 1366050 w 1492960"/>
                  <a:gd name="connsiteY18" fmla="*/ 422044 h 1543614"/>
                  <a:gd name="connsiteX19" fmla="*/ 1489874 w 1492960"/>
                  <a:gd name="connsiteY19" fmla="*/ 562539 h 1543614"/>
                  <a:gd name="connsiteX20" fmla="*/ 1442249 w 1492960"/>
                  <a:gd name="connsiteY20" fmla="*/ 800664 h 1543614"/>
                  <a:gd name="connsiteX21" fmla="*/ 1299374 w 1492960"/>
                  <a:gd name="connsiteY21" fmla="*/ 1048314 h 1543614"/>
                  <a:gd name="connsiteX22" fmla="*/ 1070774 w 1492960"/>
                  <a:gd name="connsiteY22" fmla="*/ 1267389 h 1543614"/>
                  <a:gd name="connsiteX23" fmla="*/ 1023149 w 1492960"/>
                  <a:gd name="connsiteY23" fmla="*/ 1543614 h 1543614"/>
                  <a:gd name="connsiteX0" fmla="*/ 232574 w 1493379"/>
                  <a:gd name="connsiteY0" fmla="*/ 1534089 h 1543614"/>
                  <a:gd name="connsiteX1" fmla="*/ 242099 w 1493379"/>
                  <a:gd name="connsiteY1" fmla="*/ 1179283 h 1543614"/>
                  <a:gd name="connsiteX2" fmla="*/ 61124 w 1493379"/>
                  <a:gd name="connsiteY2" fmla="*/ 791139 h 1543614"/>
                  <a:gd name="connsiteX3" fmla="*/ 1593 w 1493379"/>
                  <a:gd name="connsiteY3" fmla="*/ 445858 h 1543614"/>
                  <a:gd name="connsiteX4" fmla="*/ 113512 w 1493379"/>
                  <a:gd name="connsiteY4" fmla="*/ 281552 h 1543614"/>
                  <a:gd name="connsiteX5" fmla="*/ 213524 w 1493379"/>
                  <a:gd name="connsiteY5" fmla="*/ 286314 h 1543614"/>
                  <a:gd name="connsiteX6" fmla="*/ 261149 w 1493379"/>
                  <a:gd name="connsiteY6" fmla="*/ 207732 h 1543614"/>
                  <a:gd name="connsiteX7" fmla="*/ 380212 w 1493379"/>
                  <a:gd name="connsiteY7" fmla="*/ 152964 h 1543614"/>
                  <a:gd name="connsiteX8" fmla="*/ 442124 w 1493379"/>
                  <a:gd name="connsiteY8" fmla="*/ 181539 h 1543614"/>
                  <a:gd name="connsiteX9" fmla="*/ 546899 w 1493379"/>
                  <a:gd name="connsiteY9" fmla="*/ 62476 h 1543614"/>
                  <a:gd name="connsiteX10" fmla="*/ 708824 w 1493379"/>
                  <a:gd name="connsiteY10" fmla="*/ 7708 h 1543614"/>
                  <a:gd name="connsiteX11" fmla="*/ 863606 w 1493379"/>
                  <a:gd name="connsiteY11" fmla="*/ 88670 h 1543614"/>
                  <a:gd name="connsiteX12" fmla="*/ 985049 w 1493379"/>
                  <a:gd name="connsiteY12" fmla="*/ 19614 h 1543614"/>
                  <a:gd name="connsiteX13" fmla="*/ 1201743 w 1493379"/>
                  <a:gd name="connsiteY13" fmla="*/ 26759 h 1543614"/>
                  <a:gd name="connsiteX14" fmla="*/ 1480349 w 1493379"/>
                  <a:gd name="connsiteY14" fmla="*/ 314889 h 1543614"/>
                  <a:gd name="connsiteX15" fmla="*/ 1480349 w 1493379"/>
                  <a:gd name="connsiteY15" fmla="*/ 498246 h 1543614"/>
                  <a:gd name="connsiteX16" fmla="*/ 1382719 w 1493379"/>
                  <a:gd name="connsiteY16" fmla="*/ 429188 h 1543614"/>
                  <a:gd name="connsiteX17" fmla="*/ 1416056 w 1493379"/>
                  <a:gd name="connsiteY17" fmla="*/ 364895 h 1543614"/>
                  <a:gd name="connsiteX18" fmla="*/ 1358906 w 1493379"/>
                  <a:gd name="connsiteY18" fmla="*/ 414901 h 1543614"/>
                  <a:gd name="connsiteX19" fmla="*/ 1489874 w 1493379"/>
                  <a:gd name="connsiteY19" fmla="*/ 562539 h 1543614"/>
                  <a:gd name="connsiteX20" fmla="*/ 1442249 w 1493379"/>
                  <a:gd name="connsiteY20" fmla="*/ 800664 h 1543614"/>
                  <a:gd name="connsiteX21" fmla="*/ 1299374 w 1493379"/>
                  <a:gd name="connsiteY21" fmla="*/ 1048314 h 1543614"/>
                  <a:gd name="connsiteX22" fmla="*/ 1070774 w 1493379"/>
                  <a:gd name="connsiteY22" fmla="*/ 1267389 h 1543614"/>
                  <a:gd name="connsiteX23" fmla="*/ 1023149 w 1493379"/>
                  <a:gd name="connsiteY23" fmla="*/ 1543614 h 1543614"/>
                  <a:gd name="connsiteX0" fmla="*/ 232574 w 1492687"/>
                  <a:gd name="connsiteY0" fmla="*/ 1534089 h 1543614"/>
                  <a:gd name="connsiteX1" fmla="*/ 242099 w 1492687"/>
                  <a:gd name="connsiteY1" fmla="*/ 1179283 h 1543614"/>
                  <a:gd name="connsiteX2" fmla="*/ 61124 w 1492687"/>
                  <a:gd name="connsiteY2" fmla="*/ 791139 h 1543614"/>
                  <a:gd name="connsiteX3" fmla="*/ 1593 w 1492687"/>
                  <a:gd name="connsiteY3" fmla="*/ 445858 h 1543614"/>
                  <a:gd name="connsiteX4" fmla="*/ 113512 w 1492687"/>
                  <a:gd name="connsiteY4" fmla="*/ 281552 h 1543614"/>
                  <a:gd name="connsiteX5" fmla="*/ 213524 w 1492687"/>
                  <a:gd name="connsiteY5" fmla="*/ 286314 h 1543614"/>
                  <a:gd name="connsiteX6" fmla="*/ 261149 w 1492687"/>
                  <a:gd name="connsiteY6" fmla="*/ 207732 h 1543614"/>
                  <a:gd name="connsiteX7" fmla="*/ 380212 w 1492687"/>
                  <a:gd name="connsiteY7" fmla="*/ 152964 h 1543614"/>
                  <a:gd name="connsiteX8" fmla="*/ 442124 w 1492687"/>
                  <a:gd name="connsiteY8" fmla="*/ 181539 h 1543614"/>
                  <a:gd name="connsiteX9" fmla="*/ 546899 w 1492687"/>
                  <a:gd name="connsiteY9" fmla="*/ 62476 h 1543614"/>
                  <a:gd name="connsiteX10" fmla="*/ 708824 w 1492687"/>
                  <a:gd name="connsiteY10" fmla="*/ 7708 h 1543614"/>
                  <a:gd name="connsiteX11" fmla="*/ 863606 w 1492687"/>
                  <a:gd name="connsiteY11" fmla="*/ 88670 h 1543614"/>
                  <a:gd name="connsiteX12" fmla="*/ 985049 w 1492687"/>
                  <a:gd name="connsiteY12" fmla="*/ 19614 h 1543614"/>
                  <a:gd name="connsiteX13" fmla="*/ 1201743 w 1492687"/>
                  <a:gd name="connsiteY13" fmla="*/ 26759 h 1543614"/>
                  <a:gd name="connsiteX14" fmla="*/ 1480349 w 1492687"/>
                  <a:gd name="connsiteY14" fmla="*/ 314889 h 1543614"/>
                  <a:gd name="connsiteX15" fmla="*/ 1480349 w 1492687"/>
                  <a:gd name="connsiteY15" fmla="*/ 498246 h 1543614"/>
                  <a:gd name="connsiteX16" fmla="*/ 1382719 w 1492687"/>
                  <a:gd name="connsiteY16" fmla="*/ 429188 h 1543614"/>
                  <a:gd name="connsiteX17" fmla="*/ 1416056 w 1492687"/>
                  <a:gd name="connsiteY17" fmla="*/ 364895 h 1543614"/>
                  <a:gd name="connsiteX18" fmla="*/ 1370812 w 1492687"/>
                  <a:gd name="connsiteY18" fmla="*/ 429188 h 1543614"/>
                  <a:gd name="connsiteX19" fmla="*/ 1489874 w 1492687"/>
                  <a:gd name="connsiteY19" fmla="*/ 562539 h 1543614"/>
                  <a:gd name="connsiteX20" fmla="*/ 1442249 w 1492687"/>
                  <a:gd name="connsiteY20" fmla="*/ 800664 h 1543614"/>
                  <a:gd name="connsiteX21" fmla="*/ 1299374 w 1492687"/>
                  <a:gd name="connsiteY21" fmla="*/ 1048314 h 1543614"/>
                  <a:gd name="connsiteX22" fmla="*/ 1070774 w 1492687"/>
                  <a:gd name="connsiteY22" fmla="*/ 1267389 h 1543614"/>
                  <a:gd name="connsiteX23" fmla="*/ 1023149 w 1492687"/>
                  <a:gd name="connsiteY23" fmla="*/ 1543614 h 1543614"/>
                  <a:gd name="connsiteX0" fmla="*/ 232574 w 1493099"/>
                  <a:gd name="connsiteY0" fmla="*/ 1534089 h 1543614"/>
                  <a:gd name="connsiteX1" fmla="*/ 242099 w 1493099"/>
                  <a:gd name="connsiteY1" fmla="*/ 1179283 h 1543614"/>
                  <a:gd name="connsiteX2" fmla="*/ 61124 w 1493099"/>
                  <a:gd name="connsiteY2" fmla="*/ 791139 h 1543614"/>
                  <a:gd name="connsiteX3" fmla="*/ 1593 w 1493099"/>
                  <a:gd name="connsiteY3" fmla="*/ 445858 h 1543614"/>
                  <a:gd name="connsiteX4" fmla="*/ 113512 w 1493099"/>
                  <a:gd name="connsiteY4" fmla="*/ 281552 h 1543614"/>
                  <a:gd name="connsiteX5" fmla="*/ 213524 w 1493099"/>
                  <a:gd name="connsiteY5" fmla="*/ 286314 h 1543614"/>
                  <a:gd name="connsiteX6" fmla="*/ 261149 w 1493099"/>
                  <a:gd name="connsiteY6" fmla="*/ 207732 h 1543614"/>
                  <a:gd name="connsiteX7" fmla="*/ 380212 w 1493099"/>
                  <a:gd name="connsiteY7" fmla="*/ 152964 h 1543614"/>
                  <a:gd name="connsiteX8" fmla="*/ 442124 w 1493099"/>
                  <a:gd name="connsiteY8" fmla="*/ 181539 h 1543614"/>
                  <a:gd name="connsiteX9" fmla="*/ 546899 w 1493099"/>
                  <a:gd name="connsiteY9" fmla="*/ 62476 h 1543614"/>
                  <a:gd name="connsiteX10" fmla="*/ 708824 w 1493099"/>
                  <a:gd name="connsiteY10" fmla="*/ 7708 h 1543614"/>
                  <a:gd name="connsiteX11" fmla="*/ 863606 w 1493099"/>
                  <a:gd name="connsiteY11" fmla="*/ 88670 h 1543614"/>
                  <a:gd name="connsiteX12" fmla="*/ 985049 w 1493099"/>
                  <a:gd name="connsiteY12" fmla="*/ 19614 h 1543614"/>
                  <a:gd name="connsiteX13" fmla="*/ 1201743 w 1493099"/>
                  <a:gd name="connsiteY13" fmla="*/ 26759 h 1543614"/>
                  <a:gd name="connsiteX14" fmla="*/ 1480349 w 1493099"/>
                  <a:gd name="connsiteY14" fmla="*/ 314889 h 1543614"/>
                  <a:gd name="connsiteX15" fmla="*/ 1480349 w 1493099"/>
                  <a:gd name="connsiteY15" fmla="*/ 498246 h 1543614"/>
                  <a:gd name="connsiteX16" fmla="*/ 1382719 w 1493099"/>
                  <a:gd name="connsiteY16" fmla="*/ 429188 h 1543614"/>
                  <a:gd name="connsiteX17" fmla="*/ 1416056 w 1493099"/>
                  <a:gd name="connsiteY17" fmla="*/ 364895 h 1543614"/>
                  <a:gd name="connsiteX18" fmla="*/ 1363668 w 1493099"/>
                  <a:gd name="connsiteY18" fmla="*/ 426807 h 1543614"/>
                  <a:gd name="connsiteX19" fmla="*/ 1489874 w 1493099"/>
                  <a:gd name="connsiteY19" fmla="*/ 562539 h 1543614"/>
                  <a:gd name="connsiteX20" fmla="*/ 1442249 w 1493099"/>
                  <a:gd name="connsiteY20" fmla="*/ 800664 h 1543614"/>
                  <a:gd name="connsiteX21" fmla="*/ 1299374 w 1493099"/>
                  <a:gd name="connsiteY21" fmla="*/ 1048314 h 1543614"/>
                  <a:gd name="connsiteX22" fmla="*/ 1070774 w 1493099"/>
                  <a:gd name="connsiteY22" fmla="*/ 1267389 h 1543614"/>
                  <a:gd name="connsiteX23" fmla="*/ 1023149 w 1493099"/>
                  <a:gd name="connsiteY23" fmla="*/ 1543614 h 1543614"/>
                  <a:gd name="connsiteX0" fmla="*/ 232574 w 1493099"/>
                  <a:gd name="connsiteY0" fmla="*/ 1534089 h 1543614"/>
                  <a:gd name="connsiteX1" fmla="*/ 242099 w 1493099"/>
                  <a:gd name="connsiteY1" fmla="*/ 1179283 h 1543614"/>
                  <a:gd name="connsiteX2" fmla="*/ 61124 w 1493099"/>
                  <a:gd name="connsiteY2" fmla="*/ 791139 h 1543614"/>
                  <a:gd name="connsiteX3" fmla="*/ 1593 w 1493099"/>
                  <a:gd name="connsiteY3" fmla="*/ 445858 h 1543614"/>
                  <a:gd name="connsiteX4" fmla="*/ 113512 w 1493099"/>
                  <a:gd name="connsiteY4" fmla="*/ 281552 h 1543614"/>
                  <a:gd name="connsiteX5" fmla="*/ 213524 w 1493099"/>
                  <a:gd name="connsiteY5" fmla="*/ 286314 h 1543614"/>
                  <a:gd name="connsiteX6" fmla="*/ 261149 w 1493099"/>
                  <a:gd name="connsiteY6" fmla="*/ 207732 h 1543614"/>
                  <a:gd name="connsiteX7" fmla="*/ 380212 w 1493099"/>
                  <a:gd name="connsiteY7" fmla="*/ 152964 h 1543614"/>
                  <a:gd name="connsiteX8" fmla="*/ 442124 w 1493099"/>
                  <a:gd name="connsiteY8" fmla="*/ 181539 h 1543614"/>
                  <a:gd name="connsiteX9" fmla="*/ 546899 w 1493099"/>
                  <a:gd name="connsiteY9" fmla="*/ 62476 h 1543614"/>
                  <a:gd name="connsiteX10" fmla="*/ 708824 w 1493099"/>
                  <a:gd name="connsiteY10" fmla="*/ 7708 h 1543614"/>
                  <a:gd name="connsiteX11" fmla="*/ 863606 w 1493099"/>
                  <a:gd name="connsiteY11" fmla="*/ 88670 h 1543614"/>
                  <a:gd name="connsiteX12" fmla="*/ 985049 w 1493099"/>
                  <a:gd name="connsiteY12" fmla="*/ 19614 h 1543614"/>
                  <a:gd name="connsiteX13" fmla="*/ 1201743 w 1493099"/>
                  <a:gd name="connsiteY13" fmla="*/ 26759 h 1543614"/>
                  <a:gd name="connsiteX14" fmla="*/ 1480349 w 1493099"/>
                  <a:gd name="connsiteY14" fmla="*/ 314889 h 1543614"/>
                  <a:gd name="connsiteX15" fmla="*/ 1480349 w 1493099"/>
                  <a:gd name="connsiteY15" fmla="*/ 498246 h 1543614"/>
                  <a:gd name="connsiteX16" fmla="*/ 1375575 w 1493099"/>
                  <a:gd name="connsiteY16" fmla="*/ 426806 h 1543614"/>
                  <a:gd name="connsiteX17" fmla="*/ 1416056 w 1493099"/>
                  <a:gd name="connsiteY17" fmla="*/ 364895 h 1543614"/>
                  <a:gd name="connsiteX18" fmla="*/ 1363668 w 1493099"/>
                  <a:gd name="connsiteY18" fmla="*/ 426807 h 1543614"/>
                  <a:gd name="connsiteX19" fmla="*/ 1489874 w 1493099"/>
                  <a:gd name="connsiteY19" fmla="*/ 562539 h 1543614"/>
                  <a:gd name="connsiteX20" fmla="*/ 1442249 w 1493099"/>
                  <a:gd name="connsiteY20" fmla="*/ 800664 h 1543614"/>
                  <a:gd name="connsiteX21" fmla="*/ 1299374 w 1493099"/>
                  <a:gd name="connsiteY21" fmla="*/ 1048314 h 1543614"/>
                  <a:gd name="connsiteX22" fmla="*/ 1070774 w 1493099"/>
                  <a:gd name="connsiteY22" fmla="*/ 1267389 h 1543614"/>
                  <a:gd name="connsiteX23" fmla="*/ 1023149 w 1493099"/>
                  <a:gd name="connsiteY23" fmla="*/ 1543614 h 1543614"/>
                  <a:gd name="connsiteX0" fmla="*/ 232574 w 1492823"/>
                  <a:gd name="connsiteY0" fmla="*/ 1534089 h 1543614"/>
                  <a:gd name="connsiteX1" fmla="*/ 242099 w 1492823"/>
                  <a:gd name="connsiteY1" fmla="*/ 1179283 h 1543614"/>
                  <a:gd name="connsiteX2" fmla="*/ 61124 w 1492823"/>
                  <a:gd name="connsiteY2" fmla="*/ 791139 h 1543614"/>
                  <a:gd name="connsiteX3" fmla="*/ 1593 w 1492823"/>
                  <a:gd name="connsiteY3" fmla="*/ 445858 h 1543614"/>
                  <a:gd name="connsiteX4" fmla="*/ 113512 w 1492823"/>
                  <a:gd name="connsiteY4" fmla="*/ 281552 h 1543614"/>
                  <a:gd name="connsiteX5" fmla="*/ 213524 w 1492823"/>
                  <a:gd name="connsiteY5" fmla="*/ 286314 h 1543614"/>
                  <a:gd name="connsiteX6" fmla="*/ 261149 w 1492823"/>
                  <a:gd name="connsiteY6" fmla="*/ 207732 h 1543614"/>
                  <a:gd name="connsiteX7" fmla="*/ 380212 w 1492823"/>
                  <a:gd name="connsiteY7" fmla="*/ 152964 h 1543614"/>
                  <a:gd name="connsiteX8" fmla="*/ 442124 w 1492823"/>
                  <a:gd name="connsiteY8" fmla="*/ 181539 h 1543614"/>
                  <a:gd name="connsiteX9" fmla="*/ 546899 w 1492823"/>
                  <a:gd name="connsiteY9" fmla="*/ 62476 h 1543614"/>
                  <a:gd name="connsiteX10" fmla="*/ 708824 w 1492823"/>
                  <a:gd name="connsiteY10" fmla="*/ 7708 h 1543614"/>
                  <a:gd name="connsiteX11" fmla="*/ 863606 w 1492823"/>
                  <a:gd name="connsiteY11" fmla="*/ 88670 h 1543614"/>
                  <a:gd name="connsiteX12" fmla="*/ 985049 w 1492823"/>
                  <a:gd name="connsiteY12" fmla="*/ 19614 h 1543614"/>
                  <a:gd name="connsiteX13" fmla="*/ 1201743 w 1492823"/>
                  <a:gd name="connsiteY13" fmla="*/ 26759 h 1543614"/>
                  <a:gd name="connsiteX14" fmla="*/ 1480349 w 1492823"/>
                  <a:gd name="connsiteY14" fmla="*/ 314889 h 1543614"/>
                  <a:gd name="connsiteX15" fmla="*/ 1480349 w 1492823"/>
                  <a:gd name="connsiteY15" fmla="*/ 498246 h 1543614"/>
                  <a:gd name="connsiteX16" fmla="*/ 1375575 w 1492823"/>
                  <a:gd name="connsiteY16" fmla="*/ 426806 h 1543614"/>
                  <a:gd name="connsiteX17" fmla="*/ 1416056 w 1492823"/>
                  <a:gd name="connsiteY17" fmla="*/ 364895 h 1543614"/>
                  <a:gd name="connsiteX18" fmla="*/ 1368430 w 1492823"/>
                  <a:gd name="connsiteY18" fmla="*/ 431569 h 1543614"/>
                  <a:gd name="connsiteX19" fmla="*/ 1489874 w 1492823"/>
                  <a:gd name="connsiteY19" fmla="*/ 562539 h 1543614"/>
                  <a:gd name="connsiteX20" fmla="*/ 1442249 w 1492823"/>
                  <a:gd name="connsiteY20" fmla="*/ 800664 h 1543614"/>
                  <a:gd name="connsiteX21" fmla="*/ 1299374 w 1492823"/>
                  <a:gd name="connsiteY21" fmla="*/ 1048314 h 1543614"/>
                  <a:gd name="connsiteX22" fmla="*/ 1070774 w 1492823"/>
                  <a:gd name="connsiteY22" fmla="*/ 1267389 h 1543614"/>
                  <a:gd name="connsiteX23" fmla="*/ 1023149 w 1492823"/>
                  <a:gd name="connsiteY23" fmla="*/ 1543614 h 154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823" h="1543614">
                    <a:moveTo>
                      <a:pt x="232574" y="1534089"/>
                    </a:moveTo>
                    <a:cubicBezTo>
                      <a:pt x="256386" y="1415026"/>
                      <a:pt x="270674" y="1303108"/>
                      <a:pt x="242099" y="1179283"/>
                    </a:cubicBezTo>
                    <a:cubicBezTo>
                      <a:pt x="213524" y="1055458"/>
                      <a:pt x="101208" y="913376"/>
                      <a:pt x="61124" y="791139"/>
                    </a:cubicBezTo>
                    <a:cubicBezTo>
                      <a:pt x="21040" y="668902"/>
                      <a:pt x="-7138" y="530789"/>
                      <a:pt x="1593" y="445858"/>
                    </a:cubicBezTo>
                    <a:cubicBezTo>
                      <a:pt x="10324" y="360927"/>
                      <a:pt x="78190" y="308143"/>
                      <a:pt x="113512" y="281552"/>
                    </a:cubicBezTo>
                    <a:cubicBezTo>
                      <a:pt x="148834" y="254961"/>
                      <a:pt x="191299" y="286711"/>
                      <a:pt x="213524" y="286314"/>
                    </a:cubicBezTo>
                    <a:cubicBezTo>
                      <a:pt x="223843" y="269248"/>
                      <a:pt x="233368" y="229957"/>
                      <a:pt x="261149" y="207732"/>
                    </a:cubicBezTo>
                    <a:cubicBezTo>
                      <a:pt x="288930" y="185507"/>
                      <a:pt x="347668" y="147804"/>
                      <a:pt x="380212" y="152964"/>
                    </a:cubicBezTo>
                    <a:cubicBezTo>
                      <a:pt x="412756" y="158124"/>
                      <a:pt x="419105" y="177570"/>
                      <a:pt x="442124" y="181539"/>
                    </a:cubicBezTo>
                    <a:cubicBezTo>
                      <a:pt x="469905" y="166458"/>
                      <a:pt x="502449" y="91448"/>
                      <a:pt x="546899" y="62476"/>
                    </a:cubicBezTo>
                    <a:cubicBezTo>
                      <a:pt x="591349" y="33504"/>
                      <a:pt x="656040" y="3342"/>
                      <a:pt x="708824" y="7708"/>
                    </a:cubicBezTo>
                    <a:cubicBezTo>
                      <a:pt x="761608" y="12074"/>
                      <a:pt x="826300" y="55730"/>
                      <a:pt x="863606" y="88670"/>
                    </a:cubicBezTo>
                    <a:cubicBezTo>
                      <a:pt x="898530" y="81129"/>
                      <a:pt x="928693" y="29932"/>
                      <a:pt x="985049" y="19614"/>
                    </a:cubicBezTo>
                    <a:cubicBezTo>
                      <a:pt x="1041405" y="9296"/>
                      <a:pt x="1119193" y="-22454"/>
                      <a:pt x="1201743" y="26759"/>
                    </a:cubicBezTo>
                    <a:cubicBezTo>
                      <a:pt x="1284293" y="75972"/>
                      <a:pt x="1432327" y="236705"/>
                      <a:pt x="1480349" y="314889"/>
                    </a:cubicBezTo>
                    <a:cubicBezTo>
                      <a:pt x="1480746" y="414505"/>
                      <a:pt x="1497811" y="479593"/>
                      <a:pt x="1480349" y="498246"/>
                    </a:cubicBezTo>
                    <a:cubicBezTo>
                      <a:pt x="1462887" y="516899"/>
                      <a:pt x="1386290" y="449031"/>
                      <a:pt x="1375575" y="426806"/>
                    </a:cubicBezTo>
                    <a:cubicBezTo>
                      <a:pt x="1364860" y="404581"/>
                      <a:pt x="1417247" y="364101"/>
                      <a:pt x="1416056" y="364895"/>
                    </a:cubicBezTo>
                    <a:cubicBezTo>
                      <a:pt x="1414865" y="365689"/>
                      <a:pt x="1356127" y="398628"/>
                      <a:pt x="1368430" y="431569"/>
                    </a:cubicBezTo>
                    <a:cubicBezTo>
                      <a:pt x="1380733" y="464510"/>
                      <a:pt x="1477571" y="501023"/>
                      <a:pt x="1489874" y="562539"/>
                    </a:cubicBezTo>
                    <a:cubicBezTo>
                      <a:pt x="1502177" y="624055"/>
                      <a:pt x="1473999" y="719701"/>
                      <a:pt x="1442249" y="800664"/>
                    </a:cubicBezTo>
                    <a:cubicBezTo>
                      <a:pt x="1410499" y="881626"/>
                      <a:pt x="1361287" y="970526"/>
                      <a:pt x="1299374" y="1048314"/>
                    </a:cubicBezTo>
                    <a:cubicBezTo>
                      <a:pt x="1237462" y="1126101"/>
                      <a:pt x="1116812" y="1184839"/>
                      <a:pt x="1070774" y="1267389"/>
                    </a:cubicBezTo>
                    <a:cubicBezTo>
                      <a:pt x="1024737" y="1349939"/>
                      <a:pt x="1023943" y="1446776"/>
                      <a:pt x="1023149" y="1543614"/>
                    </a:cubicBezTo>
                  </a:path>
                </a:pathLst>
              </a:cu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32" name="Freeform 31"/>
              <p:cNvSpPr/>
              <p:nvPr/>
            </p:nvSpPr>
            <p:spPr>
              <a:xfrm>
                <a:off x="7198519" y="3840956"/>
                <a:ext cx="80962" cy="238125"/>
              </a:xfrm>
              <a:custGeom>
                <a:avLst/>
                <a:gdLst>
                  <a:gd name="connsiteX0" fmla="*/ 14602 w 76514"/>
                  <a:gd name="connsiteY0" fmla="*/ 0 h 238125"/>
                  <a:gd name="connsiteX1" fmla="*/ 2696 w 76514"/>
                  <a:gd name="connsiteY1" fmla="*/ 88107 h 238125"/>
                  <a:gd name="connsiteX2" fmla="*/ 7458 w 76514"/>
                  <a:gd name="connsiteY2" fmla="*/ 161925 h 238125"/>
                  <a:gd name="connsiteX3" fmla="*/ 76514 w 76514"/>
                  <a:gd name="connsiteY3" fmla="*/ 238125 h 238125"/>
                </a:gdLst>
                <a:ahLst/>
                <a:cxnLst>
                  <a:cxn ang="0">
                    <a:pos x="connsiteX0" y="connsiteY0"/>
                  </a:cxn>
                  <a:cxn ang="0">
                    <a:pos x="connsiteX1" y="connsiteY1"/>
                  </a:cxn>
                  <a:cxn ang="0">
                    <a:pos x="connsiteX2" y="connsiteY2"/>
                  </a:cxn>
                  <a:cxn ang="0">
                    <a:pos x="connsiteX3" y="connsiteY3"/>
                  </a:cxn>
                </a:cxnLst>
                <a:rect l="l" t="t" r="r" b="b"/>
                <a:pathLst>
                  <a:path w="76514" h="238125">
                    <a:moveTo>
                      <a:pt x="14602" y="0"/>
                    </a:moveTo>
                    <a:cubicBezTo>
                      <a:pt x="9244" y="30560"/>
                      <a:pt x="3887" y="61120"/>
                      <a:pt x="2696" y="88107"/>
                    </a:cubicBezTo>
                    <a:cubicBezTo>
                      <a:pt x="1505" y="115094"/>
                      <a:pt x="-4845" y="136922"/>
                      <a:pt x="7458" y="161925"/>
                    </a:cubicBezTo>
                    <a:cubicBezTo>
                      <a:pt x="19761" y="186928"/>
                      <a:pt x="48137" y="212526"/>
                      <a:pt x="76514" y="238125"/>
                    </a:cubicBezTo>
                  </a:path>
                </a:pathLst>
              </a:cu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grpSp>
        <p:sp>
          <p:nvSpPr>
            <p:cNvPr id="35" name="TextBox 34"/>
            <p:cNvSpPr txBox="1"/>
            <p:nvPr/>
          </p:nvSpPr>
          <p:spPr>
            <a:xfrm>
              <a:off x="8081591" y="3953610"/>
              <a:ext cx="41069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10°</a:t>
              </a:r>
            </a:p>
          </p:txBody>
        </p:sp>
        <p:cxnSp>
          <p:nvCxnSpPr>
            <p:cNvPr id="37" name="Straight Connector 36"/>
            <p:cNvCxnSpPr/>
            <p:nvPr/>
          </p:nvCxnSpPr>
          <p:spPr>
            <a:xfrm rot="5400000" flipH="1" flipV="1">
              <a:off x="8285124" y="3838813"/>
              <a:ext cx="3625" cy="702707"/>
            </a:xfrm>
            <a:prstGeom prst="line">
              <a:avLst/>
            </a:prstGeom>
            <a:ln>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763247" y="4887536"/>
              <a:ext cx="10473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Fist at arm’s length</a:t>
              </a:r>
            </a:p>
          </p:txBody>
        </p:sp>
      </p:grpSp>
      <p:sp>
        <p:nvSpPr>
          <p:cNvPr id="42" name="TextBox 41"/>
          <p:cNvSpPr txBox="1"/>
          <p:nvPr/>
        </p:nvSpPr>
        <p:spPr>
          <a:xfrm>
            <a:off x="0" y="2260052"/>
            <a:ext cx="45223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CECFF"/>
                </a:solidFill>
                <a:effectLst/>
                <a:uLnTx/>
                <a:uFillTx/>
                <a:latin typeface="Comic Sans MS"/>
                <a:ea typeface="+mn-ea"/>
                <a:cs typeface="+mn-cs"/>
              </a:rPr>
              <a:t>Total eclipse from 3:22:54 – 3:26:09 pm</a:t>
            </a:r>
          </a:p>
        </p:txBody>
      </p:sp>
      <p:sp>
        <p:nvSpPr>
          <p:cNvPr id="18" name="Oval 17"/>
          <p:cNvSpPr/>
          <p:nvPr/>
        </p:nvSpPr>
        <p:spPr>
          <a:xfrm>
            <a:off x="5641181" y="3083721"/>
            <a:ext cx="54864" cy="54864"/>
          </a:xfrm>
          <a:prstGeom prst="ellipse">
            <a:avLst/>
          </a:prstGeom>
          <a:solidFill>
            <a:srgbClr val="FF66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2" name="Freeform 21"/>
          <p:cNvSpPr/>
          <p:nvPr/>
        </p:nvSpPr>
        <p:spPr>
          <a:xfrm>
            <a:off x="504826" y="1969293"/>
            <a:ext cx="8131967" cy="1718646"/>
          </a:xfrm>
          <a:custGeom>
            <a:avLst/>
            <a:gdLst>
              <a:gd name="connsiteX0" fmla="*/ 0 w 6324600"/>
              <a:gd name="connsiteY0" fmla="*/ 0 h 1262134"/>
              <a:gd name="connsiteX1" fmla="*/ 514350 w 6324600"/>
              <a:gd name="connsiteY1" fmla="*/ 438150 h 1262134"/>
              <a:gd name="connsiteX2" fmla="*/ 1400175 w 6324600"/>
              <a:gd name="connsiteY2" fmla="*/ 923925 h 1262134"/>
              <a:gd name="connsiteX3" fmla="*/ 2324100 w 6324600"/>
              <a:gd name="connsiteY3" fmla="*/ 1181100 h 1262134"/>
              <a:gd name="connsiteX4" fmla="*/ 3333750 w 6324600"/>
              <a:gd name="connsiteY4" fmla="*/ 1257300 h 1262134"/>
              <a:gd name="connsiteX5" fmla="*/ 4495800 w 6324600"/>
              <a:gd name="connsiteY5" fmla="*/ 1066800 h 1262134"/>
              <a:gd name="connsiteX6" fmla="*/ 5410200 w 6324600"/>
              <a:gd name="connsiteY6" fmla="*/ 676275 h 1262134"/>
              <a:gd name="connsiteX7" fmla="*/ 6076950 w 6324600"/>
              <a:gd name="connsiteY7" fmla="*/ 219075 h 1262134"/>
              <a:gd name="connsiteX8" fmla="*/ 6324600 w 6324600"/>
              <a:gd name="connsiteY8" fmla="*/ 0 h 1262134"/>
              <a:gd name="connsiteX0" fmla="*/ 0 w 6329363"/>
              <a:gd name="connsiteY0" fmla="*/ 7144 h 1262134"/>
              <a:gd name="connsiteX1" fmla="*/ 519113 w 6329363"/>
              <a:gd name="connsiteY1" fmla="*/ 438150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2134"/>
              <a:gd name="connsiteX1" fmla="*/ 535781 w 6329363"/>
              <a:gd name="connsiteY1" fmla="*/ 445293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2134"/>
              <a:gd name="connsiteX1" fmla="*/ 540544 w 6329363"/>
              <a:gd name="connsiteY1" fmla="*/ 442912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1576"/>
              <a:gd name="connsiteX1" fmla="*/ 540544 w 6329363"/>
              <a:gd name="connsiteY1" fmla="*/ 442912 h 1261576"/>
              <a:gd name="connsiteX2" fmla="*/ 1562100 w 6329363"/>
              <a:gd name="connsiteY2" fmla="*/ 973931 h 1261576"/>
              <a:gd name="connsiteX3" fmla="*/ 2328863 w 6329363"/>
              <a:gd name="connsiteY3" fmla="*/ 1181100 h 1261576"/>
              <a:gd name="connsiteX4" fmla="*/ 3338513 w 6329363"/>
              <a:gd name="connsiteY4" fmla="*/ 1257300 h 1261576"/>
              <a:gd name="connsiteX5" fmla="*/ 4500563 w 6329363"/>
              <a:gd name="connsiteY5" fmla="*/ 1066800 h 1261576"/>
              <a:gd name="connsiteX6" fmla="*/ 5414963 w 6329363"/>
              <a:gd name="connsiteY6" fmla="*/ 676275 h 1261576"/>
              <a:gd name="connsiteX7" fmla="*/ 6081713 w 6329363"/>
              <a:gd name="connsiteY7" fmla="*/ 219075 h 1261576"/>
              <a:gd name="connsiteX8" fmla="*/ 6329363 w 6329363"/>
              <a:gd name="connsiteY8" fmla="*/ 0 h 1261576"/>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0056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9726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9726 w 6329363"/>
              <a:gd name="connsiteY6" fmla="*/ 676275 h 1263625"/>
              <a:gd name="connsiteX7" fmla="*/ 6045994 w 6329363"/>
              <a:gd name="connsiteY7" fmla="*/ 273844 h 1263625"/>
              <a:gd name="connsiteX8" fmla="*/ 6329363 w 6329363"/>
              <a:gd name="connsiteY8" fmla="*/ 0 h 1263625"/>
              <a:gd name="connsiteX0" fmla="*/ 0 w 6360319"/>
              <a:gd name="connsiteY0" fmla="*/ 0 h 1256481"/>
              <a:gd name="connsiteX1" fmla="*/ 540544 w 6360319"/>
              <a:gd name="connsiteY1" fmla="*/ 435768 h 1256481"/>
              <a:gd name="connsiteX2" fmla="*/ 1562100 w 6360319"/>
              <a:gd name="connsiteY2" fmla="*/ 966787 h 1256481"/>
              <a:gd name="connsiteX3" fmla="*/ 2400300 w 6360319"/>
              <a:gd name="connsiteY3" fmla="*/ 1188244 h 1256481"/>
              <a:gd name="connsiteX4" fmla="*/ 3338513 w 6360319"/>
              <a:gd name="connsiteY4" fmla="*/ 1250156 h 1256481"/>
              <a:gd name="connsiteX5" fmla="*/ 4519613 w 6360319"/>
              <a:gd name="connsiteY5" fmla="*/ 1059656 h 1256481"/>
              <a:gd name="connsiteX6" fmla="*/ 5419726 w 6360319"/>
              <a:gd name="connsiteY6" fmla="*/ 669131 h 1256481"/>
              <a:gd name="connsiteX7" fmla="*/ 6045994 w 6360319"/>
              <a:gd name="connsiteY7" fmla="*/ 266700 h 1256481"/>
              <a:gd name="connsiteX8" fmla="*/ 6360319 w 6360319"/>
              <a:gd name="connsiteY8" fmla="*/ 0 h 1256481"/>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9726 w 6360319"/>
              <a:gd name="connsiteY6" fmla="*/ 671512 h 1258862"/>
              <a:gd name="connsiteX7" fmla="*/ 6045994 w 6360319"/>
              <a:gd name="connsiteY7" fmla="*/ 269081 h 1258862"/>
              <a:gd name="connsiteX8" fmla="*/ 6360319 w 6360319"/>
              <a:gd name="connsiteY8" fmla="*/ 0 h 1258862"/>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9726 w 6360319"/>
              <a:gd name="connsiteY6" fmla="*/ 671512 h 1258862"/>
              <a:gd name="connsiteX7" fmla="*/ 6045994 w 6360319"/>
              <a:gd name="connsiteY7" fmla="*/ 269081 h 1258862"/>
              <a:gd name="connsiteX8" fmla="*/ 6360319 w 6360319"/>
              <a:gd name="connsiteY8" fmla="*/ 0 h 1258862"/>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7344 w 6360319"/>
              <a:gd name="connsiteY6" fmla="*/ 681037 h 1258862"/>
              <a:gd name="connsiteX7" fmla="*/ 6045994 w 6360319"/>
              <a:gd name="connsiteY7" fmla="*/ 269081 h 1258862"/>
              <a:gd name="connsiteX8" fmla="*/ 6360319 w 6360319"/>
              <a:gd name="connsiteY8" fmla="*/ 0 h 1258862"/>
              <a:gd name="connsiteX0" fmla="*/ 0 w 6821335"/>
              <a:gd name="connsiteY0" fmla="*/ 411956 h 1668437"/>
              <a:gd name="connsiteX1" fmla="*/ 540544 w 6821335"/>
              <a:gd name="connsiteY1" fmla="*/ 847724 h 1668437"/>
              <a:gd name="connsiteX2" fmla="*/ 1562100 w 6821335"/>
              <a:gd name="connsiteY2" fmla="*/ 1378743 h 1668437"/>
              <a:gd name="connsiteX3" fmla="*/ 2400300 w 6821335"/>
              <a:gd name="connsiteY3" fmla="*/ 1600200 h 1668437"/>
              <a:gd name="connsiteX4" fmla="*/ 3338513 w 6821335"/>
              <a:gd name="connsiteY4" fmla="*/ 1662112 h 1668437"/>
              <a:gd name="connsiteX5" fmla="*/ 4519613 w 6821335"/>
              <a:gd name="connsiteY5" fmla="*/ 1471612 h 1668437"/>
              <a:gd name="connsiteX6" fmla="*/ 5417344 w 6821335"/>
              <a:gd name="connsiteY6" fmla="*/ 1090612 h 1668437"/>
              <a:gd name="connsiteX7" fmla="*/ 6045994 w 6821335"/>
              <a:gd name="connsiteY7" fmla="*/ 678656 h 1668437"/>
              <a:gd name="connsiteX8" fmla="*/ 6821335 w 6821335"/>
              <a:gd name="connsiteY8" fmla="*/ 0 h 1668437"/>
              <a:gd name="connsiteX0" fmla="*/ 0 w 7239665"/>
              <a:gd name="connsiteY0" fmla="*/ 0 h 1704156"/>
              <a:gd name="connsiteX1" fmla="*/ 958874 w 7239665"/>
              <a:gd name="connsiteY1" fmla="*/ 883443 h 1704156"/>
              <a:gd name="connsiteX2" fmla="*/ 1980430 w 7239665"/>
              <a:gd name="connsiteY2" fmla="*/ 1414462 h 1704156"/>
              <a:gd name="connsiteX3" fmla="*/ 2818630 w 7239665"/>
              <a:gd name="connsiteY3" fmla="*/ 1635919 h 1704156"/>
              <a:gd name="connsiteX4" fmla="*/ 3756843 w 7239665"/>
              <a:gd name="connsiteY4" fmla="*/ 1697831 h 1704156"/>
              <a:gd name="connsiteX5" fmla="*/ 4937943 w 7239665"/>
              <a:gd name="connsiteY5" fmla="*/ 1507331 h 1704156"/>
              <a:gd name="connsiteX6" fmla="*/ 5835674 w 7239665"/>
              <a:gd name="connsiteY6" fmla="*/ 1126331 h 1704156"/>
              <a:gd name="connsiteX7" fmla="*/ 6464324 w 7239665"/>
              <a:gd name="connsiteY7" fmla="*/ 714375 h 1704156"/>
              <a:gd name="connsiteX8" fmla="*/ 7239665 w 7239665"/>
              <a:gd name="connsiteY8" fmla="*/ 35719 h 1704156"/>
              <a:gd name="connsiteX0" fmla="*/ 0 w 7239665"/>
              <a:gd name="connsiteY0" fmla="*/ 0 h 1704156"/>
              <a:gd name="connsiteX1" fmla="*/ 965277 w 7239665"/>
              <a:gd name="connsiteY1" fmla="*/ 878680 h 1704156"/>
              <a:gd name="connsiteX2" fmla="*/ 1980430 w 7239665"/>
              <a:gd name="connsiteY2" fmla="*/ 1414462 h 1704156"/>
              <a:gd name="connsiteX3" fmla="*/ 2818630 w 7239665"/>
              <a:gd name="connsiteY3" fmla="*/ 1635919 h 1704156"/>
              <a:gd name="connsiteX4" fmla="*/ 3756843 w 7239665"/>
              <a:gd name="connsiteY4" fmla="*/ 1697831 h 1704156"/>
              <a:gd name="connsiteX5" fmla="*/ 4937943 w 7239665"/>
              <a:gd name="connsiteY5" fmla="*/ 1507331 h 1704156"/>
              <a:gd name="connsiteX6" fmla="*/ 5835674 w 7239665"/>
              <a:gd name="connsiteY6" fmla="*/ 1126331 h 1704156"/>
              <a:gd name="connsiteX7" fmla="*/ 6464324 w 7239665"/>
              <a:gd name="connsiteY7" fmla="*/ 714375 h 1704156"/>
              <a:gd name="connsiteX8" fmla="*/ 7239665 w 7239665"/>
              <a:gd name="connsiteY8" fmla="*/ 35719 h 1704156"/>
              <a:gd name="connsiteX0" fmla="*/ 0 w 7273814"/>
              <a:gd name="connsiteY0" fmla="*/ 0 h 1713681"/>
              <a:gd name="connsiteX1" fmla="*/ 999426 w 7273814"/>
              <a:gd name="connsiteY1" fmla="*/ 888205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681"/>
              <a:gd name="connsiteX1" fmla="*/ 999426 w 7273814"/>
              <a:gd name="connsiteY1" fmla="*/ 888205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681"/>
              <a:gd name="connsiteX1" fmla="*/ 1001561 w 7273814"/>
              <a:gd name="connsiteY1" fmla="*/ 885824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4280"/>
              <a:gd name="connsiteX1" fmla="*/ 1001561 w 7273814"/>
              <a:gd name="connsiteY1" fmla="*/ 885824 h 1714280"/>
              <a:gd name="connsiteX2" fmla="*/ 1988967 w 7273814"/>
              <a:gd name="connsiteY2" fmla="*/ 1409699 h 1714280"/>
              <a:gd name="connsiteX3" fmla="*/ 2852779 w 7273814"/>
              <a:gd name="connsiteY3" fmla="*/ 1645444 h 1714280"/>
              <a:gd name="connsiteX4" fmla="*/ 3788857 w 7273814"/>
              <a:gd name="connsiteY4" fmla="*/ 1709738 h 1714280"/>
              <a:gd name="connsiteX5" fmla="*/ 4972092 w 7273814"/>
              <a:gd name="connsiteY5" fmla="*/ 1516856 h 1714280"/>
              <a:gd name="connsiteX6" fmla="*/ 5869823 w 7273814"/>
              <a:gd name="connsiteY6" fmla="*/ 1135856 h 1714280"/>
              <a:gd name="connsiteX7" fmla="*/ 6498473 w 7273814"/>
              <a:gd name="connsiteY7" fmla="*/ 723900 h 1714280"/>
              <a:gd name="connsiteX8" fmla="*/ 7273814 w 7273814"/>
              <a:gd name="connsiteY8" fmla="*/ 45244 h 1714280"/>
              <a:gd name="connsiteX0" fmla="*/ 0 w 7273814"/>
              <a:gd name="connsiteY0" fmla="*/ 0 h 1711800"/>
              <a:gd name="connsiteX1" fmla="*/ 1001561 w 7273814"/>
              <a:gd name="connsiteY1" fmla="*/ 885824 h 1711800"/>
              <a:gd name="connsiteX2" fmla="*/ 1988967 w 7273814"/>
              <a:gd name="connsiteY2" fmla="*/ 1409699 h 1711800"/>
              <a:gd name="connsiteX3" fmla="*/ 2852779 w 7273814"/>
              <a:gd name="connsiteY3" fmla="*/ 1645444 h 1711800"/>
              <a:gd name="connsiteX4" fmla="*/ 3788857 w 7273814"/>
              <a:gd name="connsiteY4" fmla="*/ 1709738 h 1711800"/>
              <a:gd name="connsiteX5" fmla="*/ 4972092 w 7273814"/>
              <a:gd name="connsiteY5" fmla="*/ 1516856 h 1711800"/>
              <a:gd name="connsiteX6" fmla="*/ 5869823 w 7273814"/>
              <a:gd name="connsiteY6" fmla="*/ 1135856 h 1711800"/>
              <a:gd name="connsiteX7" fmla="*/ 6498473 w 7273814"/>
              <a:gd name="connsiteY7" fmla="*/ 723900 h 1711800"/>
              <a:gd name="connsiteX8" fmla="*/ 7273814 w 7273814"/>
              <a:gd name="connsiteY8" fmla="*/ 45244 h 1711800"/>
              <a:gd name="connsiteX0" fmla="*/ 0 w 7273814"/>
              <a:gd name="connsiteY0" fmla="*/ 0 h 1718646"/>
              <a:gd name="connsiteX1" fmla="*/ 1001561 w 7273814"/>
              <a:gd name="connsiteY1" fmla="*/ 885824 h 1718646"/>
              <a:gd name="connsiteX2" fmla="*/ 1988967 w 7273814"/>
              <a:gd name="connsiteY2" fmla="*/ 1409699 h 1718646"/>
              <a:gd name="connsiteX3" fmla="*/ 2852779 w 7273814"/>
              <a:gd name="connsiteY3" fmla="*/ 1645444 h 1718646"/>
              <a:gd name="connsiteX4" fmla="*/ 3788857 w 7273814"/>
              <a:gd name="connsiteY4" fmla="*/ 1716882 h 1718646"/>
              <a:gd name="connsiteX5" fmla="*/ 4972092 w 7273814"/>
              <a:gd name="connsiteY5" fmla="*/ 1516856 h 1718646"/>
              <a:gd name="connsiteX6" fmla="*/ 5869823 w 7273814"/>
              <a:gd name="connsiteY6" fmla="*/ 1135856 h 1718646"/>
              <a:gd name="connsiteX7" fmla="*/ 6498473 w 7273814"/>
              <a:gd name="connsiteY7" fmla="*/ 723900 h 1718646"/>
              <a:gd name="connsiteX8" fmla="*/ 7273814 w 7273814"/>
              <a:gd name="connsiteY8" fmla="*/ 45244 h 1718646"/>
              <a:gd name="connsiteX0" fmla="*/ 0 w 7273814"/>
              <a:gd name="connsiteY0" fmla="*/ 0 h 1718646"/>
              <a:gd name="connsiteX1" fmla="*/ 1001561 w 7273814"/>
              <a:gd name="connsiteY1" fmla="*/ 885824 h 1718646"/>
              <a:gd name="connsiteX2" fmla="*/ 1988967 w 7273814"/>
              <a:gd name="connsiteY2" fmla="*/ 1409699 h 1718646"/>
              <a:gd name="connsiteX3" fmla="*/ 2852779 w 7273814"/>
              <a:gd name="connsiteY3" fmla="*/ 1645444 h 1718646"/>
              <a:gd name="connsiteX4" fmla="*/ 3788857 w 7273814"/>
              <a:gd name="connsiteY4" fmla="*/ 1716882 h 1718646"/>
              <a:gd name="connsiteX5" fmla="*/ 4972092 w 7273814"/>
              <a:gd name="connsiteY5" fmla="*/ 1516856 h 1718646"/>
              <a:gd name="connsiteX6" fmla="*/ 5869823 w 7273814"/>
              <a:gd name="connsiteY6" fmla="*/ 1135856 h 1718646"/>
              <a:gd name="connsiteX7" fmla="*/ 6571041 w 7273814"/>
              <a:gd name="connsiteY7" fmla="*/ 678656 h 1718646"/>
              <a:gd name="connsiteX8" fmla="*/ 7273814 w 7273814"/>
              <a:gd name="connsiteY8" fmla="*/ 45244 h 1718646"/>
              <a:gd name="connsiteX0" fmla="*/ 0 w 7288755"/>
              <a:gd name="connsiteY0" fmla="*/ 0 h 1718646"/>
              <a:gd name="connsiteX1" fmla="*/ 1001561 w 7288755"/>
              <a:gd name="connsiteY1" fmla="*/ 885824 h 1718646"/>
              <a:gd name="connsiteX2" fmla="*/ 1988967 w 7288755"/>
              <a:gd name="connsiteY2" fmla="*/ 1409699 h 1718646"/>
              <a:gd name="connsiteX3" fmla="*/ 2852779 w 7288755"/>
              <a:gd name="connsiteY3" fmla="*/ 1645444 h 1718646"/>
              <a:gd name="connsiteX4" fmla="*/ 3788857 w 7288755"/>
              <a:gd name="connsiteY4" fmla="*/ 1716882 h 1718646"/>
              <a:gd name="connsiteX5" fmla="*/ 4972092 w 7288755"/>
              <a:gd name="connsiteY5" fmla="*/ 1516856 h 1718646"/>
              <a:gd name="connsiteX6" fmla="*/ 5869823 w 7288755"/>
              <a:gd name="connsiteY6" fmla="*/ 1135856 h 1718646"/>
              <a:gd name="connsiteX7" fmla="*/ 6571041 w 7288755"/>
              <a:gd name="connsiteY7" fmla="*/ 678656 h 1718646"/>
              <a:gd name="connsiteX8" fmla="*/ 7288755 w 7288755"/>
              <a:gd name="connsiteY8" fmla="*/ 2382 h 171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8755" h="1718646">
                <a:moveTo>
                  <a:pt x="0" y="0"/>
                </a:moveTo>
                <a:cubicBezTo>
                  <a:pt x="157568" y="206374"/>
                  <a:pt x="670067" y="650874"/>
                  <a:pt x="1001561" y="885824"/>
                </a:cubicBezTo>
                <a:cubicBezTo>
                  <a:pt x="1333055" y="1120774"/>
                  <a:pt x="1718847" y="1306909"/>
                  <a:pt x="1988967" y="1409699"/>
                </a:cubicBezTo>
                <a:cubicBezTo>
                  <a:pt x="2259087" y="1512489"/>
                  <a:pt x="2552797" y="1594247"/>
                  <a:pt x="2852779" y="1645444"/>
                </a:cubicBezTo>
                <a:cubicBezTo>
                  <a:pt x="3152761" y="1696641"/>
                  <a:pt x="3435391" y="1726407"/>
                  <a:pt x="3788857" y="1716882"/>
                </a:cubicBezTo>
                <a:cubicBezTo>
                  <a:pt x="4142323" y="1707357"/>
                  <a:pt x="4625264" y="1613694"/>
                  <a:pt x="4972092" y="1516856"/>
                </a:cubicBezTo>
                <a:cubicBezTo>
                  <a:pt x="5318920" y="1420018"/>
                  <a:pt x="5603331" y="1275556"/>
                  <a:pt x="5869823" y="1135856"/>
                </a:cubicBezTo>
                <a:cubicBezTo>
                  <a:pt x="6136315" y="996156"/>
                  <a:pt x="6334552" y="867568"/>
                  <a:pt x="6571041" y="678656"/>
                </a:cubicBezTo>
                <a:cubicBezTo>
                  <a:pt x="6807530" y="489744"/>
                  <a:pt x="7241130" y="55563"/>
                  <a:pt x="7288755" y="2382"/>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3" name="TextBox 22"/>
          <p:cNvSpPr txBox="1"/>
          <p:nvPr/>
        </p:nvSpPr>
        <p:spPr>
          <a:xfrm>
            <a:off x="4211663" y="3651191"/>
            <a:ext cx="436338"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45°</a:t>
            </a:r>
          </a:p>
        </p:txBody>
      </p:sp>
      <p:sp>
        <p:nvSpPr>
          <p:cNvPr id="7" name="TextBox 6"/>
          <p:cNvSpPr txBox="1"/>
          <p:nvPr/>
        </p:nvSpPr>
        <p:spPr>
          <a:xfrm>
            <a:off x="5058032" y="2248930"/>
            <a:ext cx="8114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Jupiter</a:t>
            </a:r>
          </a:p>
        </p:txBody>
      </p:sp>
      <p:sp>
        <p:nvSpPr>
          <p:cNvPr id="39" name="TextBox 38"/>
          <p:cNvSpPr txBox="1"/>
          <p:nvPr/>
        </p:nvSpPr>
        <p:spPr>
          <a:xfrm>
            <a:off x="7731210" y="3900615"/>
            <a:ext cx="67518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Venus</a:t>
            </a:r>
          </a:p>
        </p:txBody>
      </p:sp>
      <p:sp>
        <p:nvSpPr>
          <p:cNvPr id="40" name="TextBox 39"/>
          <p:cNvSpPr txBox="1"/>
          <p:nvPr/>
        </p:nvSpPr>
        <p:spPr>
          <a:xfrm>
            <a:off x="7043350" y="2693772"/>
            <a:ext cx="8931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Mercury</a:t>
            </a:r>
          </a:p>
        </p:txBody>
      </p:sp>
      <p:sp>
        <p:nvSpPr>
          <p:cNvPr id="43" name="TextBox 42"/>
          <p:cNvSpPr txBox="1"/>
          <p:nvPr/>
        </p:nvSpPr>
        <p:spPr>
          <a:xfrm>
            <a:off x="1779372" y="3138615"/>
            <a:ext cx="12439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Betelgeuse</a:t>
            </a:r>
          </a:p>
        </p:txBody>
      </p:sp>
      <p:sp>
        <p:nvSpPr>
          <p:cNvPr id="44" name="TextBox 43"/>
          <p:cNvSpPr txBox="1"/>
          <p:nvPr/>
        </p:nvSpPr>
        <p:spPr>
          <a:xfrm>
            <a:off x="2739080" y="4230128"/>
            <a:ext cx="9020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Rigel</a:t>
            </a:r>
          </a:p>
        </p:txBody>
      </p:sp>
      <p:sp>
        <p:nvSpPr>
          <p:cNvPr id="45" name="TextBox 44"/>
          <p:cNvSpPr txBox="1"/>
          <p:nvPr/>
        </p:nvSpPr>
        <p:spPr>
          <a:xfrm>
            <a:off x="1252151" y="5280453"/>
            <a:ext cx="9020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Sirius</a:t>
            </a:r>
          </a:p>
        </p:txBody>
      </p:sp>
      <p:sp>
        <p:nvSpPr>
          <p:cNvPr id="48" name="TextBox 47"/>
          <p:cNvSpPr txBox="1"/>
          <p:nvPr/>
        </p:nvSpPr>
        <p:spPr>
          <a:xfrm>
            <a:off x="5543550" y="3354943"/>
            <a:ext cx="21812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CCECFF"/>
                </a:solidFill>
                <a:latin typeface="Comic Sans MS"/>
              </a:rPr>
              <a:t>Center of totality 3:24:32 pm</a:t>
            </a:r>
            <a:endParaRPr kumimoji="0" lang="en-US" sz="1800" b="0" i="0" u="none" strike="noStrike" kern="1200" cap="none" spc="0" normalizeH="0" baseline="0" noProof="0" dirty="0">
              <a:ln>
                <a:noFill/>
              </a:ln>
              <a:solidFill>
                <a:srgbClr val="CCECFF"/>
              </a:solidFill>
              <a:effectLst/>
              <a:uLnTx/>
              <a:uFillTx/>
              <a:latin typeface="Comic Sans MS"/>
              <a:ea typeface="+mn-ea"/>
              <a:cs typeface="+mn-cs"/>
            </a:endParaRPr>
          </a:p>
        </p:txBody>
      </p:sp>
    </p:spTree>
    <p:extLst>
      <p:ext uri="{BB962C8B-B14F-4D97-AF65-F5344CB8AC3E}">
        <p14:creationId xmlns:p14="http://schemas.microsoft.com/office/powerpoint/2010/main" val="310564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left)">
                                      <p:cBhvr>
                                        <p:cTn id="14" dur="500"/>
                                        <p:tgtEl>
                                          <p:spTgt spid="39"/>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left)">
                                      <p:cBhvr>
                                        <p:cTn id="27" dur="500"/>
                                        <p:tgtEl>
                                          <p:spTgt spid="45"/>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left)">
                                      <p:cBhvr>
                                        <p:cTn id="31" dur="500"/>
                                        <p:tgtEl>
                                          <p:spTgt spid="4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9" grpId="0"/>
      <p:bldP spid="40" grpId="0"/>
      <p:bldP spid="43" grpId="0"/>
      <p:bldP spid="44" grpId="0"/>
      <p:bldP spid="45" grpId="0"/>
      <p:bldP spid="4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C4E19-D3D5-D9F7-9923-0369AB691D5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779A3C-70DA-56B1-1CD8-367B293D66DE}"/>
              </a:ext>
            </a:extLst>
          </p:cNvPr>
          <p:cNvSpPr>
            <a:spLocks noGrp="1"/>
          </p:cNvSpPr>
          <p:nvPr>
            <p:ph idx="1"/>
          </p:nvPr>
        </p:nvSpPr>
        <p:spPr/>
        <p:txBody>
          <a:bodyPr/>
          <a:lstStyle/>
          <a:p>
            <a:r>
              <a:rPr lang="en-US" dirty="0"/>
              <a:t> Sun will start ~50° above SSW horizon</a:t>
            </a:r>
          </a:p>
          <a:p>
            <a:pPr lvl="1"/>
            <a:r>
              <a:rPr lang="en-US" dirty="0"/>
              <a:t> will move right &amp; lower during eclipse </a:t>
            </a:r>
          </a:p>
        </p:txBody>
      </p:sp>
      <p:pic>
        <p:nvPicPr>
          <p:cNvPr id="52" name="Picture 51">
            <a:extLst>
              <a:ext uri="{FF2B5EF4-FFF2-40B4-BE49-F238E27FC236}">
                <a16:creationId xmlns:a16="http://schemas.microsoft.com/office/drawing/2014/main" id="{56A23707-5213-15A2-F37E-2CFF63A2F3B0}"/>
              </a:ext>
            </a:extLst>
          </p:cNvPr>
          <p:cNvPicPr>
            <a:picLocks noChangeAspect="1"/>
          </p:cNvPicPr>
          <p:nvPr/>
        </p:nvPicPr>
        <p:blipFill>
          <a:blip r:embed="rId2"/>
          <a:stretch>
            <a:fillRect/>
          </a:stretch>
        </p:blipFill>
        <p:spPr>
          <a:xfrm>
            <a:off x="0" y="1960072"/>
            <a:ext cx="9144000" cy="5621828"/>
          </a:xfrm>
          <a:prstGeom prst="rect">
            <a:avLst/>
          </a:prstGeom>
        </p:spPr>
      </p:pic>
      <p:pic>
        <p:nvPicPr>
          <p:cNvPr id="29" name="Picture 28">
            <a:extLst>
              <a:ext uri="{FF2B5EF4-FFF2-40B4-BE49-F238E27FC236}">
                <a16:creationId xmlns:a16="http://schemas.microsoft.com/office/drawing/2014/main" id="{CD2D3415-796B-A440-4FDB-F4BCB6340249}"/>
              </a:ext>
            </a:extLst>
          </p:cNvPr>
          <p:cNvPicPr>
            <a:picLocks noChangeAspect="1"/>
          </p:cNvPicPr>
          <p:nvPr/>
        </p:nvPicPr>
        <p:blipFill>
          <a:blip r:embed="rId3"/>
          <a:stretch>
            <a:fillRect/>
          </a:stretch>
        </p:blipFill>
        <p:spPr>
          <a:xfrm>
            <a:off x="0" y="1960072"/>
            <a:ext cx="9144000" cy="5621828"/>
          </a:xfrm>
          <a:prstGeom prst="rect">
            <a:avLst/>
          </a:prstGeom>
        </p:spPr>
      </p:pic>
      <p:pic>
        <p:nvPicPr>
          <p:cNvPr id="53" name="Picture 52">
            <a:extLst>
              <a:ext uri="{FF2B5EF4-FFF2-40B4-BE49-F238E27FC236}">
                <a16:creationId xmlns:a16="http://schemas.microsoft.com/office/drawing/2014/main" id="{920B49D4-8F33-1AF9-EDE0-A9177509F789}"/>
              </a:ext>
            </a:extLst>
          </p:cNvPr>
          <p:cNvPicPr>
            <a:picLocks noChangeAspect="1"/>
          </p:cNvPicPr>
          <p:nvPr/>
        </p:nvPicPr>
        <p:blipFill>
          <a:blip r:embed="rId4"/>
          <a:stretch>
            <a:fillRect/>
          </a:stretch>
        </p:blipFill>
        <p:spPr>
          <a:xfrm>
            <a:off x="0" y="1993024"/>
            <a:ext cx="9144000" cy="5621828"/>
          </a:xfrm>
          <a:prstGeom prst="rect">
            <a:avLst/>
          </a:prstGeom>
        </p:spPr>
      </p:pic>
      <p:pic>
        <p:nvPicPr>
          <p:cNvPr id="38" name="Picture 37">
            <a:extLst>
              <a:ext uri="{FF2B5EF4-FFF2-40B4-BE49-F238E27FC236}">
                <a16:creationId xmlns:a16="http://schemas.microsoft.com/office/drawing/2014/main" id="{30EC335D-1103-9784-4CC2-54EE77675D44}"/>
              </a:ext>
            </a:extLst>
          </p:cNvPr>
          <p:cNvPicPr>
            <a:picLocks noChangeAspect="1"/>
          </p:cNvPicPr>
          <p:nvPr/>
        </p:nvPicPr>
        <p:blipFill>
          <a:blip r:embed="rId5"/>
          <a:stretch>
            <a:fillRect/>
          </a:stretch>
        </p:blipFill>
        <p:spPr>
          <a:xfrm>
            <a:off x="0" y="1960072"/>
            <a:ext cx="9144000" cy="5621828"/>
          </a:xfrm>
          <a:prstGeom prst="rect">
            <a:avLst/>
          </a:prstGeom>
        </p:spPr>
      </p:pic>
      <p:sp>
        <p:nvSpPr>
          <p:cNvPr id="2" name="Title 1">
            <a:extLst>
              <a:ext uri="{FF2B5EF4-FFF2-40B4-BE49-F238E27FC236}">
                <a16:creationId xmlns:a16="http://schemas.microsoft.com/office/drawing/2014/main" id="{BA315202-8F0B-32C6-7E29-81493572E91A}"/>
              </a:ext>
            </a:extLst>
          </p:cNvPr>
          <p:cNvSpPr>
            <a:spLocks noGrp="1"/>
          </p:cNvSpPr>
          <p:nvPr>
            <p:ph type="title"/>
          </p:nvPr>
        </p:nvSpPr>
        <p:spPr/>
        <p:txBody>
          <a:bodyPr/>
          <a:lstStyle/>
          <a:p>
            <a:r>
              <a:rPr lang="en-US" dirty="0"/>
              <a:t>Where to look in the Sky</a:t>
            </a:r>
          </a:p>
        </p:txBody>
      </p:sp>
      <p:sp>
        <p:nvSpPr>
          <p:cNvPr id="13" name="TextBox 12">
            <a:extLst>
              <a:ext uri="{FF2B5EF4-FFF2-40B4-BE49-F238E27FC236}">
                <a16:creationId xmlns:a16="http://schemas.microsoft.com/office/drawing/2014/main" id="{4E355148-08AE-2475-CEBD-03FB13FE58A2}"/>
              </a:ext>
            </a:extLst>
          </p:cNvPr>
          <p:cNvSpPr txBox="1"/>
          <p:nvPr/>
        </p:nvSpPr>
        <p:spPr>
          <a:xfrm>
            <a:off x="0" y="1955252"/>
            <a:ext cx="35525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CECFF"/>
                </a:solidFill>
                <a:effectLst/>
                <a:uLnTx/>
                <a:uFillTx/>
                <a:latin typeface="Comic Sans MS"/>
                <a:ea typeface="+mn-ea"/>
                <a:cs typeface="+mn-cs"/>
              </a:rPr>
              <a:t>View at 3:25 pm, April 8, 2024</a:t>
            </a:r>
          </a:p>
        </p:txBody>
      </p:sp>
      <p:sp>
        <p:nvSpPr>
          <p:cNvPr id="14" name="TextBox 13">
            <a:extLst>
              <a:ext uri="{FF2B5EF4-FFF2-40B4-BE49-F238E27FC236}">
                <a16:creationId xmlns:a16="http://schemas.microsoft.com/office/drawing/2014/main" id="{E607A582-212C-8A47-731A-A689E27E159E}"/>
              </a:ext>
            </a:extLst>
          </p:cNvPr>
          <p:cNvSpPr txBox="1"/>
          <p:nvPr/>
        </p:nvSpPr>
        <p:spPr>
          <a:xfrm>
            <a:off x="4149616" y="6406634"/>
            <a:ext cx="8290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South</a:t>
            </a:r>
          </a:p>
        </p:txBody>
      </p:sp>
      <p:sp>
        <p:nvSpPr>
          <p:cNvPr id="15" name="TextBox 14">
            <a:extLst>
              <a:ext uri="{FF2B5EF4-FFF2-40B4-BE49-F238E27FC236}">
                <a16:creationId xmlns:a16="http://schemas.microsoft.com/office/drawing/2014/main" id="{5A1345B6-1B60-0B38-68A0-3D3AE778E920}"/>
              </a:ext>
            </a:extLst>
          </p:cNvPr>
          <p:cNvSpPr txBox="1"/>
          <p:nvPr/>
        </p:nvSpPr>
        <p:spPr>
          <a:xfrm>
            <a:off x="7501103" y="6250543"/>
            <a:ext cx="585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SW</a:t>
            </a:r>
          </a:p>
        </p:txBody>
      </p:sp>
      <p:sp>
        <p:nvSpPr>
          <p:cNvPr id="16" name="TextBox 15">
            <a:extLst>
              <a:ext uri="{FF2B5EF4-FFF2-40B4-BE49-F238E27FC236}">
                <a16:creationId xmlns:a16="http://schemas.microsoft.com/office/drawing/2014/main" id="{88F840FE-A001-8DE0-DBAC-B1BC844F38B0}"/>
              </a:ext>
            </a:extLst>
          </p:cNvPr>
          <p:cNvSpPr txBox="1"/>
          <p:nvPr/>
        </p:nvSpPr>
        <p:spPr>
          <a:xfrm>
            <a:off x="1113770" y="6202918"/>
            <a:ext cx="4892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SE</a:t>
            </a:r>
          </a:p>
        </p:txBody>
      </p:sp>
      <p:sp>
        <p:nvSpPr>
          <p:cNvPr id="20" name="Oval 19">
            <a:extLst>
              <a:ext uri="{FF2B5EF4-FFF2-40B4-BE49-F238E27FC236}">
                <a16:creationId xmlns:a16="http://schemas.microsoft.com/office/drawing/2014/main" id="{C6F6342C-48C6-B0A9-6BEA-B5AFFB1666DA}"/>
              </a:ext>
            </a:extLst>
          </p:cNvPr>
          <p:cNvSpPr/>
          <p:nvPr/>
        </p:nvSpPr>
        <p:spPr>
          <a:xfrm>
            <a:off x="5684044" y="3119439"/>
            <a:ext cx="54864" cy="54864"/>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5" name="Freeform 24">
            <a:extLst>
              <a:ext uri="{FF2B5EF4-FFF2-40B4-BE49-F238E27FC236}">
                <a16:creationId xmlns:a16="http://schemas.microsoft.com/office/drawing/2014/main" id="{79124558-FDE2-1789-7317-A8D1A13E4B97}"/>
              </a:ext>
            </a:extLst>
          </p:cNvPr>
          <p:cNvSpPr/>
          <p:nvPr/>
        </p:nvSpPr>
        <p:spPr>
          <a:xfrm>
            <a:off x="4763" y="3476626"/>
            <a:ext cx="9134476" cy="1279974"/>
          </a:xfrm>
          <a:custGeom>
            <a:avLst/>
            <a:gdLst>
              <a:gd name="connsiteX0" fmla="*/ 0 w 9134475"/>
              <a:gd name="connsiteY0" fmla="*/ 19050 h 1227801"/>
              <a:gd name="connsiteX1" fmla="*/ 1590675 w 9134475"/>
              <a:gd name="connsiteY1" fmla="*/ 733425 h 1227801"/>
              <a:gd name="connsiteX2" fmla="*/ 3381375 w 9134475"/>
              <a:gd name="connsiteY2" fmla="*/ 1152525 h 1227801"/>
              <a:gd name="connsiteX3" fmla="*/ 5010150 w 9134475"/>
              <a:gd name="connsiteY3" fmla="*/ 1219200 h 1227801"/>
              <a:gd name="connsiteX4" fmla="*/ 6372225 w 9134475"/>
              <a:gd name="connsiteY4" fmla="*/ 1047750 h 1227801"/>
              <a:gd name="connsiteX5" fmla="*/ 7896225 w 9134475"/>
              <a:gd name="connsiteY5" fmla="*/ 581025 h 1227801"/>
              <a:gd name="connsiteX6" fmla="*/ 9134475 w 9134475"/>
              <a:gd name="connsiteY6" fmla="*/ 0 h 1227801"/>
              <a:gd name="connsiteX0" fmla="*/ 0 w 9151144"/>
              <a:gd name="connsiteY0" fmla="*/ 0 h 1208751"/>
              <a:gd name="connsiteX1" fmla="*/ 1590675 w 9151144"/>
              <a:gd name="connsiteY1" fmla="*/ 714375 h 1208751"/>
              <a:gd name="connsiteX2" fmla="*/ 3381375 w 9151144"/>
              <a:gd name="connsiteY2" fmla="*/ 1133475 h 1208751"/>
              <a:gd name="connsiteX3" fmla="*/ 5010150 w 9151144"/>
              <a:gd name="connsiteY3" fmla="*/ 1200150 h 1208751"/>
              <a:gd name="connsiteX4" fmla="*/ 6372225 w 9151144"/>
              <a:gd name="connsiteY4" fmla="*/ 1028700 h 1208751"/>
              <a:gd name="connsiteX5" fmla="*/ 7896225 w 9151144"/>
              <a:gd name="connsiteY5" fmla="*/ 561975 h 1208751"/>
              <a:gd name="connsiteX6" fmla="*/ 9151144 w 9151144"/>
              <a:gd name="connsiteY6" fmla="*/ 4762 h 1208751"/>
              <a:gd name="connsiteX0" fmla="*/ 0 w 9151144"/>
              <a:gd name="connsiteY0" fmla="*/ 0 h 1208751"/>
              <a:gd name="connsiteX1" fmla="*/ 1590675 w 9151144"/>
              <a:gd name="connsiteY1" fmla="*/ 714375 h 1208751"/>
              <a:gd name="connsiteX2" fmla="*/ 3381375 w 9151144"/>
              <a:gd name="connsiteY2" fmla="*/ 1133475 h 1208751"/>
              <a:gd name="connsiteX3" fmla="*/ 5010150 w 9151144"/>
              <a:gd name="connsiteY3" fmla="*/ 1200150 h 1208751"/>
              <a:gd name="connsiteX4" fmla="*/ 6372225 w 9151144"/>
              <a:gd name="connsiteY4" fmla="*/ 1028700 h 1208751"/>
              <a:gd name="connsiteX5" fmla="*/ 7903369 w 9151144"/>
              <a:gd name="connsiteY5" fmla="*/ 590550 h 1208751"/>
              <a:gd name="connsiteX6" fmla="*/ 9151144 w 9151144"/>
              <a:gd name="connsiteY6" fmla="*/ 4762 h 1208751"/>
              <a:gd name="connsiteX0" fmla="*/ 0 w 9151144"/>
              <a:gd name="connsiteY0" fmla="*/ 0 h 1203060"/>
              <a:gd name="connsiteX1" fmla="*/ 1590675 w 9151144"/>
              <a:gd name="connsiteY1" fmla="*/ 714375 h 1203060"/>
              <a:gd name="connsiteX2" fmla="*/ 3381375 w 9151144"/>
              <a:gd name="connsiteY2" fmla="*/ 1133475 h 1203060"/>
              <a:gd name="connsiteX3" fmla="*/ 5010150 w 9151144"/>
              <a:gd name="connsiteY3" fmla="*/ 1193006 h 1203060"/>
              <a:gd name="connsiteX4" fmla="*/ 6372225 w 9151144"/>
              <a:gd name="connsiteY4" fmla="*/ 1028700 h 1203060"/>
              <a:gd name="connsiteX5" fmla="*/ 7903369 w 9151144"/>
              <a:gd name="connsiteY5" fmla="*/ 590550 h 1203060"/>
              <a:gd name="connsiteX6" fmla="*/ 9151144 w 9151144"/>
              <a:gd name="connsiteY6" fmla="*/ 4762 h 1203060"/>
              <a:gd name="connsiteX0" fmla="*/ 0 w 9151144"/>
              <a:gd name="connsiteY0" fmla="*/ 0 h 1203060"/>
              <a:gd name="connsiteX1" fmla="*/ 1590675 w 9151144"/>
              <a:gd name="connsiteY1" fmla="*/ 714375 h 1203060"/>
              <a:gd name="connsiteX2" fmla="*/ 3381375 w 9151144"/>
              <a:gd name="connsiteY2" fmla="*/ 1133475 h 1203060"/>
              <a:gd name="connsiteX3" fmla="*/ 5010150 w 9151144"/>
              <a:gd name="connsiteY3" fmla="*/ 1193006 h 1203060"/>
              <a:gd name="connsiteX4" fmla="*/ 6372225 w 9151144"/>
              <a:gd name="connsiteY4" fmla="*/ 1028700 h 1203060"/>
              <a:gd name="connsiteX5" fmla="*/ 7903369 w 9151144"/>
              <a:gd name="connsiteY5" fmla="*/ 590550 h 1203060"/>
              <a:gd name="connsiteX6" fmla="*/ 9151144 w 9151144"/>
              <a:gd name="connsiteY6" fmla="*/ 4762 h 1203060"/>
              <a:gd name="connsiteX0" fmla="*/ 0 w 9151144"/>
              <a:gd name="connsiteY0" fmla="*/ 0 h 1199614"/>
              <a:gd name="connsiteX1" fmla="*/ 1590675 w 9151144"/>
              <a:gd name="connsiteY1" fmla="*/ 714375 h 1199614"/>
              <a:gd name="connsiteX2" fmla="*/ 3378993 w 9151144"/>
              <a:gd name="connsiteY2" fmla="*/ 1121568 h 1199614"/>
              <a:gd name="connsiteX3" fmla="*/ 5010150 w 9151144"/>
              <a:gd name="connsiteY3" fmla="*/ 1193006 h 1199614"/>
              <a:gd name="connsiteX4" fmla="*/ 6372225 w 9151144"/>
              <a:gd name="connsiteY4" fmla="*/ 1028700 h 1199614"/>
              <a:gd name="connsiteX5" fmla="*/ 7903369 w 9151144"/>
              <a:gd name="connsiteY5" fmla="*/ 590550 h 1199614"/>
              <a:gd name="connsiteX6" fmla="*/ 9151144 w 9151144"/>
              <a:gd name="connsiteY6" fmla="*/ 4762 h 1199614"/>
              <a:gd name="connsiteX0" fmla="*/ 0 w 9151144"/>
              <a:gd name="connsiteY0" fmla="*/ 0 h 1197165"/>
              <a:gd name="connsiteX1" fmla="*/ 1590675 w 9151144"/>
              <a:gd name="connsiteY1" fmla="*/ 714375 h 1197165"/>
              <a:gd name="connsiteX2" fmla="*/ 3378993 w 9151144"/>
              <a:gd name="connsiteY2" fmla="*/ 1121568 h 1197165"/>
              <a:gd name="connsiteX3" fmla="*/ 5010150 w 9151144"/>
              <a:gd name="connsiteY3" fmla="*/ 1193006 h 1197165"/>
              <a:gd name="connsiteX4" fmla="*/ 6372225 w 9151144"/>
              <a:gd name="connsiteY4" fmla="*/ 1028700 h 1197165"/>
              <a:gd name="connsiteX5" fmla="*/ 7903369 w 9151144"/>
              <a:gd name="connsiteY5" fmla="*/ 590550 h 1197165"/>
              <a:gd name="connsiteX6" fmla="*/ 9151144 w 9151144"/>
              <a:gd name="connsiteY6" fmla="*/ 4762 h 1197165"/>
              <a:gd name="connsiteX0" fmla="*/ 0 w 9151144"/>
              <a:gd name="connsiteY0" fmla="*/ 0 h 1199738"/>
              <a:gd name="connsiteX1" fmla="*/ 1590675 w 9151144"/>
              <a:gd name="connsiteY1" fmla="*/ 709612 h 1199738"/>
              <a:gd name="connsiteX2" fmla="*/ 3378993 w 9151144"/>
              <a:gd name="connsiteY2" fmla="*/ 1121568 h 1199738"/>
              <a:gd name="connsiteX3" fmla="*/ 5010150 w 9151144"/>
              <a:gd name="connsiteY3" fmla="*/ 1193006 h 1199738"/>
              <a:gd name="connsiteX4" fmla="*/ 6372225 w 9151144"/>
              <a:gd name="connsiteY4" fmla="*/ 1028700 h 1199738"/>
              <a:gd name="connsiteX5" fmla="*/ 7903369 w 9151144"/>
              <a:gd name="connsiteY5" fmla="*/ 590550 h 1199738"/>
              <a:gd name="connsiteX6" fmla="*/ 9151144 w 9151144"/>
              <a:gd name="connsiteY6" fmla="*/ 4762 h 1199738"/>
              <a:gd name="connsiteX0" fmla="*/ 0 w 9144001"/>
              <a:gd name="connsiteY0" fmla="*/ 0 h 1199738"/>
              <a:gd name="connsiteX1" fmla="*/ 1583532 w 9144001"/>
              <a:gd name="connsiteY1" fmla="*/ 709612 h 1199738"/>
              <a:gd name="connsiteX2" fmla="*/ 3371850 w 9144001"/>
              <a:gd name="connsiteY2" fmla="*/ 1121568 h 1199738"/>
              <a:gd name="connsiteX3" fmla="*/ 5003007 w 9144001"/>
              <a:gd name="connsiteY3" fmla="*/ 1193006 h 1199738"/>
              <a:gd name="connsiteX4" fmla="*/ 6365082 w 9144001"/>
              <a:gd name="connsiteY4" fmla="*/ 1028700 h 1199738"/>
              <a:gd name="connsiteX5" fmla="*/ 7896226 w 9144001"/>
              <a:gd name="connsiteY5" fmla="*/ 590550 h 1199738"/>
              <a:gd name="connsiteX6" fmla="*/ 9144001 w 9144001"/>
              <a:gd name="connsiteY6" fmla="*/ 4762 h 1199738"/>
              <a:gd name="connsiteX0" fmla="*/ 0 w 9141620"/>
              <a:gd name="connsiteY0" fmla="*/ 0 h 1199738"/>
              <a:gd name="connsiteX1" fmla="*/ 1583532 w 9141620"/>
              <a:gd name="connsiteY1" fmla="*/ 709612 h 1199738"/>
              <a:gd name="connsiteX2" fmla="*/ 3371850 w 9141620"/>
              <a:gd name="connsiteY2" fmla="*/ 1121568 h 1199738"/>
              <a:gd name="connsiteX3" fmla="*/ 5003007 w 9141620"/>
              <a:gd name="connsiteY3" fmla="*/ 1193006 h 1199738"/>
              <a:gd name="connsiteX4" fmla="*/ 6365082 w 9141620"/>
              <a:gd name="connsiteY4" fmla="*/ 1028700 h 1199738"/>
              <a:gd name="connsiteX5" fmla="*/ 7896226 w 9141620"/>
              <a:gd name="connsiteY5" fmla="*/ 590550 h 1199738"/>
              <a:gd name="connsiteX6" fmla="*/ 9141620 w 9141620"/>
              <a:gd name="connsiteY6" fmla="*/ 28575 h 1199738"/>
              <a:gd name="connsiteX0" fmla="*/ 0 w 9141620"/>
              <a:gd name="connsiteY0" fmla="*/ 0 h 1199738"/>
              <a:gd name="connsiteX1" fmla="*/ 1583532 w 9141620"/>
              <a:gd name="connsiteY1" fmla="*/ 709612 h 1199738"/>
              <a:gd name="connsiteX2" fmla="*/ 3371850 w 9141620"/>
              <a:gd name="connsiteY2" fmla="*/ 1121568 h 1199738"/>
              <a:gd name="connsiteX3" fmla="*/ 5003007 w 9141620"/>
              <a:gd name="connsiteY3" fmla="*/ 1193006 h 1199738"/>
              <a:gd name="connsiteX4" fmla="*/ 6365082 w 9141620"/>
              <a:gd name="connsiteY4" fmla="*/ 1028700 h 1199738"/>
              <a:gd name="connsiteX5" fmla="*/ 7903369 w 9141620"/>
              <a:gd name="connsiteY5" fmla="*/ 650082 h 1199738"/>
              <a:gd name="connsiteX6" fmla="*/ 9141620 w 9141620"/>
              <a:gd name="connsiteY6" fmla="*/ 28575 h 1199738"/>
              <a:gd name="connsiteX0" fmla="*/ 0 w 9141620"/>
              <a:gd name="connsiteY0" fmla="*/ 0 h 1195396"/>
              <a:gd name="connsiteX1" fmla="*/ 1583532 w 9141620"/>
              <a:gd name="connsiteY1" fmla="*/ 709612 h 1195396"/>
              <a:gd name="connsiteX2" fmla="*/ 3371850 w 9141620"/>
              <a:gd name="connsiteY2" fmla="*/ 1121568 h 1195396"/>
              <a:gd name="connsiteX3" fmla="*/ 5003007 w 9141620"/>
              <a:gd name="connsiteY3" fmla="*/ 1193006 h 1195396"/>
              <a:gd name="connsiteX4" fmla="*/ 6367463 w 9141620"/>
              <a:gd name="connsiteY4" fmla="*/ 1123950 h 1195396"/>
              <a:gd name="connsiteX5" fmla="*/ 7903369 w 9141620"/>
              <a:gd name="connsiteY5" fmla="*/ 650082 h 1195396"/>
              <a:gd name="connsiteX6" fmla="*/ 9141620 w 9141620"/>
              <a:gd name="connsiteY6" fmla="*/ 28575 h 1195396"/>
              <a:gd name="connsiteX0" fmla="*/ 0 w 9141620"/>
              <a:gd name="connsiteY0" fmla="*/ 0 h 1302545"/>
              <a:gd name="connsiteX1" fmla="*/ 1583532 w 9141620"/>
              <a:gd name="connsiteY1" fmla="*/ 709612 h 1302545"/>
              <a:gd name="connsiteX2" fmla="*/ 3371850 w 9141620"/>
              <a:gd name="connsiteY2" fmla="*/ 1121568 h 1302545"/>
              <a:gd name="connsiteX3" fmla="*/ 4948238 w 9141620"/>
              <a:gd name="connsiteY3" fmla="*/ 1302544 h 1302545"/>
              <a:gd name="connsiteX4" fmla="*/ 6367463 w 9141620"/>
              <a:gd name="connsiteY4" fmla="*/ 1123950 h 1302545"/>
              <a:gd name="connsiteX5" fmla="*/ 7903369 w 9141620"/>
              <a:gd name="connsiteY5" fmla="*/ 650082 h 1302545"/>
              <a:gd name="connsiteX6" fmla="*/ 9141620 w 9141620"/>
              <a:gd name="connsiteY6" fmla="*/ 28575 h 1302545"/>
              <a:gd name="connsiteX0" fmla="*/ 0 w 9141620"/>
              <a:gd name="connsiteY0" fmla="*/ 0 h 1312348"/>
              <a:gd name="connsiteX1" fmla="*/ 1583532 w 9141620"/>
              <a:gd name="connsiteY1" fmla="*/ 709612 h 1312348"/>
              <a:gd name="connsiteX2" fmla="*/ 3369468 w 9141620"/>
              <a:gd name="connsiteY2" fmla="*/ 1226343 h 1312348"/>
              <a:gd name="connsiteX3" fmla="*/ 4948238 w 9141620"/>
              <a:gd name="connsiteY3" fmla="*/ 1302544 h 1312348"/>
              <a:gd name="connsiteX4" fmla="*/ 6367463 w 9141620"/>
              <a:gd name="connsiteY4" fmla="*/ 1123950 h 1312348"/>
              <a:gd name="connsiteX5" fmla="*/ 7903369 w 9141620"/>
              <a:gd name="connsiteY5" fmla="*/ 650082 h 1312348"/>
              <a:gd name="connsiteX6" fmla="*/ 9141620 w 9141620"/>
              <a:gd name="connsiteY6" fmla="*/ 28575 h 1312348"/>
              <a:gd name="connsiteX0" fmla="*/ 0 w 9141620"/>
              <a:gd name="connsiteY0" fmla="*/ 0 h 1310252"/>
              <a:gd name="connsiteX1" fmla="*/ 1571626 w 9141620"/>
              <a:gd name="connsiteY1" fmla="*/ 776287 h 1310252"/>
              <a:gd name="connsiteX2" fmla="*/ 3369468 w 9141620"/>
              <a:gd name="connsiteY2" fmla="*/ 1226343 h 1310252"/>
              <a:gd name="connsiteX3" fmla="*/ 4948238 w 9141620"/>
              <a:gd name="connsiteY3" fmla="*/ 1302544 h 1310252"/>
              <a:gd name="connsiteX4" fmla="*/ 6367463 w 9141620"/>
              <a:gd name="connsiteY4" fmla="*/ 1123950 h 1310252"/>
              <a:gd name="connsiteX5" fmla="*/ 7903369 w 9141620"/>
              <a:gd name="connsiteY5" fmla="*/ 650082 h 1310252"/>
              <a:gd name="connsiteX6" fmla="*/ 9141620 w 9141620"/>
              <a:gd name="connsiteY6" fmla="*/ 28575 h 1310252"/>
              <a:gd name="connsiteX0" fmla="*/ 0 w 9134476"/>
              <a:gd name="connsiteY0" fmla="*/ 2381 h 1281677"/>
              <a:gd name="connsiteX1" fmla="*/ 1564482 w 9134476"/>
              <a:gd name="connsiteY1" fmla="*/ 747712 h 1281677"/>
              <a:gd name="connsiteX2" fmla="*/ 3362324 w 9134476"/>
              <a:gd name="connsiteY2" fmla="*/ 1197768 h 1281677"/>
              <a:gd name="connsiteX3" fmla="*/ 4941094 w 9134476"/>
              <a:gd name="connsiteY3" fmla="*/ 1273969 h 1281677"/>
              <a:gd name="connsiteX4" fmla="*/ 6360319 w 9134476"/>
              <a:gd name="connsiteY4" fmla="*/ 1095375 h 1281677"/>
              <a:gd name="connsiteX5" fmla="*/ 7896225 w 9134476"/>
              <a:gd name="connsiteY5" fmla="*/ 621507 h 1281677"/>
              <a:gd name="connsiteX6" fmla="*/ 9134476 w 9134476"/>
              <a:gd name="connsiteY6" fmla="*/ 0 h 1281677"/>
              <a:gd name="connsiteX0" fmla="*/ 0 w 9134476"/>
              <a:gd name="connsiteY0" fmla="*/ 2381 h 1281677"/>
              <a:gd name="connsiteX1" fmla="*/ 1564482 w 9134476"/>
              <a:gd name="connsiteY1" fmla="*/ 747712 h 1281677"/>
              <a:gd name="connsiteX2" fmla="*/ 3362324 w 9134476"/>
              <a:gd name="connsiteY2" fmla="*/ 1197768 h 1281677"/>
              <a:gd name="connsiteX3" fmla="*/ 4941094 w 9134476"/>
              <a:gd name="connsiteY3" fmla="*/ 1273969 h 1281677"/>
              <a:gd name="connsiteX4" fmla="*/ 6360319 w 9134476"/>
              <a:gd name="connsiteY4" fmla="*/ 1095375 h 1281677"/>
              <a:gd name="connsiteX5" fmla="*/ 7896225 w 9134476"/>
              <a:gd name="connsiteY5" fmla="*/ 621507 h 1281677"/>
              <a:gd name="connsiteX6" fmla="*/ 9134476 w 9134476"/>
              <a:gd name="connsiteY6" fmla="*/ 0 h 1281677"/>
              <a:gd name="connsiteX0" fmla="*/ 0 w 9134476"/>
              <a:gd name="connsiteY0" fmla="*/ 2381 h 1279974"/>
              <a:gd name="connsiteX1" fmla="*/ 1564482 w 9134476"/>
              <a:gd name="connsiteY1" fmla="*/ 747712 h 1279974"/>
              <a:gd name="connsiteX2" fmla="*/ 3362324 w 9134476"/>
              <a:gd name="connsiteY2" fmla="*/ 1197768 h 1279974"/>
              <a:gd name="connsiteX3" fmla="*/ 4941094 w 9134476"/>
              <a:gd name="connsiteY3" fmla="*/ 1273969 h 1279974"/>
              <a:gd name="connsiteX4" fmla="*/ 6360319 w 9134476"/>
              <a:gd name="connsiteY4" fmla="*/ 1095375 h 1279974"/>
              <a:gd name="connsiteX5" fmla="*/ 7896225 w 9134476"/>
              <a:gd name="connsiteY5" fmla="*/ 621507 h 1279974"/>
              <a:gd name="connsiteX6" fmla="*/ 9134476 w 9134476"/>
              <a:gd name="connsiteY6" fmla="*/ 0 h 127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4476" h="1279974">
                <a:moveTo>
                  <a:pt x="0" y="2381"/>
                </a:moveTo>
                <a:cubicBezTo>
                  <a:pt x="518319" y="312737"/>
                  <a:pt x="1004095" y="548481"/>
                  <a:pt x="1564482" y="747712"/>
                </a:cubicBezTo>
                <a:cubicBezTo>
                  <a:pt x="2124869" y="946943"/>
                  <a:pt x="2794793" y="1121965"/>
                  <a:pt x="3362324" y="1197768"/>
                </a:cubicBezTo>
                <a:cubicBezTo>
                  <a:pt x="3929855" y="1273571"/>
                  <a:pt x="4441428" y="1291034"/>
                  <a:pt x="4941094" y="1273969"/>
                </a:cubicBezTo>
                <a:cubicBezTo>
                  <a:pt x="5440760" y="1256904"/>
                  <a:pt x="5867797" y="1204119"/>
                  <a:pt x="6360319" y="1095375"/>
                </a:cubicBezTo>
                <a:cubicBezTo>
                  <a:pt x="6852841" y="986631"/>
                  <a:pt x="7433866" y="804069"/>
                  <a:pt x="7896225" y="621507"/>
                </a:cubicBezTo>
                <a:cubicBezTo>
                  <a:pt x="8358584" y="438945"/>
                  <a:pt x="8745538" y="203200"/>
                  <a:pt x="9134476" y="0"/>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6" name="TextBox 25">
            <a:extLst>
              <a:ext uri="{FF2B5EF4-FFF2-40B4-BE49-F238E27FC236}">
                <a16:creationId xmlns:a16="http://schemas.microsoft.com/office/drawing/2014/main" id="{2DE247E2-D719-001C-0CB2-67A88A405064}"/>
              </a:ext>
            </a:extLst>
          </p:cNvPr>
          <p:cNvSpPr txBox="1"/>
          <p:nvPr/>
        </p:nvSpPr>
        <p:spPr>
          <a:xfrm>
            <a:off x="4209758" y="4714181"/>
            <a:ext cx="436338"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30°</a:t>
            </a:r>
          </a:p>
        </p:txBody>
      </p:sp>
      <p:sp>
        <p:nvSpPr>
          <p:cNvPr id="27" name="Freeform 26">
            <a:extLst>
              <a:ext uri="{FF2B5EF4-FFF2-40B4-BE49-F238E27FC236}">
                <a16:creationId xmlns:a16="http://schemas.microsoft.com/office/drawing/2014/main" id="{48E40A32-0288-FE9E-D891-6D68538C9115}"/>
              </a:ext>
            </a:extLst>
          </p:cNvPr>
          <p:cNvSpPr/>
          <p:nvPr/>
        </p:nvSpPr>
        <p:spPr>
          <a:xfrm>
            <a:off x="2381" y="5038725"/>
            <a:ext cx="9141619" cy="763225"/>
          </a:xfrm>
          <a:custGeom>
            <a:avLst/>
            <a:gdLst>
              <a:gd name="connsiteX0" fmla="*/ 0 w 9124950"/>
              <a:gd name="connsiteY0" fmla="*/ 0 h 456604"/>
              <a:gd name="connsiteX1" fmla="*/ 1714500 w 9124950"/>
              <a:gd name="connsiteY1" fmla="*/ 257175 h 456604"/>
              <a:gd name="connsiteX2" fmla="*/ 3657600 w 9124950"/>
              <a:gd name="connsiteY2" fmla="*/ 419100 h 456604"/>
              <a:gd name="connsiteX3" fmla="*/ 4962525 w 9124950"/>
              <a:gd name="connsiteY3" fmla="*/ 447675 h 456604"/>
              <a:gd name="connsiteX4" fmla="*/ 7143750 w 9124950"/>
              <a:gd name="connsiteY4" fmla="*/ 295275 h 456604"/>
              <a:gd name="connsiteX5" fmla="*/ 9124950 w 9124950"/>
              <a:gd name="connsiteY5" fmla="*/ 9525 h 456604"/>
              <a:gd name="connsiteX0" fmla="*/ 0 w 9146381"/>
              <a:gd name="connsiteY0" fmla="*/ 0 h 456604"/>
              <a:gd name="connsiteX1" fmla="*/ 1714500 w 9146381"/>
              <a:gd name="connsiteY1" fmla="*/ 257175 h 456604"/>
              <a:gd name="connsiteX2" fmla="*/ 3657600 w 9146381"/>
              <a:gd name="connsiteY2" fmla="*/ 419100 h 456604"/>
              <a:gd name="connsiteX3" fmla="*/ 4962525 w 9146381"/>
              <a:gd name="connsiteY3" fmla="*/ 447675 h 456604"/>
              <a:gd name="connsiteX4" fmla="*/ 7143750 w 9146381"/>
              <a:gd name="connsiteY4" fmla="*/ 295275 h 456604"/>
              <a:gd name="connsiteX5" fmla="*/ 9146381 w 9146381"/>
              <a:gd name="connsiteY5" fmla="*/ 9525 h 456604"/>
              <a:gd name="connsiteX0" fmla="*/ 0 w 9146381"/>
              <a:gd name="connsiteY0" fmla="*/ 0 h 456779"/>
              <a:gd name="connsiteX1" fmla="*/ 1714500 w 9146381"/>
              <a:gd name="connsiteY1" fmla="*/ 257175 h 456779"/>
              <a:gd name="connsiteX2" fmla="*/ 3657600 w 9146381"/>
              <a:gd name="connsiteY2" fmla="*/ 419100 h 456779"/>
              <a:gd name="connsiteX3" fmla="*/ 4962525 w 9146381"/>
              <a:gd name="connsiteY3" fmla="*/ 447675 h 456779"/>
              <a:gd name="connsiteX4" fmla="*/ 7136606 w 9146381"/>
              <a:gd name="connsiteY4" fmla="*/ 292894 h 456779"/>
              <a:gd name="connsiteX5" fmla="*/ 9146381 w 9146381"/>
              <a:gd name="connsiteY5" fmla="*/ 9525 h 456779"/>
              <a:gd name="connsiteX0" fmla="*/ 0 w 9146381"/>
              <a:gd name="connsiteY0" fmla="*/ 0 h 434846"/>
              <a:gd name="connsiteX1" fmla="*/ 1714500 w 9146381"/>
              <a:gd name="connsiteY1" fmla="*/ 257175 h 434846"/>
              <a:gd name="connsiteX2" fmla="*/ 3657600 w 9146381"/>
              <a:gd name="connsiteY2" fmla="*/ 419100 h 434846"/>
              <a:gd name="connsiteX3" fmla="*/ 4960144 w 9146381"/>
              <a:gd name="connsiteY3" fmla="*/ 414338 h 434846"/>
              <a:gd name="connsiteX4" fmla="*/ 7136606 w 9146381"/>
              <a:gd name="connsiteY4" fmla="*/ 292894 h 434846"/>
              <a:gd name="connsiteX5" fmla="*/ 9146381 w 9146381"/>
              <a:gd name="connsiteY5" fmla="*/ 9525 h 434846"/>
              <a:gd name="connsiteX0" fmla="*/ 0 w 9146381"/>
              <a:gd name="connsiteY0" fmla="*/ 0 h 426670"/>
              <a:gd name="connsiteX1" fmla="*/ 1714500 w 9146381"/>
              <a:gd name="connsiteY1" fmla="*/ 257175 h 426670"/>
              <a:gd name="connsiteX2" fmla="*/ 3631407 w 9146381"/>
              <a:gd name="connsiteY2" fmla="*/ 404813 h 426670"/>
              <a:gd name="connsiteX3" fmla="*/ 4960144 w 9146381"/>
              <a:gd name="connsiteY3" fmla="*/ 414338 h 426670"/>
              <a:gd name="connsiteX4" fmla="*/ 7136606 w 9146381"/>
              <a:gd name="connsiteY4" fmla="*/ 292894 h 426670"/>
              <a:gd name="connsiteX5" fmla="*/ 9146381 w 9146381"/>
              <a:gd name="connsiteY5" fmla="*/ 9525 h 426670"/>
              <a:gd name="connsiteX0" fmla="*/ 0 w 9134475"/>
              <a:gd name="connsiteY0" fmla="*/ 0 h 417145"/>
              <a:gd name="connsiteX1" fmla="*/ 1702594 w 9134475"/>
              <a:gd name="connsiteY1" fmla="*/ 247650 h 417145"/>
              <a:gd name="connsiteX2" fmla="*/ 3619501 w 9134475"/>
              <a:gd name="connsiteY2" fmla="*/ 395288 h 417145"/>
              <a:gd name="connsiteX3" fmla="*/ 4948238 w 9134475"/>
              <a:gd name="connsiteY3" fmla="*/ 404813 h 417145"/>
              <a:gd name="connsiteX4" fmla="*/ 7124700 w 9134475"/>
              <a:gd name="connsiteY4" fmla="*/ 283369 h 417145"/>
              <a:gd name="connsiteX5" fmla="*/ 9134475 w 9134475"/>
              <a:gd name="connsiteY5" fmla="*/ 0 h 417145"/>
              <a:gd name="connsiteX0" fmla="*/ 0 w 9134475"/>
              <a:gd name="connsiteY0" fmla="*/ 0 h 412403"/>
              <a:gd name="connsiteX1" fmla="*/ 1702594 w 9134475"/>
              <a:gd name="connsiteY1" fmla="*/ 247650 h 412403"/>
              <a:gd name="connsiteX2" fmla="*/ 3619501 w 9134475"/>
              <a:gd name="connsiteY2" fmla="*/ 395288 h 412403"/>
              <a:gd name="connsiteX3" fmla="*/ 4948238 w 9134475"/>
              <a:gd name="connsiteY3" fmla="*/ 404813 h 412403"/>
              <a:gd name="connsiteX4" fmla="*/ 7124700 w 9134475"/>
              <a:gd name="connsiteY4" fmla="*/ 283369 h 412403"/>
              <a:gd name="connsiteX5" fmla="*/ 9134475 w 9134475"/>
              <a:gd name="connsiteY5" fmla="*/ 0 h 412403"/>
              <a:gd name="connsiteX0" fmla="*/ 0 w 9134475"/>
              <a:gd name="connsiteY0" fmla="*/ 0 h 411522"/>
              <a:gd name="connsiteX1" fmla="*/ 1702594 w 9134475"/>
              <a:gd name="connsiteY1" fmla="*/ 247650 h 411522"/>
              <a:gd name="connsiteX2" fmla="*/ 3619501 w 9134475"/>
              <a:gd name="connsiteY2" fmla="*/ 395288 h 411522"/>
              <a:gd name="connsiteX3" fmla="*/ 4948238 w 9134475"/>
              <a:gd name="connsiteY3" fmla="*/ 404813 h 411522"/>
              <a:gd name="connsiteX4" fmla="*/ 7124700 w 9134475"/>
              <a:gd name="connsiteY4" fmla="*/ 283369 h 411522"/>
              <a:gd name="connsiteX5" fmla="*/ 9134475 w 9134475"/>
              <a:gd name="connsiteY5" fmla="*/ 0 h 411522"/>
              <a:gd name="connsiteX0" fmla="*/ 0 w 9134475"/>
              <a:gd name="connsiteY0" fmla="*/ 0 h 409175"/>
              <a:gd name="connsiteX1" fmla="*/ 1702594 w 9134475"/>
              <a:gd name="connsiteY1" fmla="*/ 247650 h 409175"/>
              <a:gd name="connsiteX2" fmla="*/ 3619501 w 9134475"/>
              <a:gd name="connsiteY2" fmla="*/ 395288 h 409175"/>
              <a:gd name="connsiteX3" fmla="*/ 4948238 w 9134475"/>
              <a:gd name="connsiteY3" fmla="*/ 404813 h 409175"/>
              <a:gd name="connsiteX4" fmla="*/ 7124700 w 9134475"/>
              <a:gd name="connsiteY4" fmla="*/ 283369 h 409175"/>
              <a:gd name="connsiteX5" fmla="*/ 9134475 w 9134475"/>
              <a:gd name="connsiteY5" fmla="*/ 0 h 409175"/>
              <a:gd name="connsiteX0" fmla="*/ 0 w 9134475"/>
              <a:gd name="connsiteY0" fmla="*/ 0 h 412663"/>
              <a:gd name="connsiteX1" fmla="*/ 1702594 w 9134475"/>
              <a:gd name="connsiteY1" fmla="*/ 247650 h 412663"/>
              <a:gd name="connsiteX2" fmla="*/ 3598086 w 9134475"/>
              <a:gd name="connsiteY2" fmla="*/ 390174 h 412663"/>
              <a:gd name="connsiteX3" fmla="*/ 4948238 w 9134475"/>
              <a:gd name="connsiteY3" fmla="*/ 404813 h 412663"/>
              <a:gd name="connsiteX4" fmla="*/ 7124700 w 9134475"/>
              <a:gd name="connsiteY4" fmla="*/ 283369 h 412663"/>
              <a:gd name="connsiteX5" fmla="*/ 9134475 w 9134475"/>
              <a:gd name="connsiteY5" fmla="*/ 0 h 412663"/>
              <a:gd name="connsiteX0" fmla="*/ 0 w 9134475"/>
              <a:gd name="connsiteY0" fmla="*/ 0 h 409833"/>
              <a:gd name="connsiteX1" fmla="*/ 1702594 w 9134475"/>
              <a:gd name="connsiteY1" fmla="*/ 247650 h 409833"/>
              <a:gd name="connsiteX2" fmla="*/ 3598086 w 9134475"/>
              <a:gd name="connsiteY2" fmla="*/ 390174 h 409833"/>
              <a:gd name="connsiteX3" fmla="*/ 4948238 w 9134475"/>
              <a:gd name="connsiteY3" fmla="*/ 404813 h 409833"/>
              <a:gd name="connsiteX4" fmla="*/ 7124700 w 9134475"/>
              <a:gd name="connsiteY4" fmla="*/ 283369 h 409833"/>
              <a:gd name="connsiteX5" fmla="*/ 9134475 w 9134475"/>
              <a:gd name="connsiteY5" fmla="*/ 0 h 409833"/>
              <a:gd name="connsiteX0" fmla="*/ 0 w 9134475"/>
              <a:gd name="connsiteY0" fmla="*/ 0 h 409833"/>
              <a:gd name="connsiteX1" fmla="*/ 1702594 w 9134475"/>
              <a:gd name="connsiteY1" fmla="*/ 247650 h 409833"/>
              <a:gd name="connsiteX2" fmla="*/ 3598086 w 9134475"/>
              <a:gd name="connsiteY2" fmla="*/ 390174 h 409833"/>
              <a:gd name="connsiteX3" fmla="*/ 4948238 w 9134475"/>
              <a:gd name="connsiteY3" fmla="*/ 404813 h 409833"/>
              <a:gd name="connsiteX4" fmla="*/ 7124700 w 9134475"/>
              <a:gd name="connsiteY4" fmla="*/ 283369 h 409833"/>
              <a:gd name="connsiteX5" fmla="*/ 9134475 w 9134475"/>
              <a:gd name="connsiteY5" fmla="*/ 0 h 40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4475" h="409833">
                <a:moveTo>
                  <a:pt x="0" y="0"/>
                </a:moveTo>
                <a:cubicBezTo>
                  <a:pt x="552450" y="93662"/>
                  <a:pt x="1102913" y="182621"/>
                  <a:pt x="1702594" y="247650"/>
                </a:cubicBezTo>
                <a:cubicBezTo>
                  <a:pt x="2302275" y="312679"/>
                  <a:pt x="3161921" y="373505"/>
                  <a:pt x="3598086" y="390174"/>
                </a:cubicBezTo>
                <a:cubicBezTo>
                  <a:pt x="4034251" y="406843"/>
                  <a:pt x="4358090" y="416221"/>
                  <a:pt x="4948238" y="404813"/>
                </a:cubicBezTo>
                <a:cubicBezTo>
                  <a:pt x="5538386" y="393405"/>
                  <a:pt x="6426994" y="350838"/>
                  <a:pt x="7124700" y="283369"/>
                </a:cubicBezTo>
                <a:cubicBezTo>
                  <a:pt x="7822406" y="215900"/>
                  <a:pt x="8495503" y="111477"/>
                  <a:pt x="9134475" y="0"/>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8" name="TextBox 27">
            <a:extLst>
              <a:ext uri="{FF2B5EF4-FFF2-40B4-BE49-F238E27FC236}">
                <a16:creationId xmlns:a16="http://schemas.microsoft.com/office/drawing/2014/main" id="{753F7C8C-4767-82FB-FF33-57D553CE9568}"/>
              </a:ext>
            </a:extLst>
          </p:cNvPr>
          <p:cNvSpPr txBox="1"/>
          <p:nvPr/>
        </p:nvSpPr>
        <p:spPr>
          <a:xfrm>
            <a:off x="4225881" y="5754311"/>
            <a:ext cx="41069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15°</a:t>
            </a:r>
          </a:p>
        </p:txBody>
      </p:sp>
      <p:grpSp>
        <p:nvGrpSpPr>
          <p:cNvPr id="8" name="Group 7">
            <a:extLst>
              <a:ext uri="{FF2B5EF4-FFF2-40B4-BE49-F238E27FC236}">
                <a16:creationId xmlns:a16="http://schemas.microsoft.com/office/drawing/2014/main" id="{3E078453-253D-29D1-63EF-E5011357EB5B}"/>
              </a:ext>
            </a:extLst>
          </p:cNvPr>
          <p:cNvGrpSpPr/>
          <p:nvPr/>
        </p:nvGrpSpPr>
        <p:grpSpPr>
          <a:xfrm>
            <a:off x="4726601" y="4851748"/>
            <a:ext cx="1047378" cy="1395591"/>
            <a:chOff x="7763247" y="3953610"/>
            <a:chExt cx="1047378" cy="1395591"/>
          </a:xfrm>
        </p:grpSpPr>
        <p:grpSp>
          <p:nvGrpSpPr>
            <p:cNvPr id="34" name="Group 33">
              <a:extLst>
                <a:ext uri="{FF2B5EF4-FFF2-40B4-BE49-F238E27FC236}">
                  <a16:creationId xmlns:a16="http://schemas.microsoft.com/office/drawing/2014/main" id="{9FC7C5BE-6E42-04A5-B92A-35456A5B628E}"/>
                </a:ext>
              </a:extLst>
            </p:cNvPr>
            <p:cNvGrpSpPr>
              <a:grpSpLocks noChangeAspect="1"/>
            </p:cNvGrpSpPr>
            <p:nvPr/>
          </p:nvGrpSpPr>
          <p:grpSpPr>
            <a:xfrm>
              <a:off x="7956645" y="4258320"/>
              <a:ext cx="660582" cy="683058"/>
              <a:chOff x="5863425" y="3533212"/>
              <a:chExt cx="1492823" cy="1543614"/>
            </a:xfrm>
          </p:grpSpPr>
          <p:sp>
            <p:nvSpPr>
              <p:cNvPr id="31" name="Freeform 30">
                <a:extLst>
                  <a:ext uri="{FF2B5EF4-FFF2-40B4-BE49-F238E27FC236}">
                    <a16:creationId xmlns:a16="http://schemas.microsoft.com/office/drawing/2014/main" id="{68A8B9E3-AE02-BFDD-0DE5-134A2BDB366A}"/>
                  </a:ext>
                </a:extLst>
              </p:cNvPr>
              <p:cNvSpPr/>
              <p:nvPr/>
            </p:nvSpPr>
            <p:spPr>
              <a:xfrm>
                <a:off x="5863425" y="3533212"/>
                <a:ext cx="1492823" cy="1543614"/>
              </a:xfrm>
              <a:custGeom>
                <a:avLst/>
                <a:gdLst>
                  <a:gd name="connsiteX0" fmla="*/ 239345 w 1521198"/>
                  <a:gd name="connsiteY0" fmla="*/ 1547028 h 1556553"/>
                  <a:gd name="connsiteX1" fmla="*/ 258395 w 1521198"/>
                  <a:gd name="connsiteY1" fmla="*/ 1185078 h 1556553"/>
                  <a:gd name="connsiteX2" fmla="*/ 67895 w 1521198"/>
                  <a:gd name="connsiteY2" fmla="*/ 804078 h 1556553"/>
                  <a:gd name="connsiteX3" fmla="*/ 1220 w 1521198"/>
                  <a:gd name="connsiteY3" fmla="*/ 461178 h 1556553"/>
                  <a:gd name="connsiteX4" fmla="*/ 115520 w 1521198"/>
                  <a:gd name="connsiteY4" fmla="*/ 289728 h 1556553"/>
                  <a:gd name="connsiteX5" fmla="*/ 220295 w 1521198"/>
                  <a:gd name="connsiteY5" fmla="*/ 299253 h 1556553"/>
                  <a:gd name="connsiteX6" fmla="*/ 248870 w 1521198"/>
                  <a:gd name="connsiteY6" fmla="*/ 213528 h 1556553"/>
                  <a:gd name="connsiteX7" fmla="*/ 401270 w 1521198"/>
                  <a:gd name="connsiteY7" fmla="*/ 165903 h 1556553"/>
                  <a:gd name="connsiteX8" fmla="*/ 448895 w 1521198"/>
                  <a:gd name="connsiteY8" fmla="*/ 194478 h 1556553"/>
                  <a:gd name="connsiteX9" fmla="*/ 553670 w 1521198"/>
                  <a:gd name="connsiteY9" fmla="*/ 42078 h 1556553"/>
                  <a:gd name="connsiteX10" fmla="*/ 725120 w 1521198"/>
                  <a:gd name="connsiteY10" fmla="*/ 3978 h 1556553"/>
                  <a:gd name="connsiteX11" fmla="*/ 848945 w 1521198"/>
                  <a:gd name="connsiteY11" fmla="*/ 118278 h 1556553"/>
                  <a:gd name="connsiteX12" fmla="*/ 953720 w 1521198"/>
                  <a:gd name="connsiteY12" fmla="*/ 32553 h 1556553"/>
                  <a:gd name="connsiteX13" fmla="*/ 1172795 w 1521198"/>
                  <a:gd name="connsiteY13" fmla="*/ 23028 h 1556553"/>
                  <a:gd name="connsiteX14" fmla="*/ 1487120 w 1521198"/>
                  <a:gd name="connsiteY14" fmla="*/ 327828 h 1556553"/>
                  <a:gd name="connsiteX15" fmla="*/ 1496645 w 1521198"/>
                  <a:gd name="connsiteY15" fmla="*/ 508803 h 1556553"/>
                  <a:gd name="connsiteX16" fmla="*/ 1344245 w 1521198"/>
                  <a:gd name="connsiteY16" fmla="*/ 404028 h 1556553"/>
                  <a:gd name="connsiteX17" fmla="*/ 1496645 w 1521198"/>
                  <a:gd name="connsiteY17" fmla="*/ 575478 h 1556553"/>
                  <a:gd name="connsiteX18" fmla="*/ 1449020 w 1521198"/>
                  <a:gd name="connsiteY18" fmla="*/ 813603 h 1556553"/>
                  <a:gd name="connsiteX19" fmla="*/ 1306145 w 1521198"/>
                  <a:gd name="connsiteY19" fmla="*/ 1061253 h 1556553"/>
                  <a:gd name="connsiteX20" fmla="*/ 1077545 w 1521198"/>
                  <a:gd name="connsiteY20" fmla="*/ 1280328 h 1556553"/>
                  <a:gd name="connsiteX21" fmla="*/ 1029920 w 1521198"/>
                  <a:gd name="connsiteY21" fmla="*/ 1556553 h 1556553"/>
                  <a:gd name="connsiteX0" fmla="*/ 239302 w 1521155"/>
                  <a:gd name="connsiteY0" fmla="*/ 1547028 h 1556553"/>
                  <a:gd name="connsiteX1" fmla="*/ 248827 w 1521155"/>
                  <a:gd name="connsiteY1" fmla="*/ 1192222 h 1556553"/>
                  <a:gd name="connsiteX2" fmla="*/ 67852 w 1521155"/>
                  <a:gd name="connsiteY2" fmla="*/ 804078 h 1556553"/>
                  <a:gd name="connsiteX3" fmla="*/ 1177 w 1521155"/>
                  <a:gd name="connsiteY3" fmla="*/ 461178 h 1556553"/>
                  <a:gd name="connsiteX4" fmla="*/ 115477 w 1521155"/>
                  <a:gd name="connsiteY4" fmla="*/ 289728 h 1556553"/>
                  <a:gd name="connsiteX5" fmla="*/ 220252 w 1521155"/>
                  <a:gd name="connsiteY5" fmla="*/ 299253 h 1556553"/>
                  <a:gd name="connsiteX6" fmla="*/ 248827 w 1521155"/>
                  <a:gd name="connsiteY6" fmla="*/ 213528 h 1556553"/>
                  <a:gd name="connsiteX7" fmla="*/ 401227 w 1521155"/>
                  <a:gd name="connsiteY7" fmla="*/ 165903 h 1556553"/>
                  <a:gd name="connsiteX8" fmla="*/ 448852 w 1521155"/>
                  <a:gd name="connsiteY8" fmla="*/ 194478 h 1556553"/>
                  <a:gd name="connsiteX9" fmla="*/ 553627 w 1521155"/>
                  <a:gd name="connsiteY9" fmla="*/ 42078 h 1556553"/>
                  <a:gd name="connsiteX10" fmla="*/ 725077 w 1521155"/>
                  <a:gd name="connsiteY10" fmla="*/ 3978 h 1556553"/>
                  <a:gd name="connsiteX11" fmla="*/ 848902 w 1521155"/>
                  <a:gd name="connsiteY11" fmla="*/ 118278 h 1556553"/>
                  <a:gd name="connsiteX12" fmla="*/ 953677 w 1521155"/>
                  <a:gd name="connsiteY12" fmla="*/ 32553 h 1556553"/>
                  <a:gd name="connsiteX13" fmla="*/ 1172752 w 1521155"/>
                  <a:gd name="connsiteY13" fmla="*/ 23028 h 1556553"/>
                  <a:gd name="connsiteX14" fmla="*/ 1487077 w 1521155"/>
                  <a:gd name="connsiteY14" fmla="*/ 327828 h 1556553"/>
                  <a:gd name="connsiteX15" fmla="*/ 1496602 w 1521155"/>
                  <a:gd name="connsiteY15" fmla="*/ 508803 h 1556553"/>
                  <a:gd name="connsiteX16" fmla="*/ 1344202 w 1521155"/>
                  <a:gd name="connsiteY16" fmla="*/ 404028 h 1556553"/>
                  <a:gd name="connsiteX17" fmla="*/ 1496602 w 1521155"/>
                  <a:gd name="connsiteY17" fmla="*/ 575478 h 1556553"/>
                  <a:gd name="connsiteX18" fmla="*/ 1448977 w 1521155"/>
                  <a:gd name="connsiteY18" fmla="*/ 813603 h 1556553"/>
                  <a:gd name="connsiteX19" fmla="*/ 1306102 w 1521155"/>
                  <a:gd name="connsiteY19" fmla="*/ 1061253 h 1556553"/>
                  <a:gd name="connsiteX20" fmla="*/ 1077502 w 1521155"/>
                  <a:gd name="connsiteY20" fmla="*/ 1280328 h 1556553"/>
                  <a:gd name="connsiteX21" fmla="*/ 1029877 w 1521155"/>
                  <a:gd name="connsiteY21" fmla="*/ 1556553 h 1556553"/>
                  <a:gd name="connsiteX0" fmla="*/ 232353 w 1514206"/>
                  <a:gd name="connsiteY0" fmla="*/ 1547028 h 1556553"/>
                  <a:gd name="connsiteX1" fmla="*/ 241878 w 1514206"/>
                  <a:gd name="connsiteY1" fmla="*/ 1192222 h 1556553"/>
                  <a:gd name="connsiteX2" fmla="*/ 60903 w 1514206"/>
                  <a:gd name="connsiteY2" fmla="*/ 804078 h 1556553"/>
                  <a:gd name="connsiteX3" fmla="*/ 1372 w 1514206"/>
                  <a:gd name="connsiteY3" fmla="*/ 458797 h 1556553"/>
                  <a:gd name="connsiteX4" fmla="*/ 108528 w 1514206"/>
                  <a:gd name="connsiteY4" fmla="*/ 289728 h 1556553"/>
                  <a:gd name="connsiteX5" fmla="*/ 213303 w 1514206"/>
                  <a:gd name="connsiteY5" fmla="*/ 299253 h 1556553"/>
                  <a:gd name="connsiteX6" fmla="*/ 241878 w 1514206"/>
                  <a:gd name="connsiteY6" fmla="*/ 213528 h 1556553"/>
                  <a:gd name="connsiteX7" fmla="*/ 394278 w 1514206"/>
                  <a:gd name="connsiteY7" fmla="*/ 165903 h 1556553"/>
                  <a:gd name="connsiteX8" fmla="*/ 441903 w 1514206"/>
                  <a:gd name="connsiteY8" fmla="*/ 194478 h 1556553"/>
                  <a:gd name="connsiteX9" fmla="*/ 546678 w 1514206"/>
                  <a:gd name="connsiteY9" fmla="*/ 42078 h 1556553"/>
                  <a:gd name="connsiteX10" fmla="*/ 718128 w 1514206"/>
                  <a:gd name="connsiteY10" fmla="*/ 3978 h 1556553"/>
                  <a:gd name="connsiteX11" fmla="*/ 841953 w 1514206"/>
                  <a:gd name="connsiteY11" fmla="*/ 118278 h 1556553"/>
                  <a:gd name="connsiteX12" fmla="*/ 946728 w 1514206"/>
                  <a:gd name="connsiteY12" fmla="*/ 32553 h 1556553"/>
                  <a:gd name="connsiteX13" fmla="*/ 1165803 w 1514206"/>
                  <a:gd name="connsiteY13" fmla="*/ 23028 h 1556553"/>
                  <a:gd name="connsiteX14" fmla="*/ 1480128 w 1514206"/>
                  <a:gd name="connsiteY14" fmla="*/ 327828 h 1556553"/>
                  <a:gd name="connsiteX15" fmla="*/ 1489653 w 1514206"/>
                  <a:gd name="connsiteY15" fmla="*/ 508803 h 1556553"/>
                  <a:gd name="connsiteX16" fmla="*/ 1337253 w 1514206"/>
                  <a:gd name="connsiteY16" fmla="*/ 404028 h 1556553"/>
                  <a:gd name="connsiteX17" fmla="*/ 1489653 w 1514206"/>
                  <a:gd name="connsiteY17" fmla="*/ 575478 h 1556553"/>
                  <a:gd name="connsiteX18" fmla="*/ 1442028 w 1514206"/>
                  <a:gd name="connsiteY18" fmla="*/ 813603 h 1556553"/>
                  <a:gd name="connsiteX19" fmla="*/ 1299153 w 1514206"/>
                  <a:gd name="connsiteY19" fmla="*/ 1061253 h 1556553"/>
                  <a:gd name="connsiteX20" fmla="*/ 1070553 w 1514206"/>
                  <a:gd name="connsiteY20" fmla="*/ 1280328 h 1556553"/>
                  <a:gd name="connsiteX21" fmla="*/ 1022928 w 1514206"/>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42099 w 1514427"/>
                  <a:gd name="connsiteY6" fmla="*/ 213528 h 1556553"/>
                  <a:gd name="connsiteX7" fmla="*/ 394499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94499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80212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80212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6947 h 1556472"/>
                  <a:gd name="connsiteX1" fmla="*/ 242099 w 1514427"/>
                  <a:gd name="connsiteY1" fmla="*/ 1192141 h 1556472"/>
                  <a:gd name="connsiteX2" fmla="*/ 61124 w 1514427"/>
                  <a:gd name="connsiteY2" fmla="*/ 803997 h 1556472"/>
                  <a:gd name="connsiteX3" fmla="*/ 1593 w 1514427"/>
                  <a:gd name="connsiteY3" fmla="*/ 458716 h 1556472"/>
                  <a:gd name="connsiteX4" fmla="*/ 113512 w 1514427"/>
                  <a:gd name="connsiteY4" fmla="*/ 294410 h 1556472"/>
                  <a:gd name="connsiteX5" fmla="*/ 213524 w 1514427"/>
                  <a:gd name="connsiteY5" fmla="*/ 299172 h 1556472"/>
                  <a:gd name="connsiteX6" fmla="*/ 261149 w 1514427"/>
                  <a:gd name="connsiteY6" fmla="*/ 220590 h 1556472"/>
                  <a:gd name="connsiteX7" fmla="*/ 380212 w 1514427"/>
                  <a:gd name="connsiteY7" fmla="*/ 165822 h 1556472"/>
                  <a:gd name="connsiteX8" fmla="*/ 442124 w 1514427"/>
                  <a:gd name="connsiteY8" fmla="*/ 194397 h 1556472"/>
                  <a:gd name="connsiteX9" fmla="*/ 546899 w 1514427"/>
                  <a:gd name="connsiteY9" fmla="*/ 75334 h 1556472"/>
                  <a:gd name="connsiteX10" fmla="*/ 718349 w 1514427"/>
                  <a:gd name="connsiteY10" fmla="*/ 3897 h 1556472"/>
                  <a:gd name="connsiteX11" fmla="*/ 842174 w 1514427"/>
                  <a:gd name="connsiteY11" fmla="*/ 118197 h 1556472"/>
                  <a:gd name="connsiteX12" fmla="*/ 946949 w 1514427"/>
                  <a:gd name="connsiteY12" fmla="*/ 32472 h 1556472"/>
                  <a:gd name="connsiteX13" fmla="*/ 1166024 w 1514427"/>
                  <a:gd name="connsiteY13" fmla="*/ 22947 h 1556472"/>
                  <a:gd name="connsiteX14" fmla="*/ 1480349 w 1514427"/>
                  <a:gd name="connsiteY14" fmla="*/ 327747 h 1556472"/>
                  <a:gd name="connsiteX15" fmla="*/ 1489874 w 1514427"/>
                  <a:gd name="connsiteY15" fmla="*/ 508722 h 1556472"/>
                  <a:gd name="connsiteX16" fmla="*/ 1337474 w 1514427"/>
                  <a:gd name="connsiteY16" fmla="*/ 403947 h 1556472"/>
                  <a:gd name="connsiteX17" fmla="*/ 1489874 w 1514427"/>
                  <a:gd name="connsiteY17" fmla="*/ 575397 h 1556472"/>
                  <a:gd name="connsiteX18" fmla="*/ 1442249 w 1514427"/>
                  <a:gd name="connsiteY18" fmla="*/ 813522 h 1556472"/>
                  <a:gd name="connsiteX19" fmla="*/ 1299374 w 1514427"/>
                  <a:gd name="connsiteY19" fmla="*/ 1061172 h 1556472"/>
                  <a:gd name="connsiteX20" fmla="*/ 1070774 w 1514427"/>
                  <a:gd name="connsiteY20" fmla="*/ 1280247 h 1556472"/>
                  <a:gd name="connsiteX21" fmla="*/ 1023149 w 1514427"/>
                  <a:gd name="connsiteY21" fmla="*/ 1556472 h 1556472"/>
                  <a:gd name="connsiteX0" fmla="*/ 232574 w 1514427"/>
                  <a:gd name="connsiteY0" fmla="*/ 1546947 h 1556472"/>
                  <a:gd name="connsiteX1" fmla="*/ 242099 w 1514427"/>
                  <a:gd name="connsiteY1" fmla="*/ 1192141 h 1556472"/>
                  <a:gd name="connsiteX2" fmla="*/ 61124 w 1514427"/>
                  <a:gd name="connsiteY2" fmla="*/ 803997 h 1556472"/>
                  <a:gd name="connsiteX3" fmla="*/ 1593 w 1514427"/>
                  <a:gd name="connsiteY3" fmla="*/ 458716 h 1556472"/>
                  <a:gd name="connsiteX4" fmla="*/ 113512 w 1514427"/>
                  <a:gd name="connsiteY4" fmla="*/ 294410 h 1556472"/>
                  <a:gd name="connsiteX5" fmla="*/ 213524 w 1514427"/>
                  <a:gd name="connsiteY5" fmla="*/ 299172 h 1556472"/>
                  <a:gd name="connsiteX6" fmla="*/ 261149 w 1514427"/>
                  <a:gd name="connsiteY6" fmla="*/ 220590 h 1556472"/>
                  <a:gd name="connsiteX7" fmla="*/ 380212 w 1514427"/>
                  <a:gd name="connsiteY7" fmla="*/ 165822 h 1556472"/>
                  <a:gd name="connsiteX8" fmla="*/ 442124 w 1514427"/>
                  <a:gd name="connsiteY8" fmla="*/ 194397 h 1556472"/>
                  <a:gd name="connsiteX9" fmla="*/ 546899 w 1514427"/>
                  <a:gd name="connsiteY9" fmla="*/ 75334 h 1556472"/>
                  <a:gd name="connsiteX10" fmla="*/ 708824 w 1514427"/>
                  <a:gd name="connsiteY10" fmla="*/ 20566 h 1556472"/>
                  <a:gd name="connsiteX11" fmla="*/ 842174 w 1514427"/>
                  <a:gd name="connsiteY11" fmla="*/ 118197 h 1556472"/>
                  <a:gd name="connsiteX12" fmla="*/ 946949 w 1514427"/>
                  <a:gd name="connsiteY12" fmla="*/ 32472 h 1556472"/>
                  <a:gd name="connsiteX13" fmla="*/ 1166024 w 1514427"/>
                  <a:gd name="connsiteY13" fmla="*/ 22947 h 1556472"/>
                  <a:gd name="connsiteX14" fmla="*/ 1480349 w 1514427"/>
                  <a:gd name="connsiteY14" fmla="*/ 327747 h 1556472"/>
                  <a:gd name="connsiteX15" fmla="*/ 1489874 w 1514427"/>
                  <a:gd name="connsiteY15" fmla="*/ 508722 h 1556472"/>
                  <a:gd name="connsiteX16" fmla="*/ 1337474 w 1514427"/>
                  <a:gd name="connsiteY16" fmla="*/ 403947 h 1556472"/>
                  <a:gd name="connsiteX17" fmla="*/ 1489874 w 1514427"/>
                  <a:gd name="connsiteY17" fmla="*/ 575397 h 1556472"/>
                  <a:gd name="connsiteX18" fmla="*/ 1442249 w 1514427"/>
                  <a:gd name="connsiteY18" fmla="*/ 813522 h 1556472"/>
                  <a:gd name="connsiteX19" fmla="*/ 1299374 w 1514427"/>
                  <a:gd name="connsiteY19" fmla="*/ 1061172 h 1556472"/>
                  <a:gd name="connsiteX20" fmla="*/ 1070774 w 1514427"/>
                  <a:gd name="connsiteY20" fmla="*/ 1280247 h 1556472"/>
                  <a:gd name="connsiteX21" fmla="*/ 1023149 w 1514427"/>
                  <a:gd name="connsiteY21" fmla="*/ 1556472 h 1556472"/>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850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7414 h 1556939"/>
                  <a:gd name="connsiteX1" fmla="*/ 242099 w 1514427"/>
                  <a:gd name="connsiteY1" fmla="*/ 1192608 h 1556939"/>
                  <a:gd name="connsiteX2" fmla="*/ 61124 w 1514427"/>
                  <a:gd name="connsiteY2" fmla="*/ 804464 h 1556939"/>
                  <a:gd name="connsiteX3" fmla="*/ 1593 w 1514427"/>
                  <a:gd name="connsiteY3" fmla="*/ 459183 h 1556939"/>
                  <a:gd name="connsiteX4" fmla="*/ 113512 w 1514427"/>
                  <a:gd name="connsiteY4" fmla="*/ 294877 h 1556939"/>
                  <a:gd name="connsiteX5" fmla="*/ 213524 w 1514427"/>
                  <a:gd name="connsiteY5" fmla="*/ 299639 h 1556939"/>
                  <a:gd name="connsiteX6" fmla="*/ 261149 w 1514427"/>
                  <a:gd name="connsiteY6" fmla="*/ 221057 h 1556939"/>
                  <a:gd name="connsiteX7" fmla="*/ 380212 w 1514427"/>
                  <a:gd name="connsiteY7" fmla="*/ 166289 h 1556939"/>
                  <a:gd name="connsiteX8" fmla="*/ 442124 w 1514427"/>
                  <a:gd name="connsiteY8" fmla="*/ 194864 h 1556939"/>
                  <a:gd name="connsiteX9" fmla="*/ 546899 w 1514427"/>
                  <a:gd name="connsiteY9" fmla="*/ 75801 h 1556939"/>
                  <a:gd name="connsiteX10" fmla="*/ 708824 w 1514427"/>
                  <a:gd name="connsiteY10" fmla="*/ 21033 h 1556939"/>
                  <a:gd name="connsiteX11" fmla="*/ 863606 w 1514427"/>
                  <a:gd name="connsiteY11" fmla="*/ 101995 h 1556939"/>
                  <a:gd name="connsiteX12" fmla="*/ 985049 w 1514427"/>
                  <a:gd name="connsiteY12" fmla="*/ 32939 h 1556939"/>
                  <a:gd name="connsiteX13" fmla="*/ 1166024 w 1514427"/>
                  <a:gd name="connsiteY13" fmla="*/ 23414 h 1556939"/>
                  <a:gd name="connsiteX14" fmla="*/ 1480349 w 1514427"/>
                  <a:gd name="connsiteY14" fmla="*/ 328214 h 1556939"/>
                  <a:gd name="connsiteX15" fmla="*/ 1489874 w 1514427"/>
                  <a:gd name="connsiteY15" fmla="*/ 509189 h 1556939"/>
                  <a:gd name="connsiteX16" fmla="*/ 1337474 w 1514427"/>
                  <a:gd name="connsiteY16" fmla="*/ 404414 h 1556939"/>
                  <a:gd name="connsiteX17" fmla="*/ 1489874 w 1514427"/>
                  <a:gd name="connsiteY17" fmla="*/ 575864 h 1556939"/>
                  <a:gd name="connsiteX18" fmla="*/ 1442249 w 1514427"/>
                  <a:gd name="connsiteY18" fmla="*/ 813989 h 1556939"/>
                  <a:gd name="connsiteX19" fmla="*/ 1299374 w 1514427"/>
                  <a:gd name="connsiteY19" fmla="*/ 1061639 h 1556939"/>
                  <a:gd name="connsiteX20" fmla="*/ 1070774 w 1514427"/>
                  <a:gd name="connsiteY20" fmla="*/ 1280714 h 1556939"/>
                  <a:gd name="connsiteX21" fmla="*/ 1023149 w 1514427"/>
                  <a:gd name="connsiteY21" fmla="*/ 1556939 h 1556939"/>
                  <a:gd name="connsiteX0" fmla="*/ 232574 w 1512238"/>
                  <a:gd name="connsiteY0" fmla="*/ 1530926 h 1540451"/>
                  <a:gd name="connsiteX1" fmla="*/ 242099 w 1512238"/>
                  <a:gd name="connsiteY1" fmla="*/ 1176120 h 1540451"/>
                  <a:gd name="connsiteX2" fmla="*/ 61124 w 1512238"/>
                  <a:gd name="connsiteY2" fmla="*/ 787976 h 1540451"/>
                  <a:gd name="connsiteX3" fmla="*/ 1593 w 1512238"/>
                  <a:gd name="connsiteY3" fmla="*/ 442695 h 1540451"/>
                  <a:gd name="connsiteX4" fmla="*/ 113512 w 1512238"/>
                  <a:gd name="connsiteY4" fmla="*/ 278389 h 1540451"/>
                  <a:gd name="connsiteX5" fmla="*/ 213524 w 1512238"/>
                  <a:gd name="connsiteY5" fmla="*/ 283151 h 1540451"/>
                  <a:gd name="connsiteX6" fmla="*/ 261149 w 1512238"/>
                  <a:gd name="connsiteY6" fmla="*/ 204569 h 1540451"/>
                  <a:gd name="connsiteX7" fmla="*/ 380212 w 1512238"/>
                  <a:gd name="connsiteY7" fmla="*/ 149801 h 1540451"/>
                  <a:gd name="connsiteX8" fmla="*/ 442124 w 1512238"/>
                  <a:gd name="connsiteY8" fmla="*/ 178376 h 1540451"/>
                  <a:gd name="connsiteX9" fmla="*/ 546899 w 1512238"/>
                  <a:gd name="connsiteY9" fmla="*/ 59313 h 1540451"/>
                  <a:gd name="connsiteX10" fmla="*/ 708824 w 1512238"/>
                  <a:gd name="connsiteY10" fmla="*/ 4545 h 1540451"/>
                  <a:gd name="connsiteX11" fmla="*/ 863606 w 1512238"/>
                  <a:gd name="connsiteY11" fmla="*/ 85507 h 1540451"/>
                  <a:gd name="connsiteX12" fmla="*/ 985049 w 1512238"/>
                  <a:gd name="connsiteY12" fmla="*/ 16451 h 1540451"/>
                  <a:gd name="connsiteX13" fmla="*/ 1199361 w 1512238"/>
                  <a:gd name="connsiteY13" fmla="*/ 28358 h 1540451"/>
                  <a:gd name="connsiteX14" fmla="*/ 1480349 w 1512238"/>
                  <a:gd name="connsiteY14" fmla="*/ 311726 h 1540451"/>
                  <a:gd name="connsiteX15" fmla="*/ 1489874 w 1512238"/>
                  <a:gd name="connsiteY15" fmla="*/ 492701 h 1540451"/>
                  <a:gd name="connsiteX16" fmla="*/ 1337474 w 1512238"/>
                  <a:gd name="connsiteY16" fmla="*/ 387926 h 1540451"/>
                  <a:gd name="connsiteX17" fmla="*/ 1489874 w 1512238"/>
                  <a:gd name="connsiteY17" fmla="*/ 559376 h 1540451"/>
                  <a:gd name="connsiteX18" fmla="*/ 1442249 w 1512238"/>
                  <a:gd name="connsiteY18" fmla="*/ 797501 h 1540451"/>
                  <a:gd name="connsiteX19" fmla="*/ 1299374 w 1512238"/>
                  <a:gd name="connsiteY19" fmla="*/ 1045151 h 1540451"/>
                  <a:gd name="connsiteX20" fmla="*/ 1070774 w 1512238"/>
                  <a:gd name="connsiteY20" fmla="*/ 1264226 h 1540451"/>
                  <a:gd name="connsiteX21" fmla="*/ 1023149 w 1512238"/>
                  <a:gd name="connsiteY21" fmla="*/ 1540451 h 1540451"/>
                  <a:gd name="connsiteX0" fmla="*/ 232574 w 1512084"/>
                  <a:gd name="connsiteY0" fmla="*/ 1534089 h 1543614"/>
                  <a:gd name="connsiteX1" fmla="*/ 242099 w 1512084"/>
                  <a:gd name="connsiteY1" fmla="*/ 1179283 h 1543614"/>
                  <a:gd name="connsiteX2" fmla="*/ 61124 w 1512084"/>
                  <a:gd name="connsiteY2" fmla="*/ 791139 h 1543614"/>
                  <a:gd name="connsiteX3" fmla="*/ 1593 w 1512084"/>
                  <a:gd name="connsiteY3" fmla="*/ 445858 h 1543614"/>
                  <a:gd name="connsiteX4" fmla="*/ 113512 w 1512084"/>
                  <a:gd name="connsiteY4" fmla="*/ 281552 h 1543614"/>
                  <a:gd name="connsiteX5" fmla="*/ 213524 w 1512084"/>
                  <a:gd name="connsiteY5" fmla="*/ 286314 h 1543614"/>
                  <a:gd name="connsiteX6" fmla="*/ 261149 w 1512084"/>
                  <a:gd name="connsiteY6" fmla="*/ 207732 h 1543614"/>
                  <a:gd name="connsiteX7" fmla="*/ 380212 w 1512084"/>
                  <a:gd name="connsiteY7" fmla="*/ 152964 h 1543614"/>
                  <a:gd name="connsiteX8" fmla="*/ 442124 w 1512084"/>
                  <a:gd name="connsiteY8" fmla="*/ 181539 h 1543614"/>
                  <a:gd name="connsiteX9" fmla="*/ 546899 w 1512084"/>
                  <a:gd name="connsiteY9" fmla="*/ 62476 h 1543614"/>
                  <a:gd name="connsiteX10" fmla="*/ 708824 w 1512084"/>
                  <a:gd name="connsiteY10" fmla="*/ 7708 h 1543614"/>
                  <a:gd name="connsiteX11" fmla="*/ 863606 w 1512084"/>
                  <a:gd name="connsiteY11" fmla="*/ 88670 h 1543614"/>
                  <a:gd name="connsiteX12" fmla="*/ 985049 w 1512084"/>
                  <a:gd name="connsiteY12" fmla="*/ 19614 h 1543614"/>
                  <a:gd name="connsiteX13" fmla="*/ 1201743 w 1512084"/>
                  <a:gd name="connsiteY13" fmla="*/ 26759 h 1543614"/>
                  <a:gd name="connsiteX14" fmla="*/ 1480349 w 1512084"/>
                  <a:gd name="connsiteY14" fmla="*/ 314889 h 1543614"/>
                  <a:gd name="connsiteX15" fmla="*/ 1489874 w 1512084"/>
                  <a:gd name="connsiteY15" fmla="*/ 495864 h 1543614"/>
                  <a:gd name="connsiteX16" fmla="*/ 1337474 w 1512084"/>
                  <a:gd name="connsiteY16" fmla="*/ 391089 h 1543614"/>
                  <a:gd name="connsiteX17" fmla="*/ 1489874 w 1512084"/>
                  <a:gd name="connsiteY17" fmla="*/ 562539 h 1543614"/>
                  <a:gd name="connsiteX18" fmla="*/ 1442249 w 1512084"/>
                  <a:gd name="connsiteY18" fmla="*/ 800664 h 1543614"/>
                  <a:gd name="connsiteX19" fmla="*/ 1299374 w 1512084"/>
                  <a:gd name="connsiteY19" fmla="*/ 1048314 h 1543614"/>
                  <a:gd name="connsiteX20" fmla="*/ 1070774 w 1512084"/>
                  <a:gd name="connsiteY20" fmla="*/ 1267389 h 1543614"/>
                  <a:gd name="connsiteX21" fmla="*/ 1023149 w 1512084"/>
                  <a:gd name="connsiteY21" fmla="*/ 1543614 h 1543614"/>
                  <a:gd name="connsiteX0" fmla="*/ 232574 w 1512084"/>
                  <a:gd name="connsiteY0" fmla="*/ 1534089 h 1543614"/>
                  <a:gd name="connsiteX1" fmla="*/ 242099 w 1512084"/>
                  <a:gd name="connsiteY1" fmla="*/ 1179283 h 1543614"/>
                  <a:gd name="connsiteX2" fmla="*/ 61124 w 1512084"/>
                  <a:gd name="connsiteY2" fmla="*/ 791139 h 1543614"/>
                  <a:gd name="connsiteX3" fmla="*/ 1593 w 1512084"/>
                  <a:gd name="connsiteY3" fmla="*/ 445858 h 1543614"/>
                  <a:gd name="connsiteX4" fmla="*/ 113512 w 1512084"/>
                  <a:gd name="connsiteY4" fmla="*/ 281552 h 1543614"/>
                  <a:gd name="connsiteX5" fmla="*/ 213524 w 1512084"/>
                  <a:gd name="connsiteY5" fmla="*/ 286314 h 1543614"/>
                  <a:gd name="connsiteX6" fmla="*/ 261149 w 1512084"/>
                  <a:gd name="connsiteY6" fmla="*/ 207732 h 1543614"/>
                  <a:gd name="connsiteX7" fmla="*/ 380212 w 1512084"/>
                  <a:gd name="connsiteY7" fmla="*/ 152964 h 1543614"/>
                  <a:gd name="connsiteX8" fmla="*/ 442124 w 1512084"/>
                  <a:gd name="connsiteY8" fmla="*/ 181539 h 1543614"/>
                  <a:gd name="connsiteX9" fmla="*/ 546899 w 1512084"/>
                  <a:gd name="connsiteY9" fmla="*/ 62476 h 1543614"/>
                  <a:gd name="connsiteX10" fmla="*/ 708824 w 1512084"/>
                  <a:gd name="connsiteY10" fmla="*/ 7708 h 1543614"/>
                  <a:gd name="connsiteX11" fmla="*/ 863606 w 1512084"/>
                  <a:gd name="connsiteY11" fmla="*/ 88670 h 1543614"/>
                  <a:gd name="connsiteX12" fmla="*/ 985049 w 1512084"/>
                  <a:gd name="connsiteY12" fmla="*/ 19614 h 1543614"/>
                  <a:gd name="connsiteX13" fmla="*/ 1201743 w 1512084"/>
                  <a:gd name="connsiteY13" fmla="*/ 26759 h 1543614"/>
                  <a:gd name="connsiteX14" fmla="*/ 1480349 w 1512084"/>
                  <a:gd name="connsiteY14" fmla="*/ 314889 h 1543614"/>
                  <a:gd name="connsiteX15" fmla="*/ 1489874 w 1512084"/>
                  <a:gd name="connsiteY15" fmla="*/ 495864 h 1543614"/>
                  <a:gd name="connsiteX16" fmla="*/ 1337474 w 1512084"/>
                  <a:gd name="connsiteY16" fmla="*/ 391089 h 1543614"/>
                  <a:gd name="connsiteX17" fmla="*/ 1489874 w 1512084"/>
                  <a:gd name="connsiteY17" fmla="*/ 562539 h 1543614"/>
                  <a:gd name="connsiteX18" fmla="*/ 1442249 w 1512084"/>
                  <a:gd name="connsiteY18" fmla="*/ 800664 h 1543614"/>
                  <a:gd name="connsiteX19" fmla="*/ 1299374 w 1512084"/>
                  <a:gd name="connsiteY19" fmla="*/ 1048314 h 1543614"/>
                  <a:gd name="connsiteX20" fmla="*/ 1070774 w 1512084"/>
                  <a:gd name="connsiteY20" fmla="*/ 1267389 h 1543614"/>
                  <a:gd name="connsiteX21" fmla="*/ 1023149 w 1512084"/>
                  <a:gd name="connsiteY21" fmla="*/ 1543614 h 1543614"/>
                  <a:gd name="connsiteX0" fmla="*/ 232574 w 1498510"/>
                  <a:gd name="connsiteY0" fmla="*/ 1534089 h 1543614"/>
                  <a:gd name="connsiteX1" fmla="*/ 242099 w 1498510"/>
                  <a:gd name="connsiteY1" fmla="*/ 1179283 h 1543614"/>
                  <a:gd name="connsiteX2" fmla="*/ 61124 w 1498510"/>
                  <a:gd name="connsiteY2" fmla="*/ 791139 h 1543614"/>
                  <a:gd name="connsiteX3" fmla="*/ 1593 w 1498510"/>
                  <a:gd name="connsiteY3" fmla="*/ 445858 h 1543614"/>
                  <a:gd name="connsiteX4" fmla="*/ 113512 w 1498510"/>
                  <a:gd name="connsiteY4" fmla="*/ 281552 h 1543614"/>
                  <a:gd name="connsiteX5" fmla="*/ 213524 w 1498510"/>
                  <a:gd name="connsiteY5" fmla="*/ 286314 h 1543614"/>
                  <a:gd name="connsiteX6" fmla="*/ 261149 w 1498510"/>
                  <a:gd name="connsiteY6" fmla="*/ 207732 h 1543614"/>
                  <a:gd name="connsiteX7" fmla="*/ 380212 w 1498510"/>
                  <a:gd name="connsiteY7" fmla="*/ 152964 h 1543614"/>
                  <a:gd name="connsiteX8" fmla="*/ 442124 w 1498510"/>
                  <a:gd name="connsiteY8" fmla="*/ 181539 h 1543614"/>
                  <a:gd name="connsiteX9" fmla="*/ 546899 w 1498510"/>
                  <a:gd name="connsiteY9" fmla="*/ 62476 h 1543614"/>
                  <a:gd name="connsiteX10" fmla="*/ 708824 w 1498510"/>
                  <a:gd name="connsiteY10" fmla="*/ 7708 h 1543614"/>
                  <a:gd name="connsiteX11" fmla="*/ 863606 w 1498510"/>
                  <a:gd name="connsiteY11" fmla="*/ 88670 h 1543614"/>
                  <a:gd name="connsiteX12" fmla="*/ 985049 w 1498510"/>
                  <a:gd name="connsiteY12" fmla="*/ 19614 h 1543614"/>
                  <a:gd name="connsiteX13" fmla="*/ 1201743 w 1498510"/>
                  <a:gd name="connsiteY13" fmla="*/ 26759 h 1543614"/>
                  <a:gd name="connsiteX14" fmla="*/ 1480349 w 1498510"/>
                  <a:gd name="connsiteY14" fmla="*/ 314889 h 1543614"/>
                  <a:gd name="connsiteX15" fmla="*/ 1489874 w 1498510"/>
                  <a:gd name="connsiteY15" fmla="*/ 495864 h 1543614"/>
                  <a:gd name="connsiteX16" fmla="*/ 1337474 w 1498510"/>
                  <a:gd name="connsiteY16" fmla="*/ 391089 h 1543614"/>
                  <a:gd name="connsiteX17" fmla="*/ 1489874 w 1498510"/>
                  <a:gd name="connsiteY17" fmla="*/ 562539 h 1543614"/>
                  <a:gd name="connsiteX18" fmla="*/ 1442249 w 1498510"/>
                  <a:gd name="connsiteY18" fmla="*/ 800664 h 1543614"/>
                  <a:gd name="connsiteX19" fmla="*/ 1299374 w 1498510"/>
                  <a:gd name="connsiteY19" fmla="*/ 1048314 h 1543614"/>
                  <a:gd name="connsiteX20" fmla="*/ 1070774 w 1498510"/>
                  <a:gd name="connsiteY20" fmla="*/ 1267389 h 1543614"/>
                  <a:gd name="connsiteX21" fmla="*/ 1023149 w 1498510"/>
                  <a:gd name="connsiteY21" fmla="*/ 1543614 h 1543614"/>
                  <a:gd name="connsiteX0" fmla="*/ 232574 w 1494685"/>
                  <a:gd name="connsiteY0" fmla="*/ 1534089 h 1543614"/>
                  <a:gd name="connsiteX1" fmla="*/ 242099 w 1494685"/>
                  <a:gd name="connsiteY1" fmla="*/ 1179283 h 1543614"/>
                  <a:gd name="connsiteX2" fmla="*/ 61124 w 1494685"/>
                  <a:gd name="connsiteY2" fmla="*/ 791139 h 1543614"/>
                  <a:gd name="connsiteX3" fmla="*/ 1593 w 1494685"/>
                  <a:gd name="connsiteY3" fmla="*/ 445858 h 1543614"/>
                  <a:gd name="connsiteX4" fmla="*/ 113512 w 1494685"/>
                  <a:gd name="connsiteY4" fmla="*/ 281552 h 1543614"/>
                  <a:gd name="connsiteX5" fmla="*/ 213524 w 1494685"/>
                  <a:gd name="connsiteY5" fmla="*/ 286314 h 1543614"/>
                  <a:gd name="connsiteX6" fmla="*/ 261149 w 1494685"/>
                  <a:gd name="connsiteY6" fmla="*/ 207732 h 1543614"/>
                  <a:gd name="connsiteX7" fmla="*/ 380212 w 1494685"/>
                  <a:gd name="connsiteY7" fmla="*/ 152964 h 1543614"/>
                  <a:gd name="connsiteX8" fmla="*/ 442124 w 1494685"/>
                  <a:gd name="connsiteY8" fmla="*/ 181539 h 1543614"/>
                  <a:gd name="connsiteX9" fmla="*/ 546899 w 1494685"/>
                  <a:gd name="connsiteY9" fmla="*/ 62476 h 1543614"/>
                  <a:gd name="connsiteX10" fmla="*/ 708824 w 1494685"/>
                  <a:gd name="connsiteY10" fmla="*/ 7708 h 1543614"/>
                  <a:gd name="connsiteX11" fmla="*/ 863606 w 1494685"/>
                  <a:gd name="connsiteY11" fmla="*/ 88670 h 1543614"/>
                  <a:gd name="connsiteX12" fmla="*/ 985049 w 1494685"/>
                  <a:gd name="connsiteY12" fmla="*/ 19614 h 1543614"/>
                  <a:gd name="connsiteX13" fmla="*/ 1201743 w 1494685"/>
                  <a:gd name="connsiteY13" fmla="*/ 26759 h 1543614"/>
                  <a:gd name="connsiteX14" fmla="*/ 1480349 w 1494685"/>
                  <a:gd name="connsiteY14" fmla="*/ 314889 h 1543614"/>
                  <a:gd name="connsiteX15" fmla="*/ 1480349 w 1494685"/>
                  <a:gd name="connsiteY15" fmla="*/ 498246 h 1543614"/>
                  <a:gd name="connsiteX16" fmla="*/ 1337474 w 1494685"/>
                  <a:gd name="connsiteY16" fmla="*/ 391089 h 1543614"/>
                  <a:gd name="connsiteX17" fmla="*/ 1489874 w 1494685"/>
                  <a:gd name="connsiteY17" fmla="*/ 562539 h 1543614"/>
                  <a:gd name="connsiteX18" fmla="*/ 1442249 w 1494685"/>
                  <a:gd name="connsiteY18" fmla="*/ 800664 h 1543614"/>
                  <a:gd name="connsiteX19" fmla="*/ 1299374 w 1494685"/>
                  <a:gd name="connsiteY19" fmla="*/ 1048314 h 1543614"/>
                  <a:gd name="connsiteX20" fmla="*/ 1070774 w 1494685"/>
                  <a:gd name="connsiteY20" fmla="*/ 1267389 h 1543614"/>
                  <a:gd name="connsiteX21" fmla="*/ 1023149 w 1494685"/>
                  <a:gd name="connsiteY21" fmla="*/ 1543614 h 1543614"/>
                  <a:gd name="connsiteX0" fmla="*/ 232574 w 1493238"/>
                  <a:gd name="connsiteY0" fmla="*/ 1534089 h 1543614"/>
                  <a:gd name="connsiteX1" fmla="*/ 242099 w 1493238"/>
                  <a:gd name="connsiteY1" fmla="*/ 1179283 h 1543614"/>
                  <a:gd name="connsiteX2" fmla="*/ 61124 w 1493238"/>
                  <a:gd name="connsiteY2" fmla="*/ 791139 h 1543614"/>
                  <a:gd name="connsiteX3" fmla="*/ 1593 w 1493238"/>
                  <a:gd name="connsiteY3" fmla="*/ 445858 h 1543614"/>
                  <a:gd name="connsiteX4" fmla="*/ 113512 w 1493238"/>
                  <a:gd name="connsiteY4" fmla="*/ 281552 h 1543614"/>
                  <a:gd name="connsiteX5" fmla="*/ 213524 w 1493238"/>
                  <a:gd name="connsiteY5" fmla="*/ 286314 h 1543614"/>
                  <a:gd name="connsiteX6" fmla="*/ 261149 w 1493238"/>
                  <a:gd name="connsiteY6" fmla="*/ 207732 h 1543614"/>
                  <a:gd name="connsiteX7" fmla="*/ 380212 w 1493238"/>
                  <a:gd name="connsiteY7" fmla="*/ 152964 h 1543614"/>
                  <a:gd name="connsiteX8" fmla="*/ 442124 w 1493238"/>
                  <a:gd name="connsiteY8" fmla="*/ 181539 h 1543614"/>
                  <a:gd name="connsiteX9" fmla="*/ 546899 w 1493238"/>
                  <a:gd name="connsiteY9" fmla="*/ 62476 h 1543614"/>
                  <a:gd name="connsiteX10" fmla="*/ 708824 w 1493238"/>
                  <a:gd name="connsiteY10" fmla="*/ 7708 h 1543614"/>
                  <a:gd name="connsiteX11" fmla="*/ 863606 w 1493238"/>
                  <a:gd name="connsiteY11" fmla="*/ 88670 h 1543614"/>
                  <a:gd name="connsiteX12" fmla="*/ 985049 w 1493238"/>
                  <a:gd name="connsiteY12" fmla="*/ 19614 h 1543614"/>
                  <a:gd name="connsiteX13" fmla="*/ 1201743 w 1493238"/>
                  <a:gd name="connsiteY13" fmla="*/ 26759 h 1543614"/>
                  <a:gd name="connsiteX14" fmla="*/ 1480349 w 1493238"/>
                  <a:gd name="connsiteY14" fmla="*/ 314889 h 1543614"/>
                  <a:gd name="connsiteX15" fmla="*/ 1480349 w 1493238"/>
                  <a:gd name="connsiteY15" fmla="*/ 498246 h 1543614"/>
                  <a:gd name="connsiteX16" fmla="*/ 1361287 w 1493238"/>
                  <a:gd name="connsiteY16" fmla="*/ 402995 h 1543614"/>
                  <a:gd name="connsiteX17" fmla="*/ 1489874 w 1493238"/>
                  <a:gd name="connsiteY17" fmla="*/ 562539 h 1543614"/>
                  <a:gd name="connsiteX18" fmla="*/ 1442249 w 1493238"/>
                  <a:gd name="connsiteY18" fmla="*/ 800664 h 1543614"/>
                  <a:gd name="connsiteX19" fmla="*/ 1299374 w 1493238"/>
                  <a:gd name="connsiteY19" fmla="*/ 1048314 h 1543614"/>
                  <a:gd name="connsiteX20" fmla="*/ 1070774 w 1493238"/>
                  <a:gd name="connsiteY20" fmla="*/ 1267389 h 1543614"/>
                  <a:gd name="connsiteX21" fmla="*/ 1023149 w 1493238"/>
                  <a:gd name="connsiteY21" fmla="*/ 1543614 h 1543614"/>
                  <a:gd name="connsiteX0" fmla="*/ 232574 w 1490464"/>
                  <a:gd name="connsiteY0" fmla="*/ 1534089 h 1543614"/>
                  <a:gd name="connsiteX1" fmla="*/ 242099 w 1490464"/>
                  <a:gd name="connsiteY1" fmla="*/ 1179283 h 1543614"/>
                  <a:gd name="connsiteX2" fmla="*/ 61124 w 1490464"/>
                  <a:gd name="connsiteY2" fmla="*/ 791139 h 1543614"/>
                  <a:gd name="connsiteX3" fmla="*/ 1593 w 1490464"/>
                  <a:gd name="connsiteY3" fmla="*/ 445858 h 1543614"/>
                  <a:gd name="connsiteX4" fmla="*/ 113512 w 1490464"/>
                  <a:gd name="connsiteY4" fmla="*/ 281552 h 1543614"/>
                  <a:gd name="connsiteX5" fmla="*/ 213524 w 1490464"/>
                  <a:gd name="connsiteY5" fmla="*/ 286314 h 1543614"/>
                  <a:gd name="connsiteX6" fmla="*/ 261149 w 1490464"/>
                  <a:gd name="connsiteY6" fmla="*/ 207732 h 1543614"/>
                  <a:gd name="connsiteX7" fmla="*/ 380212 w 1490464"/>
                  <a:gd name="connsiteY7" fmla="*/ 152964 h 1543614"/>
                  <a:gd name="connsiteX8" fmla="*/ 442124 w 1490464"/>
                  <a:gd name="connsiteY8" fmla="*/ 181539 h 1543614"/>
                  <a:gd name="connsiteX9" fmla="*/ 546899 w 1490464"/>
                  <a:gd name="connsiteY9" fmla="*/ 62476 h 1543614"/>
                  <a:gd name="connsiteX10" fmla="*/ 708824 w 1490464"/>
                  <a:gd name="connsiteY10" fmla="*/ 7708 h 1543614"/>
                  <a:gd name="connsiteX11" fmla="*/ 863606 w 1490464"/>
                  <a:gd name="connsiteY11" fmla="*/ 88670 h 1543614"/>
                  <a:gd name="connsiteX12" fmla="*/ 985049 w 1490464"/>
                  <a:gd name="connsiteY12" fmla="*/ 19614 h 1543614"/>
                  <a:gd name="connsiteX13" fmla="*/ 1201743 w 1490464"/>
                  <a:gd name="connsiteY13" fmla="*/ 26759 h 1543614"/>
                  <a:gd name="connsiteX14" fmla="*/ 1480349 w 1490464"/>
                  <a:gd name="connsiteY14" fmla="*/ 314889 h 1543614"/>
                  <a:gd name="connsiteX15" fmla="*/ 1480349 w 1490464"/>
                  <a:gd name="connsiteY15" fmla="*/ 498246 h 1543614"/>
                  <a:gd name="connsiteX16" fmla="*/ 1416056 w 1490464"/>
                  <a:gd name="connsiteY16" fmla="*/ 364895 h 1543614"/>
                  <a:gd name="connsiteX17" fmla="*/ 1489874 w 1490464"/>
                  <a:gd name="connsiteY17" fmla="*/ 562539 h 1543614"/>
                  <a:gd name="connsiteX18" fmla="*/ 1442249 w 1490464"/>
                  <a:gd name="connsiteY18" fmla="*/ 800664 h 1543614"/>
                  <a:gd name="connsiteX19" fmla="*/ 1299374 w 1490464"/>
                  <a:gd name="connsiteY19" fmla="*/ 1048314 h 1543614"/>
                  <a:gd name="connsiteX20" fmla="*/ 1070774 w 1490464"/>
                  <a:gd name="connsiteY20" fmla="*/ 1267389 h 1543614"/>
                  <a:gd name="connsiteX21" fmla="*/ 1023149 w 1490464"/>
                  <a:gd name="connsiteY21" fmla="*/ 1543614 h 1543614"/>
                  <a:gd name="connsiteX0" fmla="*/ 232574 w 1492960"/>
                  <a:gd name="connsiteY0" fmla="*/ 1534089 h 1543614"/>
                  <a:gd name="connsiteX1" fmla="*/ 242099 w 1492960"/>
                  <a:gd name="connsiteY1" fmla="*/ 1179283 h 1543614"/>
                  <a:gd name="connsiteX2" fmla="*/ 61124 w 1492960"/>
                  <a:gd name="connsiteY2" fmla="*/ 791139 h 1543614"/>
                  <a:gd name="connsiteX3" fmla="*/ 1593 w 1492960"/>
                  <a:gd name="connsiteY3" fmla="*/ 445858 h 1543614"/>
                  <a:gd name="connsiteX4" fmla="*/ 113512 w 1492960"/>
                  <a:gd name="connsiteY4" fmla="*/ 281552 h 1543614"/>
                  <a:gd name="connsiteX5" fmla="*/ 213524 w 1492960"/>
                  <a:gd name="connsiteY5" fmla="*/ 286314 h 1543614"/>
                  <a:gd name="connsiteX6" fmla="*/ 261149 w 1492960"/>
                  <a:gd name="connsiteY6" fmla="*/ 207732 h 1543614"/>
                  <a:gd name="connsiteX7" fmla="*/ 380212 w 1492960"/>
                  <a:gd name="connsiteY7" fmla="*/ 152964 h 1543614"/>
                  <a:gd name="connsiteX8" fmla="*/ 442124 w 1492960"/>
                  <a:gd name="connsiteY8" fmla="*/ 181539 h 1543614"/>
                  <a:gd name="connsiteX9" fmla="*/ 546899 w 1492960"/>
                  <a:gd name="connsiteY9" fmla="*/ 62476 h 1543614"/>
                  <a:gd name="connsiteX10" fmla="*/ 708824 w 1492960"/>
                  <a:gd name="connsiteY10" fmla="*/ 7708 h 1543614"/>
                  <a:gd name="connsiteX11" fmla="*/ 863606 w 1492960"/>
                  <a:gd name="connsiteY11" fmla="*/ 88670 h 1543614"/>
                  <a:gd name="connsiteX12" fmla="*/ 985049 w 1492960"/>
                  <a:gd name="connsiteY12" fmla="*/ 19614 h 1543614"/>
                  <a:gd name="connsiteX13" fmla="*/ 1201743 w 1492960"/>
                  <a:gd name="connsiteY13" fmla="*/ 26759 h 1543614"/>
                  <a:gd name="connsiteX14" fmla="*/ 1480349 w 1492960"/>
                  <a:gd name="connsiteY14" fmla="*/ 314889 h 1543614"/>
                  <a:gd name="connsiteX15" fmla="*/ 1480349 w 1492960"/>
                  <a:gd name="connsiteY15" fmla="*/ 498246 h 1543614"/>
                  <a:gd name="connsiteX16" fmla="*/ 1416056 w 1492960"/>
                  <a:gd name="connsiteY16" fmla="*/ 364895 h 1543614"/>
                  <a:gd name="connsiteX17" fmla="*/ 1366050 w 1492960"/>
                  <a:gd name="connsiteY17" fmla="*/ 422044 h 1543614"/>
                  <a:gd name="connsiteX18" fmla="*/ 1489874 w 1492960"/>
                  <a:gd name="connsiteY18" fmla="*/ 562539 h 1543614"/>
                  <a:gd name="connsiteX19" fmla="*/ 1442249 w 1492960"/>
                  <a:gd name="connsiteY19" fmla="*/ 800664 h 1543614"/>
                  <a:gd name="connsiteX20" fmla="*/ 1299374 w 1492960"/>
                  <a:gd name="connsiteY20" fmla="*/ 1048314 h 1543614"/>
                  <a:gd name="connsiteX21" fmla="*/ 1070774 w 1492960"/>
                  <a:gd name="connsiteY21" fmla="*/ 1267389 h 1543614"/>
                  <a:gd name="connsiteX22" fmla="*/ 1023149 w 1492960"/>
                  <a:gd name="connsiteY22" fmla="*/ 1543614 h 1543614"/>
                  <a:gd name="connsiteX0" fmla="*/ 232574 w 1492960"/>
                  <a:gd name="connsiteY0" fmla="*/ 1534089 h 1543614"/>
                  <a:gd name="connsiteX1" fmla="*/ 242099 w 1492960"/>
                  <a:gd name="connsiteY1" fmla="*/ 1179283 h 1543614"/>
                  <a:gd name="connsiteX2" fmla="*/ 61124 w 1492960"/>
                  <a:gd name="connsiteY2" fmla="*/ 791139 h 1543614"/>
                  <a:gd name="connsiteX3" fmla="*/ 1593 w 1492960"/>
                  <a:gd name="connsiteY3" fmla="*/ 445858 h 1543614"/>
                  <a:gd name="connsiteX4" fmla="*/ 113512 w 1492960"/>
                  <a:gd name="connsiteY4" fmla="*/ 281552 h 1543614"/>
                  <a:gd name="connsiteX5" fmla="*/ 213524 w 1492960"/>
                  <a:gd name="connsiteY5" fmla="*/ 286314 h 1543614"/>
                  <a:gd name="connsiteX6" fmla="*/ 261149 w 1492960"/>
                  <a:gd name="connsiteY6" fmla="*/ 207732 h 1543614"/>
                  <a:gd name="connsiteX7" fmla="*/ 380212 w 1492960"/>
                  <a:gd name="connsiteY7" fmla="*/ 152964 h 1543614"/>
                  <a:gd name="connsiteX8" fmla="*/ 442124 w 1492960"/>
                  <a:gd name="connsiteY8" fmla="*/ 181539 h 1543614"/>
                  <a:gd name="connsiteX9" fmla="*/ 546899 w 1492960"/>
                  <a:gd name="connsiteY9" fmla="*/ 62476 h 1543614"/>
                  <a:gd name="connsiteX10" fmla="*/ 708824 w 1492960"/>
                  <a:gd name="connsiteY10" fmla="*/ 7708 h 1543614"/>
                  <a:gd name="connsiteX11" fmla="*/ 863606 w 1492960"/>
                  <a:gd name="connsiteY11" fmla="*/ 88670 h 1543614"/>
                  <a:gd name="connsiteX12" fmla="*/ 985049 w 1492960"/>
                  <a:gd name="connsiteY12" fmla="*/ 19614 h 1543614"/>
                  <a:gd name="connsiteX13" fmla="*/ 1201743 w 1492960"/>
                  <a:gd name="connsiteY13" fmla="*/ 26759 h 1543614"/>
                  <a:gd name="connsiteX14" fmla="*/ 1480349 w 1492960"/>
                  <a:gd name="connsiteY14" fmla="*/ 314889 h 1543614"/>
                  <a:gd name="connsiteX15" fmla="*/ 1480349 w 1492960"/>
                  <a:gd name="connsiteY15" fmla="*/ 498246 h 1543614"/>
                  <a:gd name="connsiteX16" fmla="*/ 1382719 w 1492960"/>
                  <a:gd name="connsiteY16" fmla="*/ 429188 h 1543614"/>
                  <a:gd name="connsiteX17" fmla="*/ 1416056 w 1492960"/>
                  <a:gd name="connsiteY17" fmla="*/ 364895 h 1543614"/>
                  <a:gd name="connsiteX18" fmla="*/ 1366050 w 1492960"/>
                  <a:gd name="connsiteY18" fmla="*/ 422044 h 1543614"/>
                  <a:gd name="connsiteX19" fmla="*/ 1489874 w 1492960"/>
                  <a:gd name="connsiteY19" fmla="*/ 562539 h 1543614"/>
                  <a:gd name="connsiteX20" fmla="*/ 1442249 w 1492960"/>
                  <a:gd name="connsiteY20" fmla="*/ 800664 h 1543614"/>
                  <a:gd name="connsiteX21" fmla="*/ 1299374 w 1492960"/>
                  <a:gd name="connsiteY21" fmla="*/ 1048314 h 1543614"/>
                  <a:gd name="connsiteX22" fmla="*/ 1070774 w 1492960"/>
                  <a:gd name="connsiteY22" fmla="*/ 1267389 h 1543614"/>
                  <a:gd name="connsiteX23" fmla="*/ 1023149 w 1492960"/>
                  <a:gd name="connsiteY23" fmla="*/ 1543614 h 1543614"/>
                  <a:gd name="connsiteX0" fmla="*/ 232574 w 1493379"/>
                  <a:gd name="connsiteY0" fmla="*/ 1534089 h 1543614"/>
                  <a:gd name="connsiteX1" fmla="*/ 242099 w 1493379"/>
                  <a:gd name="connsiteY1" fmla="*/ 1179283 h 1543614"/>
                  <a:gd name="connsiteX2" fmla="*/ 61124 w 1493379"/>
                  <a:gd name="connsiteY2" fmla="*/ 791139 h 1543614"/>
                  <a:gd name="connsiteX3" fmla="*/ 1593 w 1493379"/>
                  <a:gd name="connsiteY3" fmla="*/ 445858 h 1543614"/>
                  <a:gd name="connsiteX4" fmla="*/ 113512 w 1493379"/>
                  <a:gd name="connsiteY4" fmla="*/ 281552 h 1543614"/>
                  <a:gd name="connsiteX5" fmla="*/ 213524 w 1493379"/>
                  <a:gd name="connsiteY5" fmla="*/ 286314 h 1543614"/>
                  <a:gd name="connsiteX6" fmla="*/ 261149 w 1493379"/>
                  <a:gd name="connsiteY6" fmla="*/ 207732 h 1543614"/>
                  <a:gd name="connsiteX7" fmla="*/ 380212 w 1493379"/>
                  <a:gd name="connsiteY7" fmla="*/ 152964 h 1543614"/>
                  <a:gd name="connsiteX8" fmla="*/ 442124 w 1493379"/>
                  <a:gd name="connsiteY8" fmla="*/ 181539 h 1543614"/>
                  <a:gd name="connsiteX9" fmla="*/ 546899 w 1493379"/>
                  <a:gd name="connsiteY9" fmla="*/ 62476 h 1543614"/>
                  <a:gd name="connsiteX10" fmla="*/ 708824 w 1493379"/>
                  <a:gd name="connsiteY10" fmla="*/ 7708 h 1543614"/>
                  <a:gd name="connsiteX11" fmla="*/ 863606 w 1493379"/>
                  <a:gd name="connsiteY11" fmla="*/ 88670 h 1543614"/>
                  <a:gd name="connsiteX12" fmla="*/ 985049 w 1493379"/>
                  <a:gd name="connsiteY12" fmla="*/ 19614 h 1543614"/>
                  <a:gd name="connsiteX13" fmla="*/ 1201743 w 1493379"/>
                  <a:gd name="connsiteY13" fmla="*/ 26759 h 1543614"/>
                  <a:gd name="connsiteX14" fmla="*/ 1480349 w 1493379"/>
                  <a:gd name="connsiteY14" fmla="*/ 314889 h 1543614"/>
                  <a:gd name="connsiteX15" fmla="*/ 1480349 w 1493379"/>
                  <a:gd name="connsiteY15" fmla="*/ 498246 h 1543614"/>
                  <a:gd name="connsiteX16" fmla="*/ 1382719 w 1493379"/>
                  <a:gd name="connsiteY16" fmla="*/ 429188 h 1543614"/>
                  <a:gd name="connsiteX17" fmla="*/ 1416056 w 1493379"/>
                  <a:gd name="connsiteY17" fmla="*/ 364895 h 1543614"/>
                  <a:gd name="connsiteX18" fmla="*/ 1358906 w 1493379"/>
                  <a:gd name="connsiteY18" fmla="*/ 414901 h 1543614"/>
                  <a:gd name="connsiteX19" fmla="*/ 1489874 w 1493379"/>
                  <a:gd name="connsiteY19" fmla="*/ 562539 h 1543614"/>
                  <a:gd name="connsiteX20" fmla="*/ 1442249 w 1493379"/>
                  <a:gd name="connsiteY20" fmla="*/ 800664 h 1543614"/>
                  <a:gd name="connsiteX21" fmla="*/ 1299374 w 1493379"/>
                  <a:gd name="connsiteY21" fmla="*/ 1048314 h 1543614"/>
                  <a:gd name="connsiteX22" fmla="*/ 1070774 w 1493379"/>
                  <a:gd name="connsiteY22" fmla="*/ 1267389 h 1543614"/>
                  <a:gd name="connsiteX23" fmla="*/ 1023149 w 1493379"/>
                  <a:gd name="connsiteY23" fmla="*/ 1543614 h 1543614"/>
                  <a:gd name="connsiteX0" fmla="*/ 232574 w 1492687"/>
                  <a:gd name="connsiteY0" fmla="*/ 1534089 h 1543614"/>
                  <a:gd name="connsiteX1" fmla="*/ 242099 w 1492687"/>
                  <a:gd name="connsiteY1" fmla="*/ 1179283 h 1543614"/>
                  <a:gd name="connsiteX2" fmla="*/ 61124 w 1492687"/>
                  <a:gd name="connsiteY2" fmla="*/ 791139 h 1543614"/>
                  <a:gd name="connsiteX3" fmla="*/ 1593 w 1492687"/>
                  <a:gd name="connsiteY3" fmla="*/ 445858 h 1543614"/>
                  <a:gd name="connsiteX4" fmla="*/ 113512 w 1492687"/>
                  <a:gd name="connsiteY4" fmla="*/ 281552 h 1543614"/>
                  <a:gd name="connsiteX5" fmla="*/ 213524 w 1492687"/>
                  <a:gd name="connsiteY5" fmla="*/ 286314 h 1543614"/>
                  <a:gd name="connsiteX6" fmla="*/ 261149 w 1492687"/>
                  <a:gd name="connsiteY6" fmla="*/ 207732 h 1543614"/>
                  <a:gd name="connsiteX7" fmla="*/ 380212 w 1492687"/>
                  <a:gd name="connsiteY7" fmla="*/ 152964 h 1543614"/>
                  <a:gd name="connsiteX8" fmla="*/ 442124 w 1492687"/>
                  <a:gd name="connsiteY8" fmla="*/ 181539 h 1543614"/>
                  <a:gd name="connsiteX9" fmla="*/ 546899 w 1492687"/>
                  <a:gd name="connsiteY9" fmla="*/ 62476 h 1543614"/>
                  <a:gd name="connsiteX10" fmla="*/ 708824 w 1492687"/>
                  <a:gd name="connsiteY10" fmla="*/ 7708 h 1543614"/>
                  <a:gd name="connsiteX11" fmla="*/ 863606 w 1492687"/>
                  <a:gd name="connsiteY11" fmla="*/ 88670 h 1543614"/>
                  <a:gd name="connsiteX12" fmla="*/ 985049 w 1492687"/>
                  <a:gd name="connsiteY12" fmla="*/ 19614 h 1543614"/>
                  <a:gd name="connsiteX13" fmla="*/ 1201743 w 1492687"/>
                  <a:gd name="connsiteY13" fmla="*/ 26759 h 1543614"/>
                  <a:gd name="connsiteX14" fmla="*/ 1480349 w 1492687"/>
                  <a:gd name="connsiteY14" fmla="*/ 314889 h 1543614"/>
                  <a:gd name="connsiteX15" fmla="*/ 1480349 w 1492687"/>
                  <a:gd name="connsiteY15" fmla="*/ 498246 h 1543614"/>
                  <a:gd name="connsiteX16" fmla="*/ 1382719 w 1492687"/>
                  <a:gd name="connsiteY16" fmla="*/ 429188 h 1543614"/>
                  <a:gd name="connsiteX17" fmla="*/ 1416056 w 1492687"/>
                  <a:gd name="connsiteY17" fmla="*/ 364895 h 1543614"/>
                  <a:gd name="connsiteX18" fmla="*/ 1370812 w 1492687"/>
                  <a:gd name="connsiteY18" fmla="*/ 429188 h 1543614"/>
                  <a:gd name="connsiteX19" fmla="*/ 1489874 w 1492687"/>
                  <a:gd name="connsiteY19" fmla="*/ 562539 h 1543614"/>
                  <a:gd name="connsiteX20" fmla="*/ 1442249 w 1492687"/>
                  <a:gd name="connsiteY20" fmla="*/ 800664 h 1543614"/>
                  <a:gd name="connsiteX21" fmla="*/ 1299374 w 1492687"/>
                  <a:gd name="connsiteY21" fmla="*/ 1048314 h 1543614"/>
                  <a:gd name="connsiteX22" fmla="*/ 1070774 w 1492687"/>
                  <a:gd name="connsiteY22" fmla="*/ 1267389 h 1543614"/>
                  <a:gd name="connsiteX23" fmla="*/ 1023149 w 1492687"/>
                  <a:gd name="connsiteY23" fmla="*/ 1543614 h 1543614"/>
                  <a:gd name="connsiteX0" fmla="*/ 232574 w 1493099"/>
                  <a:gd name="connsiteY0" fmla="*/ 1534089 h 1543614"/>
                  <a:gd name="connsiteX1" fmla="*/ 242099 w 1493099"/>
                  <a:gd name="connsiteY1" fmla="*/ 1179283 h 1543614"/>
                  <a:gd name="connsiteX2" fmla="*/ 61124 w 1493099"/>
                  <a:gd name="connsiteY2" fmla="*/ 791139 h 1543614"/>
                  <a:gd name="connsiteX3" fmla="*/ 1593 w 1493099"/>
                  <a:gd name="connsiteY3" fmla="*/ 445858 h 1543614"/>
                  <a:gd name="connsiteX4" fmla="*/ 113512 w 1493099"/>
                  <a:gd name="connsiteY4" fmla="*/ 281552 h 1543614"/>
                  <a:gd name="connsiteX5" fmla="*/ 213524 w 1493099"/>
                  <a:gd name="connsiteY5" fmla="*/ 286314 h 1543614"/>
                  <a:gd name="connsiteX6" fmla="*/ 261149 w 1493099"/>
                  <a:gd name="connsiteY6" fmla="*/ 207732 h 1543614"/>
                  <a:gd name="connsiteX7" fmla="*/ 380212 w 1493099"/>
                  <a:gd name="connsiteY7" fmla="*/ 152964 h 1543614"/>
                  <a:gd name="connsiteX8" fmla="*/ 442124 w 1493099"/>
                  <a:gd name="connsiteY8" fmla="*/ 181539 h 1543614"/>
                  <a:gd name="connsiteX9" fmla="*/ 546899 w 1493099"/>
                  <a:gd name="connsiteY9" fmla="*/ 62476 h 1543614"/>
                  <a:gd name="connsiteX10" fmla="*/ 708824 w 1493099"/>
                  <a:gd name="connsiteY10" fmla="*/ 7708 h 1543614"/>
                  <a:gd name="connsiteX11" fmla="*/ 863606 w 1493099"/>
                  <a:gd name="connsiteY11" fmla="*/ 88670 h 1543614"/>
                  <a:gd name="connsiteX12" fmla="*/ 985049 w 1493099"/>
                  <a:gd name="connsiteY12" fmla="*/ 19614 h 1543614"/>
                  <a:gd name="connsiteX13" fmla="*/ 1201743 w 1493099"/>
                  <a:gd name="connsiteY13" fmla="*/ 26759 h 1543614"/>
                  <a:gd name="connsiteX14" fmla="*/ 1480349 w 1493099"/>
                  <a:gd name="connsiteY14" fmla="*/ 314889 h 1543614"/>
                  <a:gd name="connsiteX15" fmla="*/ 1480349 w 1493099"/>
                  <a:gd name="connsiteY15" fmla="*/ 498246 h 1543614"/>
                  <a:gd name="connsiteX16" fmla="*/ 1382719 w 1493099"/>
                  <a:gd name="connsiteY16" fmla="*/ 429188 h 1543614"/>
                  <a:gd name="connsiteX17" fmla="*/ 1416056 w 1493099"/>
                  <a:gd name="connsiteY17" fmla="*/ 364895 h 1543614"/>
                  <a:gd name="connsiteX18" fmla="*/ 1363668 w 1493099"/>
                  <a:gd name="connsiteY18" fmla="*/ 426807 h 1543614"/>
                  <a:gd name="connsiteX19" fmla="*/ 1489874 w 1493099"/>
                  <a:gd name="connsiteY19" fmla="*/ 562539 h 1543614"/>
                  <a:gd name="connsiteX20" fmla="*/ 1442249 w 1493099"/>
                  <a:gd name="connsiteY20" fmla="*/ 800664 h 1543614"/>
                  <a:gd name="connsiteX21" fmla="*/ 1299374 w 1493099"/>
                  <a:gd name="connsiteY21" fmla="*/ 1048314 h 1543614"/>
                  <a:gd name="connsiteX22" fmla="*/ 1070774 w 1493099"/>
                  <a:gd name="connsiteY22" fmla="*/ 1267389 h 1543614"/>
                  <a:gd name="connsiteX23" fmla="*/ 1023149 w 1493099"/>
                  <a:gd name="connsiteY23" fmla="*/ 1543614 h 1543614"/>
                  <a:gd name="connsiteX0" fmla="*/ 232574 w 1493099"/>
                  <a:gd name="connsiteY0" fmla="*/ 1534089 h 1543614"/>
                  <a:gd name="connsiteX1" fmla="*/ 242099 w 1493099"/>
                  <a:gd name="connsiteY1" fmla="*/ 1179283 h 1543614"/>
                  <a:gd name="connsiteX2" fmla="*/ 61124 w 1493099"/>
                  <a:gd name="connsiteY2" fmla="*/ 791139 h 1543614"/>
                  <a:gd name="connsiteX3" fmla="*/ 1593 w 1493099"/>
                  <a:gd name="connsiteY3" fmla="*/ 445858 h 1543614"/>
                  <a:gd name="connsiteX4" fmla="*/ 113512 w 1493099"/>
                  <a:gd name="connsiteY4" fmla="*/ 281552 h 1543614"/>
                  <a:gd name="connsiteX5" fmla="*/ 213524 w 1493099"/>
                  <a:gd name="connsiteY5" fmla="*/ 286314 h 1543614"/>
                  <a:gd name="connsiteX6" fmla="*/ 261149 w 1493099"/>
                  <a:gd name="connsiteY6" fmla="*/ 207732 h 1543614"/>
                  <a:gd name="connsiteX7" fmla="*/ 380212 w 1493099"/>
                  <a:gd name="connsiteY7" fmla="*/ 152964 h 1543614"/>
                  <a:gd name="connsiteX8" fmla="*/ 442124 w 1493099"/>
                  <a:gd name="connsiteY8" fmla="*/ 181539 h 1543614"/>
                  <a:gd name="connsiteX9" fmla="*/ 546899 w 1493099"/>
                  <a:gd name="connsiteY9" fmla="*/ 62476 h 1543614"/>
                  <a:gd name="connsiteX10" fmla="*/ 708824 w 1493099"/>
                  <a:gd name="connsiteY10" fmla="*/ 7708 h 1543614"/>
                  <a:gd name="connsiteX11" fmla="*/ 863606 w 1493099"/>
                  <a:gd name="connsiteY11" fmla="*/ 88670 h 1543614"/>
                  <a:gd name="connsiteX12" fmla="*/ 985049 w 1493099"/>
                  <a:gd name="connsiteY12" fmla="*/ 19614 h 1543614"/>
                  <a:gd name="connsiteX13" fmla="*/ 1201743 w 1493099"/>
                  <a:gd name="connsiteY13" fmla="*/ 26759 h 1543614"/>
                  <a:gd name="connsiteX14" fmla="*/ 1480349 w 1493099"/>
                  <a:gd name="connsiteY14" fmla="*/ 314889 h 1543614"/>
                  <a:gd name="connsiteX15" fmla="*/ 1480349 w 1493099"/>
                  <a:gd name="connsiteY15" fmla="*/ 498246 h 1543614"/>
                  <a:gd name="connsiteX16" fmla="*/ 1375575 w 1493099"/>
                  <a:gd name="connsiteY16" fmla="*/ 426806 h 1543614"/>
                  <a:gd name="connsiteX17" fmla="*/ 1416056 w 1493099"/>
                  <a:gd name="connsiteY17" fmla="*/ 364895 h 1543614"/>
                  <a:gd name="connsiteX18" fmla="*/ 1363668 w 1493099"/>
                  <a:gd name="connsiteY18" fmla="*/ 426807 h 1543614"/>
                  <a:gd name="connsiteX19" fmla="*/ 1489874 w 1493099"/>
                  <a:gd name="connsiteY19" fmla="*/ 562539 h 1543614"/>
                  <a:gd name="connsiteX20" fmla="*/ 1442249 w 1493099"/>
                  <a:gd name="connsiteY20" fmla="*/ 800664 h 1543614"/>
                  <a:gd name="connsiteX21" fmla="*/ 1299374 w 1493099"/>
                  <a:gd name="connsiteY21" fmla="*/ 1048314 h 1543614"/>
                  <a:gd name="connsiteX22" fmla="*/ 1070774 w 1493099"/>
                  <a:gd name="connsiteY22" fmla="*/ 1267389 h 1543614"/>
                  <a:gd name="connsiteX23" fmla="*/ 1023149 w 1493099"/>
                  <a:gd name="connsiteY23" fmla="*/ 1543614 h 1543614"/>
                  <a:gd name="connsiteX0" fmla="*/ 232574 w 1492823"/>
                  <a:gd name="connsiteY0" fmla="*/ 1534089 h 1543614"/>
                  <a:gd name="connsiteX1" fmla="*/ 242099 w 1492823"/>
                  <a:gd name="connsiteY1" fmla="*/ 1179283 h 1543614"/>
                  <a:gd name="connsiteX2" fmla="*/ 61124 w 1492823"/>
                  <a:gd name="connsiteY2" fmla="*/ 791139 h 1543614"/>
                  <a:gd name="connsiteX3" fmla="*/ 1593 w 1492823"/>
                  <a:gd name="connsiteY3" fmla="*/ 445858 h 1543614"/>
                  <a:gd name="connsiteX4" fmla="*/ 113512 w 1492823"/>
                  <a:gd name="connsiteY4" fmla="*/ 281552 h 1543614"/>
                  <a:gd name="connsiteX5" fmla="*/ 213524 w 1492823"/>
                  <a:gd name="connsiteY5" fmla="*/ 286314 h 1543614"/>
                  <a:gd name="connsiteX6" fmla="*/ 261149 w 1492823"/>
                  <a:gd name="connsiteY6" fmla="*/ 207732 h 1543614"/>
                  <a:gd name="connsiteX7" fmla="*/ 380212 w 1492823"/>
                  <a:gd name="connsiteY7" fmla="*/ 152964 h 1543614"/>
                  <a:gd name="connsiteX8" fmla="*/ 442124 w 1492823"/>
                  <a:gd name="connsiteY8" fmla="*/ 181539 h 1543614"/>
                  <a:gd name="connsiteX9" fmla="*/ 546899 w 1492823"/>
                  <a:gd name="connsiteY9" fmla="*/ 62476 h 1543614"/>
                  <a:gd name="connsiteX10" fmla="*/ 708824 w 1492823"/>
                  <a:gd name="connsiteY10" fmla="*/ 7708 h 1543614"/>
                  <a:gd name="connsiteX11" fmla="*/ 863606 w 1492823"/>
                  <a:gd name="connsiteY11" fmla="*/ 88670 h 1543614"/>
                  <a:gd name="connsiteX12" fmla="*/ 985049 w 1492823"/>
                  <a:gd name="connsiteY12" fmla="*/ 19614 h 1543614"/>
                  <a:gd name="connsiteX13" fmla="*/ 1201743 w 1492823"/>
                  <a:gd name="connsiteY13" fmla="*/ 26759 h 1543614"/>
                  <a:gd name="connsiteX14" fmla="*/ 1480349 w 1492823"/>
                  <a:gd name="connsiteY14" fmla="*/ 314889 h 1543614"/>
                  <a:gd name="connsiteX15" fmla="*/ 1480349 w 1492823"/>
                  <a:gd name="connsiteY15" fmla="*/ 498246 h 1543614"/>
                  <a:gd name="connsiteX16" fmla="*/ 1375575 w 1492823"/>
                  <a:gd name="connsiteY16" fmla="*/ 426806 h 1543614"/>
                  <a:gd name="connsiteX17" fmla="*/ 1416056 w 1492823"/>
                  <a:gd name="connsiteY17" fmla="*/ 364895 h 1543614"/>
                  <a:gd name="connsiteX18" fmla="*/ 1368430 w 1492823"/>
                  <a:gd name="connsiteY18" fmla="*/ 431569 h 1543614"/>
                  <a:gd name="connsiteX19" fmla="*/ 1489874 w 1492823"/>
                  <a:gd name="connsiteY19" fmla="*/ 562539 h 1543614"/>
                  <a:gd name="connsiteX20" fmla="*/ 1442249 w 1492823"/>
                  <a:gd name="connsiteY20" fmla="*/ 800664 h 1543614"/>
                  <a:gd name="connsiteX21" fmla="*/ 1299374 w 1492823"/>
                  <a:gd name="connsiteY21" fmla="*/ 1048314 h 1543614"/>
                  <a:gd name="connsiteX22" fmla="*/ 1070774 w 1492823"/>
                  <a:gd name="connsiteY22" fmla="*/ 1267389 h 1543614"/>
                  <a:gd name="connsiteX23" fmla="*/ 1023149 w 1492823"/>
                  <a:gd name="connsiteY23" fmla="*/ 1543614 h 154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823" h="1543614">
                    <a:moveTo>
                      <a:pt x="232574" y="1534089"/>
                    </a:moveTo>
                    <a:cubicBezTo>
                      <a:pt x="256386" y="1415026"/>
                      <a:pt x="270674" y="1303108"/>
                      <a:pt x="242099" y="1179283"/>
                    </a:cubicBezTo>
                    <a:cubicBezTo>
                      <a:pt x="213524" y="1055458"/>
                      <a:pt x="101208" y="913376"/>
                      <a:pt x="61124" y="791139"/>
                    </a:cubicBezTo>
                    <a:cubicBezTo>
                      <a:pt x="21040" y="668902"/>
                      <a:pt x="-7138" y="530789"/>
                      <a:pt x="1593" y="445858"/>
                    </a:cubicBezTo>
                    <a:cubicBezTo>
                      <a:pt x="10324" y="360927"/>
                      <a:pt x="78190" y="308143"/>
                      <a:pt x="113512" y="281552"/>
                    </a:cubicBezTo>
                    <a:cubicBezTo>
                      <a:pt x="148834" y="254961"/>
                      <a:pt x="191299" y="286711"/>
                      <a:pt x="213524" y="286314"/>
                    </a:cubicBezTo>
                    <a:cubicBezTo>
                      <a:pt x="223843" y="269248"/>
                      <a:pt x="233368" y="229957"/>
                      <a:pt x="261149" y="207732"/>
                    </a:cubicBezTo>
                    <a:cubicBezTo>
                      <a:pt x="288930" y="185507"/>
                      <a:pt x="347668" y="147804"/>
                      <a:pt x="380212" y="152964"/>
                    </a:cubicBezTo>
                    <a:cubicBezTo>
                      <a:pt x="412756" y="158124"/>
                      <a:pt x="419105" y="177570"/>
                      <a:pt x="442124" y="181539"/>
                    </a:cubicBezTo>
                    <a:cubicBezTo>
                      <a:pt x="469905" y="166458"/>
                      <a:pt x="502449" y="91448"/>
                      <a:pt x="546899" y="62476"/>
                    </a:cubicBezTo>
                    <a:cubicBezTo>
                      <a:pt x="591349" y="33504"/>
                      <a:pt x="656040" y="3342"/>
                      <a:pt x="708824" y="7708"/>
                    </a:cubicBezTo>
                    <a:cubicBezTo>
                      <a:pt x="761608" y="12074"/>
                      <a:pt x="826300" y="55730"/>
                      <a:pt x="863606" y="88670"/>
                    </a:cubicBezTo>
                    <a:cubicBezTo>
                      <a:pt x="898530" y="81129"/>
                      <a:pt x="928693" y="29932"/>
                      <a:pt x="985049" y="19614"/>
                    </a:cubicBezTo>
                    <a:cubicBezTo>
                      <a:pt x="1041405" y="9296"/>
                      <a:pt x="1119193" y="-22454"/>
                      <a:pt x="1201743" y="26759"/>
                    </a:cubicBezTo>
                    <a:cubicBezTo>
                      <a:pt x="1284293" y="75972"/>
                      <a:pt x="1432327" y="236705"/>
                      <a:pt x="1480349" y="314889"/>
                    </a:cubicBezTo>
                    <a:cubicBezTo>
                      <a:pt x="1480746" y="414505"/>
                      <a:pt x="1497811" y="479593"/>
                      <a:pt x="1480349" y="498246"/>
                    </a:cubicBezTo>
                    <a:cubicBezTo>
                      <a:pt x="1462887" y="516899"/>
                      <a:pt x="1386290" y="449031"/>
                      <a:pt x="1375575" y="426806"/>
                    </a:cubicBezTo>
                    <a:cubicBezTo>
                      <a:pt x="1364860" y="404581"/>
                      <a:pt x="1417247" y="364101"/>
                      <a:pt x="1416056" y="364895"/>
                    </a:cubicBezTo>
                    <a:cubicBezTo>
                      <a:pt x="1414865" y="365689"/>
                      <a:pt x="1356127" y="398628"/>
                      <a:pt x="1368430" y="431569"/>
                    </a:cubicBezTo>
                    <a:cubicBezTo>
                      <a:pt x="1380733" y="464510"/>
                      <a:pt x="1477571" y="501023"/>
                      <a:pt x="1489874" y="562539"/>
                    </a:cubicBezTo>
                    <a:cubicBezTo>
                      <a:pt x="1502177" y="624055"/>
                      <a:pt x="1473999" y="719701"/>
                      <a:pt x="1442249" y="800664"/>
                    </a:cubicBezTo>
                    <a:cubicBezTo>
                      <a:pt x="1410499" y="881626"/>
                      <a:pt x="1361287" y="970526"/>
                      <a:pt x="1299374" y="1048314"/>
                    </a:cubicBezTo>
                    <a:cubicBezTo>
                      <a:pt x="1237462" y="1126101"/>
                      <a:pt x="1116812" y="1184839"/>
                      <a:pt x="1070774" y="1267389"/>
                    </a:cubicBezTo>
                    <a:cubicBezTo>
                      <a:pt x="1024737" y="1349939"/>
                      <a:pt x="1023943" y="1446776"/>
                      <a:pt x="1023149" y="1543614"/>
                    </a:cubicBezTo>
                  </a:path>
                </a:pathLst>
              </a:cu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32" name="Freeform 31">
                <a:extLst>
                  <a:ext uri="{FF2B5EF4-FFF2-40B4-BE49-F238E27FC236}">
                    <a16:creationId xmlns:a16="http://schemas.microsoft.com/office/drawing/2014/main" id="{5BC1E7B9-D3A0-1BA8-5EE8-A37DCF78B99C}"/>
                  </a:ext>
                </a:extLst>
              </p:cNvPr>
              <p:cNvSpPr/>
              <p:nvPr/>
            </p:nvSpPr>
            <p:spPr>
              <a:xfrm>
                <a:off x="7198519" y="3840956"/>
                <a:ext cx="80962" cy="238125"/>
              </a:xfrm>
              <a:custGeom>
                <a:avLst/>
                <a:gdLst>
                  <a:gd name="connsiteX0" fmla="*/ 14602 w 76514"/>
                  <a:gd name="connsiteY0" fmla="*/ 0 h 238125"/>
                  <a:gd name="connsiteX1" fmla="*/ 2696 w 76514"/>
                  <a:gd name="connsiteY1" fmla="*/ 88107 h 238125"/>
                  <a:gd name="connsiteX2" fmla="*/ 7458 w 76514"/>
                  <a:gd name="connsiteY2" fmla="*/ 161925 h 238125"/>
                  <a:gd name="connsiteX3" fmla="*/ 76514 w 76514"/>
                  <a:gd name="connsiteY3" fmla="*/ 238125 h 238125"/>
                </a:gdLst>
                <a:ahLst/>
                <a:cxnLst>
                  <a:cxn ang="0">
                    <a:pos x="connsiteX0" y="connsiteY0"/>
                  </a:cxn>
                  <a:cxn ang="0">
                    <a:pos x="connsiteX1" y="connsiteY1"/>
                  </a:cxn>
                  <a:cxn ang="0">
                    <a:pos x="connsiteX2" y="connsiteY2"/>
                  </a:cxn>
                  <a:cxn ang="0">
                    <a:pos x="connsiteX3" y="connsiteY3"/>
                  </a:cxn>
                </a:cxnLst>
                <a:rect l="l" t="t" r="r" b="b"/>
                <a:pathLst>
                  <a:path w="76514" h="238125">
                    <a:moveTo>
                      <a:pt x="14602" y="0"/>
                    </a:moveTo>
                    <a:cubicBezTo>
                      <a:pt x="9244" y="30560"/>
                      <a:pt x="3887" y="61120"/>
                      <a:pt x="2696" y="88107"/>
                    </a:cubicBezTo>
                    <a:cubicBezTo>
                      <a:pt x="1505" y="115094"/>
                      <a:pt x="-4845" y="136922"/>
                      <a:pt x="7458" y="161925"/>
                    </a:cubicBezTo>
                    <a:cubicBezTo>
                      <a:pt x="19761" y="186928"/>
                      <a:pt x="48137" y="212526"/>
                      <a:pt x="76514" y="238125"/>
                    </a:cubicBezTo>
                  </a:path>
                </a:pathLst>
              </a:cu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grpSp>
        <p:sp>
          <p:nvSpPr>
            <p:cNvPr id="35" name="TextBox 34">
              <a:extLst>
                <a:ext uri="{FF2B5EF4-FFF2-40B4-BE49-F238E27FC236}">
                  <a16:creationId xmlns:a16="http://schemas.microsoft.com/office/drawing/2014/main" id="{88C7FD06-ACD2-9303-8194-4558B4F4CCDF}"/>
                </a:ext>
              </a:extLst>
            </p:cNvPr>
            <p:cNvSpPr txBox="1"/>
            <p:nvPr/>
          </p:nvSpPr>
          <p:spPr>
            <a:xfrm>
              <a:off x="8081591" y="3953610"/>
              <a:ext cx="41069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10°</a:t>
              </a:r>
            </a:p>
          </p:txBody>
        </p:sp>
        <p:cxnSp>
          <p:nvCxnSpPr>
            <p:cNvPr id="37" name="Straight Connector 36">
              <a:extLst>
                <a:ext uri="{FF2B5EF4-FFF2-40B4-BE49-F238E27FC236}">
                  <a16:creationId xmlns:a16="http://schemas.microsoft.com/office/drawing/2014/main" id="{7535A83C-C25C-EA4F-8327-0EB418A4F871}"/>
                </a:ext>
              </a:extLst>
            </p:cNvPr>
            <p:cNvCxnSpPr/>
            <p:nvPr/>
          </p:nvCxnSpPr>
          <p:spPr>
            <a:xfrm rot="5400000" flipH="1" flipV="1">
              <a:off x="8285124" y="3838813"/>
              <a:ext cx="3625" cy="702707"/>
            </a:xfrm>
            <a:prstGeom prst="line">
              <a:avLst/>
            </a:prstGeom>
            <a:ln>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F64656E-EEAF-5F3E-1179-54E48829C688}"/>
                </a:ext>
              </a:extLst>
            </p:cNvPr>
            <p:cNvSpPr txBox="1"/>
            <p:nvPr/>
          </p:nvSpPr>
          <p:spPr>
            <a:xfrm>
              <a:off x="7763247" y="4887536"/>
              <a:ext cx="10473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Fist at arm’s length</a:t>
              </a:r>
            </a:p>
          </p:txBody>
        </p:sp>
      </p:grpSp>
      <p:sp>
        <p:nvSpPr>
          <p:cNvPr id="42" name="TextBox 41">
            <a:extLst>
              <a:ext uri="{FF2B5EF4-FFF2-40B4-BE49-F238E27FC236}">
                <a16:creationId xmlns:a16="http://schemas.microsoft.com/office/drawing/2014/main" id="{6C641AE7-CB17-DF24-F881-35A323C28C81}"/>
              </a:ext>
            </a:extLst>
          </p:cNvPr>
          <p:cNvSpPr txBox="1"/>
          <p:nvPr/>
        </p:nvSpPr>
        <p:spPr>
          <a:xfrm>
            <a:off x="0" y="2260052"/>
            <a:ext cx="45223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CECFF"/>
                </a:solidFill>
                <a:effectLst/>
                <a:uLnTx/>
                <a:uFillTx/>
                <a:latin typeface="Comic Sans MS"/>
                <a:ea typeface="+mn-ea"/>
                <a:cs typeface="+mn-cs"/>
              </a:rPr>
              <a:t>Total eclipse from 3:22:54 – 3:26:09 pm</a:t>
            </a:r>
          </a:p>
        </p:txBody>
      </p:sp>
      <p:sp>
        <p:nvSpPr>
          <p:cNvPr id="18" name="Oval 17">
            <a:extLst>
              <a:ext uri="{FF2B5EF4-FFF2-40B4-BE49-F238E27FC236}">
                <a16:creationId xmlns:a16="http://schemas.microsoft.com/office/drawing/2014/main" id="{D075ACEF-3A21-BDA7-BE4D-812F5D380DC2}"/>
              </a:ext>
            </a:extLst>
          </p:cNvPr>
          <p:cNvSpPr/>
          <p:nvPr/>
        </p:nvSpPr>
        <p:spPr>
          <a:xfrm>
            <a:off x="5641181" y="3083721"/>
            <a:ext cx="54864" cy="54864"/>
          </a:xfrm>
          <a:prstGeom prst="ellipse">
            <a:avLst/>
          </a:prstGeom>
          <a:solidFill>
            <a:srgbClr val="FF66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2" name="Freeform 21">
            <a:extLst>
              <a:ext uri="{FF2B5EF4-FFF2-40B4-BE49-F238E27FC236}">
                <a16:creationId xmlns:a16="http://schemas.microsoft.com/office/drawing/2014/main" id="{A2640768-93EA-3A70-62BF-81DF4CA26529}"/>
              </a:ext>
            </a:extLst>
          </p:cNvPr>
          <p:cNvSpPr/>
          <p:nvPr/>
        </p:nvSpPr>
        <p:spPr>
          <a:xfrm>
            <a:off x="504826" y="1969293"/>
            <a:ext cx="8131967" cy="1718646"/>
          </a:xfrm>
          <a:custGeom>
            <a:avLst/>
            <a:gdLst>
              <a:gd name="connsiteX0" fmla="*/ 0 w 6324600"/>
              <a:gd name="connsiteY0" fmla="*/ 0 h 1262134"/>
              <a:gd name="connsiteX1" fmla="*/ 514350 w 6324600"/>
              <a:gd name="connsiteY1" fmla="*/ 438150 h 1262134"/>
              <a:gd name="connsiteX2" fmla="*/ 1400175 w 6324600"/>
              <a:gd name="connsiteY2" fmla="*/ 923925 h 1262134"/>
              <a:gd name="connsiteX3" fmla="*/ 2324100 w 6324600"/>
              <a:gd name="connsiteY3" fmla="*/ 1181100 h 1262134"/>
              <a:gd name="connsiteX4" fmla="*/ 3333750 w 6324600"/>
              <a:gd name="connsiteY4" fmla="*/ 1257300 h 1262134"/>
              <a:gd name="connsiteX5" fmla="*/ 4495800 w 6324600"/>
              <a:gd name="connsiteY5" fmla="*/ 1066800 h 1262134"/>
              <a:gd name="connsiteX6" fmla="*/ 5410200 w 6324600"/>
              <a:gd name="connsiteY6" fmla="*/ 676275 h 1262134"/>
              <a:gd name="connsiteX7" fmla="*/ 6076950 w 6324600"/>
              <a:gd name="connsiteY7" fmla="*/ 219075 h 1262134"/>
              <a:gd name="connsiteX8" fmla="*/ 6324600 w 6324600"/>
              <a:gd name="connsiteY8" fmla="*/ 0 h 1262134"/>
              <a:gd name="connsiteX0" fmla="*/ 0 w 6329363"/>
              <a:gd name="connsiteY0" fmla="*/ 7144 h 1262134"/>
              <a:gd name="connsiteX1" fmla="*/ 519113 w 6329363"/>
              <a:gd name="connsiteY1" fmla="*/ 438150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2134"/>
              <a:gd name="connsiteX1" fmla="*/ 535781 w 6329363"/>
              <a:gd name="connsiteY1" fmla="*/ 445293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2134"/>
              <a:gd name="connsiteX1" fmla="*/ 540544 w 6329363"/>
              <a:gd name="connsiteY1" fmla="*/ 442912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1576"/>
              <a:gd name="connsiteX1" fmla="*/ 540544 w 6329363"/>
              <a:gd name="connsiteY1" fmla="*/ 442912 h 1261576"/>
              <a:gd name="connsiteX2" fmla="*/ 1562100 w 6329363"/>
              <a:gd name="connsiteY2" fmla="*/ 973931 h 1261576"/>
              <a:gd name="connsiteX3" fmla="*/ 2328863 w 6329363"/>
              <a:gd name="connsiteY3" fmla="*/ 1181100 h 1261576"/>
              <a:gd name="connsiteX4" fmla="*/ 3338513 w 6329363"/>
              <a:gd name="connsiteY4" fmla="*/ 1257300 h 1261576"/>
              <a:gd name="connsiteX5" fmla="*/ 4500563 w 6329363"/>
              <a:gd name="connsiteY5" fmla="*/ 1066800 h 1261576"/>
              <a:gd name="connsiteX6" fmla="*/ 5414963 w 6329363"/>
              <a:gd name="connsiteY6" fmla="*/ 676275 h 1261576"/>
              <a:gd name="connsiteX7" fmla="*/ 6081713 w 6329363"/>
              <a:gd name="connsiteY7" fmla="*/ 219075 h 1261576"/>
              <a:gd name="connsiteX8" fmla="*/ 6329363 w 6329363"/>
              <a:gd name="connsiteY8" fmla="*/ 0 h 1261576"/>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0056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9726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9726 w 6329363"/>
              <a:gd name="connsiteY6" fmla="*/ 676275 h 1263625"/>
              <a:gd name="connsiteX7" fmla="*/ 6045994 w 6329363"/>
              <a:gd name="connsiteY7" fmla="*/ 273844 h 1263625"/>
              <a:gd name="connsiteX8" fmla="*/ 6329363 w 6329363"/>
              <a:gd name="connsiteY8" fmla="*/ 0 h 1263625"/>
              <a:gd name="connsiteX0" fmla="*/ 0 w 6360319"/>
              <a:gd name="connsiteY0" fmla="*/ 0 h 1256481"/>
              <a:gd name="connsiteX1" fmla="*/ 540544 w 6360319"/>
              <a:gd name="connsiteY1" fmla="*/ 435768 h 1256481"/>
              <a:gd name="connsiteX2" fmla="*/ 1562100 w 6360319"/>
              <a:gd name="connsiteY2" fmla="*/ 966787 h 1256481"/>
              <a:gd name="connsiteX3" fmla="*/ 2400300 w 6360319"/>
              <a:gd name="connsiteY3" fmla="*/ 1188244 h 1256481"/>
              <a:gd name="connsiteX4" fmla="*/ 3338513 w 6360319"/>
              <a:gd name="connsiteY4" fmla="*/ 1250156 h 1256481"/>
              <a:gd name="connsiteX5" fmla="*/ 4519613 w 6360319"/>
              <a:gd name="connsiteY5" fmla="*/ 1059656 h 1256481"/>
              <a:gd name="connsiteX6" fmla="*/ 5419726 w 6360319"/>
              <a:gd name="connsiteY6" fmla="*/ 669131 h 1256481"/>
              <a:gd name="connsiteX7" fmla="*/ 6045994 w 6360319"/>
              <a:gd name="connsiteY7" fmla="*/ 266700 h 1256481"/>
              <a:gd name="connsiteX8" fmla="*/ 6360319 w 6360319"/>
              <a:gd name="connsiteY8" fmla="*/ 0 h 1256481"/>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9726 w 6360319"/>
              <a:gd name="connsiteY6" fmla="*/ 671512 h 1258862"/>
              <a:gd name="connsiteX7" fmla="*/ 6045994 w 6360319"/>
              <a:gd name="connsiteY7" fmla="*/ 269081 h 1258862"/>
              <a:gd name="connsiteX8" fmla="*/ 6360319 w 6360319"/>
              <a:gd name="connsiteY8" fmla="*/ 0 h 1258862"/>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9726 w 6360319"/>
              <a:gd name="connsiteY6" fmla="*/ 671512 h 1258862"/>
              <a:gd name="connsiteX7" fmla="*/ 6045994 w 6360319"/>
              <a:gd name="connsiteY7" fmla="*/ 269081 h 1258862"/>
              <a:gd name="connsiteX8" fmla="*/ 6360319 w 6360319"/>
              <a:gd name="connsiteY8" fmla="*/ 0 h 1258862"/>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7344 w 6360319"/>
              <a:gd name="connsiteY6" fmla="*/ 681037 h 1258862"/>
              <a:gd name="connsiteX7" fmla="*/ 6045994 w 6360319"/>
              <a:gd name="connsiteY7" fmla="*/ 269081 h 1258862"/>
              <a:gd name="connsiteX8" fmla="*/ 6360319 w 6360319"/>
              <a:gd name="connsiteY8" fmla="*/ 0 h 1258862"/>
              <a:gd name="connsiteX0" fmla="*/ 0 w 6821335"/>
              <a:gd name="connsiteY0" fmla="*/ 411956 h 1668437"/>
              <a:gd name="connsiteX1" fmla="*/ 540544 w 6821335"/>
              <a:gd name="connsiteY1" fmla="*/ 847724 h 1668437"/>
              <a:gd name="connsiteX2" fmla="*/ 1562100 w 6821335"/>
              <a:gd name="connsiteY2" fmla="*/ 1378743 h 1668437"/>
              <a:gd name="connsiteX3" fmla="*/ 2400300 w 6821335"/>
              <a:gd name="connsiteY3" fmla="*/ 1600200 h 1668437"/>
              <a:gd name="connsiteX4" fmla="*/ 3338513 w 6821335"/>
              <a:gd name="connsiteY4" fmla="*/ 1662112 h 1668437"/>
              <a:gd name="connsiteX5" fmla="*/ 4519613 w 6821335"/>
              <a:gd name="connsiteY5" fmla="*/ 1471612 h 1668437"/>
              <a:gd name="connsiteX6" fmla="*/ 5417344 w 6821335"/>
              <a:gd name="connsiteY6" fmla="*/ 1090612 h 1668437"/>
              <a:gd name="connsiteX7" fmla="*/ 6045994 w 6821335"/>
              <a:gd name="connsiteY7" fmla="*/ 678656 h 1668437"/>
              <a:gd name="connsiteX8" fmla="*/ 6821335 w 6821335"/>
              <a:gd name="connsiteY8" fmla="*/ 0 h 1668437"/>
              <a:gd name="connsiteX0" fmla="*/ 0 w 7239665"/>
              <a:gd name="connsiteY0" fmla="*/ 0 h 1704156"/>
              <a:gd name="connsiteX1" fmla="*/ 958874 w 7239665"/>
              <a:gd name="connsiteY1" fmla="*/ 883443 h 1704156"/>
              <a:gd name="connsiteX2" fmla="*/ 1980430 w 7239665"/>
              <a:gd name="connsiteY2" fmla="*/ 1414462 h 1704156"/>
              <a:gd name="connsiteX3" fmla="*/ 2818630 w 7239665"/>
              <a:gd name="connsiteY3" fmla="*/ 1635919 h 1704156"/>
              <a:gd name="connsiteX4" fmla="*/ 3756843 w 7239665"/>
              <a:gd name="connsiteY4" fmla="*/ 1697831 h 1704156"/>
              <a:gd name="connsiteX5" fmla="*/ 4937943 w 7239665"/>
              <a:gd name="connsiteY5" fmla="*/ 1507331 h 1704156"/>
              <a:gd name="connsiteX6" fmla="*/ 5835674 w 7239665"/>
              <a:gd name="connsiteY6" fmla="*/ 1126331 h 1704156"/>
              <a:gd name="connsiteX7" fmla="*/ 6464324 w 7239665"/>
              <a:gd name="connsiteY7" fmla="*/ 714375 h 1704156"/>
              <a:gd name="connsiteX8" fmla="*/ 7239665 w 7239665"/>
              <a:gd name="connsiteY8" fmla="*/ 35719 h 1704156"/>
              <a:gd name="connsiteX0" fmla="*/ 0 w 7239665"/>
              <a:gd name="connsiteY0" fmla="*/ 0 h 1704156"/>
              <a:gd name="connsiteX1" fmla="*/ 965277 w 7239665"/>
              <a:gd name="connsiteY1" fmla="*/ 878680 h 1704156"/>
              <a:gd name="connsiteX2" fmla="*/ 1980430 w 7239665"/>
              <a:gd name="connsiteY2" fmla="*/ 1414462 h 1704156"/>
              <a:gd name="connsiteX3" fmla="*/ 2818630 w 7239665"/>
              <a:gd name="connsiteY3" fmla="*/ 1635919 h 1704156"/>
              <a:gd name="connsiteX4" fmla="*/ 3756843 w 7239665"/>
              <a:gd name="connsiteY4" fmla="*/ 1697831 h 1704156"/>
              <a:gd name="connsiteX5" fmla="*/ 4937943 w 7239665"/>
              <a:gd name="connsiteY5" fmla="*/ 1507331 h 1704156"/>
              <a:gd name="connsiteX6" fmla="*/ 5835674 w 7239665"/>
              <a:gd name="connsiteY6" fmla="*/ 1126331 h 1704156"/>
              <a:gd name="connsiteX7" fmla="*/ 6464324 w 7239665"/>
              <a:gd name="connsiteY7" fmla="*/ 714375 h 1704156"/>
              <a:gd name="connsiteX8" fmla="*/ 7239665 w 7239665"/>
              <a:gd name="connsiteY8" fmla="*/ 35719 h 1704156"/>
              <a:gd name="connsiteX0" fmla="*/ 0 w 7273814"/>
              <a:gd name="connsiteY0" fmla="*/ 0 h 1713681"/>
              <a:gd name="connsiteX1" fmla="*/ 999426 w 7273814"/>
              <a:gd name="connsiteY1" fmla="*/ 888205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681"/>
              <a:gd name="connsiteX1" fmla="*/ 999426 w 7273814"/>
              <a:gd name="connsiteY1" fmla="*/ 888205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681"/>
              <a:gd name="connsiteX1" fmla="*/ 1001561 w 7273814"/>
              <a:gd name="connsiteY1" fmla="*/ 885824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4280"/>
              <a:gd name="connsiteX1" fmla="*/ 1001561 w 7273814"/>
              <a:gd name="connsiteY1" fmla="*/ 885824 h 1714280"/>
              <a:gd name="connsiteX2" fmla="*/ 1988967 w 7273814"/>
              <a:gd name="connsiteY2" fmla="*/ 1409699 h 1714280"/>
              <a:gd name="connsiteX3" fmla="*/ 2852779 w 7273814"/>
              <a:gd name="connsiteY3" fmla="*/ 1645444 h 1714280"/>
              <a:gd name="connsiteX4" fmla="*/ 3788857 w 7273814"/>
              <a:gd name="connsiteY4" fmla="*/ 1709738 h 1714280"/>
              <a:gd name="connsiteX5" fmla="*/ 4972092 w 7273814"/>
              <a:gd name="connsiteY5" fmla="*/ 1516856 h 1714280"/>
              <a:gd name="connsiteX6" fmla="*/ 5869823 w 7273814"/>
              <a:gd name="connsiteY6" fmla="*/ 1135856 h 1714280"/>
              <a:gd name="connsiteX7" fmla="*/ 6498473 w 7273814"/>
              <a:gd name="connsiteY7" fmla="*/ 723900 h 1714280"/>
              <a:gd name="connsiteX8" fmla="*/ 7273814 w 7273814"/>
              <a:gd name="connsiteY8" fmla="*/ 45244 h 1714280"/>
              <a:gd name="connsiteX0" fmla="*/ 0 w 7273814"/>
              <a:gd name="connsiteY0" fmla="*/ 0 h 1711800"/>
              <a:gd name="connsiteX1" fmla="*/ 1001561 w 7273814"/>
              <a:gd name="connsiteY1" fmla="*/ 885824 h 1711800"/>
              <a:gd name="connsiteX2" fmla="*/ 1988967 w 7273814"/>
              <a:gd name="connsiteY2" fmla="*/ 1409699 h 1711800"/>
              <a:gd name="connsiteX3" fmla="*/ 2852779 w 7273814"/>
              <a:gd name="connsiteY3" fmla="*/ 1645444 h 1711800"/>
              <a:gd name="connsiteX4" fmla="*/ 3788857 w 7273814"/>
              <a:gd name="connsiteY4" fmla="*/ 1709738 h 1711800"/>
              <a:gd name="connsiteX5" fmla="*/ 4972092 w 7273814"/>
              <a:gd name="connsiteY5" fmla="*/ 1516856 h 1711800"/>
              <a:gd name="connsiteX6" fmla="*/ 5869823 w 7273814"/>
              <a:gd name="connsiteY6" fmla="*/ 1135856 h 1711800"/>
              <a:gd name="connsiteX7" fmla="*/ 6498473 w 7273814"/>
              <a:gd name="connsiteY7" fmla="*/ 723900 h 1711800"/>
              <a:gd name="connsiteX8" fmla="*/ 7273814 w 7273814"/>
              <a:gd name="connsiteY8" fmla="*/ 45244 h 1711800"/>
              <a:gd name="connsiteX0" fmla="*/ 0 w 7273814"/>
              <a:gd name="connsiteY0" fmla="*/ 0 h 1718646"/>
              <a:gd name="connsiteX1" fmla="*/ 1001561 w 7273814"/>
              <a:gd name="connsiteY1" fmla="*/ 885824 h 1718646"/>
              <a:gd name="connsiteX2" fmla="*/ 1988967 w 7273814"/>
              <a:gd name="connsiteY2" fmla="*/ 1409699 h 1718646"/>
              <a:gd name="connsiteX3" fmla="*/ 2852779 w 7273814"/>
              <a:gd name="connsiteY3" fmla="*/ 1645444 h 1718646"/>
              <a:gd name="connsiteX4" fmla="*/ 3788857 w 7273814"/>
              <a:gd name="connsiteY4" fmla="*/ 1716882 h 1718646"/>
              <a:gd name="connsiteX5" fmla="*/ 4972092 w 7273814"/>
              <a:gd name="connsiteY5" fmla="*/ 1516856 h 1718646"/>
              <a:gd name="connsiteX6" fmla="*/ 5869823 w 7273814"/>
              <a:gd name="connsiteY6" fmla="*/ 1135856 h 1718646"/>
              <a:gd name="connsiteX7" fmla="*/ 6498473 w 7273814"/>
              <a:gd name="connsiteY7" fmla="*/ 723900 h 1718646"/>
              <a:gd name="connsiteX8" fmla="*/ 7273814 w 7273814"/>
              <a:gd name="connsiteY8" fmla="*/ 45244 h 1718646"/>
              <a:gd name="connsiteX0" fmla="*/ 0 w 7273814"/>
              <a:gd name="connsiteY0" fmla="*/ 0 h 1718646"/>
              <a:gd name="connsiteX1" fmla="*/ 1001561 w 7273814"/>
              <a:gd name="connsiteY1" fmla="*/ 885824 h 1718646"/>
              <a:gd name="connsiteX2" fmla="*/ 1988967 w 7273814"/>
              <a:gd name="connsiteY2" fmla="*/ 1409699 h 1718646"/>
              <a:gd name="connsiteX3" fmla="*/ 2852779 w 7273814"/>
              <a:gd name="connsiteY3" fmla="*/ 1645444 h 1718646"/>
              <a:gd name="connsiteX4" fmla="*/ 3788857 w 7273814"/>
              <a:gd name="connsiteY4" fmla="*/ 1716882 h 1718646"/>
              <a:gd name="connsiteX5" fmla="*/ 4972092 w 7273814"/>
              <a:gd name="connsiteY5" fmla="*/ 1516856 h 1718646"/>
              <a:gd name="connsiteX6" fmla="*/ 5869823 w 7273814"/>
              <a:gd name="connsiteY6" fmla="*/ 1135856 h 1718646"/>
              <a:gd name="connsiteX7" fmla="*/ 6571041 w 7273814"/>
              <a:gd name="connsiteY7" fmla="*/ 678656 h 1718646"/>
              <a:gd name="connsiteX8" fmla="*/ 7273814 w 7273814"/>
              <a:gd name="connsiteY8" fmla="*/ 45244 h 1718646"/>
              <a:gd name="connsiteX0" fmla="*/ 0 w 7288755"/>
              <a:gd name="connsiteY0" fmla="*/ 0 h 1718646"/>
              <a:gd name="connsiteX1" fmla="*/ 1001561 w 7288755"/>
              <a:gd name="connsiteY1" fmla="*/ 885824 h 1718646"/>
              <a:gd name="connsiteX2" fmla="*/ 1988967 w 7288755"/>
              <a:gd name="connsiteY2" fmla="*/ 1409699 h 1718646"/>
              <a:gd name="connsiteX3" fmla="*/ 2852779 w 7288755"/>
              <a:gd name="connsiteY3" fmla="*/ 1645444 h 1718646"/>
              <a:gd name="connsiteX4" fmla="*/ 3788857 w 7288755"/>
              <a:gd name="connsiteY4" fmla="*/ 1716882 h 1718646"/>
              <a:gd name="connsiteX5" fmla="*/ 4972092 w 7288755"/>
              <a:gd name="connsiteY5" fmla="*/ 1516856 h 1718646"/>
              <a:gd name="connsiteX6" fmla="*/ 5869823 w 7288755"/>
              <a:gd name="connsiteY6" fmla="*/ 1135856 h 1718646"/>
              <a:gd name="connsiteX7" fmla="*/ 6571041 w 7288755"/>
              <a:gd name="connsiteY7" fmla="*/ 678656 h 1718646"/>
              <a:gd name="connsiteX8" fmla="*/ 7288755 w 7288755"/>
              <a:gd name="connsiteY8" fmla="*/ 2382 h 171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8755" h="1718646">
                <a:moveTo>
                  <a:pt x="0" y="0"/>
                </a:moveTo>
                <a:cubicBezTo>
                  <a:pt x="157568" y="206374"/>
                  <a:pt x="670067" y="650874"/>
                  <a:pt x="1001561" y="885824"/>
                </a:cubicBezTo>
                <a:cubicBezTo>
                  <a:pt x="1333055" y="1120774"/>
                  <a:pt x="1718847" y="1306909"/>
                  <a:pt x="1988967" y="1409699"/>
                </a:cubicBezTo>
                <a:cubicBezTo>
                  <a:pt x="2259087" y="1512489"/>
                  <a:pt x="2552797" y="1594247"/>
                  <a:pt x="2852779" y="1645444"/>
                </a:cubicBezTo>
                <a:cubicBezTo>
                  <a:pt x="3152761" y="1696641"/>
                  <a:pt x="3435391" y="1726407"/>
                  <a:pt x="3788857" y="1716882"/>
                </a:cubicBezTo>
                <a:cubicBezTo>
                  <a:pt x="4142323" y="1707357"/>
                  <a:pt x="4625264" y="1613694"/>
                  <a:pt x="4972092" y="1516856"/>
                </a:cubicBezTo>
                <a:cubicBezTo>
                  <a:pt x="5318920" y="1420018"/>
                  <a:pt x="5603331" y="1275556"/>
                  <a:pt x="5869823" y="1135856"/>
                </a:cubicBezTo>
                <a:cubicBezTo>
                  <a:pt x="6136315" y="996156"/>
                  <a:pt x="6334552" y="867568"/>
                  <a:pt x="6571041" y="678656"/>
                </a:cubicBezTo>
                <a:cubicBezTo>
                  <a:pt x="6807530" y="489744"/>
                  <a:pt x="7241130" y="55563"/>
                  <a:pt x="7288755" y="2382"/>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3" name="TextBox 22">
            <a:extLst>
              <a:ext uri="{FF2B5EF4-FFF2-40B4-BE49-F238E27FC236}">
                <a16:creationId xmlns:a16="http://schemas.microsoft.com/office/drawing/2014/main" id="{79FD019A-B693-9BB4-EE51-AC28FE1ED649}"/>
              </a:ext>
            </a:extLst>
          </p:cNvPr>
          <p:cNvSpPr txBox="1"/>
          <p:nvPr/>
        </p:nvSpPr>
        <p:spPr>
          <a:xfrm>
            <a:off x="4211663" y="3651191"/>
            <a:ext cx="436338"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45°</a:t>
            </a:r>
          </a:p>
        </p:txBody>
      </p:sp>
      <p:sp>
        <p:nvSpPr>
          <p:cNvPr id="7" name="TextBox 6">
            <a:extLst>
              <a:ext uri="{FF2B5EF4-FFF2-40B4-BE49-F238E27FC236}">
                <a16:creationId xmlns:a16="http://schemas.microsoft.com/office/drawing/2014/main" id="{5BE99931-3F63-D81C-B8AB-F1CD777C8B0C}"/>
              </a:ext>
            </a:extLst>
          </p:cNvPr>
          <p:cNvSpPr txBox="1"/>
          <p:nvPr/>
        </p:nvSpPr>
        <p:spPr>
          <a:xfrm>
            <a:off x="5058032" y="2248930"/>
            <a:ext cx="8114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Jupiter</a:t>
            </a:r>
          </a:p>
        </p:txBody>
      </p:sp>
      <p:sp>
        <p:nvSpPr>
          <p:cNvPr id="39" name="TextBox 38">
            <a:extLst>
              <a:ext uri="{FF2B5EF4-FFF2-40B4-BE49-F238E27FC236}">
                <a16:creationId xmlns:a16="http://schemas.microsoft.com/office/drawing/2014/main" id="{92E00699-15AF-5842-F21F-ED894A3A6817}"/>
              </a:ext>
            </a:extLst>
          </p:cNvPr>
          <p:cNvSpPr txBox="1"/>
          <p:nvPr/>
        </p:nvSpPr>
        <p:spPr>
          <a:xfrm>
            <a:off x="7731210" y="3900615"/>
            <a:ext cx="67518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Venus</a:t>
            </a:r>
          </a:p>
        </p:txBody>
      </p:sp>
      <p:sp>
        <p:nvSpPr>
          <p:cNvPr id="40" name="TextBox 39">
            <a:extLst>
              <a:ext uri="{FF2B5EF4-FFF2-40B4-BE49-F238E27FC236}">
                <a16:creationId xmlns:a16="http://schemas.microsoft.com/office/drawing/2014/main" id="{BCAEC1EF-A7A9-E05E-EAD1-422093418070}"/>
              </a:ext>
            </a:extLst>
          </p:cNvPr>
          <p:cNvSpPr txBox="1"/>
          <p:nvPr/>
        </p:nvSpPr>
        <p:spPr>
          <a:xfrm>
            <a:off x="7043350" y="2693772"/>
            <a:ext cx="8931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Mercury</a:t>
            </a:r>
          </a:p>
        </p:txBody>
      </p:sp>
      <p:sp>
        <p:nvSpPr>
          <p:cNvPr id="43" name="TextBox 42">
            <a:extLst>
              <a:ext uri="{FF2B5EF4-FFF2-40B4-BE49-F238E27FC236}">
                <a16:creationId xmlns:a16="http://schemas.microsoft.com/office/drawing/2014/main" id="{070A6FD8-9BBA-9BB8-2F33-93EA40669AFC}"/>
              </a:ext>
            </a:extLst>
          </p:cNvPr>
          <p:cNvSpPr txBox="1"/>
          <p:nvPr/>
        </p:nvSpPr>
        <p:spPr>
          <a:xfrm>
            <a:off x="1779372" y="3138615"/>
            <a:ext cx="12439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Betelgeuse</a:t>
            </a:r>
          </a:p>
        </p:txBody>
      </p:sp>
      <p:sp>
        <p:nvSpPr>
          <p:cNvPr id="44" name="TextBox 43">
            <a:extLst>
              <a:ext uri="{FF2B5EF4-FFF2-40B4-BE49-F238E27FC236}">
                <a16:creationId xmlns:a16="http://schemas.microsoft.com/office/drawing/2014/main" id="{284E00B3-21CD-2D5B-A9E0-65000A3B4B1D}"/>
              </a:ext>
            </a:extLst>
          </p:cNvPr>
          <p:cNvSpPr txBox="1"/>
          <p:nvPr/>
        </p:nvSpPr>
        <p:spPr>
          <a:xfrm>
            <a:off x="2739080" y="4230128"/>
            <a:ext cx="9020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Rigel</a:t>
            </a:r>
          </a:p>
        </p:txBody>
      </p:sp>
      <p:sp>
        <p:nvSpPr>
          <p:cNvPr id="45" name="TextBox 44">
            <a:extLst>
              <a:ext uri="{FF2B5EF4-FFF2-40B4-BE49-F238E27FC236}">
                <a16:creationId xmlns:a16="http://schemas.microsoft.com/office/drawing/2014/main" id="{B6E680FD-FB7A-DDBB-E936-773CB1E76236}"/>
              </a:ext>
            </a:extLst>
          </p:cNvPr>
          <p:cNvSpPr txBox="1"/>
          <p:nvPr/>
        </p:nvSpPr>
        <p:spPr>
          <a:xfrm>
            <a:off x="1252151" y="5280453"/>
            <a:ext cx="9020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Comic Sans MS"/>
                <a:ea typeface="+mn-ea"/>
                <a:cs typeface="+mn-cs"/>
              </a:rPr>
              <a:t>Sirius</a:t>
            </a:r>
          </a:p>
        </p:txBody>
      </p:sp>
      <p:sp>
        <p:nvSpPr>
          <p:cNvPr id="48" name="TextBox 47">
            <a:extLst>
              <a:ext uri="{FF2B5EF4-FFF2-40B4-BE49-F238E27FC236}">
                <a16:creationId xmlns:a16="http://schemas.microsoft.com/office/drawing/2014/main" id="{2396CCB0-4261-5189-C9A9-CCE9D40E23E0}"/>
              </a:ext>
            </a:extLst>
          </p:cNvPr>
          <p:cNvSpPr txBox="1"/>
          <p:nvPr/>
        </p:nvSpPr>
        <p:spPr>
          <a:xfrm>
            <a:off x="5543550" y="3354943"/>
            <a:ext cx="21812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CCECFF"/>
                </a:solidFill>
                <a:latin typeface="Comic Sans MS"/>
              </a:rPr>
              <a:t>Center of totality 3:24:32 pm</a:t>
            </a:r>
            <a:endParaRPr kumimoji="0" lang="en-US" sz="1800" b="0" i="0" u="none" strike="noStrike" kern="1200" cap="none" spc="0" normalizeH="0" baseline="0" noProof="0" dirty="0">
              <a:ln>
                <a:noFill/>
              </a:ln>
              <a:solidFill>
                <a:srgbClr val="CCECFF"/>
              </a:solidFill>
              <a:effectLst/>
              <a:uLnTx/>
              <a:uFillTx/>
              <a:latin typeface="Comic Sans MS"/>
              <a:ea typeface="+mn-ea"/>
              <a:cs typeface="+mn-cs"/>
            </a:endParaRPr>
          </a:p>
        </p:txBody>
      </p:sp>
      <p:pic>
        <p:nvPicPr>
          <p:cNvPr id="4" name="Picture 3">
            <a:extLst>
              <a:ext uri="{FF2B5EF4-FFF2-40B4-BE49-F238E27FC236}">
                <a16:creationId xmlns:a16="http://schemas.microsoft.com/office/drawing/2014/main" id="{39DA43AA-C2F4-1A3E-9657-B48C1E444E80}"/>
              </a:ext>
            </a:extLst>
          </p:cNvPr>
          <p:cNvPicPr>
            <a:picLocks noChangeAspect="1"/>
          </p:cNvPicPr>
          <p:nvPr/>
        </p:nvPicPr>
        <p:blipFill>
          <a:blip r:embed="rId6"/>
          <a:stretch>
            <a:fillRect/>
          </a:stretch>
        </p:blipFill>
        <p:spPr>
          <a:xfrm>
            <a:off x="670178" y="1402773"/>
            <a:ext cx="7803645" cy="5349587"/>
          </a:xfrm>
          <a:prstGeom prst="rect">
            <a:avLst/>
          </a:prstGeom>
        </p:spPr>
      </p:pic>
      <p:sp>
        <p:nvSpPr>
          <p:cNvPr id="5" name="TextBox 4">
            <a:extLst>
              <a:ext uri="{FF2B5EF4-FFF2-40B4-BE49-F238E27FC236}">
                <a16:creationId xmlns:a16="http://schemas.microsoft.com/office/drawing/2014/main" id="{1AE90DCE-7965-D5EB-34B4-74C5F1461CF7}"/>
              </a:ext>
            </a:extLst>
          </p:cNvPr>
          <p:cNvSpPr txBox="1"/>
          <p:nvPr/>
        </p:nvSpPr>
        <p:spPr>
          <a:xfrm>
            <a:off x="2013575" y="1657569"/>
            <a:ext cx="5137170" cy="523220"/>
          </a:xfrm>
          <a:prstGeom prst="rect">
            <a:avLst/>
          </a:prstGeom>
          <a:noFill/>
        </p:spPr>
        <p:txBody>
          <a:bodyPr wrap="square" rtlCol="0">
            <a:spAutoFit/>
          </a:bodyPr>
          <a:lstStyle/>
          <a:p>
            <a:pPr algn="ctr"/>
            <a:r>
              <a:rPr lang="en-US" sz="2800" dirty="0">
                <a:solidFill>
                  <a:srgbClr val="FFFF00"/>
                </a:solidFill>
                <a:effectLst>
                  <a:outerShdw dist="25400" dir="2700000" algn="ctr" rotWithShape="0">
                    <a:schemeClr val="tx1"/>
                  </a:outerShdw>
                </a:effectLst>
              </a:rPr>
              <a:t>We may get to see a comet!</a:t>
            </a:r>
          </a:p>
        </p:txBody>
      </p:sp>
      <p:sp>
        <p:nvSpPr>
          <p:cNvPr id="6" name="TextBox 5">
            <a:extLst>
              <a:ext uri="{FF2B5EF4-FFF2-40B4-BE49-F238E27FC236}">
                <a16:creationId xmlns:a16="http://schemas.microsoft.com/office/drawing/2014/main" id="{48CA2F83-A388-CAB2-4A61-7C840BAD0057}"/>
              </a:ext>
            </a:extLst>
          </p:cNvPr>
          <p:cNvSpPr txBox="1"/>
          <p:nvPr/>
        </p:nvSpPr>
        <p:spPr>
          <a:xfrm>
            <a:off x="1270000" y="4827489"/>
            <a:ext cx="6604000" cy="400110"/>
          </a:xfrm>
          <a:prstGeom prst="rect">
            <a:avLst/>
          </a:prstGeom>
          <a:noFill/>
        </p:spPr>
        <p:txBody>
          <a:bodyPr wrap="square" rtlCol="0">
            <a:spAutoFit/>
          </a:bodyPr>
          <a:lstStyle/>
          <a:p>
            <a:pPr algn="ctr"/>
            <a:r>
              <a:rPr lang="en-US" sz="2000" dirty="0">
                <a:solidFill>
                  <a:srgbClr val="FFFF00"/>
                </a:solidFill>
                <a:effectLst>
                  <a:outerShdw dist="25400" dir="2700000" algn="ctr" rotWithShape="0">
                    <a:schemeClr val="tx1"/>
                  </a:outerShdw>
                </a:effectLst>
              </a:rPr>
              <a:t>Comet 12P/Pons-Brooks may be visible near Jupiter</a:t>
            </a:r>
          </a:p>
        </p:txBody>
      </p:sp>
      <p:sp>
        <p:nvSpPr>
          <p:cNvPr id="9" name="TextBox 8">
            <a:extLst>
              <a:ext uri="{FF2B5EF4-FFF2-40B4-BE49-F238E27FC236}">
                <a16:creationId xmlns:a16="http://schemas.microsoft.com/office/drawing/2014/main" id="{276BA412-71FA-95B9-8077-FCA37C15E23E}"/>
              </a:ext>
            </a:extLst>
          </p:cNvPr>
          <p:cNvSpPr txBox="1"/>
          <p:nvPr/>
        </p:nvSpPr>
        <p:spPr>
          <a:xfrm>
            <a:off x="1270000" y="5193249"/>
            <a:ext cx="6604000" cy="338554"/>
          </a:xfrm>
          <a:prstGeom prst="rect">
            <a:avLst/>
          </a:prstGeom>
          <a:noFill/>
        </p:spPr>
        <p:txBody>
          <a:bodyPr wrap="square" rtlCol="0">
            <a:spAutoFit/>
          </a:bodyPr>
          <a:lstStyle/>
          <a:p>
            <a:pPr algn="ctr"/>
            <a:r>
              <a:rPr lang="en-US" sz="1600" dirty="0">
                <a:solidFill>
                  <a:srgbClr val="FFFF00"/>
                </a:solidFill>
                <a:effectLst>
                  <a:outerShdw dist="25400" dir="2700000" algn="ctr" rotWithShape="0">
                    <a:schemeClr val="tx1"/>
                  </a:outerShdw>
                </a:effectLst>
              </a:rPr>
              <a:t>Simulated view from South Texas from Astronomy Magazine.</a:t>
            </a:r>
          </a:p>
        </p:txBody>
      </p:sp>
      <p:sp>
        <p:nvSpPr>
          <p:cNvPr id="10" name="Rectangle 9">
            <a:extLst>
              <a:ext uri="{FF2B5EF4-FFF2-40B4-BE49-F238E27FC236}">
                <a16:creationId xmlns:a16="http://schemas.microsoft.com/office/drawing/2014/main" id="{B78F2781-C9DF-4048-61D6-266AD7F5CE95}"/>
              </a:ext>
            </a:extLst>
          </p:cNvPr>
          <p:cNvSpPr/>
          <p:nvPr/>
        </p:nvSpPr>
        <p:spPr>
          <a:xfrm>
            <a:off x="629920" y="1362055"/>
            <a:ext cx="7172960" cy="261610"/>
          </a:xfrm>
          <a:prstGeom prst="rect">
            <a:avLst/>
          </a:prstGeom>
        </p:spPr>
        <p:txBody>
          <a:bodyPr wrap="square">
            <a:spAutoFit/>
          </a:bodyPr>
          <a:lstStyle/>
          <a:p>
            <a:r>
              <a:rPr lang="en-US" sz="1100" dirty="0">
                <a:solidFill>
                  <a:srgbClr val="6071B0"/>
                </a:solidFill>
              </a:rPr>
              <a:t>https://www.astronomy.com/observing/a-comet-will-be-visible-during-the-2024-total-solar-eclipse/</a:t>
            </a:r>
          </a:p>
        </p:txBody>
      </p:sp>
    </p:spTree>
    <p:extLst>
      <p:ext uri="{BB962C8B-B14F-4D97-AF65-F5344CB8AC3E}">
        <p14:creationId xmlns:p14="http://schemas.microsoft.com/office/powerpoint/2010/main" val="341188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2"/>
          <a:stretch>
            <a:fillRect/>
          </a:stretch>
        </p:blipFill>
        <p:spPr>
          <a:xfrm>
            <a:off x="0" y="1993024"/>
            <a:ext cx="9144000" cy="5621828"/>
          </a:xfrm>
          <a:prstGeom prst="rect">
            <a:avLst/>
          </a:prstGeom>
        </p:spPr>
      </p:pic>
      <p:sp>
        <p:nvSpPr>
          <p:cNvPr id="3" name="Content Placeholder 2"/>
          <p:cNvSpPr>
            <a:spLocks noGrp="1"/>
          </p:cNvSpPr>
          <p:nvPr>
            <p:ph idx="1"/>
          </p:nvPr>
        </p:nvSpPr>
        <p:spPr/>
        <p:txBody>
          <a:bodyPr/>
          <a:lstStyle/>
          <a:p>
            <a:r>
              <a:rPr lang="en-US" dirty="0"/>
              <a:t> Sun will start ~50° above SSW horizon</a:t>
            </a:r>
          </a:p>
          <a:p>
            <a:pPr lvl="1"/>
            <a:r>
              <a:rPr lang="en-US" dirty="0"/>
              <a:t> will move right &amp; lower during eclipse </a:t>
            </a:r>
          </a:p>
        </p:txBody>
      </p:sp>
      <p:sp>
        <p:nvSpPr>
          <p:cNvPr id="2" name="Title 1"/>
          <p:cNvSpPr>
            <a:spLocks noGrp="1"/>
          </p:cNvSpPr>
          <p:nvPr>
            <p:ph type="title"/>
          </p:nvPr>
        </p:nvSpPr>
        <p:spPr/>
        <p:txBody>
          <a:bodyPr/>
          <a:lstStyle/>
          <a:p>
            <a:r>
              <a:rPr lang="en-US" dirty="0"/>
              <a:t>Where to look in the Sky</a:t>
            </a:r>
          </a:p>
        </p:txBody>
      </p:sp>
      <p:sp>
        <p:nvSpPr>
          <p:cNvPr id="13" name="TextBox 12"/>
          <p:cNvSpPr txBox="1"/>
          <p:nvPr/>
        </p:nvSpPr>
        <p:spPr>
          <a:xfrm>
            <a:off x="0" y="1955252"/>
            <a:ext cx="34836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omic Sans MS"/>
                <a:ea typeface="+mn-ea"/>
                <a:cs typeface="+mn-cs"/>
              </a:rPr>
              <a:t>View at 3:45 pm, April 8, 2024</a:t>
            </a:r>
          </a:p>
        </p:txBody>
      </p:sp>
      <p:sp>
        <p:nvSpPr>
          <p:cNvPr id="14" name="TextBox 13"/>
          <p:cNvSpPr txBox="1"/>
          <p:nvPr/>
        </p:nvSpPr>
        <p:spPr>
          <a:xfrm>
            <a:off x="4149616" y="6406634"/>
            <a:ext cx="8290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South</a:t>
            </a:r>
          </a:p>
        </p:txBody>
      </p:sp>
      <p:sp>
        <p:nvSpPr>
          <p:cNvPr id="15" name="TextBox 14"/>
          <p:cNvSpPr txBox="1"/>
          <p:nvPr/>
        </p:nvSpPr>
        <p:spPr>
          <a:xfrm>
            <a:off x="7501103" y="6250543"/>
            <a:ext cx="585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SW</a:t>
            </a:r>
          </a:p>
        </p:txBody>
      </p:sp>
      <p:sp>
        <p:nvSpPr>
          <p:cNvPr id="16" name="TextBox 15"/>
          <p:cNvSpPr txBox="1"/>
          <p:nvPr/>
        </p:nvSpPr>
        <p:spPr>
          <a:xfrm>
            <a:off x="1113770" y="6202918"/>
            <a:ext cx="4892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a:ea typeface="+mn-ea"/>
                <a:cs typeface="+mn-cs"/>
              </a:rPr>
              <a:t>SE</a:t>
            </a:r>
          </a:p>
        </p:txBody>
      </p:sp>
      <p:sp>
        <p:nvSpPr>
          <p:cNvPr id="20" name="Oval 19"/>
          <p:cNvSpPr/>
          <p:nvPr/>
        </p:nvSpPr>
        <p:spPr>
          <a:xfrm>
            <a:off x="5684044" y="3119439"/>
            <a:ext cx="54864" cy="54864"/>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5" name="Freeform 24"/>
          <p:cNvSpPr/>
          <p:nvPr/>
        </p:nvSpPr>
        <p:spPr>
          <a:xfrm>
            <a:off x="4763" y="3504220"/>
            <a:ext cx="9134476" cy="1279974"/>
          </a:xfrm>
          <a:custGeom>
            <a:avLst/>
            <a:gdLst>
              <a:gd name="connsiteX0" fmla="*/ 0 w 9134475"/>
              <a:gd name="connsiteY0" fmla="*/ 19050 h 1227801"/>
              <a:gd name="connsiteX1" fmla="*/ 1590675 w 9134475"/>
              <a:gd name="connsiteY1" fmla="*/ 733425 h 1227801"/>
              <a:gd name="connsiteX2" fmla="*/ 3381375 w 9134475"/>
              <a:gd name="connsiteY2" fmla="*/ 1152525 h 1227801"/>
              <a:gd name="connsiteX3" fmla="*/ 5010150 w 9134475"/>
              <a:gd name="connsiteY3" fmla="*/ 1219200 h 1227801"/>
              <a:gd name="connsiteX4" fmla="*/ 6372225 w 9134475"/>
              <a:gd name="connsiteY4" fmla="*/ 1047750 h 1227801"/>
              <a:gd name="connsiteX5" fmla="*/ 7896225 w 9134475"/>
              <a:gd name="connsiteY5" fmla="*/ 581025 h 1227801"/>
              <a:gd name="connsiteX6" fmla="*/ 9134475 w 9134475"/>
              <a:gd name="connsiteY6" fmla="*/ 0 h 1227801"/>
              <a:gd name="connsiteX0" fmla="*/ 0 w 9151144"/>
              <a:gd name="connsiteY0" fmla="*/ 0 h 1208751"/>
              <a:gd name="connsiteX1" fmla="*/ 1590675 w 9151144"/>
              <a:gd name="connsiteY1" fmla="*/ 714375 h 1208751"/>
              <a:gd name="connsiteX2" fmla="*/ 3381375 w 9151144"/>
              <a:gd name="connsiteY2" fmla="*/ 1133475 h 1208751"/>
              <a:gd name="connsiteX3" fmla="*/ 5010150 w 9151144"/>
              <a:gd name="connsiteY3" fmla="*/ 1200150 h 1208751"/>
              <a:gd name="connsiteX4" fmla="*/ 6372225 w 9151144"/>
              <a:gd name="connsiteY4" fmla="*/ 1028700 h 1208751"/>
              <a:gd name="connsiteX5" fmla="*/ 7896225 w 9151144"/>
              <a:gd name="connsiteY5" fmla="*/ 561975 h 1208751"/>
              <a:gd name="connsiteX6" fmla="*/ 9151144 w 9151144"/>
              <a:gd name="connsiteY6" fmla="*/ 4762 h 1208751"/>
              <a:gd name="connsiteX0" fmla="*/ 0 w 9151144"/>
              <a:gd name="connsiteY0" fmla="*/ 0 h 1208751"/>
              <a:gd name="connsiteX1" fmla="*/ 1590675 w 9151144"/>
              <a:gd name="connsiteY1" fmla="*/ 714375 h 1208751"/>
              <a:gd name="connsiteX2" fmla="*/ 3381375 w 9151144"/>
              <a:gd name="connsiteY2" fmla="*/ 1133475 h 1208751"/>
              <a:gd name="connsiteX3" fmla="*/ 5010150 w 9151144"/>
              <a:gd name="connsiteY3" fmla="*/ 1200150 h 1208751"/>
              <a:gd name="connsiteX4" fmla="*/ 6372225 w 9151144"/>
              <a:gd name="connsiteY4" fmla="*/ 1028700 h 1208751"/>
              <a:gd name="connsiteX5" fmla="*/ 7903369 w 9151144"/>
              <a:gd name="connsiteY5" fmla="*/ 590550 h 1208751"/>
              <a:gd name="connsiteX6" fmla="*/ 9151144 w 9151144"/>
              <a:gd name="connsiteY6" fmla="*/ 4762 h 1208751"/>
              <a:gd name="connsiteX0" fmla="*/ 0 w 9151144"/>
              <a:gd name="connsiteY0" fmla="*/ 0 h 1203060"/>
              <a:gd name="connsiteX1" fmla="*/ 1590675 w 9151144"/>
              <a:gd name="connsiteY1" fmla="*/ 714375 h 1203060"/>
              <a:gd name="connsiteX2" fmla="*/ 3381375 w 9151144"/>
              <a:gd name="connsiteY2" fmla="*/ 1133475 h 1203060"/>
              <a:gd name="connsiteX3" fmla="*/ 5010150 w 9151144"/>
              <a:gd name="connsiteY3" fmla="*/ 1193006 h 1203060"/>
              <a:gd name="connsiteX4" fmla="*/ 6372225 w 9151144"/>
              <a:gd name="connsiteY4" fmla="*/ 1028700 h 1203060"/>
              <a:gd name="connsiteX5" fmla="*/ 7903369 w 9151144"/>
              <a:gd name="connsiteY5" fmla="*/ 590550 h 1203060"/>
              <a:gd name="connsiteX6" fmla="*/ 9151144 w 9151144"/>
              <a:gd name="connsiteY6" fmla="*/ 4762 h 1203060"/>
              <a:gd name="connsiteX0" fmla="*/ 0 w 9151144"/>
              <a:gd name="connsiteY0" fmla="*/ 0 h 1203060"/>
              <a:gd name="connsiteX1" fmla="*/ 1590675 w 9151144"/>
              <a:gd name="connsiteY1" fmla="*/ 714375 h 1203060"/>
              <a:gd name="connsiteX2" fmla="*/ 3381375 w 9151144"/>
              <a:gd name="connsiteY2" fmla="*/ 1133475 h 1203060"/>
              <a:gd name="connsiteX3" fmla="*/ 5010150 w 9151144"/>
              <a:gd name="connsiteY3" fmla="*/ 1193006 h 1203060"/>
              <a:gd name="connsiteX4" fmla="*/ 6372225 w 9151144"/>
              <a:gd name="connsiteY4" fmla="*/ 1028700 h 1203060"/>
              <a:gd name="connsiteX5" fmla="*/ 7903369 w 9151144"/>
              <a:gd name="connsiteY5" fmla="*/ 590550 h 1203060"/>
              <a:gd name="connsiteX6" fmla="*/ 9151144 w 9151144"/>
              <a:gd name="connsiteY6" fmla="*/ 4762 h 1203060"/>
              <a:gd name="connsiteX0" fmla="*/ 0 w 9151144"/>
              <a:gd name="connsiteY0" fmla="*/ 0 h 1199614"/>
              <a:gd name="connsiteX1" fmla="*/ 1590675 w 9151144"/>
              <a:gd name="connsiteY1" fmla="*/ 714375 h 1199614"/>
              <a:gd name="connsiteX2" fmla="*/ 3378993 w 9151144"/>
              <a:gd name="connsiteY2" fmla="*/ 1121568 h 1199614"/>
              <a:gd name="connsiteX3" fmla="*/ 5010150 w 9151144"/>
              <a:gd name="connsiteY3" fmla="*/ 1193006 h 1199614"/>
              <a:gd name="connsiteX4" fmla="*/ 6372225 w 9151144"/>
              <a:gd name="connsiteY4" fmla="*/ 1028700 h 1199614"/>
              <a:gd name="connsiteX5" fmla="*/ 7903369 w 9151144"/>
              <a:gd name="connsiteY5" fmla="*/ 590550 h 1199614"/>
              <a:gd name="connsiteX6" fmla="*/ 9151144 w 9151144"/>
              <a:gd name="connsiteY6" fmla="*/ 4762 h 1199614"/>
              <a:gd name="connsiteX0" fmla="*/ 0 w 9151144"/>
              <a:gd name="connsiteY0" fmla="*/ 0 h 1197165"/>
              <a:gd name="connsiteX1" fmla="*/ 1590675 w 9151144"/>
              <a:gd name="connsiteY1" fmla="*/ 714375 h 1197165"/>
              <a:gd name="connsiteX2" fmla="*/ 3378993 w 9151144"/>
              <a:gd name="connsiteY2" fmla="*/ 1121568 h 1197165"/>
              <a:gd name="connsiteX3" fmla="*/ 5010150 w 9151144"/>
              <a:gd name="connsiteY3" fmla="*/ 1193006 h 1197165"/>
              <a:gd name="connsiteX4" fmla="*/ 6372225 w 9151144"/>
              <a:gd name="connsiteY4" fmla="*/ 1028700 h 1197165"/>
              <a:gd name="connsiteX5" fmla="*/ 7903369 w 9151144"/>
              <a:gd name="connsiteY5" fmla="*/ 590550 h 1197165"/>
              <a:gd name="connsiteX6" fmla="*/ 9151144 w 9151144"/>
              <a:gd name="connsiteY6" fmla="*/ 4762 h 1197165"/>
              <a:gd name="connsiteX0" fmla="*/ 0 w 9151144"/>
              <a:gd name="connsiteY0" fmla="*/ 0 h 1199738"/>
              <a:gd name="connsiteX1" fmla="*/ 1590675 w 9151144"/>
              <a:gd name="connsiteY1" fmla="*/ 709612 h 1199738"/>
              <a:gd name="connsiteX2" fmla="*/ 3378993 w 9151144"/>
              <a:gd name="connsiteY2" fmla="*/ 1121568 h 1199738"/>
              <a:gd name="connsiteX3" fmla="*/ 5010150 w 9151144"/>
              <a:gd name="connsiteY3" fmla="*/ 1193006 h 1199738"/>
              <a:gd name="connsiteX4" fmla="*/ 6372225 w 9151144"/>
              <a:gd name="connsiteY4" fmla="*/ 1028700 h 1199738"/>
              <a:gd name="connsiteX5" fmla="*/ 7903369 w 9151144"/>
              <a:gd name="connsiteY5" fmla="*/ 590550 h 1199738"/>
              <a:gd name="connsiteX6" fmla="*/ 9151144 w 9151144"/>
              <a:gd name="connsiteY6" fmla="*/ 4762 h 1199738"/>
              <a:gd name="connsiteX0" fmla="*/ 0 w 9144001"/>
              <a:gd name="connsiteY0" fmla="*/ 0 h 1199738"/>
              <a:gd name="connsiteX1" fmla="*/ 1583532 w 9144001"/>
              <a:gd name="connsiteY1" fmla="*/ 709612 h 1199738"/>
              <a:gd name="connsiteX2" fmla="*/ 3371850 w 9144001"/>
              <a:gd name="connsiteY2" fmla="*/ 1121568 h 1199738"/>
              <a:gd name="connsiteX3" fmla="*/ 5003007 w 9144001"/>
              <a:gd name="connsiteY3" fmla="*/ 1193006 h 1199738"/>
              <a:gd name="connsiteX4" fmla="*/ 6365082 w 9144001"/>
              <a:gd name="connsiteY4" fmla="*/ 1028700 h 1199738"/>
              <a:gd name="connsiteX5" fmla="*/ 7896226 w 9144001"/>
              <a:gd name="connsiteY5" fmla="*/ 590550 h 1199738"/>
              <a:gd name="connsiteX6" fmla="*/ 9144001 w 9144001"/>
              <a:gd name="connsiteY6" fmla="*/ 4762 h 1199738"/>
              <a:gd name="connsiteX0" fmla="*/ 0 w 9141620"/>
              <a:gd name="connsiteY0" fmla="*/ 0 h 1199738"/>
              <a:gd name="connsiteX1" fmla="*/ 1583532 w 9141620"/>
              <a:gd name="connsiteY1" fmla="*/ 709612 h 1199738"/>
              <a:gd name="connsiteX2" fmla="*/ 3371850 w 9141620"/>
              <a:gd name="connsiteY2" fmla="*/ 1121568 h 1199738"/>
              <a:gd name="connsiteX3" fmla="*/ 5003007 w 9141620"/>
              <a:gd name="connsiteY3" fmla="*/ 1193006 h 1199738"/>
              <a:gd name="connsiteX4" fmla="*/ 6365082 w 9141620"/>
              <a:gd name="connsiteY4" fmla="*/ 1028700 h 1199738"/>
              <a:gd name="connsiteX5" fmla="*/ 7896226 w 9141620"/>
              <a:gd name="connsiteY5" fmla="*/ 590550 h 1199738"/>
              <a:gd name="connsiteX6" fmla="*/ 9141620 w 9141620"/>
              <a:gd name="connsiteY6" fmla="*/ 28575 h 1199738"/>
              <a:gd name="connsiteX0" fmla="*/ 0 w 9141620"/>
              <a:gd name="connsiteY0" fmla="*/ 0 h 1199738"/>
              <a:gd name="connsiteX1" fmla="*/ 1583532 w 9141620"/>
              <a:gd name="connsiteY1" fmla="*/ 709612 h 1199738"/>
              <a:gd name="connsiteX2" fmla="*/ 3371850 w 9141620"/>
              <a:gd name="connsiteY2" fmla="*/ 1121568 h 1199738"/>
              <a:gd name="connsiteX3" fmla="*/ 5003007 w 9141620"/>
              <a:gd name="connsiteY3" fmla="*/ 1193006 h 1199738"/>
              <a:gd name="connsiteX4" fmla="*/ 6365082 w 9141620"/>
              <a:gd name="connsiteY4" fmla="*/ 1028700 h 1199738"/>
              <a:gd name="connsiteX5" fmla="*/ 7903369 w 9141620"/>
              <a:gd name="connsiteY5" fmla="*/ 650082 h 1199738"/>
              <a:gd name="connsiteX6" fmla="*/ 9141620 w 9141620"/>
              <a:gd name="connsiteY6" fmla="*/ 28575 h 1199738"/>
              <a:gd name="connsiteX0" fmla="*/ 0 w 9141620"/>
              <a:gd name="connsiteY0" fmla="*/ 0 h 1195396"/>
              <a:gd name="connsiteX1" fmla="*/ 1583532 w 9141620"/>
              <a:gd name="connsiteY1" fmla="*/ 709612 h 1195396"/>
              <a:gd name="connsiteX2" fmla="*/ 3371850 w 9141620"/>
              <a:gd name="connsiteY2" fmla="*/ 1121568 h 1195396"/>
              <a:gd name="connsiteX3" fmla="*/ 5003007 w 9141620"/>
              <a:gd name="connsiteY3" fmla="*/ 1193006 h 1195396"/>
              <a:gd name="connsiteX4" fmla="*/ 6367463 w 9141620"/>
              <a:gd name="connsiteY4" fmla="*/ 1123950 h 1195396"/>
              <a:gd name="connsiteX5" fmla="*/ 7903369 w 9141620"/>
              <a:gd name="connsiteY5" fmla="*/ 650082 h 1195396"/>
              <a:gd name="connsiteX6" fmla="*/ 9141620 w 9141620"/>
              <a:gd name="connsiteY6" fmla="*/ 28575 h 1195396"/>
              <a:gd name="connsiteX0" fmla="*/ 0 w 9141620"/>
              <a:gd name="connsiteY0" fmla="*/ 0 h 1302545"/>
              <a:gd name="connsiteX1" fmla="*/ 1583532 w 9141620"/>
              <a:gd name="connsiteY1" fmla="*/ 709612 h 1302545"/>
              <a:gd name="connsiteX2" fmla="*/ 3371850 w 9141620"/>
              <a:gd name="connsiteY2" fmla="*/ 1121568 h 1302545"/>
              <a:gd name="connsiteX3" fmla="*/ 4948238 w 9141620"/>
              <a:gd name="connsiteY3" fmla="*/ 1302544 h 1302545"/>
              <a:gd name="connsiteX4" fmla="*/ 6367463 w 9141620"/>
              <a:gd name="connsiteY4" fmla="*/ 1123950 h 1302545"/>
              <a:gd name="connsiteX5" fmla="*/ 7903369 w 9141620"/>
              <a:gd name="connsiteY5" fmla="*/ 650082 h 1302545"/>
              <a:gd name="connsiteX6" fmla="*/ 9141620 w 9141620"/>
              <a:gd name="connsiteY6" fmla="*/ 28575 h 1302545"/>
              <a:gd name="connsiteX0" fmla="*/ 0 w 9141620"/>
              <a:gd name="connsiteY0" fmla="*/ 0 h 1312348"/>
              <a:gd name="connsiteX1" fmla="*/ 1583532 w 9141620"/>
              <a:gd name="connsiteY1" fmla="*/ 709612 h 1312348"/>
              <a:gd name="connsiteX2" fmla="*/ 3369468 w 9141620"/>
              <a:gd name="connsiteY2" fmla="*/ 1226343 h 1312348"/>
              <a:gd name="connsiteX3" fmla="*/ 4948238 w 9141620"/>
              <a:gd name="connsiteY3" fmla="*/ 1302544 h 1312348"/>
              <a:gd name="connsiteX4" fmla="*/ 6367463 w 9141620"/>
              <a:gd name="connsiteY4" fmla="*/ 1123950 h 1312348"/>
              <a:gd name="connsiteX5" fmla="*/ 7903369 w 9141620"/>
              <a:gd name="connsiteY5" fmla="*/ 650082 h 1312348"/>
              <a:gd name="connsiteX6" fmla="*/ 9141620 w 9141620"/>
              <a:gd name="connsiteY6" fmla="*/ 28575 h 1312348"/>
              <a:gd name="connsiteX0" fmla="*/ 0 w 9141620"/>
              <a:gd name="connsiteY0" fmla="*/ 0 h 1310252"/>
              <a:gd name="connsiteX1" fmla="*/ 1571626 w 9141620"/>
              <a:gd name="connsiteY1" fmla="*/ 776287 h 1310252"/>
              <a:gd name="connsiteX2" fmla="*/ 3369468 w 9141620"/>
              <a:gd name="connsiteY2" fmla="*/ 1226343 h 1310252"/>
              <a:gd name="connsiteX3" fmla="*/ 4948238 w 9141620"/>
              <a:gd name="connsiteY3" fmla="*/ 1302544 h 1310252"/>
              <a:gd name="connsiteX4" fmla="*/ 6367463 w 9141620"/>
              <a:gd name="connsiteY4" fmla="*/ 1123950 h 1310252"/>
              <a:gd name="connsiteX5" fmla="*/ 7903369 w 9141620"/>
              <a:gd name="connsiteY5" fmla="*/ 650082 h 1310252"/>
              <a:gd name="connsiteX6" fmla="*/ 9141620 w 9141620"/>
              <a:gd name="connsiteY6" fmla="*/ 28575 h 1310252"/>
              <a:gd name="connsiteX0" fmla="*/ 0 w 9134476"/>
              <a:gd name="connsiteY0" fmla="*/ 2381 h 1281677"/>
              <a:gd name="connsiteX1" fmla="*/ 1564482 w 9134476"/>
              <a:gd name="connsiteY1" fmla="*/ 747712 h 1281677"/>
              <a:gd name="connsiteX2" fmla="*/ 3362324 w 9134476"/>
              <a:gd name="connsiteY2" fmla="*/ 1197768 h 1281677"/>
              <a:gd name="connsiteX3" fmla="*/ 4941094 w 9134476"/>
              <a:gd name="connsiteY3" fmla="*/ 1273969 h 1281677"/>
              <a:gd name="connsiteX4" fmla="*/ 6360319 w 9134476"/>
              <a:gd name="connsiteY4" fmla="*/ 1095375 h 1281677"/>
              <a:gd name="connsiteX5" fmla="*/ 7896225 w 9134476"/>
              <a:gd name="connsiteY5" fmla="*/ 621507 h 1281677"/>
              <a:gd name="connsiteX6" fmla="*/ 9134476 w 9134476"/>
              <a:gd name="connsiteY6" fmla="*/ 0 h 1281677"/>
              <a:gd name="connsiteX0" fmla="*/ 0 w 9134476"/>
              <a:gd name="connsiteY0" fmla="*/ 2381 h 1281677"/>
              <a:gd name="connsiteX1" fmla="*/ 1564482 w 9134476"/>
              <a:gd name="connsiteY1" fmla="*/ 747712 h 1281677"/>
              <a:gd name="connsiteX2" fmla="*/ 3362324 w 9134476"/>
              <a:gd name="connsiteY2" fmla="*/ 1197768 h 1281677"/>
              <a:gd name="connsiteX3" fmla="*/ 4941094 w 9134476"/>
              <a:gd name="connsiteY3" fmla="*/ 1273969 h 1281677"/>
              <a:gd name="connsiteX4" fmla="*/ 6360319 w 9134476"/>
              <a:gd name="connsiteY4" fmla="*/ 1095375 h 1281677"/>
              <a:gd name="connsiteX5" fmla="*/ 7896225 w 9134476"/>
              <a:gd name="connsiteY5" fmla="*/ 621507 h 1281677"/>
              <a:gd name="connsiteX6" fmla="*/ 9134476 w 9134476"/>
              <a:gd name="connsiteY6" fmla="*/ 0 h 1281677"/>
              <a:gd name="connsiteX0" fmla="*/ 0 w 9134476"/>
              <a:gd name="connsiteY0" fmla="*/ 2381 h 1279974"/>
              <a:gd name="connsiteX1" fmla="*/ 1564482 w 9134476"/>
              <a:gd name="connsiteY1" fmla="*/ 747712 h 1279974"/>
              <a:gd name="connsiteX2" fmla="*/ 3362324 w 9134476"/>
              <a:gd name="connsiteY2" fmla="*/ 1197768 h 1279974"/>
              <a:gd name="connsiteX3" fmla="*/ 4941094 w 9134476"/>
              <a:gd name="connsiteY3" fmla="*/ 1273969 h 1279974"/>
              <a:gd name="connsiteX4" fmla="*/ 6360319 w 9134476"/>
              <a:gd name="connsiteY4" fmla="*/ 1095375 h 1279974"/>
              <a:gd name="connsiteX5" fmla="*/ 7896225 w 9134476"/>
              <a:gd name="connsiteY5" fmla="*/ 621507 h 1279974"/>
              <a:gd name="connsiteX6" fmla="*/ 9134476 w 9134476"/>
              <a:gd name="connsiteY6" fmla="*/ 0 h 127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4476" h="1279974">
                <a:moveTo>
                  <a:pt x="0" y="2381"/>
                </a:moveTo>
                <a:cubicBezTo>
                  <a:pt x="518319" y="312737"/>
                  <a:pt x="1004095" y="548481"/>
                  <a:pt x="1564482" y="747712"/>
                </a:cubicBezTo>
                <a:cubicBezTo>
                  <a:pt x="2124869" y="946943"/>
                  <a:pt x="2794793" y="1121965"/>
                  <a:pt x="3362324" y="1197768"/>
                </a:cubicBezTo>
                <a:cubicBezTo>
                  <a:pt x="3929855" y="1273571"/>
                  <a:pt x="4441428" y="1291034"/>
                  <a:pt x="4941094" y="1273969"/>
                </a:cubicBezTo>
                <a:cubicBezTo>
                  <a:pt x="5440760" y="1256904"/>
                  <a:pt x="5867797" y="1204119"/>
                  <a:pt x="6360319" y="1095375"/>
                </a:cubicBezTo>
                <a:cubicBezTo>
                  <a:pt x="6852841" y="986631"/>
                  <a:pt x="7433866" y="804069"/>
                  <a:pt x="7896225" y="621507"/>
                </a:cubicBezTo>
                <a:cubicBezTo>
                  <a:pt x="8358584" y="438945"/>
                  <a:pt x="8745538" y="203200"/>
                  <a:pt x="9134476" y="0"/>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6" name="TextBox 25"/>
          <p:cNvSpPr txBox="1"/>
          <p:nvPr/>
        </p:nvSpPr>
        <p:spPr>
          <a:xfrm>
            <a:off x="4209758" y="4741775"/>
            <a:ext cx="436338"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30°</a:t>
            </a:r>
          </a:p>
        </p:txBody>
      </p:sp>
      <p:sp>
        <p:nvSpPr>
          <p:cNvPr id="27" name="Freeform 26"/>
          <p:cNvSpPr/>
          <p:nvPr/>
        </p:nvSpPr>
        <p:spPr>
          <a:xfrm>
            <a:off x="2381" y="5066319"/>
            <a:ext cx="9141619" cy="763225"/>
          </a:xfrm>
          <a:custGeom>
            <a:avLst/>
            <a:gdLst>
              <a:gd name="connsiteX0" fmla="*/ 0 w 9124950"/>
              <a:gd name="connsiteY0" fmla="*/ 0 h 456604"/>
              <a:gd name="connsiteX1" fmla="*/ 1714500 w 9124950"/>
              <a:gd name="connsiteY1" fmla="*/ 257175 h 456604"/>
              <a:gd name="connsiteX2" fmla="*/ 3657600 w 9124950"/>
              <a:gd name="connsiteY2" fmla="*/ 419100 h 456604"/>
              <a:gd name="connsiteX3" fmla="*/ 4962525 w 9124950"/>
              <a:gd name="connsiteY3" fmla="*/ 447675 h 456604"/>
              <a:gd name="connsiteX4" fmla="*/ 7143750 w 9124950"/>
              <a:gd name="connsiteY4" fmla="*/ 295275 h 456604"/>
              <a:gd name="connsiteX5" fmla="*/ 9124950 w 9124950"/>
              <a:gd name="connsiteY5" fmla="*/ 9525 h 456604"/>
              <a:gd name="connsiteX0" fmla="*/ 0 w 9146381"/>
              <a:gd name="connsiteY0" fmla="*/ 0 h 456604"/>
              <a:gd name="connsiteX1" fmla="*/ 1714500 w 9146381"/>
              <a:gd name="connsiteY1" fmla="*/ 257175 h 456604"/>
              <a:gd name="connsiteX2" fmla="*/ 3657600 w 9146381"/>
              <a:gd name="connsiteY2" fmla="*/ 419100 h 456604"/>
              <a:gd name="connsiteX3" fmla="*/ 4962525 w 9146381"/>
              <a:gd name="connsiteY3" fmla="*/ 447675 h 456604"/>
              <a:gd name="connsiteX4" fmla="*/ 7143750 w 9146381"/>
              <a:gd name="connsiteY4" fmla="*/ 295275 h 456604"/>
              <a:gd name="connsiteX5" fmla="*/ 9146381 w 9146381"/>
              <a:gd name="connsiteY5" fmla="*/ 9525 h 456604"/>
              <a:gd name="connsiteX0" fmla="*/ 0 w 9146381"/>
              <a:gd name="connsiteY0" fmla="*/ 0 h 456779"/>
              <a:gd name="connsiteX1" fmla="*/ 1714500 w 9146381"/>
              <a:gd name="connsiteY1" fmla="*/ 257175 h 456779"/>
              <a:gd name="connsiteX2" fmla="*/ 3657600 w 9146381"/>
              <a:gd name="connsiteY2" fmla="*/ 419100 h 456779"/>
              <a:gd name="connsiteX3" fmla="*/ 4962525 w 9146381"/>
              <a:gd name="connsiteY3" fmla="*/ 447675 h 456779"/>
              <a:gd name="connsiteX4" fmla="*/ 7136606 w 9146381"/>
              <a:gd name="connsiteY4" fmla="*/ 292894 h 456779"/>
              <a:gd name="connsiteX5" fmla="*/ 9146381 w 9146381"/>
              <a:gd name="connsiteY5" fmla="*/ 9525 h 456779"/>
              <a:gd name="connsiteX0" fmla="*/ 0 w 9146381"/>
              <a:gd name="connsiteY0" fmla="*/ 0 h 434846"/>
              <a:gd name="connsiteX1" fmla="*/ 1714500 w 9146381"/>
              <a:gd name="connsiteY1" fmla="*/ 257175 h 434846"/>
              <a:gd name="connsiteX2" fmla="*/ 3657600 w 9146381"/>
              <a:gd name="connsiteY2" fmla="*/ 419100 h 434846"/>
              <a:gd name="connsiteX3" fmla="*/ 4960144 w 9146381"/>
              <a:gd name="connsiteY3" fmla="*/ 414338 h 434846"/>
              <a:gd name="connsiteX4" fmla="*/ 7136606 w 9146381"/>
              <a:gd name="connsiteY4" fmla="*/ 292894 h 434846"/>
              <a:gd name="connsiteX5" fmla="*/ 9146381 w 9146381"/>
              <a:gd name="connsiteY5" fmla="*/ 9525 h 434846"/>
              <a:gd name="connsiteX0" fmla="*/ 0 w 9146381"/>
              <a:gd name="connsiteY0" fmla="*/ 0 h 426670"/>
              <a:gd name="connsiteX1" fmla="*/ 1714500 w 9146381"/>
              <a:gd name="connsiteY1" fmla="*/ 257175 h 426670"/>
              <a:gd name="connsiteX2" fmla="*/ 3631407 w 9146381"/>
              <a:gd name="connsiteY2" fmla="*/ 404813 h 426670"/>
              <a:gd name="connsiteX3" fmla="*/ 4960144 w 9146381"/>
              <a:gd name="connsiteY3" fmla="*/ 414338 h 426670"/>
              <a:gd name="connsiteX4" fmla="*/ 7136606 w 9146381"/>
              <a:gd name="connsiteY4" fmla="*/ 292894 h 426670"/>
              <a:gd name="connsiteX5" fmla="*/ 9146381 w 9146381"/>
              <a:gd name="connsiteY5" fmla="*/ 9525 h 426670"/>
              <a:gd name="connsiteX0" fmla="*/ 0 w 9134475"/>
              <a:gd name="connsiteY0" fmla="*/ 0 h 417145"/>
              <a:gd name="connsiteX1" fmla="*/ 1702594 w 9134475"/>
              <a:gd name="connsiteY1" fmla="*/ 247650 h 417145"/>
              <a:gd name="connsiteX2" fmla="*/ 3619501 w 9134475"/>
              <a:gd name="connsiteY2" fmla="*/ 395288 h 417145"/>
              <a:gd name="connsiteX3" fmla="*/ 4948238 w 9134475"/>
              <a:gd name="connsiteY3" fmla="*/ 404813 h 417145"/>
              <a:gd name="connsiteX4" fmla="*/ 7124700 w 9134475"/>
              <a:gd name="connsiteY4" fmla="*/ 283369 h 417145"/>
              <a:gd name="connsiteX5" fmla="*/ 9134475 w 9134475"/>
              <a:gd name="connsiteY5" fmla="*/ 0 h 417145"/>
              <a:gd name="connsiteX0" fmla="*/ 0 w 9134475"/>
              <a:gd name="connsiteY0" fmla="*/ 0 h 412403"/>
              <a:gd name="connsiteX1" fmla="*/ 1702594 w 9134475"/>
              <a:gd name="connsiteY1" fmla="*/ 247650 h 412403"/>
              <a:gd name="connsiteX2" fmla="*/ 3619501 w 9134475"/>
              <a:gd name="connsiteY2" fmla="*/ 395288 h 412403"/>
              <a:gd name="connsiteX3" fmla="*/ 4948238 w 9134475"/>
              <a:gd name="connsiteY3" fmla="*/ 404813 h 412403"/>
              <a:gd name="connsiteX4" fmla="*/ 7124700 w 9134475"/>
              <a:gd name="connsiteY4" fmla="*/ 283369 h 412403"/>
              <a:gd name="connsiteX5" fmla="*/ 9134475 w 9134475"/>
              <a:gd name="connsiteY5" fmla="*/ 0 h 412403"/>
              <a:gd name="connsiteX0" fmla="*/ 0 w 9134475"/>
              <a:gd name="connsiteY0" fmla="*/ 0 h 411522"/>
              <a:gd name="connsiteX1" fmla="*/ 1702594 w 9134475"/>
              <a:gd name="connsiteY1" fmla="*/ 247650 h 411522"/>
              <a:gd name="connsiteX2" fmla="*/ 3619501 w 9134475"/>
              <a:gd name="connsiteY2" fmla="*/ 395288 h 411522"/>
              <a:gd name="connsiteX3" fmla="*/ 4948238 w 9134475"/>
              <a:gd name="connsiteY3" fmla="*/ 404813 h 411522"/>
              <a:gd name="connsiteX4" fmla="*/ 7124700 w 9134475"/>
              <a:gd name="connsiteY4" fmla="*/ 283369 h 411522"/>
              <a:gd name="connsiteX5" fmla="*/ 9134475 w 9134475"/>
              <a:gd name="connsiteY5" fmla="*/ 0 h 411522"/>
              <a:gd name="connsiteX0" fmla="*/ 0 w 9134475"/>
              <a:gd name="connsiteY0" fmla="*/ 0 h 409175"/>
              <a:gd name="connsiteX1" fmla="*/ 1702594 w 9134475"/>
              <a:gd name="connsiteY1" fmla="*/ 247650 h 409175"/>
              <a:gd name="connsiteX2" fmla="*/ 3619501 w 9134475"/>
              <a:gd name="connsiteY2" fmla="*/ 395288 h 409175"/>
              <a:gd name="connsiteX3" fmla="*/ 4948238 w 9134475"/>
              <a:gd name="connsiteY3" fmla="*/ 404813 h 409175"/>
              <a:gd name="connsiteX4" fmla="*/ 7124700 w 9134475"/>
              <a:gd name="connsiteY4" fmla="*/ 283369 h 409175"/>
              <a:gd name="connsiteX5" fmla="*/ 9134475 w 9134475"/>
              <a:gd name="connsiteY5" fmla="*/ 0 h 409175"/>
              <a:gd name="connsiteX0" fmla="*/ 0 w 9134475"/>
              <a:gd name="connsiteY0" fmla="*/ 0 h 412663"/>
              <a:gd name="connsiteX1" fmla="*/ 1702594 w 9134475"/>
              <a:gd name="connsiteY1" fmla="*/ 247650 h 412663"/>
              <a:gd name="connsiteX2" fmla="*/ 3598086 w 9134475"/>
              <a:gd name="connsiteY2" fmla="*/ 390174 h 412663"/>
              <a:gd name="connsiteX3" fmla="*/ 4948238 w 9134475"/>
              <a:gd name="connsiteY3" fmla="*/ 404813 h 412663"/>
              <a:gd name="connsiteX4" fmla="*/ 7124700 w 9134475"/>
              <a:gd name="connsiteY4" fmla="*/ 283369 h 412663"/>
              <a:gd name="connsiteX5" fmla="*/ 9134475 w 9134475"/>
              <a:gd name="connsiteY5" fmla="*/ 0 h 412663"/>
              <a:gd name="connsiteX0" fmla="*/ 0 w 9134475"/>
              <a:gd name="connsiteY0" fmla="*/ 0 h 409833"/>
              <a:gd name="connsiteX1" fmla="*/ 1702594 w 9134475"/>
              <a:gd name="connsiteY1" fmla="*/ 247650 h 409833"/>
              <a:gd name="connsiteX2" fmla="*/ 3598086 w 9134475"/>
              <a:gd name="connsiteY2" fmla="*/ 390174 h 409833"/>
              <a:gd name="connsiteX3" fmla="*/ 4948238 w 9134475"/>
              <a:gd name="connsiteY3" fmla="*/ 404813 h 409833"/>
              <a:gd name="connsiteX4" fmla="*/ 7124700 w 9134475"/>
              <a:gd name="connsiteY4" fmla="*/ 283369 h 409833"/>
              <a:gd name="connsiteX5" fmla="*/ 9134475 w 9134475"/>
              <a:gd name="connsiteY5" fmla="*/ 0 h 409833"/>
              <a:gd name="connsiteX0" fmla="*/ 0 w 9134475"/>
              <a:gd name="connsiteY0" fmla="*/ 0 h 409833"/>
              <a:gd name="connsiteX1" fmla="*/ 1702594 w 9134475"/>
              <a:gd name="connsiteY1" fmla="*/ 247650 h 409833"/>
              <a:gd name="connsiteX2" fmla="*/ 3598086 w 9134475"/>
              <a:gd name="connsiteY2" fmla="*/ 390174 h 409833"/>
              <a:gd name="connsiteX3" fmla="*/ 4948238 w 9134475"/>
              <a:gd name="connsiteY3" fmla="*/ 404813 h 409833"/>
              <a:gd name="connsiteX4" fmla="*/ 7124700 w 9134475"/>
              <a:gd name="connsiteY4" fmla="*/ 283369 h 409833"/>
              <a:gd name="connsiteX5" fmla="*/ 9134475 w 9134475"/>
              <a:gd name="connsiteY5" fmla="*/ 0 h 40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4475" h="409833">
                <a:moveTo>
                  <a:pt x="0" y="0"/>
                </a:moveTo>
                <a:cubicBezTo>
                  <a:pt x="552450" y="93662"/>
                  <a:pt x="1102913" y="182621"/>
                  <a:pt x="1702594" y="247650"/>
                </a:cubicBezTo>
                <a:cubicBezTo>
                  <a:pt x="2302275" y="312679"/>
                  <a:pt x="3161921" y="373505"/>
                  <a:pt x="3598086" y="390174"/>
                </a:cubicBezTo>
                <a:cubicBezTo>
                  <a:pt x="4034251" y="406843"/>
                  <a:pt x="4358090" y="416221"/>
                  <a:pt x="4948238" y="404813"/>
                </a:cubicBezTo>
                <a:cubicBezTo>
                  <a:pt x="5538386" y="393405"/>
                  <a:pt x="6426994" y="350838"/>
                  <a:pt x="7124700" y="283369"/>
                </a:cubicBezTo>
                <a:cubicBezTo>
                  <a:pt x="7822406" y="215900"/>
                  <a:pt x="8495503" y="111477"/>
                  <a:pt x="9134475" y="0"/>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8" name="TextBox 27"/>
          <p:cNvSpPr txBox="1"/>
          <p:nvPr/>
        </p:nvSpPr>
        <p:spPr>
          <a:xfrm>
            <a:off x="4225881" y="5781905"/>
            <a:ext cx="41069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15°</a:t>
            </a:r>
          </a:p>
        </p:txBody>
      </p:sp>
      <p:grpSp>
        <p:nvGrpSpPr>
          <p:cNvPr id="8" name="Group 7"/>
          <p:cNvGrpSpPr/>
          <p:nvPr/>
        </p:nvGrpSpPr>
        <p:grpSpPr>
          <a:xfrm>
            <a:off x="4726601" y="4851748"/>
            <a:ext cx="1047378" cy="1395591"/>
            <a:chOff x="7763247" y="3953610"/>
            <a:chExt cx="1047378" cy="1395591"/>
          </a:xfrm>
        </p:grpSpPr>
        <p:grpSp>
          <p:nvGrpSpPr>
            <p:cNvPr id="34" name="Group 33"/>
            <p:cNvGrpSpPr>
              <a:grpSpLocks noChangeAspect="1"/>
            </p:cNvGrpSpPr>
            <p:nvPr/>
          </p:nvGrpSpPr>
          <p:grpSpPr>
            <a:xfrm>
              <a:off x="7956645" y="4258320"/>
              <a:ext cx="660582" cy="683058"/>
              <a:chOff x="5863425" y="3533212"/>
              <a:chExt cx="1492823" cy="1543614"/>
            </a:xfrm>
          </p:grpSpPr>
          <p:sp>
            <p:nvSpPr>
              <p:cNvPr id="31" name="Freeform 30"/>
              <p:cNvSpPr/>
              <p:nvPr/>
            </p:nvSpPr>
            <p:spPr>
              <a:xfrm>
                <a:off x="5863425" y="3533212"/>
                <a:ext cx="1492823" cy="1543614"/>
              </a:xfrm>
              <a:custGeom>
                <a:avLst/>
                <a:gdLst>
                  <a:gd name="connsiteX0" fmla="*/ 239345 w 1521198"/>
                  <a:gd name="connsiteY0" fmla="*/ 1547028 h 1556553"/>
                  <a:gd name="connsiteX1" fmla="*/ 258395 w 1521198"/>
                  <a:gd name="connsiteY1" fmla="*/ 1185078 h 1556553"/>
                  <a:gd name="connsiteX2" fmla="*/ 67895 w 1521198"/>
                  <a:gd name="connsiteY2" fmla="*/ 804078 h 1556553"/>
                  <a:gd name="connsiteX3" fmla="*/ 1220 w 1521198"/>
                  <a:gd name="connsiteY3" fmla="*/ 461178 h 1556553"/>
                  <a:gd name="connsiteX4" fmla="*/ 115520 w 1521198"/>
                  <a:gd name="connsiteY4" fmla="*/ 289728 h 1556553"/>
                  <a:gd name="connsiteX5" fmla="*/ 220295 w 1521198"/>
                  <a:gd name="connsiteY5" fmla="*/ 299253 h 1556553"/>
                  <a:gd name="connsiteX6" fmla="*/ 248870 w 1521198"/>
                  <a:gd name="connsiteY6" fmla="*/ 213528 h 1556553"/>
                  <a:gd name="connsiteX7" fmla="*/ 401270 w 1521198"/>
                  <a:gd name="connsiteY7" fmla="*/ 165903 h 1556553"/>
                  <a:gd name="connsiteX8" fmla="*/ 448895 w 1521198"/>
                  <a:gd name="connsiteY8" fmla="*/ 194478 h 1556553"/>
                  <a:gd name="connsiteX9" fmla="*/ 553670 w 1521198"/>
                  <a:gd name="connsiteY9" fmla="*/ 42078 h 1556553"/>
                  <a:gd name="connsiteX10" fmla="*/ 725120 w 1521198"/>
                  <a:gd name="connsiteY10" fmla="*/ 3978 h 1556553"/>
                  <a:gd name="connsiteX11" fmla="*/ 848945 w 1521198"/>
                  <a:gd name="connsiteY11" fmla="*/ 118278 h 1556553"/>
                  <a:gd name="connsiteX12" fmla="*/ 953720 w 1521198"/>
                  <a:gd name="connsiteY12" fmla="*/ 32553 h 1556553"/>
                  <a:gd name="connsiteX13" fmla="*/ 1172795 w 1521198"/>
                  <a:gd name="connsiteY13" fmla="*/ 23028 h 1556553"/>
                  <a:gd name="connsiteX14" fmla="*/ 1487120 w 1521198"/>
                  <a:gd name="connsiteY14" fmla="*/ 327828 h 1556553"/>
                  <a:gd name="connsiteX15" fmla="*/ 1496645 w 1521198"/>
                  <a:gd name="connsiteY15" fmla="*/ 508803 h 1556553"/>
                  <a:gd name="connsiteX16" fmla="*/ 1344245 w 1521198"/>
                  <a:gd name="connsiteY16" fmla="*/ 404028 h 1556553"/>
                  <a:gd name="connsiteX17" fmla="*/ 1496645 w 1521198"/>
                  <a:gd name="connsiteY17" fmla="*/ 575478 h 1556553"/>
                  <a:gd name="connsiteX18" fmla="*/ 1449020 w 1521198"/>
                  <a:gd name="connsiteY18" fmla="*/ 813603 h 1556553"/>
                  <a:gd name="connsiteX19" fmla="*/ 1306145 w 1521198"/>
                  <a:gd name="connsiteY19" fmla="*/ 1061253 h 1556553"/>
                  <a:gd name="connsiteX20" fmla="*/ 1077545 w 1521198"/>
                  <a:gd name="connsiteY20" fmla="*/ 1280328 h 1556553"/>
                  <a:gd name="connsiteX21" fmla="*/ 1029920 w 1521198"/>
                  <a:gd name="connsiteY21" fmla="*/ 1556553 h 1556553"/>
                  <a:gd name="connsiteX0" fmla="*/ 239302 w 1521155"/>
                  <a:gd name="connsiteY0" fmla="*/ 1547028 h 1556553"/>
                  <a:gd name="connsiteX1" fmla="*/ 248827 w 1521155"/>
                  <a:gd name="connsiteY1" fmla="*/ 1192222 h 1556553"/>
                  <a:gd name="connsiteX2" fmla="*/ 67852 w 1521155"/>
                  <a:gd name="connsiteY2" fmla="*/ 804078 h 1556553"/>
                  <a:gd name="connsiteX3" fmla="*/ 1177 w 1521155"/>
                  <a:gd name="connsiteY3" fmla="*/ 461178 h 1556553"/>
                  <a:gd name="connsiteX4" fmla="*/ 115477 w 1521155"/>
                  <a:gd name="connsiteY4" fmla="*/ 289728 h 1556553"/>
                  <a:gd name="connsiteX5" fmla="*/ 220252 w 1521155"/>
                  <a:gd name="connsiteY5" fmla="*/ 299253 h 1556553"/>
                  <a:gd name="connsiteX6" fmla="*/ 248827 w 1521155"/>
                  <a:gd name="connsiteY6" fmla="*/ 213528 h 1556553"/>
                  <a:gd name="connsiteX7" fmla="*/ 401227 w 1521155"/>
                  <a:gd name="connsiteY7" fmla="*/ 165903 h 1556553"/>
                  <a:gd name="connsiteX8" fmla="*/ 448852 w 1521155"/>
                  <a:gd name="connsiteY8" fmla="*/ 194478 h 1556553"/>
                  <a:gd name="connsiteX9" fmla="*/ 553627 w 1521155"/>
                  <a:gd name="connsiteY9" fmla="*/ 42078 h 1556553"/>
                  <a:gd name="connsiteX10" fmla="*/ 725077 w 1521155"/>
                  <a:gd name="connsiteY10" fmla="*/ 3978 h 1556553"/>
                  <a:gd name="connsiteX11" fmla="*/ 848902 w 1521155"/>
                  <a:gd name="connsiteY11" fmla="*/ 118278 h 1556553"/>
                  <a:gd name="connsiteX12" fmla="*/ 953677 w 1521155"/>
                  <a:gd name="connsiteY12" fmla="*/ 32553 h 1556553"/>
                  <a:gd name="connsiteX13" fmla="*/ 1172752 w 1521155"/>
                  <a:gd name="connsiteY13" fmla="*/ 23028 h 1556553"/>
                  <a:gd name="connsiteX14" fmla="*/ 1487077 w 1521155"/>
                  <a:gd name="connsiteY14" fmla="*/ 327828 h 1556553"/>
                  <a:gd name="connsiteX15" fmla="*/ 1496602 w 1521155"/>
                  <a:gd name="connsiteY15" fmla="*/ 508803 h 1556553"/>
                  <a:gd name="connsiteX16" fmla="*/ 1344202 w 1521155"/>
                  <a:gd name="connsiteY16" fmla="*/ 404028 h 1556553"/>
                  <a:gd name="connsiteX17" fmla="*/ 1496602 w 1521155"/>
                  <a:gd name="connsiteY17" fmla="*/ 575478 h 1556553"/>
                  <a:gd name="connsiteX18" fmla="*/ 1448977 w 1521155"/>
                  <a:gd name="connsiteY18" fmla="*/ 813603 h 1556553"/>
                  <a:gd name="connsiteX19" fmla="*/ 1306102 w 1521155"/>
                  <a:gd name="connsiteY19" fmla="*/ 1061253 h 1556553"/>
                  <a:gd name="connsiteX20" fmla="*/ 1077502 w 1521155"/>
                  <a:gd name="connsiteY20" fmla="*/ 1280328 h 1556553"/>
                  <a:gd name="connsiteX21" fmla="*/ 1029877 w 1521155"/>
                  <a:gd name="connsiteY21" fmla="*/ 1556553 h 1556553"/>
                  <a:gd name="connsiteX0" fmla="*/ 232353 w 1514206"/>
                  <a:gd name="connsiteY0" fmla="*/ 1547028 h 1556553"/>
                  <a:gd name="connsiteX1" fmla="*/ 241878 w 1514206"/>
                  <a:gd name="connsiteY1" fmla="*/ 1192222 h 1556553"/>
                  <a:gd name="connsiteX2" fmla="*/ 60903 w 1514206"/>
                  <a:gd name="connsiteY2" fmla="*/ 804078 h 1556553"/>
                  <a:gd name="connsiteX3" fmla="*/ 1372 w 1514206"/>
                  <a:gd name="connsiteY3" fmla="*/ 458797 h 1556553"/>
                  <a:gd name="connsiteX4" fmla="*/ 108528 w 1514206"/>
                  <a:gd name="connsiteY4" fmla="*/ 289728 h 1556553"/>
                  <a:gd name="connsiteX5" fmla="*/ 213303 w 1514206"/>
                  <a:gd name="connsiteY5" fmla="*/ 299253 h 1556553"/>
                  <a:gd name="connsiteX6" fmla="*/ 241878 w 1514206"/>
                  <a:gd name="connsiteY6" fmla="*/ 213528 h 1556553"/>
                  <a:gd name="connsiteX7" fmla="*/ 394278 w 1514206"/>
                  <a:gd name="connsiteY7" fmla="*/ 165903 h 1556553"/>
                  <a:gd name="connsiteX8" fmla="*/ 441903 w 1514206"/>
                  <a:gd name="connsiteY8" fmla="*/ 194478 h 1556553"/>
                  <a:gd name="connsiteX9" fmla="*/ 546678 w 1514206"/>
                  <a:gd name="connsiteY9" fmla="*/ 42078 h 1556553"/>
                  <a:gd name="connsiteX10" fmla="*/ 718128 w 1514206"/>
                  <a:gd name="connsiteY10" fmla="*/ 3978 h 1556553"/>
                  <a:gd name="connsiteX11" fmla="*/ 841953 w 1514206"/>
                  <a:gd name="connsiteY11" fmla="*/ 118278 h 1556553"/>
                  <a:gd name="connsiteX12" fmla="*/ 946728 w 1514206"/>
                  <a:gd name="connsiteY12" fmla="*/ 32553 h 1556553"/>
                  <a:gd name="connsiteX13" fmla="*/ 1165803 w 1514206"/>
                  <a:gd name="connsiteY13" fmla="*/ 23028 h 1556553"/>
                  <a:gd name="connsiteX14" fmla="*/ 1480128 w 1514206"/>
                  <a:gd name="connsiteY14" fmla="*/ 327828 h 1556553"/>
                  <a:gd name="connsiteX15" fmla="*/ 1489653 w 1514206"/>
                  <a:gd name="connsiteY15" fmla="*/ 508803 h 1556553"/>
                  <a:gd name="connsiteX16" fmla="*/ 1337253 w 1514206"/>
                  <a:gd name="connsiteY16" fmla="*/ 404028 h 1556553"/>
                  <a:gd name="connsiteX17" fmla="*/ 1489653 w 1514206"/>
                  <a:gd name="connsiteY17" fmla="*/ 575478 h 1556553"/>
                  <a:gd name="connsiteX18" fmla="*/ 1442028 w 1514206"/>
                  <a:gd name="connsiteY18" fmla="*/ 813603 h 1556553"/>
                  <a:gd name="connsiteX19" fmla="*/ 1299153 w 1514206"/>
                  <a:gd name="connsiteY19" fmla="*/ 1061253 h 1556553"/>
                  <a:gd name="connsiteX20" fmla="*/ 1070553 w 1514206"/>
                  <a:gd name="connsiteY20" fmla="*/ 1280328 h 1556553"/>
                  <a:gd name="connsiteX21" fmla="*/ 1022928 w 1514206"/>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42099 w 1514427"/>
                  <a:gd name="connsiteY6" fmla="*/ 213528 h 1556553"/>
                  <a:gd name="connsiteX7" fmla="*/ 394499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94499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80212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7028 h 1556553"/>
                  <a:gd name="connsiteX1" fmla="*/ 242099 w 1514427"/>
                  <a:gd name="connsiteY1" fmla="*/ 1192222 h 1556553"/>
                  <a:gd name="connsiteX2" fmla="*/ 61124 w 1514427"/>
                  <a:gd name="connsiteY2" fmla="*/ 804078 h 1556553"/>
                  <a:gd name="connsiteX3" fmla="*/ 1593 w 1514427"/>
                  <a:gd name="connsiteY3" fmla="*/ 458797 h 1556553"/>
                  <a:gd name="connsiteX4" fmla="*/ 113512 w 1514427"/>
                  <a:gd name="connsiteY4" fmla="*/ 294491 h 1556553"/>
                  <a:gd name="connsiteX5" fmla="*/ 213524 w 1514427"/>
                  <a:gd name="connsiteY5" fmla="*/ 299253 h 1556553"/>
                  <a:gd name="connsiteX6" fmla="*/ 261149 w 1514427"/>
                  <a:gd name="connsiteY6" fmla="*/ 220671 h 1556553"/>
                  <a:gd name="connsiteX7" fmla="*/ 380212 w 1514427"/>
                  <a:gd name="connsiteY7" fmla="*/ 165903 h 1556553"/>
                  <a:gd name="connsiteX8" fmla="*/ 442124 w 1514427"/>
                  <a:gd name="connsiteY8" fmla="*/ 194478 h 1556553"/>
                  <a:gd name="connsiteX9" fmla="*/ 546899 w 1514427"/>
                  <a:gd name="connsiteY9" fmla="*/ 42078 h 1556553"/>
                  <a:gd name="connsiteX10" fmla="*/ 718349 w 1514427"/>
                  <a:gd name="connsiteY10" fmla="*/ 3978 h 1556553"/>
                  <a:gd name="connsiteX11" fmla="*/ 842174 w 1514427"/>
                  <a:gd name="connsiteY11" fmla="*/ 118278 h 1556553"/>
                  <a:gd name="connsiteX12" fmla="*/ 946949 w 1514427"/>
                  <a:gd name="connsiteY12" fmla="*/ 32553 h 1556553"/>
                  <a:gd name="connsiteX13" fmla="*/ 1166024 w 1514427"/>
                  <a:gd name="connsiteY13" fmla="*/ 23028 h 1556553"/>
                  <a:gd name="connsiteX14" fmla="*/ 1480349 w 1514427"/>
                  <a:gd name="connsiteY14" fmla="*/ 327828 h 1556553"/>
                  <a:gd name="connsiteX15" fmla="*/ 1489874 w 1514427"/>
                  <a:gd name="connsiteY15" fmla="*/ 508803 h 1556553"/>
                  <a:gd name="connsiteX16" fmla="*/ 1337474 w 1514427"/>
                  <a:gd name="connsiteY16" fmla="*/ 404028 h 1556553"/>
                  <a:gd name="connsiteX17" fmla="*/ 1489874 w 1514427"/>
                  <a:gd name="connsiteY17" fmla="*/ 575478 h 1556553"/>
                  <a:gd name="connsiteX18" fmla="*/ 1442249 w 1514427"/>
                  <a:gd name="connsiteY18" fmla="*/ 813603 h 1556553"/>
                  <a:gd name="connsiteX19" fmla="*/ 1299374 w 1514427"/>
                  <a:gd name="connsiteY19" fmla="*/ 1061253 h 1556553"/>
                  <a:gd name="connsiteX20" fmla="*/ 1070774 w 1514427"/>
                  <a:gd name="connsiteY20" fmla="*/ 1280328 h 1556553"/>
                  <a:gd name="connsiteX21" fmla="*/ 1023149 w 1514427"/>
                  <a:gd name="connsiteY21" fmla="*/ 1556553 h 1556553"/>
                  <a:gd name="connsiteX0" fmla="*/ 232574 w 1514427"/>
                  <a:gd name="connsiteY0" fmla="*/ 1546947 h 1556472"/>
                  <a:gd name="connsiteX1" fmla="*/ 242099 w 1514427"/>
                  <a:gd name="connsiteY1" fmla="*/ 1192141 h 1556472"/>
                  <a:gd name="connsiteX2" fmla="*/ 61124 w 1514427"/>
                  <a:gd name="connsiteY2" fmla="*/ 803997 h 1556472"/>
                  <a:gd name="connsiteX3" fmla="*/ 1593 w 1514427"/>
                  <a:gd name="connsiteY3" fmla="*/ 458716 h 1556472"/>
                  <a:gd name="connsiteX4" fmla="*/ 113512 w 1514427"/>
                  <a:gd name="connsiteY4" fmla="*/ 294410 h 1556472"/>
                  <a:gd name="connsiteX5" fmla="*/ 213524 w 1514427"/>
                  <a:gd name="connsiteY5" fmla="*/ 299172 h 1556472"/>
                  <a:gd name="connsiteX6" fmla="*/ 261149 w 1514427"/>
                  <a:gd name="connsiteY6" fmla="*/ 220590 h 1556472"/>
                  <a:gd name="connsiteX7" fmla="*/ 380212 w 1514427"/>
                  <a:gd name="connsiteY7" fmla="*/ 165822 h 1556472"/>
                  <a:gd name="connsiteX8" fmla="*/ 442124 w 1514427"/>
                  <a:gd name="connsiteY8" fmla="*/ 194397 h 1556472"/>
                  <a:gd name="connsiteX9" fmla="*/ 546899 w 1514427"/>
                  <a:gd name="connsiteY9" fmla="*/ 75334 h 1556472"/>
                  <a:gd name="connsiteX10" fmla="*/ 718349 w 1514427"/>
                  <a:gd name="connsiteY10" fmla="*/ 3897 h 1556472"/>
                  <a:gd name="connsiteX11" fmla="*/ 842174 w 1514427"/>
                  <a:gd name="connsiteY11" fmla="*/ 118197 h 1556472"/>
                  <a:gd name="connsiteX12" fmla="*/ 946949 w 1514427"/>
                  <a:gd name="connsiteY12" fmla="*/ 32472 h 1556472"/>
                  <a:gd name="connsiteX13" fmla="*/ 1166024 w 1514427"/>
                  <a:gd name="connsiteY13" fmla="*/ 22947 h 1556472"/>
                  <a:gd name="connsiteX14" fmla="*/ 1480349 w 1514427"/>
                  <a:gd name="connsiteY14" fmla="*/ 327747 h 1556472"/>
                  <a:gd name="connsiteX15" fmla="*/ 1489874 w 1514427"/>
                  <a:gd name="connsiteY15" fmla="*/ 508722 h 1556472"/>
                  <a:gd name="connsiteX16" fmla="*/ 1337474 w 1514427"/>
                  <a:gd name="connsiteY16" fmla="*/ 403947 h 1556472"/>
                  <a:gd name="connsiteX17" fmla="*/ 1489874 w 1514427"/>
                  <a:gd name="connsiteY17" fmla="*/ 575397 h 1556472"/>
                  <a:gd name="connsiteX18" fmla="*/ 1442249 w 1514427"/>
                  <a:gd name="connsiteY18" fmla="*/ 813522 h 1556472"/>
                  <a:gd name="connsiteX19" fmla="*/ 1299374 w 1514427"/>
                  <a:gd name="connsiteY19" fmla="*/ 1061172 h 1556472"/>
                  <a:gd name="connsiteX20" fmla="*/ 1070774 w 1514427"/>
                  <a:gd name="connsiteY20" fmla="*/ 1280247 h 1556472"/>
                  <a:gd name="connsiteX21" fmla="*/ 1023149 w 1514427"/>
                  <a:gd name="connsiteY21" fmla="*/ 1556472 h 1556472"/>
                  <a:gd name="connsiteX0" fmla="*/ 232574 w 1514427"/>
                  <a:gd name="connsiteY0" fmla="*/ 1546947 h 1556472"/>
                  <a:gd name="connsiteX1" fmla="*/ 242099 w 1514427"/>
                  <a:gd name="connsiteY1" fmla="*/ 1192141 h 1556472"/>
                  <a:gd name="connsiteX2" fmla="*/ 61124 w 1514427"/>
                  <a:gd name="connsiteY2" fmla="*/ 803997 h 1556472"/>
                  <a:gd name="connsiteX3" fmla="*/ 1593 w 1514427"/>
                  <a:gd name="connsiteY3" fmla="*/ 458716 h 1556472"/>
                  <a:gd name="connsiteX4" fmla="*/ 113512 w 1514427"/>
                  <a:gd name="connsiteY4" fmla="*/ 294410 h 1556472"/>
                  <a:gd name="connsiteX5" fmla="*/ 213524 w 1514427"/>
                  <a:gd name="connsiteY5" fmla="*/ 299172 h 1556472"/>
                  <a:gd name="connsiteX6" fmla="*/ 261149 w 1514427"/>
                  <a:gd name="connsiteY6" fmla="*/ 220590 h 1556472"/>
                  <a:gd name="connsiteX7" fmla="*/ 380212 w 1514427"/>
                  <a:gd name="connsiteY7" fmla="*/ 165822 h 1556472"/>
                  <a:gd name="connsiteX8" fmla="*/ 442124 w 1514427"/>
                  <a:gd name="connsiteY8" fmla="*/ 194397 h 1556472"/>
                  <a:gd name="connsiteX9" fmla="*/ 546899 w 1514427"/>
                  <a:gd name="connsiteY9" fmla="*/ 75334 h 1556472"/>
                  <a:gd name="connsiteX10" fmla="*/ 708824 w 1514427"/>
                  <a:gd name="connsiteY10" fmla="*/ 20566 h 1556472"/>
                  <a:gd name="connsiteX11" fmla="*/ 842174 w 1514427"/>
                  <a:gd name="connsiteY11" fmla="*/ 118197 h 1556472"/>
                  <a:gd name="connsiteX12" fmla="*/ 946949 w 1514427"/>
                  <a:gd name="connsiteY12" fmla="*/ 32472 h 1556472"/>
                  <a:gd name="connsiteX13" fmla="*/ 1166024 w 1514427"/>
                  <a:gd name="connsiteY13" fmla="*/ 22947 h 1556472"/>
                  <a:gd name="connsiteX14" fmla="*/ 1480349 w 1514427"/>
                  <a:gd name="connsiteY14" fmla="*/ 327747 h 1556472"/>
                  <a:gd name="connsiteX15" fmla="*/ 1489874 w 1514427"/>
                  <a:gd name="connsiteY15" fmla="*/ 508722 h 1556472"/>
                  <a:gd name="connsiteX16" fmla="*/ 1337474 w 1514427"/>
                  <a:gd name="connsiteY16" fmla="*/ 403947 h 1556472"/>
                  <a:gd name="connsiteX17" fmla="*/ 1489874 w 1514427"/>
                  <a:gd name="connsiteY17" fmla="*/ 575397 h 1556472"/>
                  <a:gd name="connsiteX18" fmla="*/ 1442249 w 1514427"/>
                  <a:gd name="connsiteY18" fmla="*/ 813522 h 1556472"/>
                  <a:gd name="connsiteX19" fmla="*/ 1299374 w 1514427"/>
                  <a:gd name="connsiteY19" fmla="*/ 1061172 h 1556472"/>
                  <a:gd name="connsiteX20" fmla="*/ 1070774 w 1514427"/>
                  <a:gd name="connsiteY20" fmla="*/ 1280247 h 1556472"/>
                  <a:gd name="connsiteX21" fmla="*/ 1023149 w 1514427"/>
                  <a:gd name="connsiteY21" fmla="*/ 1556472 h 1556472"/>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469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6314 h 1555839"/>
                  <a:gd name="connsiteX1" fmla="*/ 242099 w 1514427"/>
                  <a:gd name="connsiteY1" fmla="*/ 1191508 h 1555839"/>
                  <a:gd name="connsiteX2" fmla="*/ 61124 w 1514427"/>
                  <a:gd name="connsiteY2" fmla="*/ 803364 h 1555839"/>
                  <a:gd name="connsiteX3" fmla="*/ 1593 w 1514427"/>
                  <a:gd name="connsiteY3" fmla="*/ 458083 h 1555839"/>
                  <a:gd name="connsiteX4" fmla="*/ 113512 w 1514427"/>
                  <a:gd name="connsiteY4" fmla="*/ 293777 h 1555839"/>
                  <a:gd name="connsiteX5" fmla="*/ 213524 w 1514427"/>
                  <a:gd name="connsiteY5" fmla="*/ 298539 h 1555839"/>
                  <a:gd name="connsiteX6" fmla="*/ 261149 w 1514427"/>
                  <a:gd name="connsiteY6" fmla="*/ 219957 h 1555839"/>
                  <a:gd name="connsiteX7" fmla="*/ 380212 w 1514427"/>
                  <a:gd name="connsiteY7" fmla="*/ 165189 h 1555839"/>
                  <a:gd name="connsiteX8" fmla="*/ 442124 w 1514427"/>
                  <a:gd name="connsiteY8" fmla="*/ 193764 h 1555839"/>
                  <a:gd name="connsiteX9" fmla="*/ 546899 w 1514427"/>
                  <a:gd name="connsiteY9" fmla="*/ 74701 h 1555839"/>
                  <a:gd name="connsiteX10" fmla="*/ 708824 w 1514427"/>
                  <a:gd name="connsiteY10" fmla="*/ 19933 h 1555839"/>
                  <a:gd name="connsiteX11" fmla="*/ 863606 w 1514427"/>
                  <a:gd name="connsiteY11" fmla="*/ 100895 h 1555839"/>
                  <a:gd name="connsiteX12" fmla="*/ 985049 w 1514427"/>
                  <a:gd name="connsiteY12" fmla="*/ 31839 h 1555839"/>
                  <a:gd name="connsiteX13" fmla="*/ 1166024 w 1514427"/>
                  <a:gd name="connsiteY13" fmla="*/ 22314 h 1555839"/>
                  <a:gd name="connsiteX14" fmla="*/ 1480349 w 1514427"/>
                  <a:gd name="connsiteY14" fmla="*/ 327114 h 1555839"/>
                  <a:gd name="connsiteX15" fmla="*/ 1489874 w 1514427"/>
                  <a:gd name="connsiteY15" fmla="*/ 508089 h 1555839"/>
                  <a:gd name="connsiteX16" fmla="*/ 1337474 w 1514427"/>
                  <a:gd name="connsiteY16" fmla="*/ 403314 h 1555839"/>
                  <a:gd name="connsiteX17" fmla="*/ 1489874 w 1514427"/>
                  <a:gd name="connsiteY17" fmla="*/ 574764 h 1555839"/>
                  <a:gd name="connsiteX18" fmla="*/ 1442249 w 1514427"/>
                  <a:gd name="connsiteY18" fmla="*/ 812889 h 1555839"/>
                  <a:gd name="connsiteX19" fmla="*/ 1299374 w 1514427"/>
                  <a:gd name="connsiteY19" fmla="*/ 1060539 h 1555839"/>
                  <a:gd name="connsiteX20" fmla="*/ 1070774 w 1514427"/>
                  <a:gd name="connsiteY20" fmla="*/ 1279614 h 1555839"/>
                  <a:gd name="connsiteX21" fmla="*/ 1023149 w 1514427"/>
                  <a:gd name="connsiteY21" fmla="*/ 1555839 h 1555839"/>
                  <a:gd name="connsiteX0" fmla="*/ 232574 w 1514427"/>
                  <a:gd name="connsiteY0" fmla="*/ 1547414 h 1556939"/>
                  <a:gd name="connsiteX1" fmla="*/ 242099 w 1514427"/>
                  <a:gd name="connsiteY1" fmla="*/ 1192608 h 1556939"/>
                  <a:gd name="connsiteX2" fmla="*/ 61124 w 1514427"/>
                  <a:gd name="connsiteY2" fmla="*/ 804464 h 1556939"/>
                  <a:gd name="connsiteX3" fmla="*/ 1593 w 1514427"/>
                  <a:gd name="connsiteY3" fmla="*/ 459183 h 1556939"/>
                  <a:gd name="connsiteX4" fmla="*/ 113512 w 1514427"/>
                  <a:gd name="connsiteY4" fmla="*/ 294877 h 1556939"/>
                  <a:gd name="connsiteX5" fmla="*/ 213524 w 1514427"/>
                  <a:gd name="connsiteY5" fmla="*/ 299639 h 1556939"/>
                  <a:gd name="connsiteX6" fmla="*/ 261149 w 1514427"/>
                  <a:gd name="connsiteY6" fmla="*/ 221057 h 1556939"/>
                  <a:gd name="connsiteX7" fmla="*/ 380212 w 1514427"/>
                  <a:gd name="connsiteY7" fmla="*/ 166289 h 1556939"/>
                  <a:gd name="connsiteX8" fmla="*/ 442124 w 1514427"/>
                  <a:gd name="connsiteY8" fmla="*/ 194864 h 1556939"/>
                  <a:gd name="connsiteX9" fmla="*/ 546899 w 1514427"/>
                  <a:gd name="connsiteY9" fmla="*/ 75801 h 1556939"/>
                  <a:gd name="connsiteX10" fmla="*/ 708824 w 1514427"/>
                  <a:gd name="connsiteY10" fmla="*/ 21033 h 1556939"/>
                  <a:gd name="connsiteX11" fmla="*/ 863606 w 1514427"/>
                  <a:gd name="connsiteY11" fmla="*/ 101995 h 1556939"/>
                  <a:gd name="connsiteX12" fmla="*/ 985049 w 1514427"/>
                  <a:gd name="connsiteY12" fmla="*/ 32939 h 1556939"/>
                  <a:gd name="connsiteX13" fmla="*/ 1166024 w 1514427"/>
                  <a:gd name="connsiteY13" fmla="*/ 23414 h 1556939"/>
                  <a:gd name="connsiteX14" fmla="*/ 1480349 w 1514427"/>
                  <a:gd name="connsiteY14" fmla="*/ 328214 h 1556939"/>
                  <a:gd name="connsiteX15" fmla="*/ 1489874 w 1514427"/>
                  <a:gd name="connsiteY15" fmla="*/ 509189 h 1556939"/>
                  <a:gd name="connsiteX16" fmla="*/ 1337474 w 1514427"/>
                  <a:gd name="connsiteY16" fmla="*/ 404414 h 1556939"/>
                  <a:gd name="connsiteX17" fmla="*/ 1489874 w 1514427"/>
                  <a:gd name="connsiteY17" fmla="*/ 575864 h 1556939"/>
                  <a:gd name="connsiteX18" fmla="*/ 1442249 w 1514427"/>
                  <a:gd name="connsiteY18" fmla="*/ 813989 h 1556939"/>
                  <a:gd name="connsiteX19" fmla="*/ 1299374 w 1514427"/>
                  <a:gd name="connsiteY19" fmla="*/ 1061639 h 1556939"/>
                  <a:gd name="connsiteX20" fmla="*/ 1070774 w 1514427"/>
                  <a:gd name="connsiteY20" fmla="*/ 1280714 h 1556939"/>
                  <a:gd name="connsiteX21" fmla="*/ 1023149 w 1514427"/>
                  <a:gd name="connsiteY21" fmla="*/ 1556939 h 1556939"/>
                  <a:gd name="connsiteX0" fmla="*/ 232574 w 1512238"/>
                  <a:gd name="connsiteY0" fmla="*/ 1530926 h 1540451"/>
                  <a:gd name="connsiteX1" fmla="*/ 242099 w 1512238"/>
                  <a:gd name="connsiteY1" fmla="*/ 1176120 h 1540451"/>
                  <a:gd name="connsiteX2" fmla="*/ 61124 w 1512238"/>
                  <a:gd name="connsiteY2" fmla="*/ 787976 h 1540451"/>
                  <a:gd name="connsiteX3" fmla="*/ 1593 w 1512238"/>
                  <a:gd name="connsiteY3" fmla="*/ 442695 h 1540451"/>
                  <a:gd name="connsiteX4" fmla="*/ 113512 w 1512238"/>
                  <a:gd name="connsiteY4" fmla="*/ 278389 h 1540451"/>
                  <a:gd name="connsiteX5" fmla="*/ 213524 w 1512238"/>
                  <a:gd name="connsiteY5" fmla="*/ 283151 h 1540451"/>
                  <a:gd name="connsiteX6" fmla="*/ 261149 w 1512238"/>
                  <a:gd name="connsiteY6" fmla="*/ 204569 h 1540451"/>
                  <a:gd name="connsiteX7" fmla="*/ 380212 w 1512238"/>
                  <a:gd name="connsiteY7" fmla="*/ 149801 h 1540451"/>
                  <a:gd name="connsiteX8" fmla="*/ 442124 w 1512238"/>
                  <a:gd name="connsiteY8" fmla="*/ 178376 h 1540451"/>
                  <a:gd name="connsiteX9" fmla="*/ 546899 w 1512238"/>
                  <a:gd name="connsiteY9" fmla="*/ 59313 h 1540451"/>
                  <a:gd name="connsiteX10" fmla="*/ 708824 w 1512238"/>
                  <a:gd name="connsiteY10" fmla="*/ 4545 h 1540451"/>
                  <a:gd name="connsiteX11" fmla="*/ 863606 w 1512238"/>
                  <a:gd name="connsiteY11" fmla="*/ 85507 h 1540451"/>
                  <a:gd name="connsiteX12" fmla="*/ 985049 w 1512238"/>
                  <a:gd name="connsiteY12" fmla="*/ 16451 h 1540451"/>
                  <a:gd name="connsiteX13" fmla="*/ 1199361 w 1512238"/>
                  <a:gd name="connsiteY13" fmla="*/ 28358 h 1540451"/>
                  <a:gd name="connsiteX14" fmla="*/ 1480349 w 1512238"/>
                  <a:gd name="connsiteY14" fmla="*/ 311726 h 1540451"/>
                  <a:gd name="connsiteX15" fmla="*/ 1489874 w 1512238"/>
                  <a:gd name="connsiteY15" fmla="*/ 492701 h 1540451"/>
                  <a:gd name="connsiteX16" fmla="*/ 1337474 w 1512238"/>
                  <a:gd name="connsiteY16" fmla="*/ 387926 h 1540451"/>
                  <a:gd name="connsiteX17" fmla="*/ 1489874 w 1512238"/>
                  <a:gd name="connsiteY17" fmla="*/ 559376 h 1540451"/>
                  <a:gd name="connsiteX18" fmla="*/ 1442249 w 1512238"/>
                  <a:gd name="connsiteY18" fmla="*/ 797501 h 1540451"/>
                  <a:gd name="connsiteX19" fmla="*/ 1299374 w 1512238"/>
                  <a:gd name="connsiteY19" fmla="*/ 1045151 h 1540451"/>
                  <a:gd name="connsiteX20" fmla="*/ 1070774 w 1512238"/>
                  <a:gd name="connsiteY20" fmla="*/ 1264226 h 1540451"/>
                  <a:gd name="connsiteX21" fmla="*/ 1023149 w 1512238"/>
                  <a:gd name="connsiteY21" fmla="*/ 1540451 h 1540451"/>
                  <a:gd name="connsiteX0" fmla="*/ 232574 w 1512084"/>
                  <a:gd name="connsiteY0" fmla="*/ 1534089 h 1543614"/>
                  <a:gd name="connsiteX1" fmla="*/ 242099 w 1512084"/>
                  <a:gd name="connsiteY1" fmla="*/ 1179283 h 1543614"/>
                  <a:gd name="connsiteX2" fmla="*/ 61124 w 1512084"/>
                  <a:gd name="connsiteY2" fmla="*/ 791139 h 1543614"/>
                  <a:gd name="connsiteX3" fmla="*/ 1593 w 1512084"/>
                  <a:gd name="connsiteY3" fmla="*/ 445858 h 1543614"/>
                  <a:gd name="connsiteX4" fmla="*/ 113512 w 1512084"/>
                  <a:gd name="connsiteY4" fmla="*/ 281552 h 1543614"/>
                  <a:gd name="connsiteX5" fmla="*/ 213524 w 1512084"/>
                  <a:gd name="connsiteY5" fmla="*/ 286314 h 1543614"/>
                  <a:gd name="connsiteX6" fmla="*/ 261149 w 1512084"/>
                  <a:gd name="connsiteY6" fmla="*/ 207732 h 1543614"/>
                  <a:gd name="connsiteX7" fmla="*/ 380212 w 1512084"/>
                  <a:gd name="connsiteY7" fmla="*/ 152964 h 1543614"/>
                  <a:gd name="connsiteX8" fmla="*/ 442124 w 1512084"/>
                  <a:gd name="connsiteY8" fmla="*/ 181539 h 1543614"/>
                  <a:gd name="connsiteX9" fmla="*/ 546899 w 1512084"/>
                  <a:gd name="connsiteY9" fmla="*/ 62476 h 1543614"/>
                  <a:gd name="connsiteX10" fmla="*/ 708824 w 1512084"/>
                  <a:gd name="connsiteY10" fmla="*/ 7708 h 1543614"/>
                  <a:gd name="connsiteX11" fmla="*/ 863606 w 1512084"/>
                  <a:gd name="connsiteY11" fmla="*/ 88670 h 1543614"/>
                  <a:gd name="connsiteX12" fmla="*/ 985049 w 1512084"/>
                  <a:gd name="connsiteY12" fmla="*/ 19614 h 1543614"/>
                  <a:gd name="connsiteX13" fmla="*/ 1201743 w 1512084"/>
                  <a:gd name="connsiteY13" fmla="*/ 26759 h 1543614"/>
                  <a:gd name="connsiteX14" fmla="*/ 1480349 w 1512084"/>
                  <a:gd name="connsiteY14" fmla="*/ 314889 h 1543614"/>
                  <a:gd name="connsiteX15" fmla="*/ 1489874 w 1512084"/>
                  <a:gd name="connsiteY15" fmla="*/ 495864 h 1543614"/>
                  <a:gd name="connsiteX16" fmla="*/ 1337474 w 1512084"/>
                  <a:gd name="connsiteY16" fmla="*/ 391089 h 1543614"/>
                  <a:gd name="connsiteX17" fmla="*/ 1489874 w 1512084"/>
                  <a:gd name="connsiteY17" fmla="*/ 562539 h 1543614"/>
                  <a:gd name="connsiteX18" fmla="*/ 1442249 w 1512084"/>
                  <a:gd name="connsiteY18" fmla="*/ 800664 h 1543614"/>
                  <a:gd name="connsiteX19" fmla="*/ 1299374 w 1512084"/>
                  <a:gd name="connsiteY19" fmla="*/ 1048314 h 1543614"/>
                  <a:gd name="connsiteX20" fmla="*/ 1070774 w 1512084"/>
                  <a:gd name="connsiteY20" fmla="*/ 1267389 h 1543614"/>
                  <a:gd name="connsiteX21" fmla="*/ 1023149 w 1512084"/>
                  <a:gd name="connsiteY21" fmla="*/ 1543614 h 1543614"/>
                  <a:gd name="connsiteX0" fmla="*/ 232574 w 1512084"/>
                  <a:gd name="connsiteY0" fmla="*/ 1534089 h 1543614"/>
                  <a:gd name="connsiteX1" fmla="*/ 242099 w 1512084"/>
                  <a:gd name="connsiteY1" fmla="*/ 1179283 h 1543614"/>
                  <a:gd name="connsiteX2" fmla="*/ 61124 w 1512084"/>
                  <a:gd name="connsiteY2" fmla="*/ 791139 h 1543614"/>
                  <a:gd name="connsiteX3" fmla="*/ 1593 w 1512084"/>
                  <a:gd name="connsiteY3" fmla="*/ 445858 h 1543614"/>
                  <a:gd name="connsiteX4" fmla="*/ 113512 w 1512084"/>
                  <a:gd name="connsiteY4" fmla="*/ 281552 h 1543614"/>
                  <a:gd name="connsiteX5" fmla="*/ 213524 w 1512084"/>
                  <a:gd name="connsiteY5" fmla="*/ 286314 h 1543614"/>
                  <a:gd name="connsiteX6" fmla="*/ 261149 w 1512084"/>
                  <a:gd name="connsiteY6" fmla="*/ 207732 h 1543614"/>
                  <a:gd name="connsiteX7" fmla="*/ 380212 w 1512084"/>
                  <a:gd name="connsiteY7" fmla="*/ 152964 h 1543614"/>
                  <a:gd name="connsiteX8" fmla="*/ 442124 w 1512084"/>
                  <a:gd name="connsiteY8" fmla="*/ 181539 h 1543614"/>
                  <a:gd name="connsiteX9" fmla="*/ 546899 w 1512084"/>
                  <a:gd name="connsiteY9" fmla="*/ 62476 h 1543614"/>
                  <a:gd name="connsiteX10" fmla="*/ 708824 w 1512084"/>
                  <a:gd name="connsiteY10" fmla="*/ 7708 h 1543614"/>
                  <a:gd name="connsiteX11" fmla="*/ 863606 w 1512084"/>
                  <a:gd name="connsiteY11" fmla="*/ 88670 h 1543614"/>
                  <a:gd name="connsiteX12" fmla="*/ 985049 w 1512084"/>
                  <a:gd name="connsiteY12" fmla="*/ 19614 h 1543614"/>
                  <a:gd name="connsiteX13" fmla="*/ 1201743 w 1512084"/>
                  <a:gd name="connsiteY13" fmla="*/ 26759 h 1543614"/>
                  <a:gd name="connsiteX14" fmla="*/ 1480349 w 1512084"/>
                  <a:gd name="connsiteY14" fmla="*/ 314889 h 1543614"/>
                  <a:gd name="connsiteX15" fmla="*/ 1489874 w 1512084"/>
                  <a:gd name="connsiteY15" fmla="*/ 495864 h 1543614"/>
                  <a:gd name="connsiteX16" fmla="*/ 1337474 w 1512084"/>
                  <a:gd name="connsiteY16" fmla="*/ 391089 h 1543614"/>
                  <a:gd name="connsiteX17" fmla="*/ 1489874 w 1512084"/>
                  <a:gd name="connsiteY17" fmla="*/ 562539 h 1543614"/>
                  <a:gd name="connsiteX18" fmla="*/ 1442249 w 1512084"/>
                  <a:gd name="connsiteY18" fmla="*/ 800664 h 1543614"/>
                  <a:gd name="connsiteX19" fmla="*/ 1299374 w 1512084"/>
                  <a:gd name="connsiteY19" fmla="*/ 1048314 h 1543614"/>
                  <a:gd name="connsiteX20" fmla="*/ 1070774 w 1512084"/>
                  <a:gd name="connsiteY20" fmla="*/ 1267389 h 1543614"/>
                  <a:gd name="connsiteX21" fmla="*/ 1023149 w 1512084"/>
                  <a:gd name="connsiteY21" fmla="*/ 1543614 h 1543614"/>
                  <a:gd name="connsiteX0" fmla="*/ 232574 w 1498510"/>
                  <a:gd name="connsiteY0" fmla="*/ 1534089 h 1543614"/>
                  <a:gd name="connsiteX1" fmla="*/ 242099 w 1498510"/>
                  <a:gd name="connsiteY1" fmla="*/ 1179283 h 1543614"/>
                  <a:gd name="connsiteX2" fmla="*/ 61124 w 1498510"/>
                  <a:gd name="connsiteY2" fmla="*/ 791139 h 1543614"/>
                  <a:gd name="connsiteX3" fmla="*/ 1593 w 1498510"/>
                  <a:gd name="connsiteY3" fmla="*/ 445858 h 1543614"/>
                  <a:gd name="connsiteX4" fmla="*/ 113512 w 1498510"/>
                  <a:gd name="connsiteY4" fmla="*/ 281552 h 1543614"/>
                  <a:gd name="connsiteX5" fmla="*/ 213524 w 1498510"/>
                  <a:gd name="connsiteY5" fmla="*/ 286314 h 1543614"/>
                  <a:gd name="connsiteX6" fmla="*/ 261149 w 1498510"/>
                  <a:gd name="connsiteY6" fmla="*/ 207732 h 1543614"/>
                  <a:gd name="connsiteX7" fmla="*/ 380212 w 1498510"/>
                  <a:gd name="connsiteY7" fmla="*/ 152964 h 1543614"/>
                  <a:gd name="connsiteX8" fmla="*/ 442124 w 1498510"/>
                  <a:gd name="connsiteY8" fmla="*/ 181539 h 1543614"/>
                  <a:gd name="connsiteX9" fmla="*/ 546899 w 1498510"/>
                  <a:gd name="connsiteY9" fmla="*/ 62476 h 1543614"/>
                  <a:gd name="connsiteX10" fmla="*/ 708824 w 1498510"/>
                  <a:gd name="connsiteY10" fmla="*/ 7708 h 1543614"/>
                  <a:gd name="connsiteX11" fmla="*/ 863606 w 1498510"/>
                  <a:gd name="connsiteY11" fmla="*/ 88670 h 1543614"/>
                  <a:gd name="connsiteX12" fmla="*/ 985049 w 1498510"/>
                  <a:gd name="connsiteY12" fmla="*/ 19614 h 1543614"/>
                  <a:gd name="connsiteX13" fmla="*/ 1201743 w 1498510"/>
                  <a:gd name="connsiteY13" fmla="*/ 26759 h 1543614"/>
                  <a:gd name="connsiteX14" fmla="*/ 1480349 w 1498510"/>
                  <a:gd name="connsiteY14" fmla="*/ 314889 h 1543614"/>
                  <a:gd name="connsiteX15" fmla="*/ 1489874 w 1498510"/>
                  <a:gd name="connsiteY15" fmla="*/ 495864 h 1543614"/>
                  <a:gd name="connsiteX16" fmla="*/ 1337474 w 1498510"/>
                  <a:gd name="connsiteY16" fmla="*/ 391089 h 1543614"/>
                  <a:gd name="connsiteX17" fmla="*/ 1489874 w 1498510"/>
                  <a:gd name="connsiteY17" fmla="*/ 562539 h 1543614"/>
                  <a:gd name="connsiteX18" fmla="*/ 1442249 w 1498510"/>
                  <a:gd name="connsiteY18" fmla="*/ 800664 h 1543614"/>
                  <a:gd name="connsiteX19" fmla="*/ 1299374 w 1498510"/>
                  <a:gd name="connsiteY19" fmla="*/ 1048314 h 1543614"/>
                  <a:gd name="connsiteX20" fmla="*/ 1070774 w 1498510"/>
                  <a:gd name="connsiteY20" fmla="*/ 1267389 h 1543614"/>
                  <a:gd name="connsiteX21" fmla="*/ 1023149 w 1498510"/>
                  <a:gd name="connsiteY21" fmla="*/ 1543614 h 1543614"/>
                  <a:gd name="connsiteX0" fmla="*/ 232574 w 1494685"/>
                  <a:gd name="connsiteY0" fmla="*/ 1534089 h 1543614"/>
                  <a:gd name="connsiteX1" fmla="*/ 242099 w 1494685"/>
                  <a:gd name="connsiteY1" fmla="*/ 1179283 h 1543614"/>
                  <a:gd name="connsiteX2" fmla="*/ 61124 w 1494685"/>
                  <a:gd name="connsiteY2" fmla="*/ 791139 h 1543614"/>
                  <a:gd name="connsiteX3" fmla="*/ 1593 w 1494685"/>
                  <a:gd name="connsiteY3" fmla="*/ 445858 h 1543614"/>
                  <a:gd name="connsiteX4" fmla="*/ 113512 w 1494685"/>
                  <a:gd name="connsiteY4" fmla="*/ 281552 h 1543614"/>
                  <a:gd name="connsiteX5" fmla="*/ 213524 w 1494685"/>
                  <a:gd name="connsiteY5" fmla="*/ 286314 h 1543614"/>
                  <a:gd name="connsiteX6" fmla="*/ 261149 w 1494685"/>
                  <a:gd name="connsiteY6" fmla="*/ 207732 h 1543614"/>
                  <a:gd name="connsiteX7" fmla="*/ 380212 w 1494685"/>
                  <a:gd name="connsiteY7" fmla="*/ 152964 h 1543614"/>
                  <a:gd name="connsiteX8" fmla="*/ 442124 w 1494685"/>
                  <a:gd name="connsiteY8" fmla="*/ 181539 h 1543614"/>
                  <a:gd name="connsiteX9" fmla="*/ 546899 w 1494685"/>
                  <a:gd name="connsiteY9" fmla="*/ 62476 h 1543614"/>
                  <a:gd name="connsiteX10" fmla="*/ 708824 w 1494685"/>
                  <a:gd name="connsiteY10" fmla="*/ 7708 h 1543614"/>
                  <a:gd name="connsiteX11" fmla="*/ 863606 w 1494685"/>
                  <a:gd name="connsiteY11" fmla="*/ 88670 h 1543614"/>
                  <a:gd name="connsiteX12" fmla="*/ 985049 w 1494685"/>
                  <a:gd name="connsiteY12" fmla="*/ 19614 h 1543614"/>
                  <a:gd name="connsiteX13" fmla="*/ 1201743 w 1494685"/>
                  <a:gd name="connsiteY13" fmla="*/ 26759 h 1543614"/>
                  <a:gd name="connsiteX14" fmla="*/ 1480349 w 1494685"/>
                  <a:gd name="connsiteY14" fmla="*/ 314889 h 1543614"/>
                  <a:gd name="connsiteX15" fmla="*/ 1480349 w 1494685"/>
                  <a:gd name="connsiteY15" fmla="*/ 498246 h 1543614"/>
                  <a:gd name="connsiteX16" fmla="*/ 1337474 w 1494685"/>
                  <a:gd name="connsiteY16" fmla="*/ 391089 h 1543614"/>
                  <a:gd name="connsiteX17" fmla="*/ 1489874 w 1494685"/>
                  <a:gd name="connsiteY17" fmla="*/ 562539 h 1543614"/>
                  <a:gd name="connsiteX18" fmla="*/ 1442249 w 1494685"/>
                  <a:gd name="connsiteY18" fmla="*/ 800664 h 1543614"/>
                  <a:gd name="connsiteX19" fmla="*/ 1299374 w 1494685"/>
                  <a:gd name="connsiteY19" fmla="*/ 1048314 h 1543614"/>
                  <a:gd name="connsiteX20" fmla="*/ 1070774 w 1494685"/>
                  <a:gd name="connsiteY20" fmla="*/ 1267389 h 1543614"/>
                  <a:gd name="connsiteX21" fmla="*/ 1023149 w 1494685"/>
                  <a:gd name="connsiteY21" fmla="*/ 1543614 h 1543614"/>
                  <a:gd name="connsiteX0" fmla="*/ 232574 w 1493238"/>
                  <a:gd name="connsiteY0" fmla="*/ 1534089 h 1543614"/>
                  <a:gd name="connsiteX1" fmla="*/ 242099 w 1493238"/>
                  <a:gd name="connsiteY1" fmla="*/ 1179283 h 1543614"/>
                  <a:gd name="connsiteX2" fmla="*/ 61124 w 1493238"/>
                  <a:gd name="connsiteY2" fmla="*/ 791139 h 1543614"/>
                  <a:gd name="connsiteX3" fmla="*/ 1593 w 1493238"/>
                  <a:gd name="connsiteY3" fmla="*/ 445858 h 1543614"/>
                  <a:gd name="connsiteX4" fmla="*/ 113512 w 1493238"/>
                  <a:gd name="connsiteY4" fmla="*/ 281552 h 1543614"/>
                  <a:gd name="connsiteX5" fmla="*/ 213524 w 1493238"/>
                  <a:gd name="connsiteY5" fmla="*/ 286314 h 1543614"/>
                  <a:gd name="connsiteX6" fmla="*/ 261149 w 1493238"/>
                  <a:gd name="connsiteY6" fmla="*/ 207732 h 1543614"/>
                  <a:gd name="connsiteX7" fmla="*/ 380212 w 1493238"/>
                  <a:gd name="connsiteY7" fmla="*/ 152964 h 1543614"/>
                  <a:gd name="connsiteX8" fmla="*/ 442124 w 1493238"/>
                  <a:gd name="connsiteY8" fmla="*/ 181539 h 1543614"/>
                  <a:gd name="connsiteX9" fmla="*/ 546899 w 1493238"/>
                  <a:gd name="connsiteY9" fmla="*/ 62476 h 1543614"/>
                  <a:gd name="connsiteX10" fmla="*/ 708824 w 1493238"/>
                  <a:gd name="connsiteY10" fmla="*/ 7708 h 1543614"/>
                  <a:gd name="connsiteX11" fmla="*/ 863606 w 1493238"/>
                  <a:gd name="connsiteY11" fmla="*/ 88670 h 1543614"/>
                  <a:gd name="connsiteX12" fmla="*/ 985049 w 1493238"/>
                  <a:gd name="connsiteY12" fmla="*/ 19614 h 1543614"/>
                  <a:gd name="connsiteX13" fmla="*/ 1201743 w 1493238"/>
                  <a:gd name="connsiteY13" fmla="*/ 26759 h 1543614"/>
                  <a:gd name="connsiteX14" fmla="*/ 1480349 w 1493238"/>
                  <a:gd name="connsiteY14" fmla="*/ 314889 h 1543614"/>
                  <a:gd name="connsiteX15" fmla="*/ 1480349 w 1493238"/>
                  <a:gd name="connsiteY15" fmla="*/ 498246 h 1543614"/>
                  <a:gd name="connsiteX16" fmla="*/ 1361287 w 1493238"/>
                  <a:gd name="connsiteY16" fmla="*/ 402995 h 1543614"/>
                  <a:gd name="connsiteX17" fmla="*/ 1489874 w 1493238"/>
                  <a:gd name="connsiteY17" fmla="*/ 562539 h 1543614"/>
                  <a:gd name="connsiteX18" fmla="*/ 1442249 w 1493238"/>
                  <a:gd name="connsiteY18" fmla="*/ 800664 h 1543614"/>
                  <a:gd name="connsiteX19" fmla="*/ 1299374 w 1493238"/>
                  <a:gd name="connsiteY19" fmla="*/ 1048314 h 1543614"/>
                  <a:gd name="connsiteX20" fmla="*/ 1070774 w 1493238"/>
                  <a:gd name="connsiteY20" fmla="*/ 1267389 h 1543614"/>
                  <a:gd name="connsiteX21" fmla="*/ 1023149 w 1493238"/>
                  <a:gd name="connsiteY21" fmla="*/ 1543614 h 1543614"/>
                  <a:gd name="connsiteX0" fmla="*/ 232574 w 1490464"/>
                  <a:gd name="connsiteY0" fmla="*/ 1534089 h 1543614"/>
                  <a:gd name="connsiteX1" fmla="*/ 242099 w 1490464"/>
                  <a:gd name="connsiteY1" fmla="*/ 1179283 h 1543614"/>
                  <a:gd name="connsiteX2" fmla="*/ 61124 w 1490464"/>
                  <a:gd name="connsiteY2" fmla="*/ 791139 h 1543614"/>
                  <a:gd name="connsiteX3" fmla="*/ 1593 w 1490464"/>
                  <a:gd name="connsiteY3" fmla="*/ 445858 h 1543614"/>
                  <a:gd name="connsiteX4" fmla="*/ 113512 w 1490464"/>
                  <a:gd name="connsiteY4" fmla="*/ 281552 h 1543614"/>
                  <a:gd name="connsiteX5" fmla="*/ 213524 w 1490464"/>
                  <a:gd name="connsiteY5" fmla="*/ 286314 h 1543614"/>
                  <a:gd name="connsiteX6" fmla="*/ 261149 w 1490464"/>
                  <a:gd name="connsiteY6" fmla="*/ 207732 h 1543614"/>
                  <a:gd name="connsiteX7" fmla="*/ 380212 w 1490464"/>
                  <a:gd name="connsiteY7" fmla="*/ 152964 h 1543614"/>
                  <a:gd name="connsiteX8" fmla="*/ 442124 w 1490464"/>
                  <a:gd name="connsiteY8" fmla="*/ 181539 h 1543614"/>
                  <a:gd name="connsiteX9" fmla="*/ 546899 w 1490464"/>
                  <a:gd name="connsiteY9" fmla="*/ 62476 h 1543614"/>
                  <a:gd name="connsiteX10" fmla="*/ 708824 w 1490464"/>
                  <a:gd name="connsiteY10" fmla="*/ 7708 h 1543614"/>
                  <a:gd name="connsiteX11" fmla="*/ 863606 w 1490464"/>
                  <a:gd name="connsiteY11" fmla="*/ 88670 h 1543614"/>
                  <a:gd name="connsiteX12" fmla="*/ 985049 w 1490464"/>
                  <a:gd name="connsiteY12" fmla="*/ 19614 h 1543614"/>
                  <a:gd name="connsiteX13" fmla="*/ 1201743 w 1490464"/>
                  <a:gd name="connsiteY13" fmla="*/ 26759 h 1543614"/>
                  <a:gd name="connsiteX14" fmla="*/ 1480349 w 1490464"/>
                  <a:gd name="connsiteY14" fmla="*/ 314889 h 1543614"/>
                  <a:gd name="connsiteX15" fmla="*/ 1480349 w 1490464"/>
                  <a:gd name="connsiteY15" fmla="*/ 498246 h 1543614"/>
                  <a:gd name="connsiteX16" fmla="*/ 1416056 w 1490464"/>
                  <a:gd name="connsiteY16" fmla="*/ 364895 h 1543614"/>
                  <a:gd name="connsiteX17" fmla="*/ 1489874 w 1490464"/>
                  <a:gd name="connsiteY17" fmla="*/ 562539 h 1543614"/>
                  <a:gd name="connsiteX18" fmla="*/ 1442249 w 1490464"/>
                  <a:gd name="connsiteY18" fmla="*/ 800664 h 1543614"/>
                  <a:gd name="connsiteX19" fmla="*/ 1299374 w 1490464"/>
                  <a:gd name="connsiteY19" fmla="*/ 1048314 h 1543614"/>
                  <a:gd name="connsiteX20" fmla="*/ 1070774 w 1490464"/>
                  <a:gd name="connsiteY20" fmla="*/ 1267389 h 1543614"/>
                  <a:gd name="connsiteX21" fmla="*/ 1023149 w 1490464"/>
                  <a:gd name="connsiteY21" fmla="*/ 1543614 h 1543614"/>
                  <a:gd name="connsiteX0" fmla="*/ 232574 w 1492960"/>
                  <a:gd name="connsiteY0" fmla="*/ 1534089 h 1543614"/>
                  <a:gd name="connsiteX1" fmla="*/ 242099 w 1492960"/>
                  <a:gd name="connsiteY1" fmla="*/ 1179283 h 1543614"/>
                  <a:gd name="connsiteX2" fmla="*/ 61124 w 1492960"/>
                  <a:gd name="connsiteY2" fmla="*/ 791139 h 1543614"/>
                  <a:gd name="connsiteX3" fmla="*/ 1593 w 1492960"/>
                  <a:gd name="connsiteY3" fmla="*/ 445858 h 1543614"/>
                  <a:gd name="connsiteX4" fmla="*/ 113512 w 1492960"/>
                  <a:gd name="connsiteY4" fmla="*/ 281552 h 1543614"/>
                  <a:gd name="connsiteX5" fmla="*/ 213524 w 1492960"/>
                  <a:gd name="connsiteY5" fmla="*/ 286314 h 1543614"/>
                  <a:gd name="connsiteX6" fmla="*/ 261149 w 1492960"/>
                  <a:gd name="connsiteY6" fmla="*/ 207732 h 1543614"/>
                  <a:gd name="connsiteX7" fmla="*/ 380212 w 1492960"/>
                  <a:gd name="connsiteY7" fmla="*/ 152964 h 1543614"/>
                  <a:gd name="connsiteX8" fmla="*/ 442124 w 1492960"/>
                  <a:gd name="connsiteY8" fmla="*/ 181539 h 1543614"/>
                  <a:gd name="connsiteX9" fmla="*/ 546899 w 1492960"/>
                  <a:gd name="connsiteY9" fmla="*/ 62476 h 1543614"/>
                  <a:gd name="connsiteX10" fmla="*/ 708824 w 1492960"/>
                  <a:gd name="connsiteY10" fmla="*/ 7708 h 1543614"/>
                  <a:gd name="connsiteX11" fmla="*/ 863606 w 1492960"/>
                  <a:gd name="connsiteY11" fmla="*/ 88670 h 1543614"/>
                  <a:gd name="connsiteX12" fmla="*/ 985049 w 1492960"/>
                  <a:gd name="connsiteY12" fmla="*/ 19614 h 1543614"/>
                  <a:gd name="connsiteX13" fmla="*/ 1201743 w 1492960"/>
                  <a:gd name="connsiteY13" fmla="*/ 26759 h 1543614"/>
                  <a:gd name="connsiteX14" fmla="*/ 1480349 w 1492960"/>
                  <a:gd name="connsiteY14" fmla="*/ 314889 h 1543614"/>
                  <a:gd name="connsiteX15" fmla="*/ 1480349 w 1492960"/>
                  <a:gd name="connsiteY15" fmla="*/ 498246 h 1543614"/>
                  <a:gd name="connsiteX16" fmla="*/ 1416056 w 1492960"/>
                  <a:gd name="connsiteY16" fmla="*/ 364895 h 1543614"/>
                  <a:gd name="connsiteX17" fmla="*/ 1366050 w 1492960"/>
                  <a:gd name="connsiteY17" fmla="*/ 422044 h 1543614"/>
                  <a:gd name="connsiteX18" fmla="*/ 1489874 w 1492960"/>
                  <a:gd name="connsiteY18" fmla="*/ 562539 h 1543614"/>
                  <a:gd name="connsiteX19" fmla="*/ 1442249 w 1492960"/>
                  <a:gd name="connsiteY19" fmla="*/ 800664 h 1543614"/>
                  <a:gd name="connsiteX20" fmla="*/ 1299374 w 1492960"/>
                  <a:gd name="connsiteY20" fmla="*/ 1048314 h 1543614"/>
                  <a:gd name="connsiteX21" fmla="*/ 1070774 w 1492960"/>
                  <a:gd name="connsiteY21" fmla="*/ 1267389 h 1543614"/>
                  <a:gd name="connsiteX22" fmla="*/ 1023149 w 1492960"/>
                  <a:gd name="connsiteY22" fmla="*/ 1543614 h 1543614"/>
                  <a:gd name="connsiteX0" fmla="*/ 232574 w 1492960"/>
                  <a:gd name="connsiteY0" fmla="*/ 1534089 h 1543614"/>
                  <a:gd name="connsiteX1" fmla="*/ 242099 w 1492960"/>
                  <a:gd name="connsiteY1" fmla="*/ 1179283 h 1543614"/>
                  <a:gd name="connsiteX2" fmla="*/ 61124 w 1492960"/>
                  <a:gd name="connsiteY2" fmla="*/ 791139 h 1543614"/>
                  <a:gd name="connsiteX3" fmla="*/ 1593 w 1492960"/>
                  <a:gd name="connsiteY3" fmla="*/ 445858 h 1543614"/>
                  <a:gd name="connsiteX4" fmla="*/ 113512 w 1492960"/>
                  <a:gd name="connsiteY4" fmla="*/ 281552 h 1543614"/>
                  <a:gd name="connsiteX5" fmla="*/ 213524 w 1492960"/>
                  <a:gd name="connsiteY5" fmla="*/ 286314 h 1543614"/>
                  <a:gd name="connsiteX6" fmla="*/ 261149 w 1492960"/>
                  <a:gd name="connsiteY6" fmla="*/ 207732 h 1543614"/>
                  <a:gd name="connsiteX7" fmla="*/ 380212 w 1492960"/>
                  <a:gd name="connsiteY7" fmla="*/ 152964 h 1543614"/>
                  <a:gd name="connsiteX8" fmla="*/ 442124 w 1492960"/>
                  <a:gd name="connsiteY8" fmla="*/ 181539 h 1543614"/>
                  <a:gd name="connsiteX9" fmla="*/ 546899 w 1492960"/>
                  <a:gd name="connsiteY9" fmla="*/ 62476 h 1543614"/>
                  <a:gd name="connsiteX10" fmla="*/ 708824 w 1492960"/>
                  <a:gd name="connsiteY10" fmla="*/ 7708 h 1543614"/>
                  <a:gd name="connsiteX11" fmla="*/ 863606 w 1492960"/>
                  <a:gd name="connsiteY11" fmla="*/ 88670 h 1543614"/>
                  <a:gd name="connsiteX12" fmla="*/ 985049 w 1492960"/>
                  <a:gd name="connsiteY12" fmla="*/ 19614 h 1543614"/>
                  <a:gd name="connsiteX13" fmla="*/ 1201743 w 1492960"/>
                  <a:gd name="connsiteY13" fmla="*/ 26759 h 1543614"/>
                  <a:gd name="connsiteX14" fmla="*/ 1480349 w 1492960"/>
                  <a:gd name="connsiteY14" fmla="*/ 314889 h 1543614"/>
                  <a:gd name="connsiteX15" fmla="*/ 1480349 w 1492960"/>
                  <a:gd name="connsiteY15" fmla="*/ 498246 h 1543614"/>
                  <a:gd name="connsiteX16" fmla="*/ 1382719 w 1492960"/>
                  <a:gd name="connsiteY16" fmla="*/ 429188 h 1543614"/>
                  <a:gd name="connsiteX17" fmla="*/ 1416056 w 1492960"/>
                  <a:gd name="connsiteY17" fmla="*/ 364895 h 1543614"/>
                  <a:gd name="connsiteX18" fmla="*/ 1366050 w 1492960"/>
                  <a:gd name="connsiteY18" fmla="*/ 422044 h 1543614"/>
                  <a:gd name="connsiteX19" fmla="*/ 1489874 w 1492960"/>
                  <a:gd name="connsiteY19" fmla="*/ 562539 h 1543614"/>
                  <a:gd name="connsiteX20" fmla="*/ 1442249 w 1492960"/>
                  <a:gd name="connsiteY20" fmla="*/ 800664 h 1543614"/>
                  <a:gd name="connsiteX21" fmla="*/ 1299374 w 1492960"/>
                  <a:gd name="connsiteY21" fmla="*/ 1048314 h 1543614"/>
                  <a:gd name="connsiteX22" fmla="*/ 1070774 w 1492960"/>
                  <a:gd name="connsiteY22" fmla="*/ 1267389 h 1543614"/>
                  <a:gd name="connsiteX23" fmla="*/ 1023149 w 1492960"/>
                  <a:gd name="connsiteY23" fmla="*/ 1543614 h 1543614"/>
                  <a:gd name="connsiteX0" fmla="*/ 232574 w 1493379"/>
                  <a:gd name="connsiteY0" fmla="*/ 1534089 h 1543614"/>
                  <a:gd name="connsiteX1" fmla="*/ 242099 w 1493379"/>
                  <a:gd name="connsiteY1" fmla="*/ 1179283 h 1543614"/>
                  <a:gd name="connsiteX2" fmla="*/ 61124 w 1493379"/>
                  <a:gd name="connsiteY2" fmla="*/ 791139 h 1543614"/>
                  <a:gd name="connsiteX3" fmla="*/ 1593 w 1493379"/>
                  <a:gd name="connsiteY3" fmla="*/ 445858 h 1543614"/>
                  <a:gd name="connsiteX4" fmla="*/ 113512 w 1493379"/>
                  <a:gd name="connsiteY4" fmla="*/ 281552 h 1543614"/>
                  <a:gd name="connsiteX5" fmla="*/ 213524 w 1493379"/>
                  <a:gd name="connsiteY5" fmla="*/ 286314 h 1543614"/>
                  <a:gd name="connsiteX6" fmla="*/ 261149 w 1493379"/>
                  <a:gd name="connsiteY6" fmla="*/ 207732 h 1543614"/>
                  <a:gd name="connsiteX7" fmla="*/ 380212 w 1493379"/>
                  <a:gd name="connsiteY7" fmla="*/ 152964 h 1543614"/>
                  <a:gd name="connsiteX8" fmla="*/ 442124 w 1493379"/>
                  <a:gd name="connsiteY8" fmla="*/ 181539 h 1543614"/>
                  <a:gd name="connsiteX9" fmla="*/ 546899 w 1493379"/>
                  <a:gd name="connsiteY9" fmla="*/ 62476 h 1543614"/>
                  <a:gd name="connsiteX10" fmla="*/ 708824 w 1493379"/>
                  <a:gd name="connsiteY10" fmla="*/ 7708 h 1543614"/>
                  <a:gd name="connsiteX11" fmla="*/ 863606 w 1493379"/>
                  <a:gd name="connsiteY11" fmla="*/ 88670 h 1543614"/>
                  <a:gd name="connsiteX12" fmla="*/ 985049 w 1493379"/>
                  <a:gd name="connsiteY12" fmla="*/ 19614 h 1543614"/>
                  <a:gd name="connsiteX13" fmla="*/ 1201743 w 1493379"/>
                  <a:gd name="connsiteY13" fmla="*/ 26759 h 1543614"/>
                  <a:gd name="connsiteX14" fmla="*/ 1480349 w 1493379"/>
                  <a:gd name="connsiteY14" fmla="*/ 314889 h 1543614"/>
                  <a:gd name="connsiteX15" fmla="*/ 1480349 w 1493379"/>
                  <a:gd name="connsiteY15" fmla="*/ 498246 h 1543614"/>
                  <a:gd name="connsiteX16" fmla="*/ 1382719 w 1493379"/>
                  <a:gd name="connsiteY16" fmla="*/ 429188 h 1543614"/>
                  <a:gd name="connsiteX17" fmla="*/ 1416056 w 1493379"/>
                  <a:gd name="connsiteY17" fmla="*/ 364895 h 1543614"/>
                  <a:gd name="connsiteX18" fmla="*/ 1358906 w 1493379"/>
                  <a:gd name="connsiteY18" fmla="*/ 414901 h 1543614"/>
                  <a:gd name="connsiteX19" fmla="*/ 1489874 w 1493379"/>
                  <a:gd name="connsiteY19" fmla="*/ 562539 h 1543614"/>
                  <a:gd name="connsiteX20" fmla="*/ 1442249 w 1493379"/>
                  <a:gd name="connsiteY20" fmla="*/ 800664 h 1543614"/>
                  <a:gd name="connsiteX21" fmla="*/ 1299374 w 1493379"/>
                  <a:gd name="connsiteY21" fmla="*/ 1048314 h 1543614"/>
                  <a:gd name="connsiteX22" fmla="*/ 1070774 w 1493379"/>
                  <a:gd name="connsiteY22" fmla="*/ 1267389 h 1543614"/>
                  <a:gd name="connsiteX23" fmla="*/ 1023149 w 1493379"/>
                  <a:gd name="connsiteY23" fmla="*/ 1543614 h 1543614"/>
                  <a:gd name="connsiteX0" fmla="*/ 232574 w 1492687"/>
                  <a:gd name="connsiteY0" fmla="*/ 1534089 h 1543614"/>
                  <a:gd name="connsiteX1" fmla="*/ 242099 w 1492687"/>
                  <a:gd name="connsiteY1" fmla="*/ 1179283 h 1543614"/>
                  <a:gd name="connsiteX2" fmla="*/ 61124 w 1492687"/>
                  <a:gd name="connsiteY2" fmla="*/ 791139 h 1543614"/>
                  <a:gd name="connsiteX3" fmla="*/ 1593 w 1492687"/>
                  <a:gd name="connsiteY3" fmla="*/ 445858 h 1543614"/>
                  <a:gd name="connsiteX4" fmla="*/ 113512 w 1492687"/>
                  <a:gd name="connsiteY4" fmla="*/ 281552 h 1543614"/>
                  <a:gd name="connsiteX5" fmla="*/ 213524 w 1492687"/>
                  <a:gd name="connsiteY5" fmla="*/ 286314 h 1543614"/>
                  <a:gd name="connsiteX6" fmla="*/ 261149 w 1492687"/>
                  <a:gd name="connsiteY6" fmla="*/ 207732 h 1543614"/>
                  <a:gd name="connsiteX7" fmla="*/ 380212 w 1492687"/>
                  <a:gd name="connsiteY7" fmla="*/ 152964 h 1543614"/>
                  <a:gd name="connsiteX8" fmla="*/ 442124 w 1492687"/>
                  <a:gd name="connsiteY8" fmla="*/ 181539 h 1543614"/>
                  <a:gd name="connsiteX9" fmla="*/ 546899 w 1492687"/>
                  <a:gd name="connsiteY9" fmla="*/ 62476 h 1543614"/>
                  <a:gd name="connsiteX10" fmla="*/ 708824 w 1492687"/>
                  <a:gd name="connsiteY10" fmla="*/ 7708 h 1543614"/>
                  <a:gd name="connsiteX11" fmla="*/ 863606 w 1492687"/>
                  <a:gd name="connsiteY11" fmla="*/ 88670 h 1543614"/>
                  <a:gd name="connsiteX12" fmla="*/ 985049 w 1492687"/>
                  <a:gd name="connsiteY12" fmla="*/ 19614 h 1543614"/>
                  <a:gd name="connsiteX13" fmla="*/ 1201743 w 1492687"/>
                  <a:gd name="connsiteY13" fmla="*/ 26759 h 1543614"/>
                  <a:gd name="connsiteX14" fmla="*/ 1480349 w 1492687"/>
                  <a:gd name="connsiteY14" fmla="*/ 314889 h 1543614"/>
                  <a:gd name="connsiteX15" fmla="*/ 1480349 w 1492687"/>
                  <a:gd name="connsiteY15" fmla="*/ 498246 h 1543614"/>
                  <a:gd name="connsiteX16" fmla="*/ 1382719 w 1492687"/>
                  <a:gd name="connsiteY16" fmla="*/ 429188 h 1543614"/>
                  <a:gd name="connsiteX17" fmla="*/ 1416056 w 1492687"/>
                  <a:gd name="connsiteY17" fmla="*/ 364895 h 1543614"/>
                  <a:gd name="connsiteX18" fmla="*/ 1370812 w 1492687"/>
                  <a:gd name="connsiteY18" fmla="*/ 429188 h 1543614"/>
                  <a:gd name="connsiteX19" fmla="*/ 1489874 w 1492687"/>
                  <a:gd name="connsiteY19" fmla="*/ 562539 h 1543614"/>
                  <a:gd name="connsiteX20" fmla="*/ 1442249 w 1492687"/>
                  <a:gd name="connsiteY20" fmla="*/ 800664 h 1543614"/>
                  <a:gd name="connsiteX21" fmla="*/ 1299374 w 1492687"/>
                  <a:gd name="connsiteY21" fmla="*/ 1048314 h 1543614"/>
                  <a:gd name="connsiteX22" fmla="*/ 1070774 w 1492687"/>
                  <a:gd name="connsiteY22" fmla="*/ 1267389 h 1543614"/>
                  <a:gd name="connsiteX23" fmla="*/ 1023149 w 1492687"/>
                  <a:gd name="connsiteY23" fmla="*/ 1543614 h 1543614"/>
                  <a:gd name="connsiteX0" fmla="*/ 232574 w 1493099"/>
                  <a:gd name="connsiteY0" fmla="*/ 1534089 h 1543614"/>
                  <a:gd name="connsiteX1" fmla="*/ 242099 w 1493099"/>
                  <a:gd name="connsiteY1" fmla="*/ 1179283 h 1543614"/>
                  <a:gd name="connsiteX2" fmla="*/ 61124 w 1493099"/>
                  <a:gd name="connsiteY2" fmla="*/ 791139 h 1543614"/>
                  <a:gd name="connsiteX3" fmla="*/ 1593 w 1493099"/>
                  <a:gd name="connsiteY3" fmla="*/ 445858 h 1543614"/>
                  <a:gd name="connsiteX4" fmla="*/ 113512 w 1493099"/>
                  <a:gd name="connsiteY4" fmla="*/ 281552 h 1543614"/>
                  <a:gd name="connsiteX5" fmla="*/ 213524 w 1493099"/>
                  <a:gd name="connsiteY5" fmla="*/ 286314 h 1543614"/>
                  <a:gd name="connsiteX6" fmla="*/ 261149 w 1493099"/>
                  <a:gd name="connsiteY6" fmla="*/ 207732 h 1543614"/>
                  <a:gd name="connsiteX7" fmla="*/ 380212 w 1493099"/>
                  <a:gd name="connsiteY7" fmla="*/ 152964 h 1543614"/>
                  <a:gd name="connsiteX8" fmla="*/ 442124 w 1493099"/>
                  <a:gd name="connsiteY8" fmla="*/ 181539 h 1543614"/>
                  <a:gd name="connsiteX9" fmla="*/ 546899 w 1493099"/>
                  <a:gd name="connsiteY9" fmla="*/ 62476 h 1543614"/>
                  <a:gd name="connsiteX10" fmla="*/ 708824 w 1493099"/>
                  <a:gd name="connsiteY10" fmla="*/ 7708 h 1543614"/>
                  <a:gd name="connsiteX11" fmla="*/ 863606 w 1493099"/>
                  <a:gd name="connsiteY11" fmla="*/ 88670 h 1543614"/>
                  <a:gd name="connsiteX12" fmla="*/ 985049 w 1493099"/>
                  <a:gd name="connsiteY12" fmla="*/ 19614 h 1543614"/>
                  <a:gd name="connsiteX13" fmla="*/ 1201743 w 1493099"/>
                  <a:gd name="connsiteY13" fmla="*/ 26759 h 1543614"/>
                  <a:gd name="connsiteX14" fmla="*/ 1480349 w 1493099"/>
                  <a:gd name="connsiteY14" fmla="*/ 314889 h 1543614"/>
                  <a:gd name="connsiteX15" fmla="*/ 1480349 w 1493099"/>
                  <a:gd name="connsiteY15" fmla="*/ 498246 h 1543614"/>
                  <a:gd name="connsiteX16" fmla="*/ 1382719 w 1493099"/>
                  <a:gd name="connsiteY16" fmla="*/ 429188 h 1543614"/>
                  <a:gd name="connsiteX17" fmla="*/ 1416056 w 1493099"/>
                  <a:gd name="connsiteY17" fmla="*/ 364895 h 1543614"/>
                  <a:gd name="connsiteX18" fmla="*/ 1363668 w 1493099"/>
                  <a:gd name="connsiteY18" fmla="*/ 426807 h 1543614"/>
                  <a:gd name="connsiteX19" fmla="*/ 1489874 w 1493099"/>
                  <a:gd name="connsiteY19" fmla="*/ 562539 h 1543614"/>
                  <a:gd name="connsiteX20" fmla="*/ 1442249 w 1493099"/>
                  <a:gd name="connsiteY20" fmla="*/ 800664 h 1543614"/>
                  <a:gd name="connsiteX21" fmla="*/ 1299374 w 1493099"/>
                  <a:gd name="connsiteY21" fmla="*/ 1048314 h 1543614"/>
                  <a:gd name="connsiteX22" fmla="*/ 1070774 w 1493099"/>
                  <a:gd name="connsiteY22" fmla="*/ 1267389 h 1543614"/>
                  <a:gd name="connsiteX23" fmla="*/ 1023149 w 1493099"/>
                  <a:gd name="connsiteY23" fmla="*/ 1543614 h 1543614"/>
                  <a:gd name="connsiteX0" fmla="*/ 232574 w 1493099"/>
                  <a:gd name="connsiteY0" fmla="*/ 1534089 h 1543614"/>
                  <a:gd name="connsiteX1" fmla="*/ 242099 w 1493099"/>
                  <a:gd name="connsiteY1" fmla="*/ 1179283 h 1543614"/>
                  <a:gd name="connsiteX2" fmla="*/ 61124 w 1493099"/>
                  <a:gd name="connsiteY2" fmla="*/ 791139 h 1543614"/>
                  <a:gd name="connsiteX3" fmla="*/ 1593 w 1493099"/>
                  <a:gd name="connsiteY3" fmla="*/ 445858 h 1543614"/>
                  <a:gd name="connsiteX4" fmla="*/ 113512 w 1493099"/>
                  <a:gd name="connsiteY4" fmla="*/ 281552 h 1543614"/>
                  <a:gd name="connsiteX5" fmla="*/ 213524 w 1493099"/>
                  <a:gd name="connsiteY5" fmla="*/ 286314 h 1543614"/>
                  <a:gd name="connsiteX6" fmla="*/ 261149 w 1493099"/>
                  <a:gd name="connsiteY6" fmla="*/ 207732 h 1543614"/>
                  <a:gd name="connsiteX7" fmla="*/ 380212 w 1493099"/>
                  <a:gd name="connsiteY7" fmla="*/ 152964 h 1543614"/>
                  <a:gd name="connsiteX8" fmla="*/ 442124 w 1493099"/>
                  <a:gd name="connsiteY8" fmla="*/ 181539 h 1543614"/>
                  <a:gd name="connsiteX9" fmla="*/ 546899 w 1493099"/>
                  <a:gd name="connsiteY9" fmla="*/ 62476 h 1543614"/>
                  <a:gd name="connsiteX10" fmla="*/ 708824 w 1493099"/>
                  <a:gd name="connsiteY10" fmla="*/ 7708 h 1543614"/>
                  <a:gd name="connsiteX11" fmla="*/ 863606 w 1493099"/>
                  <a:gd name="connsiteY11" fmla="*/ 88670 h 1543614"/>
                  <a:gd name="connsiteX12" fmla="*/ 985049 w 1493099"/>
                  <a:gd name="connsiteY12" fmla="*/ 19614 h 1543614"/>
                  <a:gd name="connsiteX13" fmla="*/ 1201743 w 1493099"/>
                  <a:gd name="connsiteY13" fmla="*/ 26759 h 1543614"/>
                  <a:gd name="connsiteX14" fmla="*/ 1480349 w 1493099"/>
                  <a:gd name="connsiteY14" fmla="*/ 314889 h 1543614"/>
                  <a:gd name="connsiteX15" fmla="*/ 1480349 w 1493099"/>
                  <a:gd name="connsiteY15" fmla="*/ 498246 h 1543614"/>
                  <a:gd name="connsiteX16" fmla="*/ 1375575 w 1493099"/>
                  <a:gd name="connsiteY16" fmla="*/ 426806 h 1543614"/>
                  <a:gd name="connsiteX17" fmla="*/ 1416056 w 1493099"/>
                  <a:gd name="connsiteY17" fmla="*/ 364895 h 1543614"/>
                  <a:gd name="connsiteX18" fmla="*/ 1363668 w 1493099"/>
                  <a:gd name="connsiteY18" fmla="*/ 426807 h 1543614"/>
                  <a:gd name="connsiteX19" fmla="*/ 1489874 w 1493099"/>
                  <a:gd name="connsiteY19" fmla="*/ 562539 h 1543614"/>
                  <a:gd name="connsiteX20" fmla="*/ 1442249 w 1493099"/>
                  <a:gd name="connsiteY20" fmla="*/ 800664 h 1543614"/>
                  <a:gd name="connsiteX21" fmla="*/ 1299374 w 1493099"/>
                  <a:gd name="connsiteY21" fmla="*/ 1048314 h 1543614"/>
                  <a:gd name="connsiteX22" fmla="*/ 1070774 w 1493099"/>
                  <a:gd name="connsiteY22" fmla="*/ 1267389 h 1543614"/>
                  <a:gd name="connsiteX23" fmla="*/ 1023149 w 1493099"/>
                  <a:gd name="connsiteY23" fmla="*/ 1543614 h 1543614"/>
                  <a:gd name="connsiteX0" fmla="*/ 232574 w 1492823"/>
                  <a:gd name="connsiteY0" fmla="*/ 1534089 h 1543614"/>
                  <a:gd name="connsiteX1" fmla="*/ 242099 w 1492823"/>
                  <a:gd name="connsiteY1" fmla="*/ 1179283 h 1543614"/>
                  <a:gd name="connsiteX2" fmla="*/ 61124 w 1492823"/>
                  <a:gd name="connsiteY2" fmla="*/ 791139 h 1543614"/>
                  <a:gd name="connsiteX3" fmla="*/ 1593 w 1492823"/>
                  <a:gd name="connsiteY3" fmla="*/ 445858 h 1543614"/>
                  <a:gd name="connsiteX4" fmla="*/ 113512 w 1492823"/>
                  <a:gd name="connsiteY4" fmla="*/ 281552 h 1543614"/>
                  <a:gd name="connsiteX5" fmla="*/ 213524 w 1492823"/>
                  <a:gd name="connsiteY5" fmla="*/ 286314 h 1543614"/>
                  <a:gd name="connsiteX6" fmla="*/ 261149 w 1492823"/>
                  <a:gd name="connsiteY6" fmla="*/ 207732 h 1543614"/>
                  <a:gd name="connsiteX7" fmla="*/ 380212 w 1492823"/>
                  <a:gd name="connsiteY7" fmla="*/ 152964 h 1543614"/>
                  <a:gd name="connsiteX8" fmla="*/ 442124 w 1492823"/>
                  <a:gd name="connsiteY8" fmla="*/ 181539 h 1543614"/>
                  <a:gd name="connsiteX9" fmla="*/ 546899 w 1492823"/>
                  <a:gd name="connsiteY9" fmla="*/ 62476 h 1543614"/>
                  <a:gd name="connsiteX10" fmla="*/ 708824 w 1492823"/>
                  <a:gd name="connsiteY10" fmla="*/ 7708 h 1543614"/>
                  <a:gd name="connsiteX11" fmla="*/ 863606 w 1492823"/>
                  <a:gd name="connsiteY11" fmla="*/ 88670 h 1543614"/>
                  <a:gd name="connsiteX12" fmla="*/ 985049 w 1492823"/>
                  <a:gd name="connsiteY12" fmla="*/ 19614 h 1543614"/>
                  <a:gd name="connsiteX13" fmla="*/ 1201743 w 1492823"/>
                  <a:gd name="connsiteY13" fmla="*/ 26759 h 1543614"/>
                  <a:gd name="connsiteX14" fmla="*/ 1480349 w 1492823"/>
                  <a:gd name="connsiteY14" fmla="*/ 314889 h 1543614"/>
                  <a:gd name="connsiteX15" fmla="*/ 1480349 w 1492823"/>
                  <a:gd name="connsiteY15" fmla="*/ 498246 h 1543614"/>
                  <a:gd name="connsiteX16" fmla="*/ 1375575 w 1492823"/>
                  <a:gd name="connsiteY16" fmla="*/ 426806 h 1543614"/>
                  <a:gd name="connsiteX17" fmla="*/ 1416056 w 1492823"/>
                  <a:gd name="connsiteY17" fmla="*/ 364895 h 1543614"/>
                  <a:gd name="connsiteX18" fmla="*/ 1368430 w 1492823"/>
                  <a:gd name="connsiteY18" fmla="*/ 431569 h 1543614"/>
                  <a:gd name="connsiteX19" fmla="*/ 1489874 w 1492823"/>
                  <a:gd name="connsiteY19" fmla="*/ 562539 h 1543614"/>
                  <a:gd name="connsiteX20" fmla="*/ 1442249 w 1492823"/>
                  <a:gd name="connsiteY20" fmla="*/ 800664 h 1543614"/>
                  <a:gd name="connsiteX21" fmla="*/ 1299374 w 1492823"/>
                  <a:gd name="connsiteY21" fmla="*/ 1048314 h 1543614"/>
                  <a:gd name="connsiteX22" fmla="*/ 1070774 w 1492823"/>
                  <a:gd name="connsiteY22" fmla="*/ 1267389 h 1543614"/>
                  <a:gd name="connsiteX23" fmla="*/ 1023149 w 1492823"/>
                  <a:gd name="connsiteY23" fmla="*/ 1543614 h 154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823" h="1543614">
                    <a:moveTo>
                      <a:pt x="232574" y="1534089"/>
                    </a:moveTo>
                    <a:cubicBezTo>
                      <a:pt x="256386" y="1415026"/>
                      <a:pt x="270674" y="1303108"/>
                      <a:pt x="242099" y="1179283"/>
                    </a:cubicBezTo>
                    <a:cubicBezTo>
                      <a:pt x="213524" y="1055458"/>
                      <a:pt x="101208" y="913376"/>
                      <a:pt x="61124" y="791139"/>
                    </a:cubicBezTo>
                    <a:cubicBezTo>
                      <a:pt x="21040" y="668902"/>
                      <a:pt x="-7138" y="530789"/>
                      <a:pt x="1593" y="445858"/>
                    </a:cubicBezTo>
                    <a:cubicBezTo>
                      <a:pt x="10324" y="360927"/>
                      <a:pt x="78190" y="308143"/>
                      <a:pt x="113512" y="281552"/>
                    </a:cubicBezTo>
                    <a:cubicBezTo>
                      <a:pt x="148834" y="254961"/>
                      <a:pt x="191299" y="286711"/>
                      <a:pt x="213524" y="286314"/>
                    </a:cubicBezTo>
                    <a:cubicBezTo>
                      <a:pt x="223843" y="269248"/>
                      <a:pt x="233368" y="229957"/>
                      <a:pt x="261149" y="207732"/>
                    </a:cubicBezTo>
                    <a:cubicBezTo>
                      <a:pt x="288930" y="185507"/>
                      <a:pt x="347668" y="147804"/>
                      <a:pt x="380212" y="152964"/>
                    </a:cubicBezTo>
                    <a:cubicBezTo>
                      <a:pt x="412756" y="158124"/>
                      <a:pt x="419105" y="177570"/>
                      <a:pt x="442124" y="181539"/>
                    </a:cubicBezTo>
                    <a:cubicBezTo>
                      <a:pt x="469905" y="166458"/>
                      <a:pt x="502449" y="91448"/>
                      <a:pt x="546899" y="62476"/>
                    </a:cubicBezTo>
                    <a:cubicBezTo>
                      <a:pt x="591349" y="33504"/>
                      <a:pt x="656040" y="3342"/>
                      <a:pt x="708824" y="7708"/>
                    </a:cubicBezTo>
                    <a:cubicBezTo>
                      <a:pt x="761608" y="12074"/>
                      <a:pt x="826300" y="55730"/>
                      <a:pt x="863606" y="88670"/>
                    </a:cubicBezTo>
                    <a:cubicBezTo>
                      <a:pt x="898530" y="81129"/>
                      <a:pt x="928693" y="29932"/>
                      <a:pt x="985049" y="19614"/>
                    </a:cubicBezTo>
                    <a:cubicBezTo>
                      <a:pt x="1041405" y="9296"/>
                      <a:pt x="1119193" y="-22454"/>
                      <a:pt x="1201743" y="26759"/>
                    </a:cubicBezTo>
                    <a:cubicBezTo>
                      <a:pt x="1284293" y="75972"/>
                      <a:pt x="1432327" y="236705"/>
                      <a:pt x="1480349" y="314889"/>
                    </a:cubicBezTo>
                    <a:cubicBezTo>
                      <a:pt x="1480746" y="414505"/>
                      <a:pt x="1497811" y="479593"/>
                      <a:pt x="1480349" y="498246"/>
                    </a:cubicBezTo>
                    <a:cubicBezTo>
                      <a:pt x="1462887" y="516899"/>
                      <a:pt x="1386290" y="449031"/>
                      <a:pt x="1375575" y="426806"/>
                    </a:cubicBezTo>
                    <a:cubicBezTo>
                      <a:pt x="1364860" y="404581"/>
                      <a:pt x="1417247" y="364101"/>
                      <a:pt x="1416056" y="364895"/>
                    </a:cubicBezTo>
                    <a:cubicBezTo>
                      <a:pt x="1414865" y="365689"/>
                      <a:pt x="1356127" y="398628"/>
                      <a:pt x="1368430" y="431569"/>
                    </a:cubicBezTo>
                    <a:cubicBezTo>
                      <a:pt x="1380733" y="464510"/>
                      <a:pt x="1477571" y="501023"/>
                      <a:pt x="1489874" y="562539"/>
                    </a:cubicBezTo>
                    <a:cubicBezTo>
                      <a:pt x="1502177" y="624055"/>
                      <a:pt x="1473999" y="719701"/>
                      <a:pt x="1442249" y="800664"/>
                    </a:cubicBezTo>
                    <a:cubicBezTo>
                      <a:pt x="1410499" y="881626"/>
                      <a:pt x="1361287" y="970526"/>
                      <a:pt x="1299374" y="1048314"/>
                    </a:cubicBezTo>
                    <a:cubicBezTo>
                      <a:pt x="1237462" y="1126101"/>
                      <a:pt x="1116812" y="1184839"/>
                      <a:pt x="1070774" y="1267389"/>
                    </a:cubicBezTo>
                    <a:cubicBezTo>
                      <a:pt x="1024737" y="1349939"/>
                      <a:pt x="1023943" y="1446776"/>
                      <a:pt x="1023149" y="1543614"/>
                    </a:cubicBezTo>
                  </a:path>
                </a:pathLst>
              </a:cu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32" name="Freeform 31"/>
              <p:cNvSpPr/>
              <p:nvPr/>
            </p:nvSpPr>
            <p:spPr>
              <a:xfrm>
                <a:off x="7198519" y="3840956"/>
                <a:ext cx="80962" cy="238125"/>
              </a:xfrm>
              <a:custGeom>
                <a:avLst/>
                <a:gdLst>
                  <a:gd name="connsiteX0" fmla="*/ 14602 w 76514"/>
                  <a:gd name="connsiteY0" fmla="*/ 0 h 238125"/>
                  <a:gd name="connsiteX1" fmla="*/ 2696 w 76514"/>
                  <a:gd name="connsiteY1" fmla="*/ 88107 h 238125"/>
                  <a:gd name="connsiteX2" fmla="*/ 7458 w 76514"/>
                  <a:gd name="connsiteY2" fmla="*/ 161925 h 238125"/>
                  <a:gd name="connsiteX3" fmla="*/ 76514 w 76514"/>
                  <a:gd name="connsiteY3" fmla="*/ 238125 h 238125"/>
                </a:gdLst>
                <a:ahLst/>
                <a:cxnLst>
                  <a:cxn ang="0">
                    <a:pos x="connsiteX0" y="connsiteY0"/>
                  </a:cxn>
                  <a:cxn ang="0">
                    <a:pos x="connsiteX1" y="connsiteY1"/>
                  </a:cxn>
                  <a:cxn ang="0">
                    <a:pos x="connsiteX2" y="connsiteY2"/>
                  </a:cxn>
                  <a:cxn ang="0">
                    <a:pos x="connsiteX3" y="connsiteY3"/>
                  </a:cxn>
                </a:cxnLst>
                <a:rect l="l" t="t" r="r" b="b"/>
                <a:pathLst>
                  <a:path w="76514" h="238125">
                    <a:moveTo>
                      <a:pt x="14602" y="0"/>
                    </a:moveTo>
                    <a:cubicBezTo>
                      <a:pt x="9244" y="30560"/>
                      <a:pt x="3887" y="61120"/>
                      <a:pt x="2696" y="88107"/>
                    </a:cubicBezTo>
                    <a:cubicBezTo>
                      <a:pt x="1505" y="115094"/>
                      <a:pt x="-4845" y="136922"/>
                      <a:pt x="7458" y="161925"/>
                    </a:cubicBezTo>
                    <a:cubicBezTo>
                      <a:pt x="19761" y="186928"/>
                      <a:pt x="48137" y="212526"/>
                      <a:pt x="76514" y="238125"/>
                    </a:cubicBezTo>
                  </a:path>
                </a:pathLst>
              </a:cu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grpSp>
        <p:sp>
          <p:nvSpPr>
            <p:cNvPr id="35" name="TextBox 34"/>
            <p:cNvSpPr txBox="1"/>
            <p:nvPr/>
          </p:nvSpPr>
          <p:spPr>
            <a:xfrm>
              <a:off x="8081591" y="3953610"/>
              <a:ext cx="41069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10°</a:t>
              </a:r>
            </a:p>
          </p:txBody>
        </p:sp>
        <p:cxnSp>
          <p:nvCxnSpPr>
            <p:cNvPr id="37" name="Straight Connector 36"/>
            <p:cNvCxnSpPr/>
            <p:nvPr/>
          </p:nvCxnSpPr>
          <p:spPr>
            <a:xfrm rot="5400000" flipH="1" flipV="1">
              <a:off x="8285124" y="3838813"/>
              <a:ext cx="3625" cy="702707"/>
            </a:xfrm>
            <a:prstGeom prst="line">
              <a:avLst/>
            </a:prstGeom>
            <a:ln>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763247" y="4887536"/>
              <a:ext cx="10473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Fist at arm’s length</a:t>
              </a:r>
            </a:p>
          </p:txBody>
        </p:sp>
      </p:grpSp>
      <p:sp>
        <p:nvSpPr>
          <p:cNvPr id="42" name="TextBox 41"/>
          <p:cNvSpPr txBox="1"/>
          <p:nvPr/>
        </p:nvSpPr>
        <p:spPr>
          <a:xfrm>
            <a:off x="0" y="2260052"/>
            <a:ext cx="38363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omic Sans MS"/>
                <a:ea typeface="+mn-ea"/>
                <a:cs typeface="+mn-cs"/>
              </a:rPr>
              <a:t>Partial eclipse ends at 4:35:29 pm</a:t>
            </a:r>
          </a:p>
        </p:txBody>
      </p:sp>
      <p:sp>
        <p:nvSpPr>
          <p:cNvPr id="18" name="Oval 17"/>
          <p:cNvSpPr/>
          <p:nvPr/>
        </p:nvSpPr>
        <p:spPr>
          <a:xfrm>
            <a:off x="5641181" y="3083721"/>
            <a:ext cx="54864" cy="54864"/>
          </a:xfrm>
          <a:prstGeom prst="ellipse">
            <a:avLst/>
          </a:prstGeom>
          <a:solidFill>
            <a:srgbClr val="FF66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2" name="Freeform 21"/>
          <p:cNvSpPr/>
          <p:nvPr/>
        </p:nvSpPr>
        <p:spPr>
          <a:xfrm>
            <a:off x="504826" y="1996887"/>
            <a:ext cx="8131967" cy="1718646"/>
          </a:xfrm>
          <a:custGeom>
            <a:avLst/>
            <a:gdLst>
              <a:gd name="connsiteX0" fmla="*/ 0 w 6324600"/>
              <a:gd name="connsiteY0" fmla="*/ 0 h 1262134"/>
              <a:gd name="connsiteX1" fmla="*/ 514350 w 6324600"/>
              <a:gd name="connsiteY1" fmla="*/ 438150 h 1262134"/>
              <a:gd name="connsiteX2" fmla="*/ 1400175 w 6324600"/>
              <a:gd name="connsiteY2" fmla="*/ 923925 h 1262134"/>
              <a:gd name="connsiteX3" fmla="*/ 2324100 w 6324600"/>
              <a:gd name="connsiteY3" fmla="*/ 1181100 h 1262134"/>
              <a:gd name="connsiteX4" fmla="*/ 3333750 w 6324600"/>
              <a:gd name="connsiteY4" fmla="*/ 1257300 h 1262134"/>
              <a:gd name="connsiteX5" fmla="*/ 4495800 w 6324600"/>
              <a:gd name="connsiteY5" fmla="*/ 1066800 h 1262134"/>
              <a:gd name="connsiteX6" fmla="*/ 5410200 w 6324600"/>
              <a:gd name="connsiteY6" fmla="*/ 676275 h 1262134"/>
              <a:gd name="connsiteX7" fmla="*/ 6076950 w 6324600"/>
              <a:gd name="connsiteY7" fmla="*/ 219075 h 1262134"/>
              <a:gd name="connsiteX8" fmla="*/ 6324600 w 6324600"/>
              <a:gd name="connsiteY8" fmla="*/ 0 h 1262134"/>
              <a:gd name="connsiteX0" fmla="*/ 0 w 6329363"/>
              <a:gd name="connsiteY0" fmla="*/ 7144 h 1262134"/>
              <a:gd name="connsiteX1" fmla="*/ 519113 w 6329363"/>
              <a:gd name="connsiteY1" fmla="*/ 438150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2134"/>
              <a:gd name="connsiteX1" fmla="*/ 535781 w 6329363"/>
              <a:gd name="connsiteY1" fmla="*/ 445293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2134"/>
              <a:gd name="connsiteX1" fmla="*/ 540544 w 6329363"/>
              <a:gd name="connsiteY1" fmla="*/ 442912 h 1262134"/>
              <a:gd name="connsiteX2" fmla="*/ 1404938 w 6329363"/>
              <a:gd name="connsiteY2" fmla="*/ 923925 h 1262134"/>
              <a:gd name="connsiteX3" fmla="*/ 2328863 w 6329363"/>
              <a:gd name="connsiteY3" fmla="*/ 1181100 h 1262134"/>
              <a:gd name="connsiteX4" fmla="*/ 3338513 w 6329363"/>
              <a:gd name="connsiteY4" fmla="*/ 1257300 h 1262134"/>
              <a:gd name="connsiteX5" fmla="*/ 4500563 w 6329363"/>
              <a:gd name="connsiteY5" fmla="*/ 1066800 h 1262134"/>
              <a:gd name="connsiteX6" fmla="*/ 5414963 w 6329363"/>
              <a:gd name="connsiteY6" fmla="*/ 676275 h 1262134"/>
              <a:gd name="connsiteX7" fmla="*/ 6081713 w 6329363"/>
              <a:gd name="connsiteY7" fmla="*/ 219075 h 1262134"/>
              <a:gd name="connsiteX8" fmla="*/ 6329363 w 6329363"/>
              <a:gd name="connsiteY8" fmla="*/ 0 h 1262134"/>
              <a:gd name="connsiteX0" fmla="*/ 0 w 6329363"/>
              <a:gd name="connsiteY0" fmla="*/ 7144 h 1261576"/>
              <a:gd name="connsiteX1" fmla="*/ 540544 w 6329363"/>
              <a:gd name="connsiteY1" fmla="*/ 442912 h 1261576"/>
              <a:gd name="connsiteX2" fmla="*/ 1562100 w 6329363"/>
              <a:gd name="connsiteY2" fmla="*/ 973931 h 1261576"/>
              <a:gd name="connsiteX3" fmla="*/ 2328863 w 6329363"/>
              <a:gd name="connsiteY3" fmla="*/ 1181100 h 1261576"/>
              <a:gd name="connsiteX4" fmla="*/ 3338513 w 6329363"/>
              <a:gd name="connsiteY4" fmla="*/ 1257300 h 1261576"/>
              <a:gd name="connsiteX5" fmla="*/ 4500563 w 6329363"/>
              <a:gd name="connsiteY5" fmla="*/ 1066800 h 1261576"/>
              <a:gd name="connsiteX6" fmla="*/ 5414963 w 6329363"/>
              <a:gd name="connsiteY6" fmla="*/ 676275 h 1261576"/>
              <a:gd name="connsiteX7" fmla="*/ 6081713 w 6329363"/>
              <a:gd name="connsiteY7" fmla="*/ 219075 h 1261576"/>
              <a:gd name="connsiteX8" fmla="*/ 6329363 w 6329363"/>
              <a:gd name="connsiteY8" fmla="*/ 0 h 1261576"/>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0056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4963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9726 w 6329363"/>
              <a:gd name="connsiteY6" fmla="*/ 676275 h 1263625"/>
              <a:gd name="connsiteX7" fmla="*/ 6081713 w 6329363"/>
              <a:gd name="connsiteY7" fmla="*/ 219075 h 1263625"/>
              <a:gd name="connsiteX8" fmla="*/ 6329363 w 6329363"/>
              <a:gd name="connsiteY8" fmla="*/ 0 h 1263625"/>
              <a:gd name="connsiteX0" fmla="*/ 0 w 6329363"/>
              <a:gd name="connsiteY0" fmla="*/ 7144 h 1263625"/>
              <a:gd name="connsiteX1" fmla="*/ 540544 w 6329363"/>
              <a:gd name="connsiteY1" fmla="*/ 442912 h 1263625"/>
              <a:gd name="connsiteX2" fmla="*/ 1562100 w 6329363"/>
              <a:gd name="connsiteY2" fmla="*/ 973931 h 1263625"/>
              <a:gd name="connsiteX3" fmla="*/ 2400300 w 6329363"/>
              <a:gd name="connsiteY3" fmla="*/ 1195388 h 1263625"/>
              <a:gd name="connsiteX4" fmla="*/ 3338513 w 6329363"/>
              <a:gd name="connsiteY4" fmla="*/ 1257300 h 1263625"/>
              <a:gd name="connsiteX5" fmla="*/ 4519613 w 6329363"/>
              <a:gd name="connsiteY5" fmla="*/ 1066800 h 1263625"/>
              <a:gd name="connsiteX6" fmla="*/ 5419726 w 6329363"/>
              <a:gd name="connsiteY6" fmla="*/ 676275 h 1263625"/>
              <a:gd name="connsiteX7" fmla="*/ 6045994 w 6329363"/>
              <a:gd name="connsiteY7" fmla="*/ 273844 h 1263625"/>
              <a:gd name="connsiteX8" fmla="*/ 6329363 w 6329363"/>
              <a:gd name="connsiteY8" fmla="*/ 0 h 1263625"/>
              <a:gd name="connsiteX0" fmla="*/ 0 w 6360319"/>
              <a:gd name="connsiteY0" fmla="*/ 0 h 1256481"/>
              <a:gd name="connsiteX1" fmla="*/ 540544 w 6360319"/>
              <a:gd name="connsiteY1" fmla="*/ 435768 h 1256481"/>
              <a:gd name="connsiteX2" fmla="*/ 1562100 w 6360319"/>
              <a:gd name="connsiteY2" fmla="*/ 966787 h 1256481"/>
              <a:gd name="connsiteX3" fmla="*/ 2400300 w 6360319"/>
              <a:gd name="connsiteY3" fmla="*/ 1188244 h 1256481"/>
              <a:gd name="connsiteX4" fmla="*/ 3338513 w 6360319"/>
              <a:gd name="connsiteY4" fmla="*/ 1250156 h 1256481"/>
              <a:gd name="connsiteX5" fmla="*/ 4519613 w 6360319"/>
              <a:gd name="connsiteY5" fmla="*/ 1059656 h 1256481"/>
              <a:gd name="connsiteX6" fmla="*/ 5419726 w 6360319"/>
              <a:gd name="connsiteY6" fmla="*/ 669131 h 1256481"/>
              <a:gd name="connsiteX7" fmla="*/ 6045994 w 6360319"/>
              <a:gd name="connsiteY7" fmla="*/ 266700 h 1256481"/>
              <a:gd name="connsiteX8" fmla="*/ 6360319 w 6360319"/>
              <a:gd name="connsiteY8" fmla="*/ 0 h 1256481"/>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9726 w 6360319"/>
              <a:gd name="connsiteY6" fmla="*/ 671512 h 1258862"/>
              <a:gd name="connsiteX7" fmla="*/ 6045994 w 6360319"/>
              <a:gd name="connsiteY7" fmla="*/ 269081 h 1258862"/>
              <a:gd name="connsiteX8" fmla="*/ 6360319 w 6360319"/>
              <a:gd name="connsiteY8" fmla="*/ 0 h 1258862"/>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9726 w 6360319"/>
              <a:gd name="connsiteY6" fmla="*/ 671512 h 1258862"/>
              <a:gd name="connsiteX7" fmla="*/ 6045994 w 6360319"/>
              <a:gd name="connsiteY7" fmla="*/ 269081 h 1258862"/>
              <a:gd name="connsiteX8" fmla="*/ 6360319 w 6360319"/>
              <a:gd name="connsiteY8" fmla="*/ 0 h 1258862"/>
              <a:gd name="connsiteX0" fmla="*/ 0 w 6360319"/>
              <a:gd name="connsiteY0" fmla="*/ 2381 h 1258862"/>
              <a:gd name="connsiteX1" fmla="*/ 540544 w 6360319"/>
              <a:gd name="connsiteY1" fmla="*/ 438149 h 1258862"/>
              <a:gd name="connsiteX2" fmla="*/ 1562100 w 6360319"/>
              <a:gd name="connsiteY2" fmla="*/ 969168 h 1258862"/>
              <a:gd name="connsiteX3" fmla="*/ 2400300 w 6360319"/>
              <a:gd name="connsiteY3" fmla="*/ 1190625 h 1258862"/>
              <a:gd name="connsiteX4" fmla="*/ 3338513 w 6360319"/>
              <a:gd name="connsiteY4" fmla="*/ 1252537 h 1258862"/>
              <a:gd name="connsiteX5" fmla="*/ 4519613 w 6360319"/>
              <a:gd name="connsiteY5" fmla="*/ 1062037 h 1258862"/>
              <a:gd name="connsiteX6" fmla="*/ 5417344 w 6360319"/>
              <a:gd name="connsiteY6" fmla="*/ 681037 h 1258862"/>
              <a:gd name="connsiteX7" fmla="*/ 6045994 w 6360319"/>
              <a:gd name="connsiteY7" fmla="*/ 269081 h 1258862"/>
              <a:gd name="connsiteX8" fmla="*/ 6360319 w 6360319"/>
              <a:gd name="connsiteY8" fmla="*/ 0 h 1258862"/>
              <a:gd name="connsiteX0" fmla="*/ 0 w 6821335"/>
              <a:gd name="connsiteY0" fmla="*/ 411956 h 1668437"/>
              <a:gd name="connsiteX1" fmla="*/ 540544 w 6821335"/>
              <a:gd name="connsiteY1" fmla="*/ 847724 h 1668437"/>
              <a:gd name="connsiteX2" fmla="*/ 1562100 w 6821335"/>
              <a:gd name="connsiteY2" fmla="*/ 1378743 h 1668437"/>
              <a:gd name="connsiteX3" fmla="*/ 2400300 w 6821335"/>
              <a:gd name="connsiteY3" fmla="*/ 1600200 h 1668437"/>
              <a:gd name="connsiteX4" fmla="*/ 3338513 w 6821335"/>
              <a:gd name="connsiteY4" fmla="*/ 1662112 h 1668437"/>
              <a:gd name="connsiteX5" fmla="*/ 4519613 w 6821335"/>
              <a:gd name="connsiteY5" fmla="*/ 1471612 h 1668437"/>
              <a:gd name="connsiteX6" fmla="*/ 5417344 w 6821335"/>
              <a:gd name="connsiteY6" fmla="*/ 1090612 h 1668437"/>
              <a:gd name="connsiteX7" fmla="*/ 6045994 w 6821335"/>
              <a:gd name="connsiteY7" fmla="*/ 678656 h 1668437"/>
              <a:gd name="connsiteX8" fmla="*/ 6821335 w 6821335"/>
              <a:gd name="connsiteY8" fmla="*/ 0 h 1668437"/>
              <a:gd name="connsiteX0" fmla="*/ 0 w 7239665"/>
              <a:gd name="connsiteY0" fmla="*/ 0 h 1704156"/>
              <a:gd name="connsiteX1" fmla="*/ 958874 w 7239665"/>
              <a:gd name="connsiteY1" fmla="*/ 883443 h 1704156"/>
              <a:gd name="connsiteX2" fmla="*/ 1980430 w 7239665"/>
              <a:gd name="connsiteY2" fmla="*/ 1414462 h 1704156"/>
              <a:gd name="connsiteX3" fmla="*/ 2818630 w 7239665"/>
              <a:gd name="connsiteY3" fmla="*/ 1635919 h 1704156"/>
              <a:gd name="connsiteX4" fmla="*/ 3756843 w 7239665"/>
              <a:gd name="connsiteY4" fmla="*/ 1697831 h 1704156"/>
              <a:gd name="connsiteX5" fmla="*/ 4937943 w 7239665"/>
              <a:gd name="connsiteY5" fmla="*/ 1507331 h 1704156"/>
              <a:gd name="connsiteX6" fmla="*/ 5835674 w 7239665"/>
              <a:gd name="connsiteY6" fmla="*/ 1126331 h 1704156"/>
              <a:gd name="connsiteX7" fmla="*/ 6464324 w 7239665"/>
              <a:gd name="connsiteY7" fmla="*/ 714375 h 1704156"/>
              <a:gd name="connsiteX8" fmla="*/ 7239665 w 7239665"/>
              <a:gd name="connsiteY8" fmla="*/ 35719 h 1704156"/>
              <a:gd name="connsiteX0" fmla="*/ 0 w 7239665"/>
              <a:gd name="connsiteY0" fmla="*/ 0 h 1704156"/>
              <a:gd name="connsiteX1" fmla="*/ 965277 w 7239665"/>
              <a:gd name="connsiteY1" fmla="*/ 878680 h 1704156"/>
              <a:gd name="connsiteX2" fmla="*/ 1980430 w 7239665"/>
              <a:gd name="connsiteY2" fmla="*/ 1414462 h 1704156"/>
              <a:gd name="connsiteX3" fmla="*/ 2818630 w 7239665"/>
              <a:gd name="connsiteY3" fmla="*/ 1635919 h 1704156"/>
              <a:gd name="connsiteX4" fmla="*/ 3756843 w 7239665"/>
              <a:gd name="connsiteY4" fmla="*/ 1697831 h 1704156"/>
              <a:gd name="connsiteX5" fmla="*/ 4937943 w 7239665"/>
              <a:gd name="connsiteY5" fmla="*/ 1507331 h 1704156"/>
              <a:gd name="connsiteX6" fmla="*/ 5835674 w 7239665"/>
              <a:gd name="connsiteY6" fmla="*/ 1126331 h 1704156"/>
              <a:gd name="connsiteX7" fmla="*/ 6464324 w 7239665"/>
              <a:gd name="connsiteY7" fmla="*/ 714375 h 1704156"/>
              <a:gd name="connsiteX8" fmla="*/ 7239665 w 7239665"/>
              <a:gd name="connsiteY8" fmla="*/ 35719 h 1704156"/>
              <a:gd name="connsiteX0" fmla="*/ 0 w 7273814"/>
              <a:gd name="connsiteY0" fmla="*/ 0 h 1713681"/>
              <a:gd name="connsiteX1" fmla="*/ 999426 w 7273814"/>
              <a:gd name="connsiteY1" fmla="*/ 888205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681"/>
              <a:gd name="connsiteX1" fmla="*/ 999426 w 7273814"/>
              <a:gd name="connsiteY1" fmla="*/ 888205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681"/>
              <a:gd name="connsiteX1" fmla="*/ 1001561 w 7273814"/>
              <a:gd name="connsiteY1" fmla="*/ 885824 h 1713681"/>
              <a:gd name="connsiteX2" fmla="*/ 2014579 w 7273814"/>
              <a:gd name="connsiteY2" fmla="*/ 1423987 h 1713681"/>
              <a:gd name="connsiteX3" fmla="*/ 2852779 w 7273814"/>
              <a:gd name="connsiteY3" fmla="*/ 1645444 h 1713681"/>
              <a:gd name="connsiteX4" fmla="*/ 3790992 w 7273814"/>
              <a:gd name="connsiteY4" fmla="*/ 1707356 h 1713681"/>
              <a:gd name="connsiteX5" fmla="*/ 4972092 w 7273814"/>
              <a:gd name="connsiteY5" fmla="*/ 1516856 h 1713681"/>
              <a:gd name="connsiteX6" fmla="*/ 5869823 w 7273814"/>
              <a:gd name="connsiteY6" fmla="*/ 1135856 h 1713681"/>
              <a:gd name="connsiteX7" fmla="*/ 6498473 w 7273814"/>
              <a:gd name="connsiteY7" fmla="*/ 723900 h 1713681"/>
              <a:gd name="connsiteX8" fmla="*/ 7273814 w 7273814"/>
              <a:gd name="connsiteY8" fmla="*/ 45244 h 1713681"/>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3923"/>
              <a:gd name="connsiteX1" fmla="*/ 1001561 w 7273814"/>
              <a:gd name="connsiteY1" fmla="*/ 885824 h 1713923"/>
              <a:gd name="connsiteX2" fmla="*/ 1988967 w 7273814"/>
              <a:gd name="connsiteY2" fmla="*/ 1409699 h 1713923"/>
              <a:gd name="connsiteX3" fmla="*/ 2852779 w 7273814"/>
              <a:gd name="connsiteY3" fmla="*/ 1645444 h 1713923"/>
              <a:gd name="connsiteX4" fmla="*/ 3790992 w 7273814"/>
              <a:gd name="connsiteY4" fmla="*/ 1707356 h 1713923"/>
              <a:gd name="connsiteX5" fmla="*/ 4972092 w 7273814"/>
              <a:gd name="connsiteY5" fmla="*/ 1516856 h 1713923"/>
              <a:gd name="connsiteX6" fmla="*/ 5869823 w 7273814"/>
              <a:gd name="connsiteY6" fmla="*/ 1135856 h 1713923"/>
              <a:gd name="connsiteX7" fmla="*/ 6498473 w 7273814"/>
              <a:gd name="connsiteY7" fmla="*/ 723900 h 1713923"/>
              <a:gd name="connsiteX8" fmla="*/ 7273814 w 7273814"/>
              <a:gd name="connsiteY8" fmla="*/ 45244 h 1713923"/>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6082"/>
              <a:gd name="connsiteX1" fmla="*/ 1001561 w 7273814"/>
              <a:gd name="connsiteY1" fmla="*/ 885824 h 1716082"/>
              <a:gd name="connsiteX2" fmla="*/ 1988967 w 7273814"/>
              <a:gd name="connsiteY2" fmla="*/ 1409699 h 1716082"/>
              <a:gd name="connsiteX3" fmla="*/ 2852779 w 7273814"/>
              <a:gd name="connsiteY3" fmla="*/ 1645444 h 1716082"/>
              <a:gd name="connsiteX4" fmla="*/ 3788857 w 7273814"/>
              <a:gd name="connsiteY4" fmla="*/ 1709738 h 1716082"/>
              <a:gd name="connsiteX5" fmla="*/ 4972092 w 7273814"/>
              <a:gd name="connsiteY5" fmla="*/ 1516856 h 1716082"/>
              <a:gd name="connsiteX6" fmla="*/ 5869823 w 7273814"/>
              <a:gd name="connsiteY6" fmla="*/ 1135856 h 1716082"/>
              <a:gd name="connsiteX7" fmla="*/ 6498473 w 7273814"/>
              <a:gd name="connsiteY7" fmla="*/ 723900 h 1716082"/>
              <a:gd name="connsiteX8" fmla="*/ 7273814 w 7273814"/>
              <a:gd name="connsiteY8" fmla="*/ 45244 h 1716082"/>
              <a:gd name="connsiteX0" fmla="*/ 0 w 7273814"/>
              <a:gd name="connsiteY0" fmla="*/ 0 h 1714280"/>
              <a:gd name="connsiteX1" fmla="*/ 1001561 w 7273814"/>
              <a:gd name="connsiteY1" fmla="*/ 885824 h 1714280"/>
              <a:gd name="connsiteX2" fmla="*/ 1988967 w 7273814"/>
              <a:gd name="connsiteY2" fmla="*/ 1409699 h 1714280"/>
              <a:gd name="connsiteX3" fmla="*/ 2852779 w 7273814"/>
              <a:gd name="connsiteY3" fmla="*/ 1645444 h 1714280"/>
              <a:gd name="connsiteX4" fmla="*/ 3788857 w 7273814"/>
              <a:gd name="connsiteY4" fmla="*/ 1709738 h 1714280"/>
              <a:gd name="connsiteX5" fmla="*/ 4972092 w 7273814"/>
              <a:gd name="connsiteY5" fmla="*/ 1516856 h 1714280"/>
              <a:gd name="connsiteX6" fmla="*/ 5869823 w 7273814"/>
              <a:gd name="connsiteY6" fmla="*/ 1135856 h 1714280"/>
              <a:gd name="connsiteX7" fmla="*/ 6498473 w 7273814"/>
              <a:gd name="connsiteY7" fmla="*/ 723900 h 1714280"/>
              <a:gd name="connsiteX8" fmla="*/ 7273814 w 7273814"/>
              <a:gd name="connsiteY8" fmla="*/ 45244 h 1714280"/>
              <a:gd name="connsiteX0" fmla="*/ 0 w 7273814"/>
              <a:gd name="connsiteY0" fmla="*/ 0 h 1711800"/>
              <a:gd name="connsiteX1" fmla="*/ 1001561 w 7273814"/>
              <a:gd name="connsiteY1" fmla="*/ 885824 h 1711800"/>
              <a:gd name="connsiteX2" fmla="*/ 1988967 w 7273814"/>
              <a:gd name="connsiteY2" fmla="*/ 1409699 h 1711800"/>
              <a:gd name="connsiteX3" fmla="*/ 2852779 w 7273814"/>
              <a:gd name="connsiteY3" fmla="*/ 1645444 h 1711800"/>
              <a:gd name="connsiteX4" fmla="*/ 3788857 w 7273814"/>
              <a:gd name="connsiteY4" fmla="*/ 1709738 h 1711800"/>
              <a:gd name="connsiteX5" fmla="*/ 4972092 w 7273814"/>
              <a:gd name="connsiteY5" fmla="*/ 1516856 h 1711800"/>
              <a:gd name="connsiteX6" fmla="*/ 5869823 w 7273814"/>
              <a:gd name="connsiteY6" fmla="*/ 1135856 h 1711800"/>
              <a:gd name="connsiteX7" fmla="*/ 6498473 w 7273814"/>
              <a:gd name="connsiteY7" fmla="*/ 723900 h 1711800"/>
              <a:gd name="connsiteX8" fmla="*/ 7273814 w 7273814"/>
              <a:gd name="connsiteY8" fmla="*/ 45244 h 1711800"/>
              <a:gd name="connsiteX0" fmla="*/ 0 w 7273814"/>
              <a:gd name="connsiteY0" fmla="*/ 0 h 1718646"/>
              <a:gd name="connsiteX1" fmla="*/ 1001561 w 7273814"/>
              <a:gd name="connsiteY1" fmla="*/ 885824 h 1718646"/>
              <a:gd name="connsiteX2" fmla="*/ 1988967 w 7273814"/>
              <a:gd name="connsiteY2" fmla="*/ 1409699 h 1718646"/>
              <a:gd name="connsiteX3" fmla="*/ 2852779 w 7273814"/>
              <a:gd name="connsiteY3" fmla="*/ 1645444 h 1718646"/>
              <a:gd name="connsiteX4" fmla="*/ 3788857 w 7273814"/>
              <a:gd name="connsiteY4" fmla="*/ 1716882 h 1718646"/>
              <a:gd name="connsiteX5" fmla="*/ 4972092 w 7273814"/>
              <a:gd name="connsiteY5" fmla="*/ 1516856 h 1718646"/>
              <a:gd name="connsiteX6" fmla="*/ 5869823 w 7273814"/>
              <a:gd name="connsiteY6" fmla="*/ 1135856 h 1718646"/>
              <a:gd name="connsiteX7" fmla="*/ 6498473 w 7273814"/>
              <a:gd name="connsiteY7" fmla="*/ 723900 h 1718646"/>
              <a:gd name="connsiteX8" fmla="*/ 7273814 w 7273814"/>
              <a:gd name="connsiteY8" fmla="*/ 45244 h 1718646"/>
              <a:gd name="connsiteX0" fmla="*/ 0 w 7273814"/>
              <a:gd name="connsiteY0" fmla="*/ 0 h 1718646"/>
              <a:gd name="connsiteX1" fmla="*/ 1001561 w 7273814"/>
              <a:gd name="connsiteY1" fmla="*/ 885824 h 1718646"/>
              <a:gd name="connsiteX2" fmla="*/ 1988967 w 7273814"/>
              <a:gd name="connsiteY2" fmla="*/ 1409699 h 1718646"/>
              <a:gd name="connsiteX3" fmla="*/ 2852779 w 7273814"/>
              <a:gd name="connsiteY3" fmla="*/ 1645444 h 1718646"/>
              <a:gd name="connsiteX4" fmla="*/ 3788857 w 7273814"/>
              <a:gd name="connsiteY4" fmla="*/ 1716882 h 1718646"/>
              <a:gd name="connsiteX5" fmla="*/ 4972092 w 7273814"/>
              <a:gd name="connsiteY5" fmla="*/ 1516856 h 1718646"/>
              <a:gd name="connsiteX6" fmla="*/ 5869823 w 7273814"/>
              <a:gd name="connsiteY6" fmla="*/ 1135856 h 1718646"/>
              <a:gd name="connsiteX7" fmla="*/ 6571041 w 7273814"/>
              <a:gd name="connsiteY7" fmla="*/ 678656 h 1718646"/>
              <a:gd name="connsiteX8" fmla="*/ 7273814 w 7273814"/>
              <a:gd name="connsiteY8" fmla="*/ 45244 h 1718646"/>
              <a:gd name="connsiteX0" fmla="*/ 0 w 7288755"/>
              <a:gd name="connsiteY0" fmla="*/ 0 h 1718646"/>
              <a:gd name="connsiteX1" fmla="*/ 1001561 w 7288755"/>
              <a:gd name="connsiteY1" fmla="*/ 885824 h 1718646"/>
              <a:gd name="connsiteX2" fmla="*/ 1988967 w 7288755"/>
              <a:gd name="connsiteY2" fmla="*/ 1409699 h 1718646"/>
              <a:gd name="connsiteX3" fmla="*/ 2852779 w 7288755"/>
              <a:gd name="connsiteY3" fmla="*/ 1645444 h 1718646"/>
              <a:gd name="connsiteX4" fmla="*/ 3788857 w 7288755"/>
              <a:gd name="connsiteY4" fmla="*/ 1716882 h 1718646"/>
              <a:gd name="connsiteX5" fmla="*/ 4972092 w 7288755"/>
              <a:gd name="connsiteY5" fmla="*/ 1516856 h 1718646"/>
              <a:gd name="connsiteX6" fmla="*/ 5869823 w 7288755"/>
              <a:gd name="connsiteY6" fmla="*/ 1135856 h 1718646"/>
              <a:gd name="connsiteX7" fmla="*/ 6571041 w 7288755"/>
              <a:gd name="connsiteY7" fmla="*/ 678656 h 1718646"/>
              <a:gd name="connsiteX8" fmla="*/ 7288755 w 7288755"/>
              <a:gd name="connsiteY8" fmla="*/ 2382 h 171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8755" h="1718646">
                <a:moveTo>
                  <a:pt x="0" y="0"/>
                </a:moveTo>
                <a:cubicBezTo>
                  <a:pt x="157568" y="206374"/>
                  <a:pt x="670067" y="650874"/>
                  <a:pt x="1001561" y="885824"/>
                </a:cubicBezTo>
                <a:cubicBezTo>
                  <a:pt x="1333055" y="1120774"/>
                  <a:pt x="1718847" y="1306909"/>
                  <a:pt x="1988967" y="1409699"/>
                </a:cubicBezTo>
                <a:cubicBezTo>
                  <a:pt x="2259087" y="1512489"/>
                  <a:pt x="2552797" y="1594247"/>
                  <a:pt x="2852779" y="1645444"/>
                </a:cubicBezTo>
                <a:cubicBezTo>
                  <a:pt x="3152761" y="1696641"/>
                  <a:pt x="3435391" y="1726407"/>
                  <a:pt x="3788857" y="1716882"/>
                </a:cubicBezTo>
                <a:cubicBezTo>
                  <a:pt x="4142323" y="1707357"/>
                  <a:pt x="4625264" y="1613694"/>
                  <a:pt x="4972092" y="1516856"/>
                </a:cubicBezTo>
                <a:cubicBezTo>
                  <a:pt x="5318920" y="1420018"/>
                  <a:pt x="5603331" y="1275556"/>
                  <a:pt x="5869823" y="1135856"/>
                </a:cubicBezTo>
                <a:cubicBezTo>
                  <a:pt x="6136315" y="996156"/>
                  <a:pt x="6334552" y="867568"/>
                  <a:pt x="6571041" y="678656"/>
                </a:cubicBezTo>
                <a:cubicBezTo>
                  <a:pt x="6807530" y="489744"/>
                  <a:pt x="7241130" y="55563"/>
                  <a:pt x="7288755" y="2382"/>
                </a:cubicBezTo>
              </a:path>
            </a:pathLst>
          </a:cu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3" name="TextBox 22"/>
          <p:cNvSpPr txBox="1"/>
          <p:nvPr/>
        </p:nvSpPr>
        <p:spPr>
          <a:xfrm>
            <a:off x="4211663" y="3678785"/>
            <a:ext cx="436338"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omic Sans MS"/>
                <a:ea typeface="+mn-ea"/>
                <a:cs typeface="+mn-cs"/>
              </a:rPr>
              <a:t>45°</a:t>
            </a:r>
          </a:p>
        </p:txBody>
      </p:sp>
      <p:sp>
        <p:nvSpPr>
          <p:cNvPr id="46" name="Oval 45"/>
          <p:cNvSpPr/>
          <p:nvPr/>
        </p:nvSpPr>
        <p:spPr>
          <a:xfrm>
            <a:off x="7749909" y="3322948"/>
            <a:ext cx="54864" cy="54864"/>
          </a:xfrm>
          <a:prstGeom prst="ellipse">
            <a:avLst/>
          </a:prstGeom>
          <a:solidFill>
            <a:srgbClr val="FF66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36" name="Oval 35"/>
          <p:cNvSpPr/>
          <p:nvPr/>
        </p:nvSpPr>
        <p:spPr>
          <a:xfrm>
            <a:off x="7738504" y="3312540"/>
            <a:ext cx="54864" cy="54864"/>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33" name="TextBox 32"/>
          <p:cNvSpPr txBox="1"/>
          <p:nvPr/>
        </p:nvSpPr>
        <p:spPr>
          <a:xfrm>
            <a:off x="5734051" y="3421618"/>
            <a:ext cx="28289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omic Sans MS"/>
              </a:rPr>
              <a:t>Partial phase after totality at 3:45 pm</a:t>
            </a:r>
          </a:p>
        </p:txBody>
      </p:sp>
      <p:sp>
        <p:nvSpPr>
          <p:cNvPr id="38" name="TextBox 37"/>
          <p:cNvSpPr txBox="1"/>
          <p:nvPr/>
        </p:nvSpPr>
        <p:spPr>
          <a:xfrm>
            <a:off x="5734051" y="4697968"/>
            <a:ext cx="28289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omic Sans MS"/>
              </a:rPr>
              <a:t>Eclipse ends at 4:35 pm</a:t>
            </a:r>
          </a:p>
        </p:txBody>
      </p:sp>
    </p:spTree>
    <p:extLst>
      <p:ext uri="{BB962C8B-B14F-4D97-AF65-F5344CB8AC3E}">
        <p14:creationId xmlns:p14="http://schemas.microsoft.com/office/powerpoint/2010/main" val="137493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1000"/>
                                        <p:tgtEl>
                                          <p:spTgt spid="38"/>
                                        </p:tgtEl>
                                      </p:cBhvr>
                                    </p:animEffect>
                                    <p:anim calcmode="lin" valueType="num">
                                      <p:cBhvr>
                                        <p:cTn id="27" dur="1000" fill="hold"/>
                                        <p:tgtEl>
                                          <p:spTgt spid="38"/>
                                        </p:tgtEl>
                                        <p:attrNameLst>
                                          <p:attrName>ppt_x</p:attrName>
                                        </p:attrNameLst>
                                      </p:cBhvr>
                                      <p:tavLst>
                                        <p:tav tm="0">
                                          <p:val>
                                            <p:strVal val="#ppt_x"/>
                                          </p:val>
                                        </p:tav>
                                        <p:tav tm="100000">
                                          <p:val>
                                            <p:strVal val="#ppt_x"/>
                                          </p:val>
                                        </p:tav>
                                      </p:tavLst>
                                    </p:anim>
                                    <p:anim calcmode="lin" valueType="num">
                                      <p:cBhvr>
                                        <p:cTn id="2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6" grpId="0" animBg="1"/>
      <p:bldP spid="33" grpId="0"/>
      <p:bldP spid="3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We’ll See</a:t>
            </a:r>
          </a:p>
        </p:txBody>
      </p:sp>
      <p:sp>
        <p:nvSpPr>
          <p:cNvPr id="3" name="Content Placeholder 2"/>
          <p:cNvSpPr>
            <a:spLocks noGrp="1"/>
          </p:cNvSpPr>
          <p:nvPr>
            <p:ph idx="1"/>
          </p:nvPr>
        </p:nvSpPr>
        <p:spPr>
          <a:xfrm>
            <a:off x="230188" y="841375"/>
            <a:ext cx="8683625" cy="1303947"/>
          </a:xfrm>
        </p:spPr>
        <p:txBody>
          <a:bodyPr/>
          <a:lstStyle/>
          <a:p>
            <a:r>
              <a:rPr lang="en-US" dirty="0"/>
              <a:t> Stages of the Eclipse</a:t>
            </a:r>
          </a:p>
          <a:p>
            <a:pPr lvl="1"/>
            <a:r>
              <a:rPr lang="en-US" dirty="0"/>
              <a:t> Moon will move up and left across Sun</a:t>
            </a:r>
          </a:p>
        </p:txBody>
      </p:sp>
      <p:pic>
        <p:nvPicPr>
          <p:cNvPr id="4" name="Picture 3">
            <a:extLst>
              <a:ext uri="{FF2B5EF4-FFF2-40B4-BE49-F238E27FC236}">
                <a16:creationId xmlns:a16="http://schemas.microsoft.com/office/drawing/2014/main" id="{A51790DD-5A2F-D9AF-4BCB-476E086A2108}"/>
              </a:ext>
            </a:extLst>
          </p:cNvPr>
          <p:cNvPicPr>
            <a:picLocks noChangeAspect="1"/>
          </p:cNvPicPr>
          <p:nvPr/>
        </p:nvPicPr>
        <p:blipFill rotWithShape="1">
          <a:blip r:embed="rId2"/>
          <a:srcRect l="204" t="1" r="160" b="1788"/>
          <a:stretch/>
        </p:blipFill>
        <p:spPr>
          <a:xfrm>
            <a:off x="0" y="3978054"/>
            <a:ext cx="9144000" cy="1851505"/>
          </a:xfrm>
          <a:prstGeom prst="rect">
            <a:avLst/>
          </a:prstGeom>
        </p:spPr>
      </p:pic>
      <p:sp>
        <p:nvSpPr>
          <p:cNvPr id="5" name="TextBox 4"/>
          <p:cNvSpPr txBox="1"/>
          <p:nvPr/>
        </p:nvSpPr>
        <p:spPr>
          <a:xfrm>
            <a:off x="345272" y="3641222"/>
            <a:ext cx="9909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outerShdw dist="50800" dir="2700000" algn="ctr" rotWithShape="0">
                    <a:srgbClr val="000000"/>
                  </a:outerShdw>
                </a:effectLst>
                <a:uLnTx/>
                <a:uFillTx/>
                <a:latin typeface="Comic Sans MS"/>
                <a:ea typeface="+mn-ea"/>
                <a:cs typeface="+mn-cs"/>
              </a:rPr>
              <a:t>2:10:25</a:t>
            </a:r>
          </a:p>
        </p:txBody>
      </p:sp>
      <p:sp>
        <p:nvSpPr>
          <p:cNvPr id="11" name="TextBox 10"/>
          <p:cNvSpPr txBox="1"/>
          <p:nvPr/>
        </p:nvSpPr>
        <p:spPr>
          <a:xfrm>
            <a:off x="2155589" y="3641222"/>
            <a:ext cx="10278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outerShdw dist="50800" dir="2700000" algn="ctr" rotWithShape="0">
                    <a:srgbClr val="000000"/>
                  </a:outerShdw>
                </a:effectLst>
                <a:uLnTx/>
                <a:uFillTx/>
                <a:latin typeface="Comic Sans MS"/>
                <a:ea typeface="+mn-ea"/>
                <a:cs typeface="+mn-cs"/>
              </a:rPr>
              <a:t>3:00:00</a:t>
            </a:r>
          </a:p>
        </p:txBody>
      </p:sp>
      <p:sp>
        <p:nvSpPr>
          <p:cNvPr id="12" name="TextBox 11"/>
          <p:cNvSpPr txBox="1"/>
          <p:nvPr/>
        </p:nvSpPr>
        <p:spPr>
          <a:xfrm>
            <a:off x="5923699" y="3641222"/>
            <a:ext cx="10278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outerShdw dist="50800" dir="2700000" algn="ctr" rotWithShape="0">
                    <a:srgbClr val="000000"/>
                  </a:outerShdw>
                </a:effectLst>
                <a:uLnTx/>
                <a:uFillTx/>
                <a:latin typeface="Comic Sans MS"/>
                <a:ea typeface="+mn-ea"/>
                <a:cs typeface="+mn-cs"/>
              </a:rPr>
              <a:t>4:00:00</a:t>
            </a:r>
          </a:p>
        </p:txBody>
      </p:sp>
      <p:sp>
        <p:nvSpPr>
          <p:cNvPr id="13" name="TextBox 12"/>
          <p:cNvSpPr txBox="1"/>
          <p:nvPr/>
        </p:nvSpPr>
        <p:spPr>
          <a:xfrm>
            <a:off x="4039644" y="3641222"/>
            <a:ext cx="9909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outerShdw dist="50800" dir="2700000" algn="ctr" rotWithShape="0">
                    <a:srgbClr val="000000"/>
                  </a:outerShdw>
                </a:effectLst>
                <a:uLnTx/>
                <a:uFillTx/>
                <a:latin typeface="Comic Sans MS"/>
                <a:ea typeface="+mn-ea"/>
                <a:cs typeface="+mn-cs"/>
              </a:rPr>
              <a:t>3:24:31</a:t>
            </a:r>
          </a:p>
        </p:txBody>
      </p:sp>
      <p:sp>
        <p:nvSpPr>
          <p:cNvPr id="14" name="TextBox 13"/>
          <p:cNvSpPr txBox="1"/>
          <p:nvPr/>
        </p:nvSpPr>
        <p:spPr>
          <a:xfrm>
            <a:off x="7807753" y="3641222"/>
            <a:ext cx="10278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outerShdw dist="50800" dir="2700000" algn="ctr" rotWithShape="0">
                    <a:srgbClr val="000000"/>
                  </a:outerShdw>
                </a:effectLst>
                <a:uLnTx/>
                <a:uFillTx/>
                <a:latin typeface="Comic Sans MS"/>
                <a:ea typeface="+mn-ea"/>
                <a:cs typeface="+mn-cs"/>
              </a:rPr>
              <a:t>4:35:00</a:t>
            </a:r>
          </a:p>
        </p:txBody>
      </p:sp>
      <p:sp>
        <p:nvSpPr>
          <p:cNvPr id="15" name="TextBox 14"/>
          <p:cNvSpPr txBox="1"/>
          <p:nvPr/>
        </p:nvSpPr>
        <p:spPr>
          <a:xfrm>
            <a:off x="2287044" y="5793872"/>
            <a:ext cx="10278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outerShdw dist="50800" dir="2700000" algn="ctr" rotWithShape="0">
                    <a:srgbClr val="000000"/>
                  </a:outerShdw>
                </a:effectLst>
                <a:uLnTx/>
                <a:uFillTx/>
                <a:latin typeface="Comic Sans MS"/>
                <a:ea typeface="+mn-ea"/>
                <a:cs typeface="+mn-cs"/>
              </a:rPr>
              <a:t>3:22:54</a:t>
            </a:r>
          </a:p>
        </p:txBody>
      </p:sp>
      <p:sp>
        <p:nvSpPr>
          <p:cNvPr id="16" name="TextBox 15"/>
          <p:cNvSpPr txBox="1"/>
          <p:nvPr/>
        </p:nvSpPr>
        <p:spPr>
          <a:xfrm>
            <a:off x="5887494" y="5793872"/>
            <a:ext cx="10278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outerShdw dist="50800" dir="2700000" algn="ctr" rotWithShape="0">
                    <a:srgbClr val="000000"/>
                  </a:outerShdw>
                </a:effectLst>
                <a:uLnTx/>
                <a:uFillTx/>
                <a:latin typeface="Comic Sans MS"/>
                <a:ea typeface="+mn-ea"/>
                <a:cs typeface="+mn-cs"/>
              </a:rPr>
              <a:t>3:26:09</a:t>
            </a:r>
          </a:p>
        </p:txBody>
      </p:sp>
      <p:sp>
        <p:nvSpPr>
          <p:cNvPr id="17" name="TextBox 16"/>
          <p:cNvSpPr txBox="1"/>
          <p:nvPr/>
        </p:nvSpPr>
        <p:spPr>
          <a:xfrm>
            <a:off x="4058078" y="5793872"/>
            <a:ext cx="9909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outerShdw dist="50800" dir="2700000" algn="ctr" rotWithShape="0">
                    <a:srgbClr val="000000"/>
                  </a:outerShdw>
                </a:effectLst>
                <a:uLnTx/>
                <a:uFillTx/>
                <a:latin typeface="Comic Sans MS"/>
                <a:ea typeface="+mn-ea"/>
                <a:cs typeface="+mn-cs"/>
              </a:rPr>
              <a:t>3:24:31</a:t>
            </a:r>
          </a:p>
        </p:txBody>
      </p:sp>
      <p:pic>
        <p:nvPicPr>
          <p:cNvPr id="1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l="26138" t="7515" r="24452" b="7515"/>
          <a:stretch>
            <a:fillRect/>
          </a:stretch>
        </p:blipFill>
        <p:spPr bwMode="auto">
          <a:xfrm>
            <a:off x="1874837" y="1939925"/>
            <a:ext cx="164465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26138" t="7515" r="24452" b="7515"/>
          <a:stretch>
            <a:fillRect/>
          </a:stretch>
        </p:blipFill>
        <p:spPr bwMode="auto">
          <a:xfrm>
            <a:off x="3749674" y="1939925"/>
            <a:ext cx="16446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26138" t="7515" r="24452" b="7515"/>
          <a:stretch>
            <a:fillRect/>
          </a:stretch>
        </p:blipFill>
        <p:spPr bwMode="auto">
          <a:xfrm>
            <a:off x="5624512" y="1939925"/>
            <a:ext cx="16446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26138" t="7515" r="24452" b="7515"/>
          <a:stretch>
            <a:fillRect/>
          </a:stretch>
        </p:blipFill>
        <p:spPr bwMode="auto">
          <a:xfrm>
            <a:off x="0" y="1939925"/>
            <a:ext cx="16446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l="26138" t="7515" r="24452" b="7515"/>
          <a:stretch>
            <a:fillRect/>
          </a:stretch>
        </p:blipFill>
        <p:spPr bwMode="auto">
          <a:xfrm>
            <a:off x="7499350" y="1939925"/>
            <a:ext cx="16446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2124075" y="4000500"/>
            <a:ext cx="4943475" cy="1800225"/>
          </a:xfrm>
          <a:prstGeom prst="roundRect">
            <a:avLst/>
          </a:prstGeom>
          <a:noFill/>
          <a:ln>
            <a:solidFill>
              <a:srgbClr val="FFFF00"/>
            </a:solidFill>
          </a:ln>
          <a:effectLst>
            <a:outerShdw dist="25400" dir="27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24" name="TextBox 23"/>
          <p:cNvSpPr txBox="1"/>
          <p:nvPr/>
        </p:nvSpPr>
        <p:spPr>
          <a:xfrm>
            <a:off x="2162175" y="6117722"/>
            <a:ext cx="50006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outerShdw dist="50800" dir="2700000" algn="ctr" rotWithShape="0">
                    <a:srgbClr val="FF0000"/>
                  </a:outerShdw>
                </a:effectLst>
                <a:uLnTx/>
                <a:uFillTx/>
                <a:latin typeface="Comic Sans MS"/>
                <a:ea typeface="+mn-ea"/>
                <a:cs typeface="+mn-cs"/>
              </a:rPr>
              <a:t>No eclipse glasses needed!!</a:t>
            </a:r>
          </a:p>
        </p:txBody>
      </p:sp>
    </p:spTree>
    <p:extLst>
      <p:ext uri="{BB962C8B-B14F-4D97-AF65-F5344CB8AC3E}">
        <p14:creationId xmlns:p14="http://schemas.microsoft.com/office/powerpoint/2010/main" val="426307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iterate type="lt">
                                    <p:tmPct val="0"/>
                                  </p:iterate>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34" presetClass="emph" presetSubtype="0" fill="hold" grpId="1" nodeType="afterEffect">
                                  <p:stCondLst>
                                    <p:cond delay="0"/>
                                  </p:stCondLst>
                                  <p:iterate type="lt">
                                    <p:tmPct val="10000"/>
                                  </p:iterate>
                                  <p:childTnLst>
                                    <p:animMotion origin="layout" path="M 0.0 0.0 L 0.0 -0.07213" pathEditMode="relative" ptsTypes="">
                                      <p:cBhvr>
                                        <p:cTn id="15" dur="250" accel="50000" decel="50000" autoRev="1" fill="hold">
                                          <p:stCondLst>
                                            <p:cond delay="0"/>
                                          </p:stCondLst>
                                        </p:cTn>
                                        <p:tgtEl>
                                          <p:spTgt spid="24"/>
                                        </p:tgtEl>
                                        <p:attrNameLst>
                                          <p:attrName>ppt_x</p:attrName>
                                          <p:attrName>ppt_y</p:attrName>
                                        </p:attrNameLst>
                                      </p:cBhvr>
                                    </p:animMotion>
                                    <p:animRot by="1500000">
                                      <p:cBhvr>
                                        <p:cTn id="16" dur="125" fill="hold">
                                          <p:stCondLst>
                                            <p:cond delay="0"/>
                                          </p:stCondLst>
                                        </p:cTn>
                                        <p:tgtEl>
                                          <p:spTgt spid="24"/>
                                        </p:tgtEl>
                                        <p:attrNameLst>
                                          <p:attrName>r</p:attrName>
                                        </p:attrNameLst>
                                      </p:cBhvr>
                                    </p:animRot>
                                    <p:animRot by="-1500000">
                                      <p:cBhvr>
                                        <p:cTn id="17" dur="125" fill="hold">
                                          <p:stCondLst>
                                            <p:cond delay="125"/>
                                          </p:stCondLst>
                                        </p:cTn>
                                        <p:tgtEl>
                                          <p:spTgt spid="24"/>
                                        </p:tgtEl>
                                        <p:attrNameLst>
                                          <p:attrName>r</p:attrName>
                                        </p:attrNameLst>
                                      </p:cBhvr>
                                    </p:animRot>
                                    <p:animRot by="-1500000">
                                      <p:cBhvr>
                                        <p:cTn id="18" dur="125" fill="hold">
                                          <p:stCondLst>
                                            <p:cond delay="250"/>
                                          </p:stCondLst>
                                        </p:cTn>
                                        <p:tgtEl>
                                          <p:spTgt spid="24"/>
                                        </p:tgtEl>
                                        <p:attrNameLst>
                                          <p:attrName>r</p:attrName>
                                        </p:attrNameLst>
                                      </p:cBhvr>
                                    </p:animRot>
                                    <p:animRot by="1500000">
                                      <p:cBhvr>
                                        <p:cTn id="19" dur="125" fill="hold">
                                          <p:stCondLst>
                                            <p:cond delay="375"/>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p:bldP spid="24"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We’ll See</a:t>
            </a:r>
          </a:p>
        </p:txBody>
      </p:sp>
      <p:sp>
        <p:nvSpPr>
          <p:cNvPr id="3" name="Content Placeholder 2"/>
          <p:cNvSpPr>
            <a:spLocks noGrp="1"/>
          </p:cNvSpPr>
          <p:nvPr>
            <p:ph idx="1"/>
          </p:nvPr>
        </p:nvSpPr>
        <p:spPr>
          <a:xfrm>
            <a:off x="230188" y="841375"/>
            <a:ext cx="8683625" cy="2711450"/>
          </a:xfrm>
        </p:spPr>
        <p:txBody>
          <a:bodyPr/>
          <a:lstStyle/>
          <a:p>
            <a:r>
              <a:rPr lang="en-US" dirty="0"/>
              <a:t> Just Before Totality </a:t>
            </a:r>
          </a:p>
          <a:p>
            <a:pPr lvl="1"/>
            <a:r>
              <a:rPr lang="en-US" dirty="0"/>
              <a:t> Shadow Bands appear on ground &amp; walls</a:t>
            </a:r>
          </a:p>
          <a:p>
            <a:pPr lvl="2"/>
            <a:r>
              <a:rPr lang="en-US" dirty="0"/>
              <a:t> Due to air turbulence affecting light</a:t>
            </a:r>
          </a:p>
          <a:p>
            <a:pPr lvl="2"/>
            <a:r>
              <a:rPr lang="en-US" dirty="0"/>
              <a:t> Like patterns on the bottom of a pool</a:t>
            </a:r>
          </a:p>
          <a:p>
            <a:pPr lvl="3"/>
            <a:r>
              <a:rPr lang="en-US" dirty="0"/>
              <a:t> We’re on the bottom of an ocean of air!!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3209822"/>
            <a:ext cx="4389120" cy="335708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7724" y="3242444"/>
            <a:ext cx="4389120" cy="3291840"/>
          </a:xfrm>
          <a:prstGeom prst="rect">
            <a:avLst/>
          </a:prstGeom>
        </p:spPr>
      </p:pic>
      <p:sp>
        <p:nvSpPr>
          <p:cNvPr id="9" name="Rectangle 8"/>
          <p:cNvSpPr/>
          <p:nvPr/>
        </p:nvSpPr>
        <p:spPr>
          <a:xfrm>
            <a:off x="2809875" y="6534834"/>
            <a:ext cx="6334125"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16257"/>
                </a:solidFill>
                <a:effectLst/>
                <a:uLnTx/>
                <a:uFillTx/>
                <a:latin typeface="Comic Sans MS"/>
                <a:ea typeface="+mn-ea"/>
                <a:cs typeface="+mn-cs"/>
              </a:rPr>
              <a:t>https://www.strickling.net/shadowbands.htm</a:t>
            </a:r>
          </a:p>
        </p:txBody>
      </p:sp>
    </p:spTree>
    <p:extLst>
      <p:ext uri="{BB962C8B-B14F-4D97-AF65-F5344CB8AC3E}">
        <p14:creationId xmlns:p14="http://schemas.microsoft.com/office/powerpoint/2010/main" val="3445883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934075" cy="731520"/>
          </a:xfrm>
        </p:spPr>
        <p:txBody>
          <a:bodyPr/>
          <a:lstStyle/>
          <a:p>
            <a:r>
              <a:rPr lang="en-US" dirty="0"/>
              <a:t>Lunar Eclipse</a:t>
            </a:r>
          </a:p>
        </p:txBody>
      </p:sp>
      <p:sp>
        <p:nvSpPr>
          <p:cNvPr id="3" name="Content Placeholder 2"/>
          <p:cNvSpPr>
            <a:spLocks noGrp="1"/>
          </p:cNvSpPr>
          <p:nvPr>
            <p:ph idx="1"/>
          </p:nvPr>
        </p:nvSpPr>
        <p:spPr>
          <a:xfrm>
            <a:off x="228600" y="914400"/>
            <a:ext cx="8686800" cy="2358390"/>
          </a:xfrm>
        </p:spPr>
        <p:txBody>
          <a:bodyPr/>
          <a:lstStyle/>
          <a:p>
            <a:r>
              <a:rPr lang="en-US" altLang="en-US" dirty="0"/>
              <a:t> Earth’s shadow falls on Moon</a:t>
            </a:r>
          </a:p>
          <a:p>
            <a:pPr lvl="1"/>
            <a:r>
              <a:rPr lang="en-US" altLang="en-US" dirty="0"/>
              <a:t> Earth and Sun aligned in Moon’s sky</a:t>
            </a:r>
          </a:p>
          <a:p>
            <a:pPr lvl="2"/>
            <a:r>
              <a:rPr lang="en-US" altLang="en-US" dirty="0"/>
              <a:t> Penumbra partial eclipse</a:t>
            </a:r>
          </a:p>
          <a:p>
            <a:pPr lvl="2"/>
            <a:r>
              <a:rPr lang="en-US" altLang="en-US" dirty="0"/>
              <a:t> Umbra total eclipse</a:t>
            </a:r>
          </a:p>
          <a:p>
            <a:endParaRPr lang="en-US" dirty="0"/>
          </a:p>
        </p:txBody>
      </p:sp>
      <p:pic>
        <p:nvPicPr>
          <p:cNvPr id="25" name="Picture 27" descr="Lunar Eclip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863" y="0"/>
            <a:ext cx="338613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2"/>
          <p:cNvSpPr>
            <a:spLocks noChangeArrowheads="1"/>
          </p:cNvSpPr>
          <p:nvPr/>
        </p:nvSpPr>
        <p:spPr bwMode="auto">
          <a:xfrm>
            <a:off x="0" y="2935288"/>
            <a:ext cx="9144000" cy="3922712"/>
          </a:xfrm>
          <a:prstGeom prst="rect">
            <a:avLst/>
          </a:prstGeom>
          <a:solidFill>
            <a:srgbClr val="000000"/>
          </a:solidFill>
          <a:ln w="9525">
            <a:noFill/>
            <a:miter lim="800000"/>
            <a:headEnd/>
            <a:tailEnd/>
          </a:ln>
        </p:spPr>
        <p:txBody>
          <a:bodyPr wrap="none" anchor="ctr"/>
          <a:lstStyle>
            <a:lvl1pPr eaLnBrk="0" hangingPunct="0">
              <a:spcBef>
                <a:spcPct val="20000"/>
              </a:spcBef>
              <a:buFont typeface="Wingdings" pitchFamily="2" charset="2"/>
              <a:buChar char="¶"/>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eaLnBrk="0" hangingPunct="0">
              <a:spcBef>
                <a:spcPct val="20000"/>
              </a:spcBef>
              <a:buFont typeface="Wingdings" pitchFamily="2" charset="2"/>
              <a:buChar char="^"/>
              <a:defRPr sz="2000">
                <a:solidFill>
                  <a:srgbClr val="FFFF00"/>
                </a:solidFill>
                <a:latin typeface="Comic Sans MS" pitchFamily="66" charset="0"/>
              </a:defRPr>
            </a:lvl4pPr>
            <a:lvl5pPr marL="2057400" indent="-228600" eaLnBrk="0" hangingPunct="0">
              <a:spcBef>
                <a:spcPct val="20000"/>
              </a:spcBef>
              <a:buFont typeface="Wingdings" pitchFamily="2" charset="2"/>
              <a:buChar char="c"/>
              <a:defRPr sz="2000">
                <a:solidFill>
                  <a:srgbClr val="FFFF00"/>
                </a:solidFill>
                <a:latin typeface="Comic Sans MS" pitchFamily="66" charset="0"/>
              </a:defRPr>
            </a:lvl5pPr>
            <a:lvl6pPr marL="25146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6pPr>
            <a:lvl7pPr marL="29718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7pPr>
            <a:lvl8pPr marL="34290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8pPr>
            <a:lvl9pPr marL="38862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46" name="Freeform 11"/>
          <p:cNvSpPr>
            <a:spLocks/>
          </p:cNvSpPr>
          <p:nvPr/>
        </p:nvSpPr>
        <p:spPr bwMode="auto">
          <a:xfrm>
            <a:off x="7167563" y="3419475"/>
            <a:ext cx="1981200" cy="2965450"/>
          </a:xfrm>
          <a:custGeom>
            <a:avLst/>
            <a:gdLst>
              <a:gd name="T0" fmla="*/ 2147483647 w 1248"/>
              <a:gd name="T1" fmla="*/ 0 h 1868"/>
              <a:gd name="T2" fmla="*/ 2147483647 w 1248"/>
              <a:gd name="T3" fmla="*/ 2147483647 h 1868"/>
              <a:gd name="T4" fmla="*/ 0 w 1248"/>
              <a:gd name="T5" fmla="*/ 2147483647 h 1868"/>
              <a:gd name="T6" fmla="*/ 2147483647 w 1248"/>
              <a:gd name="T7" fmla="*/ 2147483647 h 1868"/>
              <a:gd name="T8" fmla="*/ 2147483647 w 1248"/>
              <a:gd name="T9" fmla="*/ 0 h 1868"/>
              <a:gd name="T10" fmla="*/ 0 60000 65536"/>
              <a:gd name="T11" fmla="*/ 0 60000 65536"/>
              <a:gd name="T12" fmla="*/ 0 60000 65536"/>
              <a:gd name="T13" fmla="*/ 0 60000 65536"/>
              <a:gd name="T14" fmla="*/ 0 60000 65536"/>
              <a:gd name="T15" fmla="*/ 0 w 1248"/>
              <a:gd name="T16" fmla="*/ 0 h 1868"/>
              <a:gd name="T17" fmla="*/ 1248 w 1248"/>
              <a:gd name="T18" fmla="*/ 1868 h 1868"/>
            </a:gdLst>
            <a:ahLst/>
            <a:cxnLst>
              <a:cxn ang="T10">
                <a:pos x="T0" y="T1"/>
              </a:cxn>
              <a:cxn ang="T11">
                <a:pos x="T2" y="T3"/>
              </a:cxn>
              <a:cxn ang="T12">
                <a:pos x="T4" y="T5"/>
              </a:cxn>
              <a:cxn ang="T13">
                <a:pos x="T6" y="T7"/>
              </a:cxn>
              <a:cxn ang="T14">
                <a:pos x="T8" y="T9"/>
              </a:cxn>
            </a:cxnLst>
            <a:rect l="T15" t="T16" r="T17" b="T18"/>
            <a:pathLst>
              <a:path w="1248" h="1868">
                <a:moveTo>
                  <a:pt x="1241" y="0"/>
                </a:moveTo>
                <a:lnTo>
                  <a:pt x="3" y="426"/>
                </a:lnTo>
                <a:lnTo>
                  <a:pt x="0" y="1439"/>
                </a:lnTo>
                <a:lnTo>
                  <a:pt x="1248" y="1868"/>
                </a:lnTo>
                <a:lnTo>
                  <a:pt x="1241" y="0"/>
                </a:lnTo>
                <a:close/>
              </a:path>
            </a:pathLst>
          </a:custGeom>
          <a:solidFill>
            <a:srgbClr val="808080"/>
          </a:solidFill>
          <a:ln w="9525">
            <a:solidFill>
              <a:srgbClr val="808080"/>
            </a:solidFill>
            <a:round/>
            <a:headEnd/>
            <a:tailEnd/>
          </a:ln>
        </p:spPr>
        <p:txBody>
          <a:bodyPr/>
          <a:lstStyle/>
          <a:p>
            <a:endParaRPr lang="en-US"/>
          </a:p>
        </p:txBody>
      </p:sp>
      <p:sp>
        <p:nvSpPr>
          <p:cNvPr id="47" name="Freeform 14"/>
          <p:cNvSpPr>
            <a:spLocks/>
          </p:cNvSpPr>
          <p:nvPr/>
        </p:nvSpPr>
        <p:spPr bwMode="auto">
          <a:xfrm>
            <a:off x="7170738" y="4098925"/>
            <a:ext cx="1982787" cy="1597025"/>
          </a:xfrm>
          <a:custGeom>
            <a:avLst/>
            <a:gdLst>
              <a:gd name="T0" fmla="*/ 0 w 1249"/>
              <a:gd name="T1" fmla="*/ 0 h 1006"/>
              <a:gd name="T2" fmla="*/ 0 w 1249"/>
              <a:gd name="T3" fmla="*/ 2147483647 h 1006"/>
              <a:gd name="T4" fmla="*/ 2147483647 w 1249"/>
              <a:gd name="T5" fmla="*/ 2147483647 h 1006"/>
              <a:gd name="T6" fmla="*/ 2147483647 w 1249"/>
              <a:gd name="T7" fmla="*/ 2147483647 h 1006"/>
              <a:gd name="T8" fmla="*/ 0 w 1249"/>
              <a:gd name="T9" fmla="*/ 0 h 1006"/>
              <a:gd name="T10" fmla="*/ 0 60000 65536"/>
              <a:gd name="T11" fmla="*/ 0 60000 65536"/>
              <a:gd name="T12" fmla="*/ 0 60000 65536"/>
              <a:gd name="T13" fmla="*/ 0 60000 65536"/>
              <a:gd name="T14" fmla="*/ 0 60000 65536"/>
              <a:gd name="T15" fmla="*/ 0 w 1249"/>
              <a:gd name="T16" fmla="*/ 0 h 1006"/>
              <a:gd name="T17" fmla="*/ 1249 w 1249"/>
              <a:gd name="T18" fmla="*/ 1006 h 1006"/>
            </a:gdLst>
            <a:ahLst/>
            <a:cxnLst>
              <a:cxn ang="T10">
                <a:pos x="T0" y="T1"/>
              </a:cxn>
              <a:cxn ang="T11">
                <a:pos x="T2" y="T3"/>
              </a:cxn>
              <a:cxn ang="T12">
                <a:pos x="T4" y="T5"/>
              </a:cxn>
              <a:cxn ang="T13">
                <a:pos x="T6" y="T7"/>
              </a:cxn>
              <a:cxn ang="T14">
                <a:pos x="T8" y="T9"/>
              </a:cxn>
            </a:cxnLst>
            <a:rect l="T15" t="T16" r="T17" b="T18"/>
            <a:pathLst>
              <a:path w="1249" h="1006">
                <a:moveTo>
                  <a:pt x="0" y="0"/>
                </a:moveTo>
                <a:lnTo>
                  <a:pt x="0" y="1006"/>
                </a:lnTo>
                <a:lnTo>
                  <a:pt x="1249" y="943"/>
                </a:lnTo>
                <a:lnTo>
                  <a:pt x="1243" y="67"/>
                </a:lnTo>
                <a:lnTo>
                  <a:pt x="0" y="0"/>
                </a:lnTo>
                <a:close/>
              </a:path>
            </a:pathLst>
          </a:custGeom>
          <a:solidFill>
            <a:srgbClr val="333333"/>
          </a:solidFill>
          <a:ln w="9525">
            <a:solidFill>
              <a:srgbClr val="333333"/>
            </a:solidFill>
            <a:round/>
            <a:headEnd/>
            <a:tailEnd/>
          </a:ln>
        </p:spPr>
        <p:txBody>
          <a:bodyPr/>
          <a:lstStyle/>
          <a:p>
            <a:endParaRPr lang="en-US"/>
          </a:p>
        </p:txBody>
      </p:sp>
      <p:sp>
        <p:nvSpPr>
          <p:cNvPr id="50" name="Oval 8"/>
          <p:cNvSpPr>
            <a:spLocks noChangeArrowheads="1"/>
          </p:cNvSpPr>
          <p:nvPr/>
        </p:nvSpPr>
        <p:spPr bwMode="auto">
          <a:xfrm>
            <a:off x="171450" y="3757613"/>
            <a:ext cx="2286000" cy="2286000"/>
          </a:xfrm>
          <a:prstGeom prst="ellipse">
            <a:avLst/>
          </a:prstGeom>
          <a:gradFill rotWithShape="1">
            <a:gsLst>
              <a:gs pos="0">
                <a:srgbClr val="FFFF00"/>
              </a:gs>
              <a:gs pos="100000">
                <a:srgbClr val="FFCC00"/>
              </a:gs>
            </a:gsLst>
            <a:path path="shape">
              <a:fillToRect l="50000" t="50000" r="50000" b="50000"/>
            </a:path>
          </a:gradFill>
          <a:ln w="9525">
            <a:solidFill>
              <a:srgbClr val="FF6600"/>
            </a:solidFill>
            <a:round/>
            <a:headEnd/>
            <a:tailEnd/>
          </a:ln>
        </p:spPr>
        <p:txBody>
          <a:bodyPr wrap="none" anchor="ctr"/>
          <a:lstStyle>
            <a:lvl1pPr eaLnBrk="0" hangingPunct="0">
              <a:spcBef>
                <a:spcPct val="20000"/>
              </a:spcBef>
              <a:buFont typeface="Wingdings" pitchFamily="2" charset="2"/>
              <a:buChar char="¶"/>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eaLnBrk="0" hangingPunct="0">
              <a:spcBef>
                <a:spcPct val="20000"/>
              </a:spcBef>
              <a:buFont typeface="Wingdings" pitchFamily="2" charset="2"/>
              <a:buChar char="^"/>
              <a:defRPr sz="2000">
                <a:solidFill>
                  <a:srgbClr val="FFFF00"/>
                </a:solidFill>
                <a:latin typeface="Comic Sans MS" pitchFamily="66" charset="0"/>
              </a:defRPr>
            </a:lvl4pPr>
            <a:lvl5pPr marL="2057400" indent="-228600" eaLnBrk="0" hangingPunct="0">
              <a:spcBef>
                <a:spcPct val="20000"/>
              </a:spcBef>
              <a:buFont typeface="Wingdings" pitchFamily="2" charset="2"/>
              <a:buChar char="c"/>
              <a:defRPr sz="2000">
                <a:solidFill>
                  <a:srgbClr val="FFFF00"/>
                </a:solidFill>
                <a:latin typeface="Comic Sans MS" pitchFamily="66" charset="0"/>
              </a:defRPr>
            </a:lvl5pPr>
            <a:lvl6pPr marL="25146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6pPr>
            <a:lvl7pPr marL="29718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7pPr>
            <a:lvl8pPr marL="34290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8pPr>
            <a:lvl9pPr marL="38862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grpSp>
        <p:nvGrpSpPr>
          <p:cNvPr id="51" name="Group 15"/>
          <p:cNvGrpSpPr>
            <a:grpSpLocks/>
          </p:cNvGrpSpPr>
          <p:nvPr/>
        </p:nvGrpSpPr>
        <p:grpSpPr bwMode="auto">
          <a:xfrm>
            <a:off x="8686800" y="4672013"/>
            <a:ext cx="457200" cy="457200"/>
            <a:chOff x="3424" y="2944"/>
            <a:chExt cx="288" cy="288"/>
          </a:xfrm>
        </p:grpSpPr>
        <p:pic>
          <p:nvPicPr>
            <p:cNvPr id="52" name="Picture 16" descr="FullMoonTransp"/>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 y="2944"/>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Arc 17"/>
            <p:cNvSpPr>
              <a:spLocks/>
            </p:cNvSpPr>
            <p:nvPr/>
          </p:nvSpPr>
          <p:spPr bwMode="auto">
            <a:xfrm>
              <a:off x="3564" y="2946"/>
              <a:ext cx="147" cy="283"/>
            </a:xfrm>
            <a:custGeom>
              <a:avLst/>
              <a:gdLst>
                <a:gd name="T0" fmla="*/ 0 w 21902"/>
                <a:gd name="T1" fmla="*/ 0 h 43200"/>
                <a:gd name="T2" fmla="*/ 0 w 21902"/>
                <a:gd name="T3" fmla="*/ 0 h 43200"/>
                <a:gd name="T4" fmla="*/ 0 w 21902"/>
                <a:gd name="T5" fmla="*/ 0 h 43200"/>
                <a:gd name="T6" fmla="*/ 0 60000 65536"/>
                <a:gd name="T7" fmla="*/ 0 60000 65536"/>
                <a:gd name="T8" fmla="*/ 0 60000 65536"/>
                <a:gd name="T9" fmla="*/ 0 w 21902"/>
                <a:gd name="T10" fmla="*/ 0 h 43200"/>
                <a:gd name="T11" fmla="*/ 21902 w 21902"/>
                <a:gd name="T12" fmla="*/ 43200 h 43200"/>
              </a:gdLst>
              <a:ahLst/>
              <a:cxnLst>
                <a:cxn ang="T6">
                  <a:pos x="T0" y="T1"/>
                </a:cxn>
                <a:cxn ang="T7">
                  <a:pos x="T2" y="T3"/>
                </a:cxn>
                <a:cxn ang="T8">
                  <a:pos x="T4" y="T5"/>
                </a:cxn>
              </a:cxnLst>
              <a:rect l="T9" t="T10" r="T11" b="T12"/>
              <a:pathLst>
                <a:path w="21902" h="43200" fill="none" extrusionOk="0">
                  <a:moveTo>
                    <a:pt x="296" y="0"/>
                  </a:moveTo>
                  <a:cubicBezTo>
                    <a:pt x="298" y="0"/>
                    <a:pt x="300" y="-1"/>
                    <a:pt x="302" y="0"/>
                  </a:cubicBezTo>
                  <a:cubicBezTo>
                    <a:pt x="12231" y="0"/>
                    <a:pt x="21902" y="9670"/>
                    <a:pt x="21902" y="21600"/>
                  </a:cubicBezTo>
                  <a:cubicBezTo>
                    <a:pt x="21902" y="33529"/>
                    <a:pt x="12231" y="43200"/>
                    <a:pt x="302" y="43200"/>
                  </a:cubicBezTo>
                  <a:cubicBezTo>
                    <a:pt x="201" y="43200"/>
                    <a:pt x="100" y="43199"/>
                    <a:pt x="0" y="43197"/>
                  </a:cubicBezTo>
                </a:path>
                <a:path w="21902" h="43200" stroke="0" extrusionOk="0">
                  <a:moveTo>
                    <a:pt x="296" y="0"/>
                  </a:moveTo>
                  <a:cubicBezTo>
                    <a:pt x="298" y="0"/>
                    <a:pt x="300" y="-1"/>
                    <a:pt x="302" y="0"/>
                  </a:cubicBezTo>
                  <a:cubicBezTo>
                    <a:pt x="12231" y="0"/>
                    <a:pt x="21902" y="9670"/>
                    <a:pt x="21902" y="21600"/>
                  </a:cubicBezTo>
                  <a:cubicBezTo>
                    <a:pt x="21902" y="33529"/>
                    <a:pt x="12231" y="43200"/>
                    <a:pt x="302" y="43200"/>
                  </a:cubicBezTo>
                  <a:cubicBezTo>
                    <a:pt x="201" y="43200"/>
                    <a:pt x="100" y="43199"/>
                    <a:pt x="0" y="43197"/>
                  </a:cubicBezTo>
                  <a:lnTo>
                    <a:pt x="302" y="21600"/>
                  </a:lnTo>
                  <a:lnTo>
                    <a:pt x="296" y="0"/>
                  </a:lnTo>
                  <a:close/>
                </a:path>
              </a:pathLst>
            </a:custGeom>
            <a:solidFill>
              <a:srgbClr val="000000">
                <a:alpha val="59999"/>
              </a:srgbClr>
            </a:soli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en-US"/>
            </a:p>
          </p:txBody>
        </p:sp>
      </p:grpSp>
      <p:pic>
        <p:nvPicPr>
          <p:cNvPr id="54" name="Picture 18" descr="NPole90Trans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8588" y="4098925"/>
            <a:ext cx="1617662"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Line 19"/>
          <p:cNvSpPr>
            <a:spLocks noChangeShapeType="1"/>
          </p:cNvSpPr>
          <p:nvPr/>
        </p:nvSpPr>
        <p:spPr bwMode="auto">
          <a:xfrm>
            <a:off x="6751638" y="3222625"/>
            <a:ext cx="1428750" cy="685800"/>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 name="Line 20"/>
          <p:cNvSpPr>
            <a:spLocks noChangeShapeType="1"/>
          </p:cNvSpPr>
          <p:nvPr/>
        </p:nvSpPr>
        <p:spPr bwMode="auto">
          <a:xfrm flipV="1">
            <a:off x="6596063" y="5495925"/>
            <a:ext cx="1657350" cy="1042988"/>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 name="Oval 21"/>
          <p:cNvSpPr>
            <a:spLocks noChangeArrowheads="1"/>
          </p:cNvSpPr>
          <p:nvPr/>
        </p:nvSpPr>
        <p:spPr bwMode="auto">
          <a:xfrm>
            <a:off x="5643563" y="3259138"/>
            <a:ext cx="3287712" cy="3287712"/>
          </a:xfrm>
          <a:prstGeom prst="ellipse">
            <a:avLst/>
          </a:prstGeom>
          <a:noFill/>
          <a:ln w="12700">
            <a:solidFill>
              <a:srgbClr val="FF66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Wingdings" pitchFamily="2" charset="2"/>
              <a:buChar char="¶"/>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eaLnBrk="0" hangingPunct="0">
              <a:spcBef>
                <a:spcPct val="20000"/>
              </a:spcBef>
              <a:buFont typeface="Wingdings" pitchFamily="2" charset="2"/>
              <a:buChar char="^"/>
              <a:defRPr sz="2000">
                <a:solidFill>
                  <a:srgbClr val="FFFF00"/>
                </a:solidFill>
                <a:latin typeface="Comic Sans MS" pitchFamily="66" charset="0"/>
              </a:defRPr>
            </a:lvl4pPr>
            <a:lvl5pPr marL="2057400" indent="-228600" eaLnBrk="0" hangingPunct="0">
              <a:spcBef>
                <a:spcPct val="20000"/>
              </a:spcBef>
              <a:buFont typeface="Wingdings" pitchFamily="2" charset="2"/>
              <a:buChar char="c"/>
              <a:defRPr sz="2000">
                <a:solidFill>
                  <a:srgbClr val="FFFF00"/>
                </a:solidFill>
                <a:latin typeface="Comic Sans MS" pitchFamily="66" charset="0"/>
              </a:defRPr>
            </a:lvl5pPr>
            <a:lvl6pPr marL="25146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6pPr>
            <a:lvl7pPr marL="29718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7pPr>
            <a:lvl8pPr marL="34290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8pPr>
            <a:lvl9pPr marL="38862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58" name="Line 22"/>
          <p:cNvSpPr>
            <a:spLocks noChangeShapeType="1"/>
          </p:cNvSpPr>
          <p:nvPr/>
        </p:nvSpPr>
        <p:spPr bwMode="auto">
          <a:xfrm flipH="1">
            <a:off x="7080250" y="3105150"/>
            <a:ext cx="414338" cy="0"/>
          </a:xfrm>
          <a:prstGeom prst="line">
            <a:avLst/>
          </a:prstGeom>
          <a:noFill/>
          <a:ln w="635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 name="Line 23"/>
          <p:cNvSpPr>
            <a:spLocks noChangeShapeType="1"/>
          </p:cNvSpPr>
          <p:nvPr/>
        </p:nvSpPr>
        <p:spPr bwMode="auto">
          <a:xfrm flipV="1">
            <a:off x="7065963" y="6724650"/>
            <a:ext cx="442912" cy="3175"/>
          </a:xfrm>
          <a:prstGeom prst="line">
            <a:avLst/>
          </a:prstGeom>
          <a:noFill/>
          <a:ln w="635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 name="Line 13"/>
          <p:cNvSpPr>
            <a:spLocks noChangeShapeType="1"/>
          </p:cNvSpPr>
          <p:nvPr/>
        </p:nvSpPr>
        <p:spPr bwMode="auto">
          <a:xfrm>
            <a:off x="1670050" y="3811588"/>
            <a:ext cx="7473950" cy="384175"/>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 name="Line 9"/>
          <p:cNvSpPr>
            <a:spLocks noChangeShapeType="1"/>
          </p:cNvSpPr>
          <p:nvPr/>
        </p:nvSpPr>
        <p:spPr bwMode="auto">
          <a:xfrm flipV="1">
            <a:off x="1687513" y="3414713"/>
            <a:ext cx="7456487" cy="256540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Line 10"/>
          <p:cNvSpPr>
            <a:spLocks noChangeShapeType="1"/>
          </p:cNvSpPr>
          <p:nvPr/>
        </p:nvSpPr>
        <p:spPr bwMode="auto">
          <a:xfrm>
            <a:off x="1670050" y="3811588"/>
            <a:ext cx="7473950" cy="2574925"/>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Line 12"/>
          <p:cNvSpPr>
            <a:spLocks noChangeShapeType="1"/>
          </p:cNvSpPr>
          <p:nvPr/>
        </p:nvSpPr>
        <p:spPr bwMode="auto">
          <a:xfrm flipV="1">
            <a:off x="1687513" y="5603875"/>
            <a:ext cx="7456487" cy="376238"/>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Oval 26"/>
          <p:cNvSpPr>
            <a:spLocks noChangeArrowheads="1"/>
          </p:cNvSpPr>
          <p:nvPr/>
        </p:nvSpPr>
        <p:spPr bwMode="auto">
          <a:xfrm>
            <a:off x="8693150" y="4673600"/>
            <a:ext cx="447675" cy="447675"/>
          </a:xfrm>
          <a:prstGeom prst="ellipse">
            <a:avLst/>
          </a:prstGeom>
          <a:solidFill>
            <a:srgbClr val="60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Wingdings" pitchFamily="2" charset="2"/>
              <a:buChar char="¶"/>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eaLnBrk="0" hangingPunct="0">
              <a:spcBef>
                <a:spcPct val="20000"/>
              </a:spcBef>
              <a:buFont typeface="Wingdings" pitchFamily="2" charset="2"/>
              <a:buChar char="^"/>
              <a:defRPr sz="2000">
                <a:solidFill>
                  <a:srgbClr val="FFFF00"/>
                </a:solidFill>
                <a:latin typeface="Comic Sans MS" pitchFamily="66" charset="0"/>
              </a:defRPr>
            </a:lvl4pPr>
            <a:lvl5pPr marL="2057400" indent="-228600" eaLnBrk="0" hangingPunct="0">
              <a:spcBef>
                <a:spcPct val="20000"/>
              </a:spcBef>
              <a:buFont typeface="Wingdings" pitchFamily="2" charset="2"/>
              <a:buChar char="c"/>
              <a:defRPr sz="2000">
                <a:solidFill>
                  <a:srgbClr val="FFFF00"/>
                </a:solidFill>
                <a:latin typeface="Comic Sans MS" pitchFamily="66" charset="0"/>
              </a:defRPr>
            </a:lvl5pPr>
            <a:lvl6pPr marL="25146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6pPr>
            <a:lvl7pPr marL="29718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7pPr>
            <a:lvl8pPr marL="34290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8pPr>
            <a:lvl9pPr marL="38862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65" name="TextBox 64"/>
          <p:cNvSpPr txBox="1"/>
          <p:nvPr/>
        </p:nvSpPr>
        <p:spPr>
          <a:xfrm>
            <a:off x="5019676" y="2895600"/>
            <a:ext cx="1857374" cy="523220"/>
          </a:xfrm>
          <a:prstGeom prst="rect">
            <a:avLst/>
          </a:prstGeom>
          <a:noFill/>
        </p:spPr>
        <p:txBody>
          <a:bodyPr wrap="square" rtlCol="0">
            <a:spAutoFit/>
          </a:bodyPr>
          <a:lstStyle/>
          <a:p>
            <a:r>
              <a:rPr lang="en-US" sz="2800" dirty="0">
                <a:solidFill>
                  <a:schemeClr val="bg1"/>
                </a:solidFill>
              </a:rPr>
              <a:t>Penumbra</a:t>
            </a:r>
          </a:p>
        </p:txBody>
      </p:sp>
      <p:sp>
        <p:nvSpPr>
          <p:cNvPr id="66" name="TextBox 65"/>
          <p:cNvSpPr txBox="1"/>
          <p:nvPr/>
        </p:nvSpPr>
        <p:spPr>
          <a:xfrm>
            <a:off x="5372101" y="6334780"/>
            <a:ext cx="1381124" cy="523220"/>
          </a:xfrm>
          <a:prstGeom prst="rect">
            <a:avLst/>
          </a:prstGeom>
          <a:noFill/>
        </p:spPr>
        <p:txBody>
          <a:bodyPr wrap="square" rtlCol="0">
            <a:spAutoFit/>
          </a:bodyPr>
          <a:lstStyle/>
          <a:p>
            <a:r>
              <a:rPr lang="en-US" sz="2800" dirty="0">
                <a:solidFill>
                  <a:schemeClr val="bg1"/>
                </a:solidFill>
              </a:rPr>
              <a:t>Umbra</a:t>
            </a:r>
          </a:p>
        </p:txBody>
      </p:sp>
    </p:spTree>
    <p:extLst>
      <p:ext uri="{BB962C8B-B14F-4D97-AF65-F5344CB8AC3E}">
        <p14:creationId xmlns:p14="http://schemas.microsoft.com/office/powerpoint/2010/main" val="4245410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70F7D6-C865-19D4-7AA0-D196968C6A36}"/>
              </a:ext>
            </a:extLst>
          </p:cNvPr>
          <p:cNvPicPr>
            <a:picLocks noChangeAspect="1"/>
          </p:cNvPicPr>
          <p:nvPr/>
        </p:nvPicPr>
        <p:blipFill>
          <a:blip r:embed="rId2"/>
          <a:stretch>
            <a:fillRect/>
          </a:stretch>
        </p:blipFill>
        <p:spPr>
          <a:xfrm>
            <a:off x="1492712" y="4716780"/>
            <a:ext cx="6158576" cy="2057400"/>
          </a:xfrm>
          <a:prstGeom prst="rect">
            <a:avLst/>
          </a:prstGeom>
        </p:spPr>
      </p:pic>
      <p:sp>
        <p:nvSpPr>
          <p:cNvPr id="2" name="Title 1"/>
          <p:cNvSpPr>
            <a:spLocks noGrp="1"/>
          </p:cNvSpPr>
          <p:nvPr>
            <p:ph type="title"/>
          </p:nvPr>
        </p:nvSpPr>
        <p:spPr/>
        <p:txBody>
          <a:bodyPr/>
          <a:lstStyle/>
          <a:p>
            <a:r>
              <a:rPr lang="en-US" dirty="0"/>
              <a:t>Eclipse Features</a:t>
            </a:r>
          </a:p>
        </p:txBody>
      </p:sp>
      <p:sp>
        <p:nvSpPr>
          <p:cNvPr id="3" name="Content Placeholder 2"/>
          <p:cNvSpPr>
            <a:spLocks noGrp="1"/>
          </p:cNvSpPr>
          <p:nvPr>
            <p:ph idx="1"/>
          </p:nvPr>
        </p:nvSpPr>
        <p:spPr>
          <a:xfrm>
            <a:off x="230188" y="735194"/>
            <a:ext cx="8683625" cy="2146317"/>
          </a:xfrm>
        </p:spPr>
        <p:txBody>
          <a:bodyPr/>
          <a:lstStyle/>
          <a:p>
            <a:r>
              <a:rPr lang="en-US" dirty="0"/>
              <a:t> Partial Phases from 2:11 pm – 3:15 pm</a:t>
            </a:r>
          </a:p>
          <a:p>
            <a:pPr lvl="1"/>
            <a:r>
              <a:rPr lang="en-US" dirty="0"/>
              <a:t> Light won’t noticeably dim until ~3:15 pm</a:t>
            </a:r>
          </a:p>
          <a:p>
            <a:pPr lvl="2"/>
            <a:r>
              <a:rPr lang="en-US" dirty="0"/>
              <a:t> But the light will seem “weird”</a:t>
            </a:r>
          </a:p>
          <a:p>
            <a:r>
              <a:rPr lang="en-US" dirty="0"/>
              <a:t> Totality approaching ~ 3:15 pm – 3:22 pm</a:t>
            </a:r>
          </a:p>
          <a:p>
            <a:pPr lvl="1"/>
            <a:endParaRPr lang="en-US" sz="2000" dirty="0"/>
          </a:p>
        </p:txBody>
      </p:sp>
      <p:sp>
        <p:nvSpPr>
          <p:cNvPr id="13" name="TextBox 12">
            <a:extLst>
              <a:ext uri="{FF2B5EF4-FFF2-40B4-BE49-F238E27FC236}">
                <a16:creationId xmlns:a16="http://schemas.microsoft.com/office/drawing/2014/main" id="{B8AF1CD5-F2DD-92C4-E093-EEE63AA09100}"/>
              </a:ext>
            </a:extLst>
          </p:cNvPr>
          <p:cNvSpPr txBox="1"/>
          <p:nvPr/>
        </p:nvSpPr>
        <p:spPr>
          <a:xfrm>
            <a:off x="182880" y="2942624"/>
            <a:ext cx="8961120" cy="1785104"/>
          </a:xfrm>
          <a:prstGeom prst="rect">
            <a:avLst/>
          </a:prstGeom>
          <a:noFill/>
        </p:spPr>
        <p:txBody>
          <a:bodyPr wrap="square" rtlCol="0">
            <a:spAutoFit/>
          </a:bodyPr>
          <a:lstStyle/>
          <a:p>
            <a:pPr marL="0" lvl="1">
              <a:buNone/>
            </a:pPr>
            <a:r>
              <a:rPr lang="en-US" sz="2200" dirty="0">
                <a:solidFill>
                  <a:srgbClr val="FFFF00"/>
                </a:solidFill>
                <a:latin typeface="+mj-lt"/>
              </a:rPr>
              <a:t>“In the five minutes before totality, you can really get a feel for how earth-shatteringly frightening this event must have been to ancient people who had no idea what was going on. We can truly believe that people could have been frightened to death!”</a:t>
            </a:r>
          </a:p>
          <a:p>
            <a:pPr marL="0" lvl="1">
              <a:buNone/>
            </a:pPr>
            <a:r>
              <a:rPr lang="en-US" sz="2200" dirty="0">
                <a:solidFill>
                  <a:srgbClr val="FFFF00"/>
                </a:solidFill>
                <a:latin typeface="+mj-lt"/>
              </a:rPr>
              <a:t>			- Experience of Totality on eclipse2024.org</a:t>
            </a:r>
            <a:endParaRPr lang="en-US" sz="2200" dirty="0"/>
          </a:p>
        </p:txBody>
      </p:sp>
      <p:sp>
        <p:nvSpPr>
          <p:cNvPr id="4" name="TextBox 3">
            <a:extLst>
              <a:ext uri="{FF2B5EF4-FFF2-40B4-BE49-F238E27FC236}">
                <a16:creationId xmlns:a16="http://schemas.microsoft.com/office/drawing/2014/main" id="{88A11EBF-7405-8FD9-3EE4-887F7A218968}"/>
              </a:ext>
            </a:extLst>
          </p:cNvPr>
          <p:cNvSpPr txBox="1"/>
          <p:nvPr/>
        </p:nvSpPr>
        <p:spPr>
          <a:xfrm>
            <a:off x="115346" y="4837575"/>
            <a:ext cx="1377366" cy="1384995"/>
          </a:xfrm>
          <a:prstGeom prst="rect">
            <a:avLst/>
          </a:prstGeom>
          <a:noFill/>
        </p:spPr>
        <p:txBody>
          <a:bodyPr wrap="square" rtlCol="0">
            <a:spAutoFit/>
          </a:bodyPr>
          <a:lstStyle/>
          <a:p>
            <a:pPr algn="ctr">
              <a:tabLst>
                <a:tab pos="8172450" algn="r"/>
              </a:tabLst>
            </a:pPr>
            <a:r>
              <a:rPr lang="en-US" sz="2800" dirty="0">
                <a:solidFill>
                  <a:srgbClr val="FFFF00"/>
                </a:solidFill>
                <a:effectLst>
                  <a:outerShdw dist="38100" dir="2700000" algn="ctr" rotWithShape="0">
                    <a:schemeClr val="tx1"/>
                  </a:outerShdw>
                </a:effectLst>
              </a:rPr>
              <a:t>Those folks in 831!!</a:t>
            </a:r>
          </a:p>
        </p:txBody>
      </p:sp>
    </p:spTree>
    <p:extLst>
      <p:ext uri="{BB962C8B-B14F-4D97-AF65-F5344CB8AC3E}">
        <p14:creationId xmlns:p14="http://schemas.microsoft.com/office/powerpoint/2010/main" val="365070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Viewing the Eclipse</a:t>
            </a:r>
          </a:p>
        </p:txBody>
      </p:sp>
      <p:sp>
        <p:nvSpPr>
          <p:cNvPr id="3" name="Content Placeholder 2"/>
          <p:cNvSpPr>
            <a:spLocks noGrp="1"/>
          </p:cNvSpPr>
          <p:nvPr>
            <p:ph idx="1"/>
          </p:nvPr>
        </p:nvSpPr>
        <p:spPr/>
        <p:txBody>
          <a:bodyPr/>
          <a:lstStyle/>
          <a:p>
            <a:r>
              <a:rPr lang="en-US" dirty="0"/>
              <a:t> Partial Phases (like no eclipse)</a:t>
            </a:r>
          </a:p>
          <a:p>
            <a:pPr lvl="1"/>
            <a:r>
              <a:rPr lang="en-US" dirty="0"/>
              <a:t> Eclipse glasses</a:t>
            </a:r>
          </a:p>
          <a:p>
            <a:pPr lvl="2"/>
            <a:r>
              <a:rPr lang="en-US" dirty="0"/>
              <a:t> Make paper plate masks for kids:</a:t>
            </a:r>
          </a:p>
          <a:p>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1605" y="2550382"/>
            <a:ext cx="3585706" cy="3061525"/>
          </a:xfrm>
          <a:prstGeom prst="rect">
            <a:avLst/>
          </a:prstGeom>
        </p:spPr>
      </p:pic>
      <p:grpSp>
        <p:nvGrpSpPr>
          <p:cNvPr id="15" name="Group 14"/>
          <p:cNvGrpSpPr/>
          <p:nvPr/>
        </p:nvGrpSpPr>
        <p:grpSpPr>
          <a:xfrm>
            <a:off x="1180821" y="2714625"/>
            <a:ext cx="2828925" cy="1123950"/>
            <a:chOff x="1230125" y="2651872"/>
            <a:chExt cx="2828925" cy="1123950"/>
          </a:xfrm>
        </p:grpSpPr>
        <p:pic>
          <p:nvPicPr>
            <p:cNvPr id="13" name="Picture 12"/>
            <p:cNvPicPr>
              <a:picLocks noChangeAspect="1"/>
            </p:cNvPicPr>
            <p:nvPr/>
          </p:nvPicPr>
          <p:blipFill>
            <a:blip r:embed="rId3"/>
            <a:stretch>
              <a:fillRect/>
            </a:stretch>
          </p:blipFill>
          <p:spPr>
            <a:xfrm>
              <a:off x="1230125" y="2651872"/>
              <a:ext cx="2828925" cy="1123950"/>
            </a:xfrm>
            <a:prstGeom prst="rect">
              <a:avLst/>
            </a:prstGeom>
          </p:spPr>
        </p:pic>
        <p:pic>
          <p:nvPicPr>
            <p:cNvPr id="14" name="Picture 13"/>
            <p:cNvPicPr>
              <a:picLocks noChangeAspect="1"/>
            </p:cNvPicPr>
            <p:nvPr/>
          </p:nvPicPr>
          <p:blipFill rotWithShape="1">
            <a:blip r:embed="rId3"/>
            <a:srcRect r="74084" b="77517"/>
            <a:stretch/>
          </p:blipFill>
          <p:spPr>
            <a:xfrm>
              <a:off x="3325904" y="3523129"/>
              <a:ext cx="733146" cy="252693"/>
            </a:xfrm>
            <a:prstGeom prst="rect">
              <a:avLst/>
            </a:prstGeom>
          </p:spPr>
        </p:pic>
      </p:grpSp>
      <p:sp>
        <p:nvSpPr>
          <p:cNvPr id="16" name="Rectangle 15"/>
          <p:cNvSpPr/>
          <p:nvPr/>
        </p:nvSpPr>
        <p:spPr>
          <a:xfrm>
            <a:off x="484095" y="3984376"/>
            <a:ext cx="4222376" cy="584775"/>
          </a:xfrm>
          <a:prstGeom prst="rect">
            <a:avLst/>
          </a:prstGeom>
        </p:spPr>
        <p:txBody>
          <a:bodyPr wrap="square">
            <a:spAutoFit/>
          </a:bodyPr>
          <a:lstStyle/>
          <a:p>
            <a:pPr algn="ctr"/>
            <a:r>
              <a:rPr lang="en-US" sz="1600" dirty="0">
                <a:solidFill>
                  <a:srgbClr val="FFFF00"/>
                </a:solidFill>
              </a:rPr>
              <a:t>https://mynasadata.larc.nasa.gov/lesson-plans/solar-eclipse-safety-activity</a:t>
            </a:r>
          </a:p>
        </p:txBody>
      </p:sp>
      <p:sp>
        <p:nvSpPr>
          <p:cNvPr id="10" name="Rectangle 9"/>
          <p:cNvSpPr/>
          <p:nvPr/>
        </p:nvSpPr>
        <p:spPr>
          <a:xfrm>
            <a:off x="266700" y="5813176"/>
            <a:ext cx="8610600" cy="461665"/>
          </a:xfrm>
          <a:prstGeom prst="rect">
            <a:avLst/>
          </a:prstGeom>
        </p:spPr>
        <p:txBody>
          <a:bodyPr wrap="square">
            <a:spAutoFit/>
          </a:bodyPr>
          <a:lstStyle/>
          <a:p>
            <a:pPr algn="ctr"/>
            <a:r>
              <a:rPr lang="en-US" sz="2400" dirty="0">
                <a:solidFill>
                  <a:srgbClr val="FFFF00"/>
                </a:solidFill>
                <a:effectLst>
                  <a:outerShdw dist="38100" dir="2700000" algn="ctr" rotWithShape="0">
                    <a:schemeClr val="tx1"/>
                  </a:outerShdw>
                </a:effectLst>
              </a:rPr>
              <a:t>Handouts and paper plate templates available after talk.</a:t>
            </a:r>
          </a:p>
        </p:txBody>
      </p:sp>
    </p:spTree>
    <p:extLst>
      <p:ext uri="{BB962C8B-B14F-4D97-AF65-F5344CB8AC3E}">
        <p14:creationId xmlns:p14="http://schemas.microsoft.com/office/powerpoint/2010/main" val="321120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0891"/>
          <a:stretch/>
        </p:blipFill>
        <p:spPr>
          <a:xfrm>
            <a:off x="-152400" y="4206240"/>
            <a:ext cx="4745255" cy="2651760"/>
          </a:xfrm>
          <a:prstGeom prst="rect">
            <a:avLst/>
          </a:prstGeom>
        </p:spPr>
      </p:pic>
      <p:pic>
        <p:nvPicPr>
          <p:cNvPr id="10" name="Picture 9">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15556" r="9882" b="15777"/>
          <a:stretch/>
        </p:blipFill>
        <p:spPr>
          <a:xfrm>
            <a:off x="4613134" y="4206240"/>
            <a:ext cx="4588016" cy="2651760"/>
          </a:xfrm>
          <a:prstGeom prst="rect">
            <a:avLst/>
          </a:prstGeom>
        </p:spPr>
      </p:pic>
      <p:sp>
        <p:nvSpPr>
          <p:cNvPr id="2" name="Title 1"/>
          <p:cNvSpPr>
            <a:spLocks noGrp="1"/>
          </p:cNvSpPr>
          <p:nvPr>
            <p:ph type="title"/>
          </p:nvPr>
        </p:nvSpPr>
        <p:spPr/>
        <p:txBody>
          <a:bodyPr/>
          <a:lstStyle/>
          <a:p>
            <a:r>
              <a:rPr lang="en-US" dirty="0"/>
              <a:t>Viewing the Eclipse</a:t>
            </a:r>
          </a:p>
        </p:txBody>
      </p:sp>
      <p:sp>
        <p:nvSpPr>
          <p:cNvPr id="3" name="Content Placeholder 2"/>
          <p:cNvSpPr>
            <a:spLocks noGrp="1"/>
          </p:cNvSpPr>
          <p:nvPr>
            <p:ph idx="1"/>
          </p:nvPr>
        </p:nvSpPr>
        <p:spPr/>
        <p:txBody>
          <a:bodyPr/>
          <a:lstStyle/>
          <a:p>
            <a:r>
              <a:rPr lang="en-US" dirty="0"/>
              <a:t> Partial Phases (like no eclipse)</a:t>
            </a:r>
          </a:p>
          <a:p>
            <a:pPr lvl="1"/>
            <a:r>
              <a:rPr lang="en-US" dirty="0"/>
              <a:t> Eclipse glasses &amp; viewers</a:t>
            </a:r>
          </a:p>
          <a:p>
            <a:pPr lvl="2"/>
            <a:r>
              <a:rPr lang="en-US" dirty="0"/>
              <a:t> Must be used properly</a:t>
            </a:r>
          </a:p>
          <a:p>
            <a:pPr lvl="2"/>
            <a:r>
              <a:rPr lang="en-US" dirty="0"/>
              <a:t> Glasses available at Kinney’s</a:t>
            </a:r>
          </a:p>
          <a:p>
            <a:pPr lvl="3"/>
            <a:r>
              <a:rPr lang="en-US" dirty="0"/>
              <a:t> Don’t use old ones ... from 2017</a:t>
            </a:r>
          </a:p>
          <a:p>
            <a:pPr lvl="1"/>
            <a:r>
              <a:rPr lang="en-US" dirty="0"/>
              <a:t> Pinhole Cameras</a:t>
            </a:r>
          </a:p>
          <a:p>
            <a:pPr lvl="2"/>
            <a:r>
              <a:rPr lang="en-US" dirty="0"/>
              <a:t> Every small hole projects an image of the Sun</a:t>
            </a:r>
          </a:p>
          <a:p>
            <a:endParaRPr lang="en-US" dirty="0"/>
          </a:p>
        </p:txBody>
      </p:sp>
      <p:sp>
        <p:nvSpPr>
          <p:cNvPr id="6" name="Rectangle 5"/>
          <p:cNvSpPr/>
          <p:nvPr/>
        </p:nvSpPr>
        <p:spPr>
          <a:xfrm>
            <a:off x="4246122" y="6598628"/>
            <a:ext cx="4656578" cy="215444"/>
          </a:xfrm>
          <a:prstGeom prst="rect">
            <a:avLst/>
          </a:prstGeom>
        </p:spPr>
        <p:txBody>
          <a:bodyPr wrap="square">
            <a:spAutoFit/>
          </a:bodyPr>
          <a:lstStyle/>
          <a:p>
            <a:r>
              <a:rPr lang="en-US" sz="800" dirty="0"/>
              <a:t>https://commons.wikimedia.org/wiki/File:Colander_eclipse_viewing_05_%28cropped%29.jpg</a:t>
            </a:r>
          </a:p>
        </p:txBody>
      </p:sp>
      <p:sp>
        <p:nvSpPr>
          <p:cNvPr id="7" name="Rectangle 6"/>
          <p:cNvSpPr/>
          <p:nvPr/>
        </p:nvSpPr>
        <p:spPr>
          <a:xfrm>
            <a:off x="0" y="6581001"/>
            <a:ext cx="2924175" cy="276999"/>
          </a:xfrm>
          <a:prstGeom prst="rect">
            <a:avLst/>
          </a:prstGeom>
        </p:spPr>
        <p:txBody>
          <a:bodyPr wrap="square">
            <a:spAutoFit/>
          </a:bodyPr>
          <a:lstStyle/>
          <a:p>
            <a:r>
              <a:rPr lang="en-US" sz="600" dirty="0"/>
              <a:t>https://science.nasa.gov/learn/heat/resource/october-14-2023-annular-eclipse-fact-sheet/?category=annular_eclipse_activities</a:t>
            </a:r>
          </a:p>
        </p:txBody>
      </p:sp>
      <p:pic>
        <p:nvPicPr>
          <p:cNvPr id="9" name="Picture 8"/>
          <p:cNvPicPr>
            <a:picLocks noChangeAspect="1"/>
          </p:cNvPicPr>
          <p:nvPr/>
        </p:nvPicPr>
        <p:blipFill rotWithShape="1">
          <a:blip r:embed="rId5"/>
          <a:srcRect l="8014" t="42048" r="61247" b="33782"/>
          <a:stretch/>
        </p:blipFill>
        <p:spPr>
          <a:xfrm>
            <a:off x="5842292" y="1521414"/>
            <a:ext cx="3250229" cy="1945686"/>
          </a:xfrm>
          <a:prstGeom prst="rect">
            <a:avLst/>
          </a:prstGeom>
        </p:spPr>
      </p:pic>
      <p:sp>
        <p:nvSpPr>
          <p:cNvPr id="11" name="TextBox 10"/>
          <p:cNvSpPr txBox="1"/>
          <p:nvPr/>
        </p:nvSpPr>
        <p:spPr>
          <a:xfrm>
            <a:off x="5091850" y="4521200"/>
            <a:ext cx="2895600" cy="369332"/>
          </a:xfrm>
          <a:prstGeom prst="rect">
            <a:avLst/>
          </a:prstGeom>
          <a:noFill/>
        </p:spPr>
        <p:txBody>
          <a:bodyPr wrap="square" rtlCol="0">
            <a:spAutoFit/>
          </a:bodyPr>
          <a:lstStyle/>
          <a:p>
            <a:pPr algn="ctr"/>
            <a:r>
              <a:rPr lang="en-US" dirty="0"/>
              <a:t>Colander Eclipse Viewing</a:t>
            </a:r>
          </a:p>
        </p:txBody>
      </p:sp>
      <p:sp>
        <p:nvSpPr>
          <p:cNvPr id="12" name="TextBox 11"/>
          <p:cNvSpPr txBox="1"/>
          <p:nvPr/>
        </p:nvSpPr>
        <p:spPr>
          <a:xfrm>
            <a:off x="0" y="5940424"/>
            <a:ext cx="1781175" cy="646331"/>
          </a:xfrm>
          <a:prstGeom prst="rect">
            <a:avLst/>
          </a:prstGeom>
          <a:noFill/>
        </p:spPr>
        <p:txBody>
          <a:bodyPr wrap="square" rtlCol="0">
            <a:spAutoFit/>
          </a:bodyPr>
          <a:lstStyle/>
          <a:p>
            <a:pPr algn="ctr"/>
            <a:r>
              <a:rPr lang="en-US" dirty="0"/>
              <a:t>Cereal Box Eclipse Viewer</a:t>
            </a:r>
          </a:p>
        </p:txBody>
      </p:sp>
    </p:spTree>
    <p:extLst>
      <p:ext uri="{BB962C8B-B14F-4D97-AF65-F5344CB8AC3E}">
        <p14:creationId xmlns:p14="http://schemas.microsoft.com/office/powerpoint/2010/main" val="1104890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4C1387-77BB-D602-3471-F25A553B23A7}"/>
              </a:ext>
            </a:extLst>
          </p:cNvPr>
          <p:cNvPicPr>
            <a:picLocks noChangeAspect="1"/>
          </p:cNvPicPr>
          <p:nvPr/>
        </p:nvPicPr>
        <p:blipFill>
          <a:blip r:embed="rId2"/>
          <a:stretch>
            <a:fillRect/>
          </a:stretch>
        </p:blipFill>
        <p:spPr>
          <a:xfrm>
            <a:off x="1492712" y="4716780"/>
            <a:ext cx="6158576" cy="2057400"/>
          </a:xfrm>
          <a:prstGeom prst="rect">
            <a:avLst/>
          </a:prstGeom>
        </p:spPr>
      </p:pic>
      <p:sp>
        <p:nvSpPr>
          <p:cNvPr id="2" name="Title 1"/>
          <p:cNvSpPr>
            <a:spLocks noGrp="1"/>
          </p:cNvSpPr>
          <p:nvPr>
            <p:ph type="title"/>
          </p:nvPr>
        </p:nvSpPr>
        <p:spPr/>
        <p:txBody>
          <a:bodyPr/>
          <a:lstStyle/>
          <a:p>
            <a:r>
              <a:rPr lang="en-US" dirty="0"/>
              <a:t>Eclipse Features</a:t>
            </a:r>
          </a:p>
        </p:txBody>
      </p:sp>
      <p:sp>
        <p:nvSpPr>
          <p:cNvPr id="3" name="Content Placeholder 2"/>
          <p:cNvSpPr>
            <a:spLocks noGrp="1"/>
          </p:cNvSpPr>
          <p:nvPr>
            <p:ph idx="1"/>
          </p:nvPr>
        </p:nvSpPr>
        <p:spPr/>
        <p:txBody>
          <a:bodyPr/>
          <a:lstStyle/>
          <a:p>
            <a:r>
              <a:rPr lang="en-US" sz="2800" dirty="0"/>
              <a:t> Totality approaching ~ 3:15 pm – 3:22 pm</a:t>
            </a:r>
          </a:p>
          <a:p>
            <a:pPr lvl="1"/>
            <a:r>
              <a:rPr lang="en-US" sz="2400" dirty="0"/>
              <a:t> Sky surrounding Sun darkens quickly </a:t>
            </a:r>
          </a:p>
          <a:p>
            <a:pPr lvl="2"/>
            <a:r>
              <a:rPr lang="en-US" sz="2000" dirty="0"/>
              <a:t> Will change as you watch from deep blue to black</a:t>
            </a:r>
          </a:p>
          <a:p>
            <a:pPr lvl="2"/>
            <a:r>
              <a:rPr lang="en-US" sz="2000" dirty="0"/>
              <a:t> Rosters crow, insects chirp, dogs bark</a:t>
            </a:r>
          </a:p>
          <a:p>
            <a:pPr lvl="2"/>
            <a:r>
              <a:rPr lang="en-US" sz="2000" dirty="0"/>
              <a:t> Temperature cools, wind picks up</a:t>
            </a:r>
          </a:p>
          <a:p>
            <a:pPr lvl="1"/>
            <a:r>
              <a:rPr lang="en-US" sz="2400" dirty="0"/>
              <a:t> Moon’s umbra approaches at 2,489 mph!</a:t>
            </a:r>
          </a:p>
          <a:p>
            <a:pPr lvl="2"/>
            <a:endParaRPr lang="en-US" sz="2000" dirty="0"/>
          </a:p>
        </p:txBody>
      </p:sp>
      <p:sp>
        <p:nvSpPr>
          <p:cNvPr id="4" name="TextBox 3"/>
          <p:cNvSpPr txBox="1"/>
          <p:nvPr/>
        </p:nvSpPr>
        <p:spPr>
          <a:xfrm>
            <a:off x="331545" y="3338515"/>
            <a:ext cx="8480911" cy="1323439"/>
          </a:xfrm>
          <a:prstGeom prst="rect">
            <a:avLst/>
          </a:prstGeom>
          <a:noFill/>
        </p:spPr>
        <p:txBody>
          <a:bodyPr wrap="square" rtlCol="0">
            <a:spAutoFit/>
          </a:bodyPr>
          <a:lstStyle/>
          <a:p>
            <a:pPr>
              <a:tabLst>
                <a:tab pos="8172450" algn="r"/>
              </a:tabLst>
            </a:pPr>
            <a:r>
              <a:rPr lang="en-US" sz="2000" dirty="0">
                <a:solidFill>
                  <a:srgbClr val="FFFF00"/>
                </a:solidFill>
                <a:effectLst>
                  <a:outerShdw dist="38100" dir="2700000" algn="ctr" rotWithShape="0">
                    <a:schemeClr val="tx1"/>
                  </a:outerShdw>
                </a:effectLst>
              </a:rPr>
              <a:t>“If you look to the west, you'll see a beautiful black curtain rising up out of the Earth, with hints of sunset-orange north and south of it, while off to the east, the sky at the horizon is still rather light”	eclipse2024.org</a:t>
            </a:r>
          </a:p>
        </p:txBody>
      </p:sp>
      <p:sp>
        <p:nvSpPr>
          <p:cNvPr id="12" name="Rounded Rectangle 11"/>
          <p:cNvSpPr/>
          <p:nvPr/>
        </p:nvSpPr>
        <p:spPr>
          <a:xfrm>
            <a:off x="5132014" y="5461794"/>
            <a:ext cx="2485446" cy="184625"/>
          </a:xfrm>
          <a:prstGeom prst="roundRect">
            <a:avLst/>
          </a:prstGeom>
          <a:noFill/>
          <a:ln w="25400">
            <a:solidFill>
              <a:srgbClr val="FF0000"/>
            </a:solidFill>
          </a:ln>
          <a:effectLst>
            <a:outerShdw dist="25400" dir="27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84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Eclipse Features</a:t>
            </a:r>
          </a:p>
        </p:txBody>
      </p:sp>
      <p:sp>
        <p:nvSpPr>
          <p:cNvPr id="3" name="Content Placeholder 2"/>
          <p:cNvSpPr>
            <a:spLocks noGrp="1"/>
          </p:cNvSpPr>
          <p:nvPr>
            <p:ph idx="1"/>
          </p:nvPr>
        </p:nvSpPr>
        <p:spPr>
          <a:xfrm>
            <a:off x="230188" y="705188"/>
            <a:ext cx="8683625" cy="3711170"/>
          </a:xfrm>
        </p:spPr>
        <p:txBody>
          <a:bodyPr/>
          <a:lstStyle/>
          <a:p>
            <a:r>
              <a:rPr lang="en-US" sz="2800" dirty="0"/>
              <a:t> Totality arriving ~ 3:22 – 3:22:53 pm</a:t>
            </a:r>
          </a:p>
          <a:p>
            <a:pPr lvl="1"/>
            <a:r>
              <a:rPr lang="en-US" sz="2400" dirty="0"/>
              <a:t> As last crescent of Sun shrinks to zero</a:t>
            </a:r>
          </a:p>
          <a:p>
            <a:pPr lvl="2"/>
            <a:r>
              <a:rPr lang="en-US" sz="2000" dirty="0"/>
              <a:t> Sun’s Corona starts becoming visible (not through glasses)</a:t>
            </a:r>
          </a:p>
          <a:p>
            <a:pPr lvl="2"/>
            <a:r>
              <a:rPr lang="en-US" sz="2000" dirty="0"/>
              <a:t> Baily’s  beads appear as Sunlight shines through lunar valleys</a:t>
            </a:r>
          </a:p>
          <a:p>
            <a:pPr lvl="2"/>
            <a:r>
              <a:rPr lang="en-US" sz="2000" dirty="0"/>
              <a:t> Diamond Ring effect for 2 – 3 seconds as totality begins!</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3694"/>
          <a:stretch/>
        </p:blipFill>
        <p:spPr>
          <a:xfrm>
            <a:off x="1449422" y="2848385"/>
            <a:ext cx="6245157" cy="4009616"/>
          </a:xfrm>
          <a:prstGeom prst="rect">
            <a:avLst/>
          </a:prstGeom>
        </p:spPr>
      </p:pic>
    </p:spTree>
    <p:extLst>
      <p:ext uri="{BB962C8B-B14F-4D97-AF65-F5344CB8AC3E}">
        <p14:creationId xmlns:p14="http://schemas.microsoft.com/office/powerpoint/2010/main" val="4153731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Viewing the Eclipse</a:t>
            </a:r>
          </a:p>
        </p:txBody>
      </p:sp>
      <p:sp>
        <p:nvSpPr>
          <p:cNvPr id="3" name="Content Placeholder 2"/>
          <p:cNvSpPr>
            <a:spLocks noGrp="1"/>
          </p:cNvSpPr>
          <p:nvPr>
            <p:ph idx="1"/>
          </p:nvPr>
        </p:nvSpPr>
        <p:spPr/>
        <p:txBody>
          <a:bodyPr/>
          <a:lstStyle/>
          <a:p>
            <a:r>
              <a:rPr lang="en-US" dirty="0"/>
              <a:t> During Totality ONLY</a:t>
            </a:r>
          </a:p>
          <a:p>
            <a:pPr lvl="1"/>
            <a:r>
              <a:rPr lang="en-US" dirty="0"/>
              <a:t> Totally eclipsed Sun </a:t>
            </a:r>
            <a:r>
              <a:rPr lang="en-US" dirty="0">
                <a:sym typeface="Symbol" panose="05050102010706020507" pitchFamily="18" charset="2"/>
              </a:rPr>
              <a:t> No Eclipse Glasses</a:t>
            </a:r>
            <a:endParaRPr lang="en-US" dirty="0"/>
          </a:p>
          <a:p>
            <a:pPr lvl="2"/>
            <a:r>
              <a:rPr lang="en-US" dirty="0"/>
              <a:t> From 3:22:54 to 3:26:09pm </a:t>
            </a:r>
          </a:p>
          <a:p>
            <a:pPr lvl="3"/>
            <a:r>
              <a:rPr lang="en-US" dirty="0"/>
              <a:t> Between “diamond ring” events</a:t>
            </a:r>
          </a:p>
          <a:p>
            <a:pPr lvl="1"/>
            <a:r>
              <a:rPr lang="en-US" dirty="0"/>
              <a:t> Stars and Seven Planets will be visible</a:t>
            </a:r>
          </a:p>
          <a:p>
            <a:pPr lvl="2"/>
            <a:r>
              <a:rPr lang="en-US" dirty="0"/>
              <a:t> Mercury, Venus, Mars, Jupiter, Saturn, Uranus</a:t>
            </a:r>
          </a:p>
          <a:p>
            <a:pPr marL="914400" lvl="2" indent="0">
              <a:buNone/>
            </a:pPr>
            <a:r>
              <a:rPr lang="en-US" dirty="0"/>
              <a:t>     </a:t>
            </a:r>
          </a:p>
          <a:p>
            <a:pPr lvl="1"/>
            <a:r>
              <a:rPr lang="en-US" dirty="0"/>
              <a:t> Sun’s Corona will be visible</a:t>
            </a:r>
          </a:p>
          <a:p>
            <a:endParaRPr lang="en-US" dirty="0"/>
          </a:p>
        </p:txBody>
      </p:sp>
      <p:pic>
        <p:nvPicPr>
          <p:cNvPr id="10" name="Picture 9">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834" y="780757"/>
            <a:ext cx="3529166" cy="731520"/>
          </a:xfrm>
          <a:prstGeom prst="rect">
            <a:avLst/>
          </a:prstGeom>
        </p:spPr>
      </p:pic>
      <p:sp>
        <p:nvSpPr>
          <p:cNvPr id="11" name="Rectangle 10"/>
          <p:cNvSpPr/>
          <p:nvPr/>
        </p:nvSpPr>
        <p:spPr>
          <a:xfrm>
            <a:off x="1666631" y="6488668"/>
            <a:ext cx="5810738" cy="369332"/>
          </a:xfrm>
          <a:prstGeom prst="rect">
            <a:avLst/>
          </a:prstGeom>
        </p:spPr>
        <p:txBody>
          <a:bodyPr wrap="square">
            <a:spAutoFit/>
          </a:bodyPr>
          <a:lstStyle/>
          <a:p>
            <a:r>
              <a:rPr lang="en-US" dirty="0">
                <a:solidFill>
                  <a:srgbClr val="FFFF00"/>
                </a:solidFill>
              </a:rPr>
              <a:t>https://eclipse.gsfc.nasa.gov/SEhelp/safety2.html</a:t>
            </a:r>
          </a:p>
        </p:txBody>
      </p:sp>
      <p:pic>
        <p:nvPicPr>
          <p:cNvPr id="12" name="Picture 11"/>
          <p:cNvPicPr>
            <a:picLocks noChangeAspect="1"/>
          </p:cNvPicPr>
          <p:nvPr/>
        </p:nvPicPr>
        <p:blipFill>
          <a:blip r:embed="rId4"/>
          <a:stretch>
            <a:fillRect/>
          </a:stretch>
        </p:blipFill>
        <p:spPr>
          <a:xfrm>
            <a:off x="0" y="4864458"/>
            <a:ext cx="9144000" cy="1605337"/>
          </a:xfrm>
          <a:prstGeom prst="rect">
            <a:avLst/>
          </a:prstGeom>
        </p:spPr>
      </p:pic>
      <p:sp>
        <p:nvSpPr>
          <p:cNvPr id="13" name="Freeform 12"/>
          <p:cNvSpPr/>
          <p:nvPr/>
        </p:nvSpPr>
        <p:spPr bwMode="auto">
          <a:xfrm>
            <a:off x="15631" y="4891202"/>
            <a:ext cx="9136184" cy="773723"/>
          </a:xfrm>
          <a:custGeom>
            <a:avLst/>
            <a:gdLst>
              <a:gd name="connsiteX0" fmla="*/ 0 w 9136184"/>
              <a:gd name="connsiteY0" fmla="*/ 7815 h 773723"/>
              <a:gd name="connsiteX1" fmla="*/ 9011138 w 9136184"/>
              <a:gd name="connsiteY1" fmla="*/ 0 h 773723"/>
              <a:gd name="connsiteX2" fmla="*/ 9136184 w 9136184"/>
              <a:gd name="connsiteY2" fmla="*/ 539262 h 773723"/>
              <a:gd name="connsiteX3" fmla="*/ 8901723 w 9136184"/>
              <a:gd name="connsiteY3" fmla="*/ 586154 h 773723"/>
              <a:gd name="connsiteX4" fmla="*/ 6463323 w 9136184"/>
              <a:gd name="connsiteY4" fmla="*/ 578339 h 773723"/>
              <a:gd name="connsiteX5" fmla="*/ 6478954 w 9136184"/>
              <a:gd name="connsiteY5" fmla="*/ 750277 h 773723"/>
              <a:gd name="connsiteX6" fmla="*/ 15631 w 9136184"/>
              <a:gd name="connsiteY6" fmla="*/ 773723 h 773723"/>
              <a:gd name="connsiteX7" fmla="*/ 0 w 9136184"/>
              <a:gd name="connsiteY7" fmla="*/ 7815 h 7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36184" h="773723">
                <a:moveTo>
                  <a:pt x="0" y="7815"/>
                </a:moveTo>
                <a:lnTo>
                  <a:pt x="9011138" y="0"/>
                </a:lnTo>
                <a:lnTo>
                  <a:pt x="9136184" y="539262"/>
                </a:lnTo>
                <a:lnTo>
                  <a:pt x="8901723" y="586154"/>
                </a:lnTo>
                <a:lnTo>
                  <a:pt x="6463323" y="578339"/>
                </a:lnTo>
                <a:lnTo>
                  <a:pt x="6478954" y="750277"/>
                </a:lnTo>
                <a:lnTo>
                  <a:pt x="15631" y="773723"/>
                </a:lnTo>
                <a:lnTo>
                  <a:pt x="0" y="7815"/>
                </a:lnTo>
                <a:close/>
              </a:path>
            </a:pathLst>
          </a:custGeom>
          <a:noFill/>
          <a:ln w="28575"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TextBox 7"/>
          <p:cNvSpPr txBox="1"/>
          <p:nvPr/>
        </p:nvSpPr>
        <p:spPr>
          <a:xfrm>
            <a:off x="3120903" y="3702768"/>
            <a:ext cx="29021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outerShdw dist="50800" dir="2700000" algn="ctr" rotWithShape="0">
                    <a:schemeClr val="tx1"/>
                  </a:outerShdw>
                </a:effectLst>
                <a:uLnTx/>
                <a:uFillTx/>
                <a:latin typeface="Comic Sans MS"/>
                <a:ea typeface="+mn-ea"/>
                <a:cs typeface="+mn-cs"/>
              </a:rPr>
              <a:t>... and Earth!! </a:t>
            </a:r>
          </a:p>
        </p:txBody>
      </p:sp>
    </p:spTree>
    <p:extLst>
      <p:ext uri="{BB962C8B-B14F-4D97-AF65-F5344CB8AC3E}">
        <p14:creationId xmlns:p14="http://schemas.microsoft.com/office/powerpoint/2010/main" val="36234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32" presetClass="emph" presetSubtype="0" fill="hold" grpId="1" nodeType="after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Experience of totality</a:t>
            </a:r>
          </a:p>
        </p:txBody>
      </p:sp>
      <p:sp>
        <p:nvSpPr>
          <p:cNvPr id="3" name="Content Placeholder 2"/>
          <p:cNvSpPr>
            <a:spLocks noGrp="1"/>
          </p:cNvSpPr>
          <p:nvPr>
            <p:ph idx="1"/>
          </p:nvPr>
        </p:nvSpPr>
        <p:spPr/>
        <p:txBody>
          <a:bodyPr/>
          <a:lstStyle/>
          <a:p>
            <a:r>
              <a:rPr lang="en-US" dirty="0"/>
              <a:t> No eclipse glasses after Diamond Ring</a:t>
            </a:r>
          </a:p>
          <a:p>
            <a:pPr lvl="1"/>
            <a:r>
              <a:rPr lang="en-US" dirty="0"/>
              <a:t> Sun’s Corona</a:t>
            </a:r>
          </a:p>
          <a:p>
            <a:pPr lvl="2"/>
            <a:r>
              <a:rPr lang="en-US" dirty="0"/>
              <a:t> Outer atmosphere of Sun</a:t>
            </a:r>
          </a:p>
          <a:p>
            <a:pPr lvl="3"/>
            <a:r>
              <a:rPr lang="en-US" dirty="0"/>
              <a:t> Hottest part of atmosphere </a:t>
            </a:r>
            <a:r>
              <a:rPr lang="en-US" dirty="0">
                <a:sym typeface="Symbol" panose="05050102010706020507" pitchFamily="18" charset="2"/>
              </a:rPr>
              <a:t> 1,000,000 degrees</a:t>
            </a:r>
            <a:endParaRPr lang="en-US" dirty="0"/>
          </a:p>
          <a:p>
            <a:pPr lvl="3"/>
            <a:r>
              <a:rPr lang="en-US" dirty="0"/>
              <a:t> Sun is a nuclear explosion contained by gravity!</a:t>
            </a:r>
          </a:p>
          <a:p>
            <a:pPr lvl="2"/>
            <a:r>
              <a:rPr lang="en-US" dirty="0"/>
              <a:t> Extends millions of miles from Sun</a:t>
            </a:r>
          </a:p>
          <a:p>
            <a:pPr lvl="2"/>
            <a:r>
              <a:rPr lang="en-US" dirty="0"/>
              <a:t> Dynamic, different in each eclipse!</a:t>
            </a:r>
          </a:p>
          <a:p>
            <a:pPr lvl="2"/>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830" y="4027250"/>
            <a:ext cx="2878512" cy="283464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1334" y="4027250"/>
            <a:ext cx="4251552" cy="2834640"/>
          </a:xfrm>
          <a:prstGeom prst="rect">
            <a:avLst/>
          </a:prstGeom>
        </p:spPr>
      </p:pic>
      <p:sp>
        <p:nvSpPr>
          <p:cNvPr id="7" name="Rectangle 6"/>
          <p:cNvSpPr/>
          <p:nvPr/>
        </p:nvSpPr>
        <p:spPr>
          <a:xfrm>
            <a:off x="982486" y="6611779"/>
            <a:ext cx="2743200" cy="246221"/>
          </a:xfrm>
          <a:prstGeom prst="rect">
            <a:avLst/>
          </a:prstGeom>
        </p:spPr>
        <p:txBody>
          <a:bodyPr wrap="square">
            <a:spAutoFit/>
          </a:bodyPr>
          <a:lstStyle/>
          <a:p>
            <a:r>
              <a:rPr lang="en-US" sz="1000" dirty="0">
                <a:solidFill>
                  <a:srgbClr val="FFFF00"/>
                </a:solidFill>
              </a:rPr>
              <a:t>https://lucnix.be/index.php?/search/6232</a:t>
            </a:r>
          </a:p>
        </p:txBody>
      </p:sp>
      <p:sp>
        <p:nvSpPr>
          <p:cNvPr id="8" name="Rectangle 7"/>
          <p:cNvSpPr/>
          <p:nvPr/>
        </p:nvSpPr>
        <p:spPr>
          <a:xfrm>
            <a:off x="875448" y="4003853"/>
            <a:ext cx="2892988" cy="338554"/>
          </a:xfrm>
          <a:prstGeom prst="rect">
            <a:avLst/>
          </a:prstGeom>
        </p:spPr>
        <p:txBody>
          <a:bodyPr wrap="square">
            <a:spAutoFit/>
          </a:bodyPr>
          <a:lstStyle/>
          <a:p>
            <a:pPr>
              <a:tabLst>
                <a:tab pos="2687638" algn="r"/>
              </a:tabLst>
            </a:pPr>
            <a:r>
              <a:rPr lang="en-US" sz="1600" dirty="0">
                <a:solidFill>
                  <a:srgbClr val="FFFF00"/>
                </a:solidFill>
              </a:rPr>
              <a:t>Luc </a:t>
            </a:r>
            <a:r>
              <a:rPr lang="en-US" sz="1600" dirty="0" err="1">
                <a:solidFill>
                  <a:srgbClr val="FFFF00"/>
                </a:solidFill>
              </a:rPr>
              <a:t>Viatour</a:t>
            </a:r>
            <a:r>
              <a:rPr lang="en-US" sz="1600" dirty="0">
                <a:solidFill>
                  <a:srgbClr val="FFFF00"/>
                </a:solidFill>
              </a:rPr>
              <a:t> 	Europe 1999</a:t>
            </a:r>
          </a:p>
        </p:txBody>
      </p:sp>
      <p:sp>
        <p:nvSpPr>
          <p:cNvPr id="9" name="Rectangle 8"/>
          <p:cNvSpPr/>
          <p:nvPr/>
        </p:nvSpPr>
        <p:spPr>
          <a:xfrm>
            <a:off x="3839141" y="4010338"/>
            <a:ext cx="4288859" cy="338554"/>
          </a:xfrm>
          <a:prstGeom prst="rect">
            <a:avLst/>
          </a:prstGeom>
        </p:spPr>
        <p:txBody>
          <a:bodyPr wrap="square">
            <a:spAutoFit/>
          </a:bodyPr>
          <a:lstStyle/>
          <a:p>
            <a:pPr>
              <a:tabLst>
                <a:tab pos="4119563" algn="r"/>
              </a:tabLst>
            </a:pPr>
            <a:r>
              <a:rPr lang="en-US" sz="1600" dirty="0">
                <a:solidFill>
                  <a:srgbClr val="FFFF00"/>
                </a:solidFill>
              </a:rPr>
              <a:t>Bernd </a:t>
            </a:r>
            <a:r>
              <a:rPr lang="en-US" sz="1600" dirty="0" err="1">
                <a:solidFill>
                  <a:srgbClr val="FFFF00"/>
                </a:solidFill>
              </a:rPr>
              <a:t>Thaller</a:t>
            </a:r>
            <a:r>
              <a:rPr lang="en-US" sz="1600" dirty="0">
                <a:solidFill>
                  <a:srgbClr val="FFFF00"/>
                </a:solidFill>
              </a:rPr>
              <a:t> 	USA 2017</a:t>
            </a:r>
          </a:p>
        </p:txBody>
      </p:sp>
      <p:sp>
        <p:nvSpPr>
          <p:cNvPr id="10" name="Rectangle 9"/>
          <p:cNvSpPr/>
          <p:nvPr/>
        </p:nvSpPr>
        <p:spPr>
          <a:xfrm>
            <a:off x="3861881" y="6611779"/>
            <a:ext cx="4250987" cy="246221"/>
          </a:xfrm>
          <a:prstGeom prst="rect">
            <a:avLst/>
          </a:prstGeom>
        </p:spPr>
        <p:txBody>
          <a:bodyPr wrap="square">
            <a:spAutoFit/>
          </a:bodyPr>
          <a:lstStyle/>
          <a:p>
            <a:pPr algn="ctr"/>
            <a:r>
              <a:rPr lang="en-US" sz="1000" dirty="0">
                <a:solidFill>
                  <a:srgbClr val="FFFF00"/>
                </a:solidFill>
              </a:rPr>
              <a:t>https://www.flickr.com/people/44296132@N06</a:t>
            </a:r>
          </a:p>
        </p:txBody>
      </p:sp>
    </p:spTree>
    <p:extLst>
      <p:ext uri="{BB962C8B-B14F-4D97-AF65-F5344CB8AC3E}">
        <p14:creationId xmlns:p14="http://schemas.microsoft.com/office/powerpoint/2010/main" val="572105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Experience of Totality</a:t>
            </a:r>
          </a:p>
        </p:txBody>
      </p:sp>
      <p:sp>
        <p:nvSpPr>
          <p:cNvPr id="3" name="Content Placeholder 2"/>
          <p:cNvSpPr>
            <a:spLocks noGrp="1"/>
          </p:cNvSpPr>
          <p:nvPr>
            <p:ph idx="1"/>
          </p:nvPr>
        </p:nvSpPr>
        <p:spPr>
          <a:xfrm>
            <a:off x="230188" y="841375"/>
            <a:ext cx="8683625" cy="1931164"/>
          </a:xfrm>
        </p:spPr>
        <p:txBody>
          <a:bodyPr/>
          <a:lstStyle/>
          <a:p>
            <a:r>
              <a:rPr lang="en-US" dirty="0"/>
              <a:t> Can be life-changing</a:t>
            </a:r>
          </a:p>
          <a:p>
            <a:endParaRPr lang="en-US" dirty="0"/>
          </a:p>
        </p:txBody>
      </p:sp>
      <p:sp>
        <p:nvSpPr>
          <p:cNvPr id="5" name="TextBox 4">
            <a:extLst>
              <a:ext uri="{FF2B5EF4-FFF2-40B4-BE49-F238E27FC236}">
                <a16:creationId xmlns:a16="http://schemas.microsoft.com/office/drawing/2014/main" id="{38596DFC-5117-0467-91F3-7CCDCB7E2C4C}"/>
              </a:ext>
            </a:extLst>
          </p:cNvPr>
          <p:cNvSpPr txBox="1"/>
          <p:nvPr/>
        </p:nvSpPr>
        <p:spPr>
          <a:xfrm>
            <a:off x="0" y="1763552"/>
            <a:ext cx="9051093" cy="3354765"/>
          </a:xfrm>
          <a:prstGeom prst="rect">
            <a:avLst/>
          </a:prstGeom>
          <a:noFill/>
        </p:spPr>
        <p:txBody>
          <a:bodyPr wrap="square">
            <a:spAutoFit/>
          </a:bodyPr>
          <a:lstStyle/>
          <a:p>
            <a:pPr algn="ctr"/>
            <a:r>
              <a:rPr lang="en-US" sz="3200" dirty="0">
                <a:solidFill>
                  <a:srgbClr val="FFFF00"/>
                </a:solidFill>
                <a:effectLst>
                  <a:outerShdw dist="38100" dir="2700000" algn="ctr" rotWithShape="0">
                    <a:schemeClr val="tx1"/>
                  </a:outerShdw>
                </a:effectLst>
              </a:rPr>
              <a:t>“It will look to you as though someone has painted the sky a deep bluish-purplish-black, has cut an impossibly black, perfectly circular hole in it with a pair of scissors, and then smeared radiant, glowing, shimmering cotton candy around that hole.”</a:t>
            </a:r>
          </a:p>
          <a:p>
            <a:pPr algn="r"/>
            <a:r>
              <a:rPr lang="en-US" sz="2000" dirty="0">
                <a:solidFill>
                  <a:srgbClr val="FFFF00"/>
                </a:solidFill>
                <a:effectLst>
                  <a:outerShdw dist="38100" dir="2700000" algn="ctr" rotWithShape="0">
                    <a:schemeClr val="tx1"/>
                  </a:outerShdw>
                </a:effectLst>
              </a:rPr>
              <a:t> - Experience of Totality on eclipse2024.org</a:t>
            </a:r>
          </a:p>
        </p:txBody>
      </p:sp>
    </p:spTree>
    <p:extLst>
      <p:ext uri="{BB962C8B-B14F-4D97-AF65-F5344CB8AC3E}">
        <p14:creationId xmlns:p14="http://schemas.microsoft.com/office/powerpoint/2010/main" val="408052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Experience of Totality</a:t>
            </a:r>
          </a:p>
        </p:txBody>
      </p:sp>
      <p:sp>
        <p:nvSpPr>
          <p:cNvPr id="6" name="TextBox 5">
            <a:extLst>
              <a:ext uri="{FF2B5EF4-FFF2-40B4-BE49-F238E27FC236}">
                <a16:creationId xmlns:a16="http://schemas.microsoft.com/office/drawing/2014/main" id="{07542DE3-3F45-05B7-A20B-6B7C47304418}"/>
              </a:ext>
            </a:extLst>
          </p:cNvPr>
          <p:cNvSpPr txBox="1"/>
          <p:nvPr/>
        </p:nvSpPr>
        <p:spPr>
          <a:xfrm>
            <a:off x="92907" y="959312"/>
            <a:ext cx="9051093" cy="1938992"/>
          </a:xfrm>
          <a:prstGeom prst="rect">
            <a:avLst/>
          </a:prstGeom>
          <a:noFill/>
        </p:spPr>
        <p:txBody>
          <a:bodyPr wrap="square">
            <a:spAutoFit/>
          </a:bodyPr>
          <a:lstStyle/>
          <a:p>
            <a:r>
              <a:rPr lang="en-US" sz="3200" dirty="0">
                <a:solidFill>
                  <a:srgbClr val="FFFF00"/>
                </a:solidFill>
                <a:effectLst>
                  <a:outerShdw dist="38100" dir="2700000" algn="ctr" rotWithShape="0">
                    <a:schemeClr val="tx1"/>
                  </a:outerShdw>
                </a:effectLst>
              </a:rPr>
              <a:t>… Ten years from now, you'll still be able to imagine this sight in your mind - so burn it in there now, while you can.”</a:t>
            </a:r>
          </a:p>
          <a:p>
            <a:pPr algn="r"/>
            <a:r>
              <a:rPr lang="en-US" sz="2000" dirty="0">
                <a:solidFill>
                  <a:srgbClr val="FFFF00"/>
                </a:solidFill>
                <a:effectLst>
                  <a:outerShdw dist="38100" dir="2700000" algn="ctr" rotWithShape="0">
                    <a:schemeClr val="tx1"/>
                  </a:outerShdw>
                </a:effectLst>
              </a:rPr>
              <a:t>  - Experience of Totality on eclipse2024.org</a:t>
            </a:r>
          </a:p>
        </p:txBody>
      </p:sp>
      <p:sp>
        <p:nvSpPr>
          <p:cNvPr id="7" name="TextBox 6">
            <a:extLst>
              <a:ext uri="{FF2B5EF4-FFF2-40B4-BE49-F238E27FC236}">
                <a16:creationId xmlns:a16="http://schemas.microsoft.com/office/drawing/2014/main" id="{044C6E0F-37FF-65CE-C905-F0D0186834FA}"/>
              </a:ext>
            </a:extLst>
          </p:cNvPr>
          <p:cNvSpPr txBox="1"/>
          <p:nvPr/>
        </p:nvSpPr>
        <p:spPr>
          <a:xfrm>
            <a:off x="0" y="3371331"/>
            <a:ext cx="9051093" cy="1754326"/>
          </a:xfrm>
          <a:prstGeom prst="rect">
            <a:avLst/>
          </a:prstGeom>
          <a:noFill/>
        </p:spPr>
        <p:txBody>
          <a:bodyPr wrap="square">
            <a:spAutoFit/>
          </a:bodyPr>
          <a:lstStyle/>
          <a:p>
            <a:pPr marL="457200" indent="-457200">
              <a:buFont typeface="Wingdings" panose="05000000000000000000" pitchFamily="2" charset="2"/>
              <a:buChar char=""/>
            </a:pPr>
            <a:r>
              <a:rPr lang="en-US" sz="3200" dirty="0">
                <a:solidFill>
                  <a:srgbClr val="FFFF00"/>
                </a:solidFill>
                <a:effectLst>
                  <a:outerShdw dist="38100" dir="2700000" algn="ctr" rotWithShape="0">
                    <a:schemeClr val="tx1"/>
                  </a:outerShdw>
                </a:effectLst>
              </a:rPr>
              <a:t>Watch it in real time!</a:t>
            </a:r>
          </a:p>
          <a:p>
            <a:pPr marL="914400" lvl="1" indent="-457200">
              <a:buFont typeface="Webdings" panose="05030102010509060703" pitchFamily="18" charset="2"/>
              <a:buChar char=""/>
            </a:pPr>
            <a:r>
              <a:rPr lang="en-US" sz="2800" dirty="0">
                <a:solidFill>
                  <a:srgbClr val="FFFF00"/>
                </a:solidFill>
                <a:effectLst>
                  <a:outerShdw dist="38100" dir="2700000" algn="ctr" rotWithShape="0">
                    <a:schemeClr val="tx1"/>
                  </a:outerShdw>
                </a:effectLst>
              </a:rPr>
              <a:t>Let professionals (ASCO) take photos!</a:t>
            </a:r>
          </a:p>
          <a:p>
            <a:pPr marL="1144588" lvl="2" indent="-230188">
              <a:buFont typeface="Wingdings 2" panose="05020102010507070707" pitchFamily="18" charset="2"/>
              <a:buChar char=""/>
            </a:pPr>
            <a:r>
              <a:rPr lang="en-US" sz="2400" dirty="0">
                <a:solidFill>
                  <a:srgbClr val="FFFF00"/>
                </a:solidFill>
                <a:effectLst>
                  <a:outerShdw dist="38100" dir="2700000" algn="ctr" rotWithShape="0">
                    <a:schemeClr val="tx1"/>
                  </a:outerShdw>
                </a:effectLst>
              </a:rPr>
              <a:t> Taking photos can distract you from the event!</a:t>
            </a:r>
          </a:p>
          <a:p>
            <a:pPr marL="1144588" lvl="2" indent="-230188">
              <a:buFont typeface="Wingdings 2" panose="05020102010507070707" pitchFamily="18" charset="2"/>
              <a:buChar char=""/>
            </a:pPr>
            <a:r>
              <a:rPr lang="en-US" sz="2400" dirty="0">
                <a:solidFill>
                  <a:srgbClr val="FFFF00"/>
                </a:solidFill>
                <a:effectLst>
                  <a:outerShdw dist="38100" dir="2700000" algn="ctr" rotWithShape="0">
                    <a:schemeClr val="tx1"/>
                  </a:outerShdw>
                </a:effectLst>
              </a:rPr>
              <a:t> We have only 3 minutes of totality … in our lives!</a:t>
            </a:r>
          </a:p>
        </p:txBody>
      </p:sp>
    </p:spTree>
    <p:extLst>
      <p:ext uri="{BB962C8B-B14F-4D97-AF65-F5344CB8AC3E}">
        <p14:creationId xmlns:p14="http://schemas.microsoft.com/office/powerpoint/2010/main" val="160565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 of Totality</a:t>
            </a:r>
          </a:p>
        </p:txBody>
      </p:sp>
      <p:sp>
        <p:nvSpPr>
          <p:cNvPr id="6" name="TextBox 5">
            <a:extLst>
              <a:ext uri="{FF2B5EF4-FFF2-40B4-BE49-F238E27FC236}">
                <a16:creationId xmlns:a16="http://schemas.microsoft.com/office/drawing/2014/main" id="{07542DE3-3F45-05B7-A20B-6B7C47304418}"/>
              </a:ext>
            </a:extLst>
          </p:cNvPr>
          <p:cNvSpPr txBox="1"/>
          <p:nvPr/>
        </p:nvSpPr>
        <p:spPr>
          <a:xfrm>
            <a:off x="92907" y="744159"/>
            <a:ext cx="9051093" cy="3108543"/>
          </a:xfrm>
          <a:prstGeom prst="rect">
            <a:avLst/>
          </a:prstGeom>
          <a:noFill/>
        </p:spPr>
        <p:txBody>
          <a:bodyPr wrap="square">
            <a:spAutoFit/>
          </a:bodyPr>
          <a:lstStyle/>
          <a:p>
            <a:r>
              <a:rPr lang="en-US" sz="2800" dirty="0">
                <a:solidFill>
                  <a:srgbClr val="FFFF00"/>
                </a:solidFill>
                <a:effectLst>
                  <a:outerShdw dist="38100" dir="2700000" algn="ctr" rotWithShape="0">
                    <a:schemeClr val="tx1"/>
                  </a:outerShdw>
                </a:effectLst>
              </a:rPr>
              <a:t>You'll know when totality is finally coming to an end, because the western sky will brighten dramatically. The shadow is racing along to the next group of eagerly-awaiting victims to the east, and your time is sadly coming to an end. The right side of the Sun's black disk will brighten a little, you may see prominences or chromosphere again</a:t>
            </a:r>
          </a:p>
        </p:txBody>
      </p:sp>
      <p:sp>
        <p:nvSpPr>
          <p:cNvPr id="5" name="TextBox 4">
            <a:extLst>
              <a:ext uri="{FF2B5EF4-FFF2-40B4-BE49-F238E27FC236}">
                <a16:creationId xmlns:a16="http://schemas.microsoft.com/office/drawing/2014/main" id="{0C49F003-4BA7-B7CD-65FA-46664BBA2C4A}"/>
              </a:ext>
            </a:extLst>
          </p:cNvPr>
          <p:cNvSpPr txBox="1"/>
          <p:nvPr/>
        </p:nvSpPr>
        <p:spPr>
          <a:xfrm>
            <a:off x="92907" y="4162293"/>
            <a:ext cx="9051093" cy="2246769"/>
          </a:xfrm>
          <a:prstGeom prst="rect">
            <a:avLst/>
          </a:prstGeom>
          <a:noFill/>
        </p:spPr>
        <p:txBody>
          <a:bodyPr wrap="square">
            <a:spAutoFit/>
          </a:bodyPr>
          <a:lstStyle/>
          <a:p>
            <a:r>
              <a:rPr lang="en-US" sz="2800" dirty="0">
                <a:solidFill>
                  <a:srgbClr val="FFFF00"/>
                </a:solidFill>
                <a:effectLst>
                  <a:outerShdw dist="38100" dir="2700000" algn="ctr" rotWithShape="0">
                    <a:schemeClr val="tx1"/>
                  </a:outerShdw>
                </a:effectLst>
              </a:rPr>
              <a:t>Just like that, the corona will dim, the diamond ring will flash into view on the right side of the Sun's disk (and it's time again for your eclipse glasses to go back on!), … the beads will come back, and it will be over.. </a:t>
            </a:r>
          </a:p>
        </p:txBody>
      </p:sp>
    </p:spTree>
    <p:extLst>
      <p:ext uri="{BB962C8B-B14F-4D97-AF65-F5344CB8AC3E}">
        <p14:creationId xmlns:p14="http://schemas.microsoft.com/office/powerpoint/2010/main" val="412791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Sizes and Distances</a:t>
            </a:r>
          </a:p>
        </p:txBody>
      </p:sp>
      <p:sp>
        <p:nvSpPr>
          <p:cNvPr id="3" name="Content Placeholder 2"/>
          <p:cNvSpPr>
            <a:spLocks noGrp="1"/>
          </p:cNvSpPr>
          <p:nvPr>
            <p:ph idx="1"/>
          </p:nvPr>
        </p:nvSpPr>
        <p:spPr/>
        <p:txBody>
          <a:bodyPr/>
          <a:lstStyle/>
          <a:p>
            <a:r>
              <a:rPr lang="en-US" sz="2800" dirty="0"/>
              <a:t> Earth </a:t>
            </a:r>
          </a:p>
          <a:p>
            <a:pPr lvl="1"/>
            <a:r>
              <a:rPr lang="en-US" sz="2400" dirty="0"/>
              <a:t> diameter ≈ 8,000 miles</a:t>
            </a:r>
          </a:p>
          <a:p>
            <a:pPr lvl="1"/>
            <a:r>
              <a:rPr lang="en-US" sz="2400" dirty="0"/>
              <a:t> circumference ≈ 25,000 miles</a:t>
            </a:r>
          </a:p>
          <a:p>
            <a:r>
              <a:rPr lang="en-US" sz="2800" dirty="0"/>
              <a:t> Moon</a:t>
            </a:r>
          </a:p>
          <a:p>
            <a:pPr lvl="1"/>
            <a:r>
              <a:rPr lang="en-US" sz="2400" dirty="0"/>
              <a:t> diameter ≈ 2,000 miles (¼ Earth’s) ≈ ½° on sky </a:t>
            </a:r>
          </a:p>
          <a:p>
            <a:pPr lvl="1"/>
            <a:r>
              <a:rPr lang="en-US" sz="2400" dirty="0"/>
              <a:t> distance from Earth ≈ 240,000 miles </a:t>
            </a:r>
          </a:p>
          <a:p>
            <a:pPr marL="457200" lvl="1" indent="0">
              <a:buNone/>
            </a:pPr>
            <a:r>
              <a:rPr lang="en-US" sz="2400" dirty="0"/>
              <a:t>			</a:t>
            </a:r>
          </a:p>
          <a:p>
            <a:r>
              <a:rPr lang="en-US" sz="2800" dirty="0"/>
              <a:t> Sun</a:t>
            </a:r>
          </a:p>
          <a:p>
            <a:pPr lvl="1"/>
            <a:r>
              <a:rPr lang="en-US" sz="2400" dirty="0"/>
              <a:t> diameter ≈ 865,000 miles ≈ 400 Moon’s ≈ ½° on sky </a:t>
            </a:r>
          </a:p>
          <a:p>
            <a:pPr lvl="1"/>
            <a:r>
              <a:rPr lang="en-US" sz="2400" dirty="0"/>
              <a:t> distance from Earth ≈ 93,000,000 miles  </a:t>
            </a:r>
          </a:p>
        </p:txBody>
      </p:sp>
      <p:sp>
        <p:nvSpPr>
          <p:cNvPr id="4" name="Rectangle 3"/>
          <p:cNvSpPr/>
          <p:nvPr/>
        </p:nvSpPr>
        <p:spPr>
          <a:xfrm>
            <a:off x="2929563" y="3612081"/>
            <a:ext cx="3284874" cy="461665"/>
          </a:xfrm>
          <a:prstGeom prst="rect">
            <a:avLst/>
          </a:prstGeom>
        </p:spPr>
        <p:txBody>
          <a:bodyPr wrap="none">
            <a:spAutoFit/>
          </a:bodyPr>
          <a:lstStyle/>
          <a:p>
            <a:r>
              <a:rPr lang="en-US" sz="2400" dirty="0">
                <a:solidFill>
                  <a:srgbClr val="FFFF00"/>
                </a:solidFill>
                <a:effectLst>
                  <a:outerShdw dist="76200" dir="2700000" algn="ctr" rotWithShape="0">
                    <a:schemeClr val="tx1"/>
                  </a:outerShdw>
                </a:effectLst>
              </a:rPr>
              <a:t>≈ 30 Earth diameters</a:t>
            </a:r>
          </a:p>
        </p:txBody>
      </p:sp>
      <p:sp>
        <p:nvSpPr>
          <p:cNvPr id="5" name="Rectangle 4"/>
          <p:cNvSpPr/>
          <p:nvPr/>
        </p:nvSpPr>
        <p:spPr>
          <a:xfrm>
            <a:off x="2887885" y="5454134"/>
            <a:ext cx="3368230" cy="461665"/>
          </a:xfrm>
          <a:prstGeom prst="rect">
            <a:avLst/>
          </a:prstGeom>
        </p:spPr>
        <p:txBody>
          <a:bodyPr wrap="none">
            <a:spAutoFit/>
          </a:bodyPr>
          <a:lstStyle/>
          <a:p>
            <a:r>
              <a:rPr lang="en-US" sz="2400" dirty="0">
                <a:solidFill>
                  <a:srgbClr val="FFFF00"/>
                </a:solidFill>
                <a:effectLst>
                  <a:outerShdw dist="76200" dir="2700000" algn="ctr" rotWithShape="0">
                    <a:schemeClr val="tx1"/>
                  </a:outerShdw>
                </a:effectLst>
              </a:rPr>
              <a:t>≈ 400 Moon Distances</a:t>
            </a:r>
          </a:p>
        </p:txBody>
      </p:sp>
      <p:sp>
        <p:nvSpPr>
          <p:cNvPr id="6" name="Rectangle 5"/>
          <p:cNvSpPr/>
          <p:nvPr/>
        </p:nvSpPr>
        <p:spPr>
          <a:xfrm>
            <a:off x="315156" y="6063733"/>
            <a:ext cx="8513689" cy="461665"/>
          </a:xfrm>
          <a:prstGeom prst="rect">
            <a:avLst/>
          </a:prstGeom>
        </p:spPr>
        <p:txBody>
          <a:bodyPr wrap="square">
            <a:spAutoFit/>
          </a:bodyPr>
          <a:lstStyle/>
          <a:p>
            <a:r>
              <a:rPr lang="en-US" sz="2400" dirty="0">
                <a:solidFill>
                  <a:srgbClr val="FFFF00"/>
                </a:solidFill>
                <a:effectLst>
                  <a:outerShdw dist="76200" dir="2700000" algn="ctr" rotWithShape="0">
                    <a:schemeClr val="tx1"/>
                  </a:outerShdw>
                </a:effectLst>
              </a:rPr>
              <a:t>Sun is 400 times bigger and 400 times farther than Moon</a:t>
            </a:r>
          </a:p>
        </p:txBody>
      </p:sp>
    </p:spTree>
    <p:extLst>
      <p:ext uri="{BB962C8B-B14F-4D97-AF65-F5344CB8AC3E}">
        <p14:creationId xmlns:p14="http://schemas.microsoft.com/office/powerpoint/2010/main" val="195194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74B9E-AAEB-DF1D-1F58-F663777D1D03}"/>
              </a:ext>
            </a:extLst>
          </p:cNvPr>
          <p:cNvSpPr>
            <a:spLocks noGrp="1"/>
          </p:cNvSpPr>
          <p:nvPr>
            <p:ph type="title"/>
          </p:nvPr>
        </p:nvSpPr>
        <p:spPr/>
        <p:txBody>
          <a:bodyPr/>
          <a:lstStyle/>
          <a:p>
            <a:r>
              <a:rPr lang="en-US" dirty="0"/>
              <a:t>Total Eclipse of 2024</a:t>
            </a:r>
          </a:p>
        </p:txBody>
      </p:sp>
      <p:sp>
        <p:nvSpPr>
          <p:cNvPr id="3" name="Content Placeholder 2">
            <a:extLst>
              <a:ext uri="{FF2B5EF4-FFF2-40B4-BE49-F238E27FC236}">
                <a16:creationId xmlns:a16="http://schemas.microsoft.com/office/drawing/2014/main" id="{455C787B-C6A9-AEC2-8CE3-92736A1AEA30}"/>
              </a:ext>
            </a:extLst>
          </p:cNvPr>
          <p:cNvSpPr>
            <a:spLocks noGrp="1"/>
          </p:cNvSpPr>
          <p:nvPr>
            <p:ph idx="1"/>
          </p:nvPr>
        </p:nvSpPr>
        <p:spPr/>
        <p:txBody>
          <a:bodyPr/>
          <a:lstStyle/>
          <a:p>
            <a:r>
              <a:rPr lang="en-US" dirty="0"/>
              <a:t> Help everyone in </a:t>
            </a:r>
            <a:r>
              <a:rPr lang="en-US" dirty="0" err="1"/>
              <a:t>NoCoNY</a:t>
            </a:r>
            <a:endParaRPr lang="en-US" dirty="0"/>
          </a:p>
          <a:p>
            <a:pPr lvl="1"/>
            <a:r>
              <a:rPr lang="en-US" dirty="0"/>
              <a:t> View eclipse safely &amp; joyfully</a:t>
            </a:r>
          </a:p>
          <a:p>
            <a:pPr lvl="2"/>
            <a:r>
              <a:rPr lang="en-US" dirty="0"/>
              <a:t> It’s an a amazing experience</a:t>
            </a:r>
          </a:p>
          <a:p>
            <a:pPr lvl="1"/>
            <a:r>
              <a:rPr lang="en-US" dirty="0"/>
              <a:t> Help kids to view eclipse safely</a:t>
            </a:r>
          </a:p>
          <a:p>
            <a:pPr lvl="1"/>
            <a:r>
              <a:rPr lang="en-US" dirty="0"/>
              <a:t> Help visitors to </a:t>
            </a:r>
          </a:p>
          <a:p>
            <a:pPr marL="457200" lvl="1" indent="0">
              <a:buNone/>
            </a:pPr>
            <a:r>
              <a:rPr lang="en-US" dirty="0"/>
              <a:t>	view &amp; enjoy eclipse</a:t>
            </a:r>
          </a:p>
          <a:p>
            <a:pPr lvl="1"/>
            <a:r>
              <a:rPr lang="en-US" dirty="0"/>
              <a:t> Help visitors to</a:t>
            </a:r>
          </a:p>
          <a:p>
            <a:pPr marL="457200" lvl="1" indent="0">
              <a:buNone/>
            </a:pPr>
            <a:r>
              <a:rPr lang="en-US" dirty="0"/>
              <a:t>	enjoy </a:t>
            </a:r>
            <a:r>
              <a:rPr lang="en-US" dirty="0" err="1"/>
              <a:t>NoCoNY</a:t>
            </a:r>
            <a:r>
              <a:rPr lang="en-US" dirty="0"/>
              <a:t>!</a:t>
            </a:r>
          </a:p>
          <a:p>
            <a:endParaRPr lang="en-US" dirty="0"/>
          </a:p>
        </p:txBody>
      </p:sp>
      <p:pic>
        <p:nvPicPr>
          <p:cNvPr id="4" name="Picture 3">
            <a:extLst>
              <a:ext uri="{FF2B5EF4-FFF2-40B4-BE49-F238E27FC236}">
                <a16:creationId xmlns:a16="http://schemas.microsoft.com/office/drawing/2014/main" id="{AE472CBC-9FCD-672E-0129-67EA43D1D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1635" y="2922952"/>
            <a:ext cx="4281350" cy="3395785"/>
          </a:xfrm>
          <a:prstGeom prst="rect">
            <a:avLst/>
          </a:prstGeom>
        </p:spPr>
      </p:pic>
    </p:spTree>
    <p:extLst>
      <p:ext uri="{BB962C8B-B14F-4D97-AF65-F5344CB8AC3E}">
        <p14:creationId xmlns:p14="http://schemas.microsoft.com/office/powerpoint/2010/main" val="20783551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WordArt 4"/>
          <p:cNvSpPr>
            <a:spLocks noChangeArrowheads="1" noChangeShapeType="1" noTextEdit="1"/>
          </p:cNvSpPr>
          <p:nvPr/>
        </p:nvSpPr>
        <p:spPr bwMode="auto">
          <a:xfrm>
            <a:off x="405883" y="1410538"/>
            <a:ext cx="7820025" cy="3644515"/>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0">
                  <a:gsLst>
                    <a:gs pos="0">
                      <a:srgbClr val="FFE701"/>
                    </a:gs>
                    <a:gs pos="100000">
                      <a:srgbClr val="FE3E02"/>
                    </a:gs>
                  </a:gsLst>
                  <a:lin ang="5400000" scaled="1"/>
                </a:gradFill>
                <a:latin typeface="Impact"/>
              </a:rPr>
              <a:t>The adventure continues ...</a:t>
            </a:r>
          </a:p>
        </p:txBody>
      </p:sp>
    </p:spTree>
    <p:extLst>
      <p:ext uri="{BB962C8B-B14F-4D97-AF65-F5344CB8AC3E}">
        <p14:creationId xmlns:p14="http://schemas.microsoft.com/office/powerpoint/2010/main" val="281172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Eclipse Viewed from Space</a:t>
            </a:r>
          </a:p>
        </p:txBody>
      </p:sp>
      <p:sp>
        <p:nvSpPr>
          <p:cNvPr id="3" name="Content Placeholder 2"/>
          <p:cNvSpPr>
            <a:spLocks noGrp="1"/>
          </p:cNvSpPr>
          <p:nvPr>
            <p:ph idx="1"/>
          </p:nvPr>
        </p:nvSpPr>
        <p:spPr>
          <a:xfrm>
            <a:off x="230188" y="841375"/>
            <a:ext cx="8683625" cy="1841667"/>
          </a:xfrm>
        </p:spPr>
        <p:txBody>
          <a:bodyPr/>
          <a:lstStyle/>
          <a:p>
            <a:r>
              <a:rPr lang="en-US" dirty="0"/>
              <a:t> Moon moves ~ 2500 mph in orbit (W to E)</a:t>
            </a:r>
          </a:p>
          <a:p>
            <a:r>
              <a:rPr lang="en-US" dirty="0"/>
              <a:t> Earth rotates ~ 1000 mph at equator</a:t>
            </a:r>
          </a:p>
          <a:p>
            <a:pPr lvl="1"/>
            <a:r>
              <a:rPr lang="en-US" dirty="0"/>
              <a:t> Moon appears to move ~ 1500 mph</a:t>
            </a:r>
          </a:p>
        </p:txBody>
      </p:sp>
      <p:pic>
        <p:nvPicPr>
          <p:cNvPr id="5" name="Proportional Moon Shadow">
            <a:hlinkClick r:id="" action="ppaction://media"/>
            <a:extLst>
              <a:ext uri="{FF2B5EF4-FFF2-40B4-BE49-F238E27FC236}">
                <a16:creationId xmlns:a16="http://schemas.microsoft.com/office/drawing/2014/main" id="{A7F6AC41-0555-EF4E-37AB-2D6FB22088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2734176"/>
            <a:ext cx="6858000" cy="3857625"/>
          </a:xfrm>
          <a:prstGeom prst="rect">
            <a:avLst/>
          </a:prstGeom>
        </p:spPr>
      </p:pic>
    </p:spTree>
    <p:extLst>
      <p:ext uri="{BB962C8B-B14F-4D97-AF65-F5344CB8AC3E}">
        <p14:creationId xmlns:p14="http://schemas.microsoft.com/office/powerpoint/2010/main" val="32388828"/>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Eclipse Viewed from Space</a:t>
            </a:r>
          </a:p>
        </p:txBody>
      </p:sp>
      <p:sp>
        <p:nvSpPr>
          <p:cNvPr id="3" name="Content Placeholder 2"/>
          <p:cNvSpPr>
            <a:spLocks noGrp="1"/>
          </p:cNvSpPr>
          <p:nvPr>
            <p:ph idx="1"/>
          </p:nvPr>
        </p:nvSpPr>
        <p:spPr>
          <a:xfrm>
            <a:off x="230188" y="841375"/>
            <a:ext cx="8683625" cy="1841667"/>
          </a:xfrm>
        </p:spPr>
        <p:txBody>
          <a:bodyPr/>
          <a:lstStyle/>
          <a:p>
            <a:r>
              <a:rPr lang="en-US" dirty="0"/>
              <a:t> Moon moves ~ 2500 mph in orbit (W to E)</a:t>
            </a:r>
          </a:p>
          <a:p>
            <a:r>
              <a:rPr lang="en-US" dirty="0"/>
              <a:t> Earth rotates ~ 1000 mph at equator</a:t>
            </a:r>
          </a:p>
          <a:p>
            <a:pPr lvl="1"/>
            <a:r>
              <a:rPr lang="en-US" dirty="0"/>
              <a:t> Moon appears to move ~ 1500 mph</a:t>
            </a:r>
          </a:p>
        </p:txBody>
      </p:sp>
      <p:pic>
        <p:nvPicPr>
          <p:cNvPr id="5" name="Proportional Moon Shadow">
            <a:hlinkClick r:id="" action="ppaction://media"/>
            <a:extLst>
              <a:ext uri="{FF2B5EF4-FFF2-40B4-BE49-F238E27FC236}">
                <a16:creationId xmlns:a16="http://schemas.microsoft.com/office/drawing/2014/main" id="{A7F6AC41-0555-EF4E-37AB-2D6FB22088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2734176"/>
            <a:ext cx="6858000" cy="3857625"/>
          </a:xfrm>
          <a:prstGeom prst="rect">
            <a:avLst/>
          </a:prstGeom>
        </p:spPr>
      </p:pic>
      <p:pic>
        <p:nvPicPr>
          <p:cNvPr id="6" name="Proportional Moon Shadow">
            <a:hlinkClick r:id="" action="ppaction://media"/>
            <a:extLst>
              <a:ext uri="{FF2B5EF4-FFF2-40B4-BE49-F238E27FC236}">
                <a16:creationId xmlns:a16="http://schemas.microsoft.com/office/drawing/2014/main" id="{A7F6AC41-0555-EF4E-37AB-2D6FB220882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2692"/>
          <a:stretch/>
        </p:blipFill>
        <p:spPr>
          <a:xfrm>
            <a:off x="0" y="726827"/>
            <a:ext cx="9144000" cy="5891234"/>
          </a:xfrm>
          <a:prstGeom prst="rect">
            <a:avLst/>
          </a:prstGeom>
        </p:spPr>
      </p:pic>
    </p:spTree>
    <p:extLst>
      <p:ext uri="{BB962C8B-B14F-4D97-AF65-F5344CB8AC3E}">
        <p14:creationId xmlns:p14="http://schemas.microsoft.com/office/powerpoint/2010/main" val="609683954"/>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afterEffect">
                                  <p:stCondLst>
                                    <p:cond delay="0"/>
                                  </p:stCondLst>
                                  <p:childTnLst>
                                    <p:cmd type="call" cmd="togglePause">
                                      <p:cBhvr>
                                        <p:cTn id="7" dur="1" fill="hold"/>
                                        <p:tgtEl>
                                          <p:spTgt spid="6"/>
                                        </p:tgtEl>
                                      </p:cBhvr>
                                    </p:cmd>
                                  </p:childTnLst>
                                </p:cTn>
                              </p:par>
                            </p:childTnLst>
                          </p:cTn>
                        </p:par>
                      </p:childTnLst>
                    </p:cTn>
                  </p:par>
                </p:childTnLst>
              </p:cTn>
              <p:nextCondLst>
                <p:cond evt="onClick" delay="0">
                  <p:tgtEl>
                    <p:spTgt spid="6"/>
                  </p:tgtEl>
                </p:cond>
              </p:nextCondLst>
            </p:seq>
            <p:video>
              <p:cMediaNode vol="80000">
                <p:cTn id="8"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Eclipse Viewed from Space</a:t>
            </a:r>
          </a:p>
        </p:txBody>
      </p:sp>
      <p:sp>
        <p:nvSpPr>
          <p:cNvPr id="3" name="Content Placeholder 2"/>
          <p:cNvSpPr>
            <a:spLocks noGrp="1"/>
          </p:cNvSpPr>
          <p:nvPr>
            <p:ph idx="1"/>
          </p:nvPr>
        </p:nvSpPr>
        <p:spPr>
          <a:xfrm>
            <a:off x="230188" y="841375"/>
            <a:ext cx="8683625" cy="1456657"/>
          </a:xfrm>
        </p:spPr>
        <p:txBody>
          <a:bodyPr/>
          <a:lstStyle/>
          <a:p>
            <a:r>
              <a:rPr lang="en-US" dirty="0"/>
              <a:t> Moon’s shadow moves from west to east!</a:t>
            </a:r>
          </a:p>
          <a:p>
            <a:pPr lvl="1"/>
            <a:r>
              <a:rPr lang="en-US" dirty="0"/>
              <a:t> Moves faster at higher latitudes</a:t>
            </a:r>
          </a:p>
        </p:txBody>
      </p:sp>
      <p:pic>
        <p:nvPicPr>
          <p:cNvPr id="4" name="Picture 3">
            <a:extLst>
              <a:ext uri="{FF2B5EF4-FFF2-40B4-BE49-F238E27FC236}">
                <a16:creationId xmlns:a16="http://schemas.microsoft.com/office/drawing/2014/main" id="{65AEA376-2C63-109B-3550-E23BC47289BE}"/>
              </a:ext>
            </a:extLst>
          </p:cNvPr>
          <p:cNvPicPr>
            <a:picLocks noChangeAspect="1"/>
          </p:cNvPicPr>
          <p:nvPr/>
        </p:nvPicPr>
        <p:blipFill>
          <a:blip r:embed="rId2"/>
          <a:stretch>
            <a:fillRect/>
          </a:stretch>
        </p:blipFill>
        <p:spPr>
          <a:xfrm>
            <a:off x="643860" y="1991165"/>
            <a:ext cx="4506328" cy="4866835"/>
          </a:xfrm>
          <a:prstGeom prst="rect">
            <a:avLst/>
          </a:prstGeom>
        </p:spPr>
      </p:pic>
      <p:sp>
        <p:nvSpPr>
          <p:cNvPr id="5" name="Rectangle 4"/>
          <p:cNvSpPr/>
          <p:nvPr/>
        </p:nvSpPr>
        <p:spPr>
          <a:xfrm>
            <a:off x="5324029" y="2461189"/>
            <a:ext cx="3631964" cy="1938992"/>
          </a:xfrm>
          <a:prstGeom prst="rect">
            <a:avLst/>
          </a:prstGeom>
        </p:spPr>
        <p:txBody>
          <a:bodyPr wrap="square">
            <a:spAutoFit/>
          </a:bodyPr>
          <a:lstStyle/>
          <a:p>
            <a:pPr algn="ctr"/>
            <a:r>
              <a:rPr lang="en-US" sz="2400" dirty="0">
                <a:solidFill>
                  <a:srgbClr val="FFFF00"/>
                </a:solidFill>
                <a:effectLst>
                  <a:outerShdw dist="76200" dir="2700000" algn="ctr" rotWithShape="0">
                    <a:schemeClr val="tx1"/>
                  </a:outerShdw>
                </a:effectLst>
              </a:rPr>
              <a:t>Umbra takes                        1 hour &amp; 31 minutes from hitting coast of Mexico to leaving coast of New Brunswick</a:t>
            </a:r>
          </a:p>
        </p:txBody>
      </p:sp>
      <p:sp>
        <p:nvSpPr>
          <p:cNvPr id="6" name="Rectangle 5"/>
          <p:cNvSpPr/>
          <p:nvPr/>
        </p:nvSpPr>
        <p:spPr>
          <a:xfrm>
            <a:off x="5806155" y="4587668"/>
            <a:ext cx="2667713" cy="707886"/>
          </a:xfrm>
          <a:prstGeom prst="rect">
            <a:avLst/>
          </a:prstGeom>
        </p:spPr>
        <p:txBody>
          <a:bodyPr wrap="square">
            <a:spAutoFit/>
          </a:bodyPr>
          <a:lstStyle/>
          <a:p>
            <a:pPr algn="ctr"/>
            <a:r>
              <a:rPr lang="en-US" sz="2000" dirty="0">
                <a:solidFill>
                  <a:srgbClr val="FFFF00"/>
                </a:solidFill>
                <a:effectLst>
                  <a:outerShdw dist="76200" dir="2700000" algn="ctr" rotWithShape="0">
                    <a:schemeClr val="tx1"/>
                  </a:outerShdw>
                </a:effectLst>
              </a:rPr>
              <a:t>18:07:20 to 19:38:17 UT</a:t>
            </a:r>
          </a:p>
        </p:txBody>
      </p:sp>
    </p:spTree>
    <p:extLst>
      <p:ext uri="{BB962C8B-B14F-4D97-AF65-F5344CB8AC3E}">
        <p14:creationId xmlns:p14="http://schemas.microsoft.com/office/powerpoint/2010/main" val="18752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Eclipse</a:t>
            </a:r>
          </a:p>
        </p:txBody>
      </p:sp>
      <p:sp>
        <p:nvSpPr>
          <p:cNvPr id="3" name="Content Placeholder 2"/>
          <p:cNvSpPr>
            <a:spLocks noGrp="1"/>
          </p:cNvSpPr>
          <p:nvPr>
            <p:ph idx="1"/>
          </p:nvPr>
        </p:nvSpPr>
        <p:spPr>
          <a:xfrm>
            <a:off x="230188" y="841374"/>
            <a:ext cx="8683625" cy="2190583"/>
          </a:xfrm>
        </p:spPr>
        <p:txBody>
          <a:bodyPr/>
          <a:lstStyle/>
          <a:p>
            <a:r>
              <a:rPr lang="en-US" dirty="0"/>
              <a:t> Amount of Sun covered by Moon</a:t>
            </a:r>
          </a:p>
          <a:p>
            <a:pPr lvl="1"/>
            <a:r>
              <a:rPr lang="en-US" dirty="0"/>
              <a:t> Partial (August 2017, October 2023)</a:t>
            </a:r>
          </a:p>
          <a:p>
            <a:pPr lvl="1"/>
            <a:r>
              <a:rPr lang="en-US" dirty="0"/>
              <a:t> Annular (May 1994, October 2023 in west)</a:t>
            </a:r>
          </a:p>
          <a:p>
            <a:pPr lvl="1"/>
            <a:r>
              <a:rPr lang="en-US" dirty="0"/>
              <a:t> Total April 8, 2024</a:t>
            </a:r>
          </a:p>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422" t="7648" r="3008" b="3256"/>
          <a:stretch/>
        </p:blipFill>
        <p:spPr>
          <a:xfrm>
            <a:off x="0" y="2932771"/>
            <a:ext cx="9144000" cy="4131645"/>
          </a:xfrm>
          <a:prstGeom prst="rect">
            <a:avLst/>
          </a:prstGeom>
        </p:spPr>
      </p:pic>
    </p:spTree>
    <p:extLst>
      <p:ext uri="{BB962C8B-B14F-4D97-AF65-F5344CB8AC3E}">
        <p14:creationId xmlns:p14="http://schemas.microsoft.com/office/powerpoint/2010/main" val="343794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Annular Solar October 14, 2023</a:t>
            </a:r>
          </a:p>
        </p:txBody>
      </p:sp>
      <p:sp>
        <p:nvSpPr>
          <p:cNvPr id="3" name="Content Placeholder 2"/>
          <p:cNvSpPr>
            <a:spLocks noGrp="1"/>
          </p:cNvSpPr>
          <p:nvPr>
            <p:ph idx="1"/>
          </p:nvPr>
        </p:nvSpPr>
        <p:spPr/>
        <p:txBody>
          <a:bodyPr/>
          <a:lstStyle/>
          <a:p>
            <a:r>
              <a:rPr lang="en-US" dirty="0"/>
              <a:t> Moon at apogee ... farthest from Earth</a:t>
            </a:r>
          </a:p>
          <a:p>
            <a:pPr lvl="1"/>
            <a:r>
              <a:rPr lang="en-US" dirty="0"/>
              <a:t> Too small to cover entire Sun</a:t>
            </a:r>
          </a:p>
          <a:p>
            <a:pPr lvl="1"/>
            <a:r>
              <a:rPr lang="en-US" dirty="0"/>
              <a:t> Annular in Western US</a:t>
            </a:r>
          </a:p>
          <a:p>
            <a:pPr lvl="1"/>
            <a:r>
              <a:rPr lang="en-US" dirty="0"/>
              <a:t> </a:t>
            </a:r>
            <a:r>
              <a:rPr lang="en-US" dirty="0" err="1"/>
              <a:t>NoCoNY</a:t>
            </a:r>
            <a:r>
              <a:rPr lang="en-US" dirty="0"/>
              <a:t> on May 10, 1994</a:t>
            </a:r>
          </a:p>
          <a:p>
            <a:pPr lvl="1"/>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82" t="23508" b="1271"/>
          <a:stretch/>
        </p:blipFill>
        <p:spPr>
          <a:xfrm>
            <a:off x="0" y="4192622"/>
            <a:ext cx="9144000" cy="2670246"/>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04" t="6853" b="82715"/>
          <a:stretch/>
        </p:blipFill>
        <p:spPr>
          <a:xfrm>
            <a:off x="0" y="3852153"/>
            <a:ext cx="9144000" cy="370035"/>
          </a:xfrm>
          <a:prstGeom prst="rect">
            <a:avLst/>
          </a:prstGeom>
        </p:spPr>
      </p:pic>
      <p:sp>
        <p:nvSpPr>
          <p:cNvPr id="8" name="TextBox 7"/>
          <p:cNvSpPr txBox="1"/>
          <p:nvPr/>
        </p:nvSpPr>
        <p:spPr>
          <a:xfrm>
            <a:off x="0" y="6624536"/>
            <a:ext cx="447911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00"/>
                </a:solidFill>
                <a:effectLst/>
                <a:uLnTx/>
                <a:uFillTx/>
                <a:latin typeface="Comic Sans MS"/>
                <a:ea typeface="+mn-ea"/>
                <a:cs typeface="+mn-cs"/>
              </a:rPr>
              <a:t>https://www.studyprobe.in/2020/03/lunar-perigee-and-apogee.html</a:t>
            </a:r>
          </a:p>
        </p:txBody>
      </p:sp>
      <p:pic>
        <p:nvPicPr>
          <p:cNvPr id="11" name="Picture 10"/>
          <p:cNvPicPr>
            <a:picLocks noChangeAspect="1"/>
          </p:cNvPicPr>
          <p:nvPr/>
        </p:nvPicPr>
        <p:blipFill rotWithShape="1">
          <a:blip r:embed="rId3"/>
          <a:srcRect l="36596" t="2479" r="37660" b="24831"/>
          <a:stretch/>
        </p:blipFill>
        <p:spPr>
          <a:xfrm>
            <a:off x="6673175" y="1400783"/>
            <a:ext cx="2354094" cy="2383277"/>
          </a:xfrm>
          <a:prstGeom prst="rect">
            <a:avLst/>
          </a:prstGeom>
        </p:spPr>
      </p:pic>
      <p:sp>
        <p:nvSpPr>
          <p:cNvPr id="6" name="TextBox 5">
            <a:extLst>
              <a:ext uri="{FF2B5EF4-FFF2-40B4-BE49-F238E27FC236}">
                <a16:creationId xmlns:a16="http://schemas.microsoft.com/office/drawing/2014/main" id="{BF4F04F8-89B0-7853-701F-D99DBB6A23C1}"/>
              </a:ext>
            </a:extLst>
          </p:cNvPr>
          <p:cNvSpPr txBox="1"/>
          <p:nvPr/>
        </p:nvSpPr>
        <p:spPr>
          <a:xfrm rot="21305358">
            <a:off x="5210812" y="4907789"/>
            <a:ext cx="1727420" cy="30777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omic Sans MS"/>
                <a:ea typeface="+mn-ea"/>
                <a:cs typeface="+mn-cs"/>
              </a:rPr>
              <a:t>252,088 miles</a:t>
            </a:r>
          </a:p>
        </p:txBody>
      </p:sp>
      <p:sp>
        <p:nvSpPr>
          <p:cNvPr id="12" name="TextBox 11">
            <a:extLst>
              <a:ext uri="{FF2B5EF4-FFF2-40B4-BE49-F238E27FC236}">
                <a16:creationId xmlns:a16="http://schemas.microsoft.com/office/drawing/2014/main" id="{88A084E8-CE31-6F3A-E1E2-70B63D41B298}"/>
              </a:ext>
            </a:extLst>
          </p:cNvPr>
          <p:cNvSpPr txBox="1"/>
          <p:nvPr/>
        </p:nvSpPr>
        <p:spPr>
          <a:xfrm rot="21305358">
            <a:off x="1288852" y="5254090"/>
            <a:ext cx="1713489" cy="30777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omic Sans MS"/>
                <a:ea typeface="+mn-ea"/>
                <a:cs typeface="+mn-cs"/>
              </a:rPr>
              <a:t>225,623 miles</a:t>
            </a:r>
          </a:p>
        </p:txBody>
      </p:sp>
      <p:pic>
        <p:nvPicPr>
          <p:cNvPr id="10" name="Picture 9">
            <a:extLst>
              <a:ext uri="{FF2B5EF4-FFF2-40B4-BE49-F238E27FC236}">
                <a16:creationId xmlns:a16="http://schemas.microsoft.com/office/drawing/2014/main" id="{BCB03CF6-2F09-00B4-753F-76A373B3AD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44"/>
          <a:stretch/>
        </p:blipFill>
        <p:spPr>
          <a:xfrm>
            <a:off x="6516624" y="1449395"/>
            <a:ext cx="2627376" cy="2566251"/>
          </a:xfrm>
          <a:prstGeom prst="rect">
            <a:avLst/>
          </a:prstGeom>
          <a:ln>
            <a:solidFill>
              <a:srgbClr val="FAC656"/>
            </a:solidFill>
          </a:ln>
        </p:spPr>
      </p:pic>
      <p:sp>
        <p:nvSpPr>
          <p:cNvPr id="13" name="TextBox 12">
            <a:extLst>
              <a:ext uri="{FF2B5EF4-FFF2-40B4-BE49-F238E27FC236}">
                <a16:creationId xmlns:a16="http://schemas.microsoft.com/office/drawing/2014/main" id="{2784AF0C-9D37-1F6F-B9C7-96E0D1A76BC9}"/>
              </a:ext>
            </a:extLst>
          </p:cNvPr>
          <p:cNvSpPr txBox="1"/>
          <p:nvPr/>
        </p:nvSpPr>
        <p:spPr>
          <a:xfrm>
            <a:off x="703972" y="3246222"/>
            <a:ext cx="582745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AC656"/>
                </a:solidFill>
                <a:effectLst/>
                <a:uLnTx/>
                <a:uFillTx/>
                <a:latin typeface="Comic Sans MS"/>
                <a:ea typeface="+mn-ea"/>
                <a:cs typeface="+mn-cs"/>
              </a:rPr>
              <a:t>Photo by Jeff Miller from SLU campus 1:34 pm 5/10/1994</a:t>
            </a:r>
          </a:p>
        </p:txBody>
      </p:sp>
    </p:spTree>
    <p:extLst>
      <p:ext uri="{BB962C8B-B14F-4D97-AF65-F5344CB8AC3E}">
        <p14:creationId xmlns:p14="http://schemas.microsoft.com/office/powerpoint/2010/main" val="158105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6042</TotalTime>
  <Words>2295</Words>
  <Application>Microsoft Office PowerPoint</Application>
  <PresentationFormat>On-screen Show (4:3)</PresentationFormat>
  <Paragraphs>361</Paragraphs>
  <Slides>41</Slides>
  <Notes>0</Notes>
  <HiddenSlides>0</HiddenSlides>
  <MMClips>3</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41</vt:i4>
      </vt:variant>
    </vt:vector>
  </HeadingPairs>
  <TitlesOfParts>
    <vt:vector size="55" baseType="lpstr">
      <vt:lpstr>Arial</vt:lpstr>
      <vt:lpstr>Calibri</vt:lpstr>
      <vt:lpstr>Calibri Light</vt:lpstr>
      <vt:lpstr>Comic Sans MS</vt:lpstr>
      <vt:lpstr>Goudy Old Style</vt:lpstr>
      <vt:lpstr>Impact</vt:lpstr>
      <vt:lpstr>Symbol</vt:lpstr>
      <vt:lpstr>Times New Roman</vt:lpstr>
      <vt:lpstr>Webdings</vt:lpstr>
      <vt:lpstr>Wingdings</vt:lpstr>
      <vt:lpstr>Wingdings 2</vt:lpstr>
      <vt:lpstr>Default Design</vt:lpstr>
      <vt:lpstr>1_Default Design</vt:lpstr>
      <vt:lpstr>Office Theme</vt:lpstr>
      <vt:lpstr>PowerPoint Presentation</vt:lpstr>
      <vt:lpstr>Solar Eclipse</vt:lpstr>
      <vt:lpstr>Lunar Eclipse</vt:lpstr>
      <vt:lpstr>Sizes and Distances</vt:lpstr>
      <vt:lpstr>Eclipse Viewed from Space</vt:lpstr>
      <vt:lpstr>Eclipse Viewed from Space</vt:lpstr>
      <vt:lpstr>Eclipse Viewed from Space</vt:lpstr>
      <vt:lpstr>Types of Eclipse</vt:lpstr>
      <vt:lpstr>Annular Solar October 14, 2023</vt:lpstr>
      <vt:lpstr>Super Moon &amp; Micro Moon</vt:lpstr>
      <vt:lpstr>Solar Eclipse Conditions</vt:lpstr>
      <vt:lpstr>Total Solar Eclipses on Earth</vt:lpstr>
      <vt:lpstr>Total Solar Eclipses on Earth</vt:lpstr>
      <vt:lpstr>Total Solar Eclipses on Earth</vt:lpstr>
      <vt:lpstr>Total Solar Eclipses on Earth</vt:lpstr>
      <vt:lpstr>Total Solar Eclipses on Earth</vt:lpstr>
      <vt:lpstr>Total Solar Eclipses on Earth</vt:lpstr>
      <vt:lpstr>Total Solar Eclipses on Earth</vt:lpstr>
      <vt:lpstr>Total Solar Eclipses on Earth</vt:lpstr>
      <vt:lpstr>Total Solar April 8, 2024</vt:lpstr>
      <vt:lpstr>Total Solar April 8, 2024</vt:lpstr>
      <vt:lpstr>Total Solar April 8, 2024</vt:lpstr>
      <vt:lpstr>Total Solar April 8, 2024</vt:lpstr>
      <vt:lpstr>Where to look in the Sky</vt:lpstr>
      <vt:lpstr>Where to look in the Sky</vt:lpstr>
      <vt:lpstr>Where to look in the Sky</vt:lpstr>
      <vt:lpstr>Where to look in the Sky</vt:lpstr>
      <vt:lpstr>What We’ll See</vt:lpstr>
      <vt:lpstr>What We’ll See</vt:lpstr>
      <vt:lpstr>Eclipse Features</vt:lpstr>
      <vt:lpstr>Viewing the Eclipse</vt:lpstr>
      <vt:lpstr>Viewing the Eclipse</vt:lpstr>
      <vt:lpstr>Eclipse Features</vt:lpstr>
      <vt:lpstr>Eclipse Features</vt:lpstr>
      <vt:lpstr>Viewing the Eclipse</vt:lpstr>
      <vt:lpstr>Experience of totality</vt:lpstr>
      <vt:lpstr>Experience of Totality</vt:lpstr>
      <vt:lpstr>Experience of Totality</vt:lpstr>
      <vt:lpstr>End of Totality</vt:lpstr>
      <vt:lpstr>Total Eclipse of 2024</vt:lpstr>
      <vt:lpstr>PowerPoint Presentation</vt:lpstr>
    </vt:vector>
  </TitlesOfParts>
  <Company>St. Lawrence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Mars</dc:title>
  <dc:creator>Aileen O'Donoghue</dc:creator>
  <cp:lastModifiedBy>Aileen O'Donoghue</cp:lastModifiedBy>
  <cp:revision>411</cp:revision>
  <cp:lastPrinted>2023-11-09T14:31:07Z</cp:lastPrinted>
  <dcterms:created xsi:type="dcterms:W3CDTF">2014-07-15T19:30:30Z</dcterms:created>
  <dcterms:modified xsi:type="dcterms:W3CDTF">2024-04-02T14:42:26Z</dcterms:modified>
</cp:coreProperties>
</file>