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306" r:id="rId2"/>
    <p:sldId id="270" r:id="rId3"/>
    <p:sldId id="307" r:id="rId4"/>
    <p:sldId id="308" r:id="rId5"/>
    <p:sldId id="309" r:id="rId6"/>
    <p:sldId id="310" r:id="rId7"/>
  </p:sldIdLst>
  <p:sldSz cx="9144000" cy="6858000" type="screen4x3"/>
  <p:notesSz cx="9144000" cy="6858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0EAA17-288C-41A8-8896-895CC34FF5C0}" v="21" dt="2021-09-19T00:07:26.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showGuides="1">
      <p:cViewPr varScale="1">
        <p:scale>
          <a:sx n="86" d="100"/>
          <a:sy n="86" d="100"/>
        </p:scale>
        <p:origin x="690"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4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Corbally" userId="f27ecdf799712838" providerId="LiveId" clId="{C10EAA17-288C-41A8-8896-895CC34FF5C0}"/>
    <pc:docChg chg="undo redo custSel addSld delSld modSld delMainMaster modMainMaster">
      <pc:chgData name="Christopher Corbally" userId="f27ecdf799712838" providerId="LiveId" clId="{C10EAA17-288C-41A8-8896-895CC34FF5C0}" dt="2021-09-24T03:16:31.357" v="878" actId="20577"/>
      <pc:docMkLst>
        <pc:docMk/>
      </pc:docMkLst>
      <pc:sldChg chg="del">
        <pc:chgData name="Christopher Corbally" userId="f27ecdf799712838" providerId="LiveId" clId="{C10EAA17-288C-41A8-8896-895CC34FF5C0}" dt="2021-09-18T23:16:11.260" v="0" actId="47"/>
        <pc:sldMkLst>
          <pc:docMk/>
          <pc:sldMk cId="284988801" sldId="257"/>
        </pc:sldMkLst>
      </pc:sldChg>
      <pc:sldChg chg="del">
        <pc:chgData name="Christopher Corbally" userId="f27ecdf799712838" providerId="LiveId" clId="{C10EAA17-288C-41A8-8896-895CC34FF5C0}" dt="2021-09-18T23:16:11.260" v="0" actId="47"/>
        <pc:sldMkLst>
          <pc:docMk/>
          <pc:sldMk cId="1271123167" sldId="258"/>
        </pc:sldMkLst>
      </pc:sldChg>
      <pc:sldChg chg="delSp modSp add mod setBg delAnim modNotesTx">
        <pc:chgData name="Christopher Corbally" userId="f27ecdf799712838" providerId="LiveId" clId="{C10EAA17-288C-41A8-8896-895CC34FF5C0}" dt="2021-09-18T23:34:50.481" v="211" actId="1037"/>
        <pc:sldMkLst>
          <pc:docMk/>
          <pc:sldMk cId="3613312949" sldId="270"/>
        </pc:sldMkLst>
        <pc:spChg chg="mod">
          <ac:chgData name="Christopher Corbally" userId="f27ecdf799712838" providerId="LiveId" clId="{C10EAA17-288C-41A8-8896-895CC34FF5C0}" dt="2021-09-18T23:34:50.481" v="211" actId="1037"/>
          <ac:spMkLst>
            <pc:docMk/>
            <pc:sldMk cId="3613312949" sldId="270"/>
            <ac:spMk id="19460" creationId="{00000000-0000-0000-0000-000000000000}"/>
          </ac:spMkLst>
        </pc:spChg>
        <pc:spChg chg="mod">
          <ac:chgData name="Christopher Corbally" userId="f27ecdf799712838" providerId="LiveId" clId="{C10EAA17-288C-41A8-8896-895CC34FF5C0}" dt="2021-09-18T23:28:53.491" v="102" actId="1037"/>
          <ac:spMkLst>
            <pc:docMk/>
            <pc:sldMk cId="3613312949" sldId="270"/>
            <ac:spMk id="19461" creationId="{00000000-0000-0000-0000-000000000000}"/>
          </ac:spMkLst>
        </pc:spChg>
        <pc:spChg chg="mod">
          <ac:chgData name="Christopher Corbally" userId="f27ecdf799712838" providerId="LiveId" clId="{C10EAA17-288C-41A8-8896-895CC34FF5C0}" dt="2021-09-18T23:28:07.665" v="70"/>
          <ac:spMkLst>
            <pc:docMk/>
            <pc:sldMk cId="3613312949" sldId="270"/>
            <ac:spMk id="47106" creationId="{00000000-0000-0000-0000-000000000000}"/>
          </ac:spMkLst>
        </pc:spChg>
        <pc:spChg chg="del">
          <ac:chgData name="Christopher Corbally" userId="f27ecdf799712838" providerId="LiveId" clId="{C10EAA17-288C-41A8-8896-895CC34FF5C0}" dt="2021-09-18T23:27:26.652" v="69" actId="478"/>
          <ac:spMkLst>
            <pc:docMk/>
            <pc:sldMk cId="3613312949" sldId="270"/>
            <ac:spMk id="47114" creationId="{00000000-0000-0000-0000-000000000000}"/>
          </ac:spMkLst>
        </pc:spChg>
      </pc:sldChg>
      <pc:sldChg chg="del">
        <pc:chgData name="Christopher Corbally" userId="f27ecdf799712838" providerId="LiveId" clId="{C10EAA17-288C-41A8-8896-895CC34FF5C0}" dt="2021-09-18T23:16:11.260" v="0" actId="47"/>
        <pc:sldMkLst>
          <pc:docMk/>
          <pc:sldMk cId="0" sldId="272"/>
        </pc:sldMkLst>
      </pc:sldChg>
      <pc:sldChg chg="del">
        <pc:chgData name="Christopher Corbally" userId="f27ecdf799712838" providerId="LiveId" clId="{C10EAA17-288C-41A8-8896-895CC34FF5C0}" dt="2021-09-18T23:16:11.260" v="0" actId="47"/>
        <pc:sldMkLst>
          <pc:docMk/>
          <pc:sldMk cId="0" sldId="273"/>
        </pc:sldMkLst>
      </pc:sldChg>
      <pc:sldChg chg="del">
        <pc:chgData name="Christopher Corbally" userId="f27ecdf799712838" providerId="LiveId" clId="{C10EAA17-288C-41A8-8896-895CC34FF5C0}" dt="2021-09-18T23:16:11.260" v="0" actId="47"/>
        <pc:sldMkLst>
          <pc:docMk/>
          <pc:sldMk cId="0" sldId="274"/>
        </pc:sldMkLst>
      </pc:sldChg>
      <pc:sldChg chg="del">
        <pc:chgData name="Christopher Corbally" userId="f27ecdf799712838" providerId="LiveId" clId="{C10EAA17-288C-41A8-8896-895CC34FF5C0}" dt="2021-09-18T23:16:11.260" v="0" actId="47"/>
        <pc:sldMkLst>
          <pc:docMk/>
          <pc:sldMk cId="0" sldId="275"/>
        </pc:sldMkLst>
      </pc:sldChg>
      <pc:sldChg chg="del">
        <pc:chgData name="Christopher Corbally" userId="f27ecdf799712838" providerId="LiveId" clId="{C10EAA17-288C-41A8-8896-895CC34FF5C0}" dt="2021-09-18T23:16:11.260" v="0" actId="47"/>
        <pc:sldMkLst>
          <pc:docMk/>
          <pc:sldMk cId="0" sldId="276"/>
        </pc:sldMkLst>
      </pc:sldChg>
      <pc:sldChg chg="del">
        <pc:chgData name="Christopher Corbally" userId="f27ecdf799712838" providerId="LiveId" clId="{C10EAA17-288C-41A8-8896-895CC34FF5C0}" dt="2021-09-18T23:16:11.260" v="0" actId="47"/>
        <pc:sldMkLst>
          <pc:docMk/>
          <pc:sldMk cId="0" sldId="277"/>
        </pc:sldMkLst>
      </pc:sldChg>
      <pc:sldChg chg="del">
        <pc:chgData name="Christopher Corbally" userId="f27ecdf799712838" providerId="LiveId" clId="{C10EAA17-288C-41A8-8896-895CC34FF5C0}" dt="2021-09-18T23:16:11.260" v="0" actId="47"/>
        <pc:sldMkLst>
          <pc:docMk/>
          <pc:sldMk cId="0" sldId="278"/>
        </pc:sldMkLst>
      </pc:sldChg>
      <pc:sldChg chg="del">
        <pc:chgData name="Christopher Corbally" userId="f27ecdf799712838" providerId="LiveId" clId="{C10EAA17-288C-41A8-8896-895CC34FF5C0}" dt="2021-09-18T23:16:11.260" v="0" actId="47"/>
        <pc:sldMkLst>
          <pc:docMk/>
          <pc:sldMk cId="0" sldId="279"/>
        </pc:sldMkLst>
      </pc:sldChg>
      <pc:sldChg chg="del">
        <pc:chgData name="Christopher Corbally" userId="f27ecdf799712838" providerId="LiveId" clId="{C10EAA17-288C-41A8-8896-895CC34FF5C0}" dt="2021-09-18T23:16:11.260" v="0" actId="47"/>
        <pc:sldMkLst>
          <pc:docMk/>
          <pc:sldMk cId="2095048624" sldId="280"/>
        </pc:sldMkLst>
      </pc:sldChg>
      <pc:sldChg chg="del">
        <pc:chgData name="Christopher Corbally" userId="f27ecdf799712838" providerId="LiveId" clId="{C10EAA17-288C-41A8-8896-895CC34FF5C0}" dt="2021-09-18T23:16:11.260" v="0" actId="47"/>
        <pc:sldMkLst>
          <pc:docMk/>
          <pc:sldMk cId="4006489049" sldId="281"/>
        </pc:sldMkLst>
      </pc:sldChg>
      <pc:sldChg chg="del">
        <pc:chgData name="Christopher Corbally" userId="f27ecdf799712838" providerId="LiveId" clId="{C10EAA17-288C-41A8-8896-895CC34FF5C0}" dt="2021-09-18T23:16:11.260" v="0" actId="47"/>
        <pc:sldMkLst>
          <pc:docMk/>
          <pc:sldMk cId="0" sldId="283"/>
        </pc:sldMkLst>
      </pc:sldChg>
      <pc:sldChg chg="del">
        <pc:chgData name="Christopher Corbally" userId="f27ecdf799712838" providerId="LiveId" clId="{C10EAA17-288C-41A8-8896-895CC34FF5C0}" dt="2021-09-18T23:16:11.260" v="0" actId="47"/>
        <pc:sldMkLst>
          <pc:docMk/>
          <pc:sldMk cId="0" sldId="284"/>
        </pc:sldMkLst>
      </pc:sldChg>
      <pc:sldChg chg="del">
        <pc:chgData name="Christopher Corbally" userId="f27ecdf799712838" providerId="LiveId" clId="{C10EAA17-288C-41A8-8896-895CC34FF5C0}" dt="2021-09-18T23:16:11.260" v="0" actId="47"/>
        <pc:sldMkLst>
          <pc:docMk/>
          <pc:sldMk cId="0" sldId="285"/>
        </pc:sldMkLst>
      </pc:sldChg>
      <pc:sldChg chg="del">
        <pc:chgData name="Christopher Corbally" userId="f27ecdf799712838" providerId="LiveId" clId="{C10EAA17-288C-41A8-8896-895CC34FF5C0}" dt="2021-09-18T23:16:11.260" v="0" actId="47"/>
        <pc:sldMkLst>
          <pc:docMk/>
          <pc:sldMk cId="0" sldId="286"/>
        </pc:sldMkLst>
      </pc:sldChg>
      <pc:sldChg chg="del">
        <pc:chgData name="Christopher Corbally" userId="f27ecdf799712838" providerId="LiveId" clId="{C10EAA17-288C-41A8-8896-895CC34FF5C0}" dt="2021-09-18T23:16:11.260" v="0" actId="47"/>
        <pc:sldMkLst>
          <pc:docMk/>
          <pc:sldMk cId="0" sldId="287"/>
        </pc:sldMkLst>
      </pc:sldChg>
      <pc:sldChg chg="del">
        <pc:chgData name="Christopher Corbally" userId="f27ecdf799712838" providerId="LiveId" clId="{C10EAA17-288C-41A8-8896-895CC34FF5C0}" dt="2021-09-18T23:16:11.260" v="0" actId="47"/>
        <pc:sldMkLst>
          <pc:docMk/>
          <pc:sldMk cId="1757457161" sldId="289"/>
        </pc:sldMkLst>
      </pc:sldChg>
      <pc:sldChg chg="del">
        <pc:chgData name="Christopher Corbally" userId="f27ecdf799712838" providerId="LiveId" clId="{C10EAA17-288C-41A8-8896-895CC34FF5C0}" dt="2021-09-18T23:16:11.260" v="0" actId="47"/>
        <pc:sldMkLst>
          <pc:docMk/>
          <pc:sldMk cId="3429702472" sldId="290"/>
        </pc:sldMkLst>
      </pc:sldChg>
      <pc:sldChg chg="del">
        <pc:chgData name="Christopher Corbally" userId="f27ecdf799712838" providerId="LiveId" clId="{C10EAA17-288C-41A8-8896-895CC34FF5C0}" dt="2021-09-18T23:16:11.260" v="0" actId="47"/>
        <pc:sldMkLst>
          <pc:docMk/>
          <pc:sldMk cId="0" sldId="302"/>
        </pc:sldMkLst>
      </pc:sldChg>
      <pc:sldChg chg="del">
        <pc:chgData name="Christopher Corbally" userId="f27ecdf799712838" providerId="LiveId" clId="{C10EAA17-288C-41A8-8896-895CC34FF5C0}" dt="2021-09-18T23:16:11.260" v="0" actId="47"/>
        <pc:sldMkLst>
          <pc:docMk/>
          <pc:sldMk cId="0" sldId="303"/>
        </pc:sldMkLst>
      </pc:sldChg>
      <pc:sldChg chg="del">
        <pc:chgData name="Christopher Corbally" userId="f27ecdf799712838" providerId="LiveId" clId="{C10EAA17-288C-41A8-8896-895CC34FF5C0}" dt="2021-09-18T23:16:11.260" v="0" actId="47"/>
        <pc:sldMkLst>
          <pc:docMk/>
          <pc:sldMk cId="0" sldId="304"/>
        </pc:sldMkLst>
      </pc:sldChg>
      <pc:sldChg chg="del">
        <pc:chgData name="Christopher Corbally" userId="f27ecdf799712838" providerId="LiveId" clId="{C10EAA17-288C-41A8-8896-895CC34FF5C0}" dt="2021-09-18T23:16:11.260" v="0" actId="47"/>
        <pc:sldMkLst>
          <pc:docMk/>
          <pc:sldMk cId="0" sldId="305"/>
        </pc:sldMkLst>
      </pc:sldChg>
      <pc:sldChg chg="modSp mod setBg">
        <pc:chgData name="Christopher Corbally" userId="f27ecdf799712838" providerId="LiveId" clId="{C10EAA17-288C-41A8-8896-895CC34FF5C0}" dt="2021-09-18T23:26:56.106" v="68"/>
        <pc:sldMkLst>
          <pc:docMk/>
          <pc:sldMk cId="3460161414" sldId="306"/>
        </pc:sldMkLst>
        <pc:spChg chg="mod">
          <ac:chgData name="Christopher Corbally" userId="f27ecdf799712838" providerId="LiveId" clId="{C10EAA17-288C-41A8-8896-895CC34FF5C0}" dt="2021-09-18T23:17:16.937" v="3" actId="20577"/>
          <ac:spMkLst>
            <pc:docMk/>
            <pc:sldMk cId="3460161414" sldId="306"/>
            <ac:spMk id="8" creationId="{5332F74B-ECED-42F7-8875-4BF165D34A25}"/>
          </ac:spMkLst>
        </pc:spChg>
        <pc:spChg chg="mod">
          <ac:chgData name="Christopher Corbally" userId="f27ecdf799712838" providerId="LiveId" clId="{C10EAA17-288C-41A8-8896-895CC34FF5C0}" dt="2021-09-18T23:21:10.983" v="64" actId="1037"/>
          <ac:spMkLst>
            <pc:docMk/>
            <pc:sldMk cId="3460161414" sldId="306"/>
            <ac:spMk id="3075" creationId="{EC772BE2-5785-48D2-ABD1-C54DB087D3B5}"/>
          </ac:spMkLst>
        </pc:spChg>
      </pc:sldChg>
      <pc:sldChg chg="del">
        <pc:chgData name="Christopher Corbally" userId="f27ecdf799712838" providerId="LiveId" clId="{C10EAA17-288C-41A8-8896-895CC34FF5C0}" dt="2021-09-18T23:16:11.260" v="0" actId="47"/>
        <pc:sldMkLst>
          <pc:docMk/>
          <pc:sldMk cId="324506747" sldId="307"/>
        </pc:sldMkLst>
      </pc:sldChg>
      <pc:sldChg chg="delSp modSp add mod modNotesTx">
        <pc:chgData name="Christopher Corbally" userId="f27ecdf799712838" providerId="LiveId" clId="{C10EAA17-288C-41A8-8896-895CC34FF5C0}" dt="2021-09-24T03:12:32.753" v="602" actId="20577"/>
        <pc:sldMkLst>
          <pc:docMk/>
          <pc:sldMk cId="3699789884" sldId="307"/>
        </pc:sldMkLst>
        <pc:spChg chg="del">
          <ac:chgData name="Christopher Corbally" userId="f27ecdf799712838" providerId="LiveId" clId="{C10EAA17-288C-41A8-8896-895CC34FF5C0}" dt="2021-09-18T23:31:10.762" v="161" actId="478"/>
          <ac:spMkLst>
            <pc:docMk/>
            <pc:sldMk cId="3699789884" sldId="307"/>
            <ac:spMk id="19459" creationId="{00000000-0000-0000-0000-000000000000}"/>
          </ac:spMkLst>
        </pc:spChg>
        <pc:spChg chg="del">
          <ac:chgData name="Christopher Corbally" userId="f27ecdf799712838" providerId="LiveId" clId="{C10EAA17-288C-41A8-8896-895CC34FF5C0}" dt="2021-09-18T23:31:51.839" v="166" actId="478"/>
          <ac:spMkLst>
            <pc:docMk/>
            <pc:sldMk cId="3699789884" sldId="307"/>
            <ac:spMk id="19460" creationId="{00000000-0000-0000-0000-000000000000}"/>
          </ac:spMkLst>
        </pc:spChg>
        <pc:spChg chg="mod">
          <ac:chgData name="Christopher Corbally" userId="f27ecdf799712838" providerId="LiveId" clId="{C10EAA17-288C-41A8-8896-895CC34FF5C0}" dt="2021-09-18T23:37:46.311" v="283" actId="1035"/>
          <ac:spMkLst>
            <pc:docMk/>
            <pc:sldMk cId="3699789884" sldId="307"/>
            <ac:spMk id="19461" creationId="{00000000-0000-0000-0000-000000000000}"/>
          </ac:spMkLst>
        </pc:spChg>
        <pc:spChg chg="del">
          <ac:chgData name="Christopher Corbally" userId="f27ecdf799712838" providerId="LiveId" clId="{C10EAA17-288C-41A8-8896-895CC34FF5C0}" dt="2021-09-18T23:32:55.422" v="172" actId="478"/>
          <ac:spMkLst>
            <pc:docMk/>
            <pc:sldMk cId="3699789884" sldId="307"/>
            <ac:spMk id="19462" creationId="{00000000-0000-0000-0000-000000000000}"/>
          </ac:spMkLst>
        </pc:spChg>
        <pc:spChg chg="mod">
          <ac:chgData name="Christopher Corbally" userId="f27ecdf799712838" providerId="LiveId" clId="{C10EAA17-288C-41A8-8896-895CC34FF5C0}" dt="2021-09-18T23:35:10.069" v="215" actId="20577"/>
          <ac:spMkLst>
            <pc:docMk/>
            <pc:sldMk cId="3699789884" sldId="307"/>
            <ac:spMk id="47106" creationId="{00000000-0000-0000-0000-000000000000}"/>
          </ac:spMkLst>
        </pc:spChg>
      </pc:sldChg>
      <pc:sldChg chg="modSp add mod modNotesTx">
        <pc:chgData name="Christopher Corbally" userId="f27ecdf799712838" providerId="LiveId" clId="{C10EAA17-288C-41A8-8896-895CC34FF5C0}" dt="2021-09-24T03:16:31.357" v="878" actId="20577"/>
        <pc:sldMkLst>
          <pc:docMk/>
          <pc:sldMk cId="2765322107" sldId="308"/>
        </pc:sldMkLst>
        <pc:spChg chg="mod">
          <ac:chgData name="Christopher Corbally" userId="f27ecdf799712838" providerId="LiveId" clId="{C10EAA17-288C-41A8-8896-895CC34FF5C0}" dt="2021-09-18T23:46:47.522" v="311" actId="1038"/>
          <ac:spMkLst>
            <pc:docMk/>
            <pc:sldMk cId="2765322107" sldId="308"/>
            <ac:spMk id="19461" creationId="{00000000-0000-0000-0000-000000000000}"/>
          </ac:spMkLst>
        </pc:spChg>
        <pc:spChg chg="mod">
          <ac:chgData name="Christopher Corbally" userId="f27ecdf799712838" providerId="LiveId" clId="{C10EAA17-288C-41A8-8896-895CC34FF5C0}" dt="2021-09-18T23:35:38.528" v="222" actId="20577"/>
          <ac:spMkLst>
            <pc:docMk/>
            <pc:sldMk cId="2765322107" sldId="308"/>
            <ac:spMk id="47106" creationId="{00000000-0000-0000-0000-000000000000}"/>
          </ac:spMkLst>
        </pc:spChg>
      </pc:sldChg>
      <pc:sldChg chg="addSp delSp modSp add mod modAnim">
        <pc:chgData name="Christopher Corbally" userId="f27ecdf799712838" providerId="LiveId" clId="{C10EAA17-288C-41A8-8896-895CC34FF5C0}" dt="2021-09-19T00:05:27.421" v="482" actId="1076"/>
        <pc:sldMkLst>
          <pc:docMk/>
          <pc:sldMk cId="3547425634" sldId="309"/>
        </pc:sldMkLst>
        <pc:spChg chg="add del mod">
          <ac:chgData name="Christopher Corbally" userId="f27ecdf799712838" providerId="LiveId" clId="{C10EAA17-288C-41A8-8896-895CC34FF5C0}" dt="2021-09-19T00:05:12.636" v="481" actId="1035"/>
          <ac:spMkLst>
            <pc:docMk/>
            <pc:sldMk cId="3547425634" sldId="309"/>
            <ac:spMk id="19461" creationId="{00000000-0000-0000-0000-000000000000}"/>
          </ac:spMkLst>
        </pc:spChg>
        <pc:spChg chg="mod">
          <ac:chgData name="Christopher Corbally" userId="f27ecdf799712838" providerId="LiveId" clId="{C10EAA17-288C-41A8-8896-895CC34FF5C0}" dt="2021-09-18T23:47:56.065" v="334" actId="20577"/>
          <ac:spMkLst>
            <pc:docMk/>
            <pc:sldMk cId="3547425634" sldId="309"/>
            <ac:spMk id="47106" creationId="{00000000-0000-0000-0000-000000000000}"/>
          </ac:spMkLst>
        </pc:spChg>
        <pc:picChg chg="add mod">
          <ac:chgData name="Christopher Corbally" userId="f27ecdf799712838" providerId="LiveId" clId="{C10EAA17-288C-41A8-8896-895CC34FF5C0}" dt="2021-09-19T00:05:27.421" v="482" actId="1076"/>
          <ac:picMkLst>
            <pc:docMk/>
            <pc:sldMk cId="3547425634" sldId="309"/>
            <ac:picMk id="2" creationId="{039966E2-1E1E-48D0-9E4D-730CEFD13FCE}"/>
          </ac:picMkLst>
        </pc:picChg>
      </pc:sldChg>
      <pc:sldChg chg="delSp modSp new">
        <pc:chgData name="Christopher Corbally" userId="f27ecdf799712838" providerId="LiveId" clId="{C10EAA17-288C-41A8-8896-895CC34FF5C0}" dt="2021-09-19T00:07:26.547" v="487" actId="478"/>
        <pc:sldMkLst>
          <pc:docMk/>
          <pc:sldMk cId="1369524452" sldId="310"/>
        </pc:sldMkLst>
        <pc:spChg chg="del">
          <ac:chgData name="Christopher Corbally" userId="f27ecdf799712838" providerId="LiveId" clId="{C10EAA17-288C-41A8-8896-895CC34FF5C0}" dt="2021-09-19T00:07:26.547" v="487" actId="478"/>
          <ac:spMkLst>
            <pc:docMk/>
            <pc:sldMk cId="1369524452" sldId="310"/>
            <ac:spMk id="2" creationId="{8AAF82C3-239F-4004-AA8D-A0FC2E490CE8}"/>
          </ac:spMkLst>
        </pc:spChg>
        <pc:spChg chg="del">
          <ac:chgData name="Christopher Corbally" userId="f27ecdf799712838" providerId="LiveId" clId="{C10EAA17-288C-41A8-8896-895CC34FF5C0}" dt="2021-09-19T00:07:18.820" v="486" actId="478"/>
          <ac:spMkLst>
            <pc:docMk/>
            <pc:sldMk cId="1369524452" sldId="310"/>
            <ac:spMk id="3" creationId="{2AE8F061-3031-44F6-A003-0932AB747F13}"/>
          </ac:spMkLst>
        </pc:spChg>
        <pc:spChg chg="del mod">
          <ac:chgData name="Christopher Corbally" userId="f27ecdf799712838" providerId="LiveId" clId="{C10EAA17-288C-41A8-8896-895CC34FF5C0}" dt="2021-09-19T00:07:16.770" v="485" actId="478"/>
          <ac:spMkLst>
            <pc:docMk/>
            <pc:sldMk cId="1369524452" sldId="310"/>
            <ac:spMk id="4" creationId="{2BBA1C18-120D-4E28-8FC4-E3A76EDB57D4}"/>
          </ac:spMkLst>
        </pc:spChg>
      </pc:sldChg>
      <pc:sldChg chg="del">
        <pc:chgData name="Christopher Corbally" userId="f27ecdf799712838" providerId="LiveId" clId="{C10EAA17-288C-41A8-8896-895CC34FF5C0}" dt="2021-09-18T23:16:11.260" v="0" actId="47"/>
        <pc:sldMkLst>
          <pc:docMk/>
          <pc:sldMk cId="2658474924" sldId="310"/>
        </pc:sldMkLst>
      </pc:sldChg>
      <pc:sldChg chg="del">
        <pc:chgData name="Christopher Corbally" userId="f27ecdf799712838" providerId="LiveId" clId="{C10EAA17-288C-41A8-8896-895CC34FF5C0}" dt="2021-09-18T23:16:11.260" v="0" actId="47"/>
        <pc:sldMkLst>
          <pc:docMk/>
          <pc:sldMk cId="3035886690" sldId="311"/>
        </pc:sldMkLst>
      </pc:sldChg>
      <pc:sldMasterChg chg="setBg modSldLayout">
        <pc:chgData name="Christopher Corbally" userId="f27ecdf799712838" providerId="LiveId" clId="{C10EAA17-288C-41A8-8896-895CC34FF5C0}" dt="2021-09-18T23:26:56.106" v="68"/>
        <pc:sldMasterMkLst>
          <pc:docMk/>
          <pc:sldMasterMk cId="0" sldId="2147483648"/>
        </pc:sldMasterMkLst>
        <pc:sldLayoutChg chg="setBg">
          <pc:chgData name="Christopher Corbally" userId="f27ecdf799712838" providerId="LiveId" clId="{C10EAA17-288C-41A8-8896-895CC34FF5C0}" dt="2021-09-18T23:26:56.106" v="68"/>
          <pc:sldLayoutMkLst>
            <pc:docMk/>
            <pc:sldMasterMk cId="0" sldId="2147483648"/>
            <pc:sldLayoutMk cId="2477138761" sldId="2147483650"/>
          </pc:sldLayoutMkLst>
        </pc:sldLayoutChg>
        <pc:sldLayoutChg chg="setBg">
          <pc:chgData name="Christopher Corbally" userId="f27ecdf799712838" providerId="LiveId" clId="{C10EAA17-288C-41A8-8896-895CC34FF5C0}" dt="2021-09-18T23:26:56.106" v="68"/>
          <pc:sldLayoutMkLst>
            <pc:docMk/>
            <pc:sldMasterMk cId="0" sldId="2147483648"/>
            <pc:sldLayoutMk cId="4022764208" sldId="2147483651"/>
          </pc:sldLayoutMkLst>
        </pc:sldLayoutChg>
        <pc:sldLayoutChg chg="setBg">
          <pc:chgData name="Christopher Corbally" userId="f27ecdf799712838" providerId="LiveId" clId="{C10EAA17-288C-41A8-8896-895CC34FF5C0}" dt="2021-09-18T23:26:56.106" v="68"/>
          <pc:sldLayoutMkLst>
            <pc:docMk/>
            <pc:sldMasterMk cId="0" sldId="2147483648"/>
            <pc:sldLayoutMk cId="3613020961" sldId="2147483652"/>
          </pc:sldLayoutMkLst>
        </pc:sldLayoutChg>
        <pc:sldLayoutChg chg="setBg">
          <pc:chgData name="Christopher Corbally" userId="f27ecdf799712838" providerId="LiveId" clId="{C10EAA17-288C-41A8-8896-895CC34FF5C0}" dt="2021-09-18T23:26:56.106" v="68"/>
          <pc:sldLayoutMkLst>
            <pc:docMk/>
            <pc:sldMasterMk cId="0" sldId="2147483648"/>
            <pc:sldLayoutMk cId="3098720252" sldId="2147483653"/>
          </pc:sldLayoutMkLst>
        </pc:sldLayoutChg>
        <pc:sldLayoutChg chg="setBg">
          <pc:chgData name="Christopher Corbally" userId="f27ecdf799712838" providerId="LiveId" clId="{C10EAA17-288C-41A8-8896-895CC34FF5C0}" dt="2021-09-18T23:26:56.106" v="68"/>
          <pc:sldLayoutMkLst>
            <pc:docMk/>
            <pc:sldMasterMk cId="0" sldId="2147483648"/>
            <pc:sldLayoutMk cId="2968898175" sldId="2147483654"/>
          </pc:sldLayoutMkLst>
        </pc:sldLayoutChg>
        <pc:sldLayoutChg chg="setBg">
          <pc:chgData name="Christopher Corbally" userId="f27ecdf799712838" providerId="LiveId" clId="{C10EAA17-288C-41A8-8896-895CC34FF5C0}" dt="2021-09-18T23:26:56.106" v="68"/>
          <pc:sldLayoutMkLst>
            <pc:docMk/>
            <pc:sldMasterMk cId="0" sldId="2147483648"/>
            <pc:sldLayoutMk cId="2276922523" sldId="2147483655"/>
          </pc:sldLayoutMkLst>
        </pc:sldLayoutChg>
        <pc:sldLayoutChg chg="setBg">
          <pc:chgData name="Christopher Corbally" userId="f27ecdf799712838" providerId="LiveId" clId="{C10EAA17-288C-41A8-8896-895CC34FF5C0}" dt="2021-09-18T23:26:56.106" v="68"/>
          <pc:sldLayoutMkLst>
            <pc:docMk/>
            <pc:sldMasterMk cId="0" sldId="2147483648"/>
            <pc:sldLayoutMk cId="572033715" sldId="2147483656"/>
          </pc:sldLayoutMkLst>
        </pc:sldLayoutChg>
        <pc:sldLayoutChg chg="setBg">
          <pc:chgData name="Christopher Corbally" userId="f27ecdf799712838" providerId="LiveId" clId="{C10EAA17-288C-41A8-8896-895CC34FF5C0}" dt="2021-09-18T23:26:56.106" v="68"/>
          <pc:sldLayoutMkLst>
            <pc:docMk/>
            <pc:sldMasterMk cId="0" sldId="2147483648"/>
            <pc:sldLayoutMk cId="2209050836" sldId="2147483657"/>
          </pc:sldLayoutMkLst>
        </pc:sldLayoutChg>
        <pc:sldLayoutChg chg="setBg">
          <pc:chgData name="Christopher Corbally" userId="f27ecdf799712838" providerId="LiveId" clId="{C10EAA17-288C-41A8-8896-895CC34FF5C0}" dt="2021-09-18T23:26:56.106" v="68"/>
          <pc:sldLayoutMkLst>
            <pc:docMk/>
            <pc:sldMasterMk cId="0" sldId="2147483648"/>
            <pc:sldLayoutMk cId="656782160" sldId="2147483658"/>
          </pc:sldLayoutMkLst>
        </pc:sldLayoutChg>
        <pc:sldLayoutChg chg="setBg">
          <pc:chgData name="Christopher Corbally" userId="f27ecdf799712838" providerId="LiveId" clId="{C10EAA17-288C-41A8-8896-895CC34FF5C0}" dt="2021-09-18T23:26:56.106" v="68"/>
          <pc:sldLayoutMkLst>
            <pc:docMk/>
            <pc:sldMasterMk cId="0" sldId="2147483648"/>
            <pc:sldLayoutMk cId="405230116" sldId="2147483659"/>
          </pc:sldLayoutMkLst>
        </pc:sldLayoutChg>
        <pc:sldLayoutChg chg="setBg">
          <pc:chgData name="Christopher Corbally" userId="f27ecdf799712838" providerId="LiveId" clId="{C10EAA17-288C-41A8-8896-895CC34FF5C0}" dt="2021-09-18T23:26:56.106" v="68"/>
          <pc:sldLayoutMkLst>
            <pc:docMk/>
            <pc:sldMasterMk cId="0" sldId="2147483648"/>
            <pc:sldLayoutMk cId="3998004275" sldId="2147483660"/>
          </pc:sldLayoutMkLst>
        </pc:sldLayoutChg>
        <pc:sldLayoutChg chg="setBg">
          <pc:chgData name="Christopher Corbally" userId="f27ecdf799712838" providerId="LiveId" clId="{C10EAA17-288C-41A8-8896-895CC34FF5C0}" dt="2021-09-18T23:26:56.106" v="68"/>
          <pc:sldLayoutMkLst>
            <pc:docMk/>
            <pc:sldMasterMk cId="0" sldId="2147483648"/>
            <pc:sldLayoutMk cId="3578776916" sldId="2147483892"/>
          </pc:sldLayoutMkLst>
        </pc:sldLayoutChg>
      </pc:sldMasterChg>
      <pc:sldMasterChg chg="del delSldLayout">
        <pc:chgData name="Christopher Corbally" userId="f27ecdf799712838" providerId="LiveId" clId="{C10EAA17-288C-41A8-8896-895CC34FF5C0}" dt="2021-09-18T23:16:11.260" v="0" actId="47"/>
        <pc:sldMasterMkLst>
          <pc:docMk/>
          <pc:sldMasterMk cId="684272384" sldId="2147483893"/>
        </pc:sldMasterMkLst>
        <pc:sldLayoutChg chg="del">
          <pc:chgData name="Christopher Corbally" userId="f27ecdf799712838" providerId="LiveId" clId="{C10EAA17-288C-41A8-8896-895CC34FF5C0}" dt="2021-09-18T23:16:11.260" v="0" actId="47"/>
          <pc:sldLayoutMkLst>
            <pc:docMk/>
            <pc:sldMasterMk cId="684272384" sldId="2147483893"/>
            <pc:sldLayoutMk cId="534422046" sldId="214748389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35CE08C-5871-4087-BD11-F189E66C9A0C}"/>
              </a:ext>
            </a:extLst>
          </p:cNvPr>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7891" name="Rectangle 3">
            <a:extLst>
              <a:ext uri="{FF2B5EF4-FFF2-40B4-BE49-F238E27FC236}">
                <a16:creationId xmlns:a16="http://schemas.microsoft.com/office/drawing/2014/main" id="{2C4D526A-41EA-46E5-8837-C806DEA5117B}"/>
              </a:ext>
            </a:extLst>
          </p:cNvPr>
          <p:cNvSpPr>
            <a:spLocks noGrp="1" noChangeArrowheads="1"/>
          </p:cNvSpPr>
          <p:nvPr>
            <p:ph type="dt" sz="quarter" idx="1"/>
          </p:nvPr>
        </p:nvSpPr>
        <p:spPr bwMode="auto">
          <a:xfrm>
            <a:off x="518160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7892" name="Rectangle 4">
            <a:extLst>
              <a:ext uri="{FF2B5EF4-FFF2-40B4-BE49-F238E27FC236}">
                <a16:creationId xmlns:a16="http://schemas.microsoft.com/office/drawing/2014/main" id="{CACFAF31-7A1E-46B6-B567-4DCF3BEBD4BC}"/>
              </a:ext>
            </a:extLst>
          </p:cNvPr>
          <p:cNvSpPr>
            <a:spLocks noGrp="1" noChangeArrowheads="1"/>
          </p:cNvSpPr>
          <p:nvPr>
            <p:ph type="ftr" sz="quarter" idx="2"/>
          </p:nvPr>
        </p:nvSpPr>
        <p:spPr bwMode="auto">
          <a:xfrm>
            <a:off x="0" y="651510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37893" name="Rectangle 5">
            <a:extLst>
              <a:ext uri="{FF2B5EF4-FFF2-40B4-BE49-F238E27FC236}">
                <a16:creationId xmlns:a16="http://schemas.microsoft.com/office/drawing/2014/main" id="{B0845D91-7BC2-4F79-9768-241578C4FE3F}"/>
              </a:ext>
            </a:extLst>
          </p:cNvPr>
          <p:cNvSpPr>
            <a:spLocks noGrp="1" noChangeArrowheads="1"/>
          </p:cNvSpPr>
          <p:nvPr>
            <p:ph type="sldNum" sz="quarter" idx="3"/>
          </p:nvPr>
        </p:nvSpPr>
        <p:spPr bwMode="auto">
          <a:xfrm>
            <a:off x="5181600" y="651510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0C0FF53-11C2-4AB9-832B-A684A1B750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3843714-118B-4C84-93ED-8F555CF0476D}" type="datetimeFigureOut">
              <a:rPr lang="en-US" smtClean="0"/>
              <a:t>9/23/2021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427545B-D3EB-47E1-B628-80B01AC5349A}" type="slidenum">
              <a:rPr lang="en-US" smtClean="0"/>
              <a:t>‹#›</a:t>
            </a:fld>
            <a:endParaRPr lang="en-US"/>
          </a:p>
        </p:txBody>
      </p:sp>
    </p:spTree>
    <p:extLst>
      <p:ext uri="{BB962C8B-B14F-4D97-AF65-F5344CB8AC3E}">
        <p14:creationId xmlns:p14="http://schemas.microsoft.com/office/powerpoint/2010/main" val="1922319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God’s cosmos includes Darkness, remember!</a:t>
            </a:r>
          </a:p>
        </p:txBody>
      </p:sp>
      <p:sp>
        <p:nvSpPr>
          <p:cNvPr id="4" name="Slide Number Placeholder 3"/>
          <p:cNvSpPr>
            <a:spLocks noGrp="1"/>
          </p:cNvSpPr>
          <p:nvPr>
            <p:ph type="sldNum" sz="quarter" idx="5"/>
          </p:nvPr>
        </p:nvSpPr>
        <p:spPr/>
        <p:txBody>
          <a:bodyPr/>
          <a:lstStyle/>
          <a:p>
            <a:fld id="{A427545B-D3EB-47E1-B628-80B01AC5349A}" type="slidenum">
              <a:rPr lang="en-US" smtClean="0"/>
              <a:t>2</a:t>
            </a:fld>
            <a:endParaRPr lang="en-US"/>
          </a:p>
        </p:txBody>
      </p:sp>
    </p:spTree>
    <p:extLst>
      <p:ext uri="{BB962C8B-B14F-4D97-AF65-F5344CB8AC3E}">
        <p14:creationId xmlns:p14="http://schemas.microsoft.com/office/powerpoint/2010/main" val="117493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took a cannonball for SPN to realize this reality, instead of the unreality of the courtly life.</a:t>
            </a:r>
          </a:p>
        </p:txBody>
      </p:sp>
      <p:sp>
        <p:nvSpPr>
          <p:cNvPr id="4" name="Slide Number Placeholder 3"/>
          <p:cNvSpPr>
            <a:spLocks noGrp="1"/>
          </p:cNvSpPr>
          <p:nvPr>
            <p:ph type="sldNum" sz="quarter" idx="5"/>
          </p:nvPr>
        </p:nvSpPr>
        <p:spPr/>
        <p:txBody>
          <a:bodyPr/>
          <a:lstStyle/>
          <a:p>
            <a:fld id="{A427545B-D3EB-47E1-B628-80B01AC5349A}" type="slidenum">
              <a:rPr lang="en-US" smtClean="0"/>
              <a:t>3</a:t>
            </a:fld>
            <a:endParaRPr lang="en-US"/>
          </a:p>
        </p:txBody>
      </p:sp>
    </p:spTree>
    <p:extLst>
      <p:ext uri="{BB962C8B-B14F-4D97-AF65-F5344CB8AC3E}">
        <p14:creationId xmlns:p14="http://schemas.microsoft.com/office/powerpoint/2010/main" val="94063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Relationships are fundamental: to God, to each other, to all matter. Go and ‘contemplate” a saguaro to find this (its nursery plant, its nesting boxes, its flower pollinated &amp; then fruit), its perch for birds &amp; raptors at the </a:t>
            </a:r>
            <a:r>
              <a:rPr lang="en-US"/>
              <a:t>Desert Museum, …)</a:t>
            </a:r>
            <a:endParaRPr lang="en-US" dirty="0"/>
          </a:p>
        </p:txBody>
      </p:sp>
      <p:sp>
        <p:nvSpPr>
          <p:cNvPr id="4" name="Slide Number Placeholder 3"/>
          <p:cNvSpPr>
            <a:spLocks noGrp="1"/>
          </p:cNvSpPr>
          <p:nvPr>
            <p:ph type="sldNum" sz="quarter" idx="5"/>
          </p:nvPr>
        </p:nvSpPr>
        <p:spPr/>
        <p:txBody>
          <a:bodyPr/>
          <a:lstStyle/>
          <a:p>
            <a:fld id="{A427545B-D3EB-47E1-B628-80B01AC5349A}" type="slidenum">
              <a:rPr lang="en-US" smtClean="0"/>
              <a:t>4</a:t>
            </a:fld>
            <a:endParaRPr lang="en-US"/>
          </a:p>
        </p:txBody>
      </p:sp>
    </p:spTree>
    <p:extLst>
      <p:ext uri="{BB962C8B-B14F-4D97-AF65-F5344CB8AC3E}">
        <p14:creationId xmlns:p14="http://schemas.microsoft.com/office/powerpoint/2010/main" val="141654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7545B-D3EB-47E1-B628-80B01AC5349A}" type="slidenum">
              <a:rPr lang="en-US" smtClean="0"/>
              <a:t>5</a:t>
            </a:fld>
            <a:endParaRPr lang="en-US"/>
          </a:p>
        </p:txBody>
      </p:sp>
    </p:spTree>
    <p:extLst>
      <p:ext uri="{BB962C8B-B14F-4D97-AF65-F5344CB8AC3E}">
        <p14:creationId xmlns:p14="http://schemas.microsoft.com/office/powerpoint/2010/main" val="2076965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946D-2776-43E5-A4B6-9B487463585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B5F29-7229-4CE3-BC94-9C277A97B76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877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853E-B819-40AB-BDB3-D8AF52F1E2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27688-EAB1-48FA-B67D-626E51566B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78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05035-3F63-4DD5-8334-4459F9495F05}"/>
              </a:ext>
            </a:extLst>
          </p:cNvPr>
          <p:cNvSpPr>
            <a:spLocks noGrp="1"/>
          </p:cNvSpPr>
          <p:nvPr>
            <p:ph type="title" orient="vert"/>
          </p:nvPr>
        </p:nvSpPr>
        <p:spPr>
          <a:xfrm>
            <a:off x="6858000" y="0"/>
            <a:ext cx="2286000" cy="64738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65D5CB-2D0B-42EE-A5BB-223A1E360887}"/>
              </a:ext>
            </a:extLst>
          </p:cNvPr>
          <p:cNvSpPr>
            <a:spLocks noGrp="1"/>
          </p:cNvSpPr>
          <p:nvPr>
            <p:ph type="body" orient="vert" idx="1"/>
          </p:nvPr>
        </p:nvSpPr>
        <p:spPr>
          <a:xfrm>
            <a:off x="0" y="0"/>
            <a:ext cx="6705600" cy="64738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30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61FB-1127-494A-B38F-5A0360A95990}"/>
              </a:ext>
            </a:extLst>
          </p:cNvPr>
          <p:cNvSpPr>
            <a:spLocks noGrp="1"/>
          </p:cNvSpPr>
          <p:nvPr>
            <p:ph type="title"/>
          </p:nvPr>
        </p:nvSpPr>
        <p:spPr>
          <a:xfrm>
            <a:off x="0" y="0"/>
            <a:ext cx="9144000" cy="9017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0C6119-E3BB-4811-913B-503D6D4F3620}"/>
              </a:ext>
            </a:extLst>
          </p:cNvPr>
          <p:cNvSpPr>
            <a:spLocks noGrp="1"/>
          </p:cNvSpPr>
          <p:nvPr>
            <p:ph type="body" sz="half" idx="1"/>
          </p:nvPr>
        </p:nvSpPr>
        <p:spPr>
          <a:xfrm>
            <a:off x="284163" y="1162050"/>
            <a:ext cx="4211637" cy="531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a16="http://schemas.microsoft.com/office/drawing/2014/main" id="{61BDE748-E509-43CC-B5F6-E1B5EB5FECBB}"/>
              </a:ext>
            </a:extLst>
          </p:cNvPr>
          <p:cNvSpPr>
            <a:spLocks noGrp="1"/>
          </p:cNvSpPr>
          <p:nvPr>
            <p:ph type="media" sz="half" idx="2"/>
          </p:nvPr>
        </p:nvSpPr>
        <p:spPr>
          <a:xfrm>
            <a:off x="4648200" y="1162050"/>
            <a:ext cx="4213225" cy="5311775"/>
          </a:xfrm>
        </p:spPr>
        <p:txBody>
          <a:bodyPr/>
          <a:lstStyle/>
          <a:p>
            <a:pPr lvl="0"/>
            <a:endParaRPr lang="en-US" noProof="0"/>
          </a:p>
        </p:txBody>
      </p:sp>
    </p:spTree>
    <p:extLst>
      <p:ext uri="{BB962C8B-B14F-4D97-AF65-F5344CB8AC3E}">
        <p14:creationId xmlns:p14="http://schemas.microsoft.com/office/powerpoint/2010/main" val="399800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D77C-210D-4917-BD5F-B1CA197A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86F0A-9C45-4F9D-8F04-9C2761F246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13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1770-F91E-4E65-9424-7E79A8A6DC1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E05A4F-264B-43FA-BE26-BAA258F1D12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022764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AAE4-CA06-499F-BC08-4E50B5DBC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A15A5-80FF-407E-AD1B-81D6D8396059}"/>
              </a:ext>
            </a:extLst>
          </p:cNvPr>
          <p:cNvSpPr>
            <a:spLocks noGrp="1"/>
          </p:cNvSpPr>
          <p:nvPr>
            <p:ph sz="half" idx="1"/>
          </p:nvPr>
        </p:nvSpPr>
        <p:spPr>
          <a:xfrm>
            <a:off x="284163" y="1162050"/>
            <a:ext cx="4211637" cy="531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BEFB92-0D06-4744-8471-073615480ED2}"/>
              </a:ext>
            </a:extLst>
          </p:cNvPr>
          <p:cNvSpPr>
            <a:spLocks noGrp="1"/>
          </p:cNvSpPr>
          <p:nvPr>
            <p:ph sz="half" idx="2"/>
          </p:nvPr>
        </p:nvSpPr>
        <p:spPr>
          <a:xfrm>
            <a:off x="4648200" y="1162050"/>
            <a:ext cx="4213225" cy="531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02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12C2-5B23-4358-B4AC-C096E91A936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05DBF6-07F5-4904-AB85-0E406EB0A25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CD647-386D-4F46-BB8B-D04FAAB3D294}"/>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12069F-B877-48EC-8B8C-6D23C9E5F53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FEE2A8-EFE9-447D-BD86-EDA0DA8E1CC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720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345C-46F0-4B8E-ACB5-7FFF607D46B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889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92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45151-9F0F-4BE6-A2E7-D8F3D3C4BD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77AC5D-070E-4731-B8F6-D8E0C52D945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A0D7C7-A3C0-434D-83FB-82CABC13334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72033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09988-BA56-48EA-99D3-CD949FF2750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B2F5A-8F47-4130-A3AC-57A019C993E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3543DD4-DE1A-4E3C-BF15-2EE451A43D9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0905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649D8C-3579-489B-A0CB-0DD733BD8C0B}"/>
              </a:ext>
            </a:extLst>
          </p:cNvPr>
          <p:cNvSpPr>
            <a:spLocks noGrp="1" noChangeArrowheads="1"/>
          </p:cNvSpPr>
          <p:nvPr>
            <p:ph type="title"/>
          </p:nvPr>
        </p:nvSpPr>
        <p:spPr bwMode="auto">
          <a:xfrm>
            <a:off x="0" y="0"/>
            <a:ext cx="9144000" cy="9017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26E2DD7-2CF5-4457-953D-B763C40DB258}"/>
              </a:ext>
            </a:extLst>
          </p:cNvPr>
          <p:cNvSpPr>
            <a:spLocks noGrp="1" noChangeArrowheads="1"/>
          </p:cNvSpPr>
          <p:nvPr>
            <p:ph type="body" idx="1"/>
          </p:nvPr>
        </p:nvSpPr>
        <p:spPr bwMode="auto">
          <a:xfrm>
            <a:off x="284163" y="1162050"/>
            <a:ext cx="8577262" cy="53117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 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92"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b="1" kern="1200">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Comic Sans MS" panose="030F0702030302020204" pitchFamily="66" charset="0"/>
        </a:defRPr>
      </a:lvl2pPr>
      <a:lvl3pPr algn="ctr" rtl="0" eaLnBrk="0" fontAlgn="base" hangingPunct="0">
        <a:spcBef>
          <a:spcPct val="0"/>
        </a:spcBef>
        <a:spcAft>
          <a:spcPct val="0"/>
        </a:spcAft>
        <a:defRPr sz="4400" b="1">
          <a:solidFill>
            <a:srgbClr val="FFFF00"/>
          </a:solidFill>
          <a:latin typeface="Comic Sans MS" panose="030F0702030302020204" pitchFamily="66" charset="0"/>
        </a:defRPr>
      </a:lvl3pPr>
      <a:lvl4pPr algn="ctr" rtl="0" eaLnBrk="0" fontAlgn="base" hangingPunct="0">
        <a:spcBef>
          <a:spcPct val="0"/>
        </a:spcBef>
        <a:spcAft>
          <a:spcPct val="0"/>
        </a:spcAft>
        <a:defRPr sz="4400" b="1">
          <a:solidFill>
            <a:srgbClr val="FFFF00"/>
          </a:solidFill>
          <a:latin typeface="Comic Sans MS" panose="030F0702030302020204" pitchFamily="66" charset="0"/>
        </a:defRPr>
      </a:lvl4pPr>
      <a:lvl5pPr algn="ctr" rtl="0" eaLnBrk="0" fontAlgn="base" hangingPunct="0">
        <a:spcBef>
          <a:spcPct val="0"/>
        </a:spcBef>
        <a:spcAft>
          <a:spcPct val="0"/>
        </a:spcAft>
        <a:defRPr sz="4400" b="1">
          <a:solidFill>
            <a:srgbClr val="FFFF00"/>
          </a:solidFill>
          <a:latin typeface="Comic Sans MS" panose="030F0702030302020204" pitchFamily="66" charset="0"/>
        </a:defRPr>
      </a:lvl5pPr>
      <a:lvl6pPr marL="457200" algn="ctr" rtl="0" fontAlgn="base">
        <a:spcBef>
          <a:spcPct val="0"/>
        </a:spcBef>
        <a:spcAft>
          <a:spcPct val="0"/>
        </a:spcAft>
        <a:defRPr sz="4400" b="1">
          <a:solidFill>
            <a:srgbClr val="FFFF00"/>
          </a:solidFill>
          <a:latin typeface="Comic Sans MS" panose="030F0702030302020204" pitchFamily="66" charset="0"/>
        </a:defRPr>
      </a:lvl6pPr>
      <a:lvl7pPr marL="914400" algn="ctr" rtl="0" fontAlgn="base">
        <a:spcBef>
          <a:spcPct val="0"/>
        </a:spcBef>
        <a:spcAft>
          <a:spcPct val="0"/>
        </a:spcAft>
        <a:defRPr sz="4400" b="1">
          <a:solidFill>
            <a:srgbClr val="FFFF00"/>
          </a:solidFill>
          <a:latin typeface="Comic Sans MS" panose="030F0702030302020204" pitchFamily="66" charset="0"/>
        </a:defRPr>
      </a:lvl7pPr>
      <a:lvl8pPr marL="1371600" algn="ctr" rtl="0" fontAlgn="base">
        <a:spcBef>
          <a:spcPct val="0"/>
        </a:spcBef>
        <a:spcAft>
          <a:spcPct val="0"/>
        </a:spcAft>
        <a:defRPr sz="4400" b="1">
          <a:solidFill>
            <a:srgbClr val="FFFF00"/>
          </a:solidFill>
          <a:latin typeface="Comic Sans MS" panose="030F0702030302020204" pitchFamily="66" charset="0"/>
        </a:defRPr>
      </a:lvl8pPr>
      <a:lvl9pPr marL="1828800" algn="ctr" rtl="0" fontAlgn="base">
        <a:spcBef>
          <a:spcPct val="0"/>
        </a:spcBef>
        <a:spcAft>
          <a:spcPct val="0"/>
        </a:spcAft>
        <a:defRPr sz="4400" b="1">
          <a:solidFill>
            <a:srgbClr val="FFFF00"/>
          </a:solidFill>
          <a:latin typeface="Comic Sans MS" panose="030F0702030302020204" pitchFamily="66" charset="0"/>
        </a:defRPr>
      </a:lvl9pPr>
    </p:titleStyle>
    <p:bodyStyle>
      <a:lvl1pPr marL="342900" indent="-342900" algn="l" rtl="0" eaLnBrk="0" fontAlgn="base" hangingPunct="0">
        <a:spcBef>
          <a:spcPct val="20000"/>
        </a:spcBef>
        <a:spcAft>
          <a:spcPct val="0"/>
        </a:spcAft>
        <a:defRPr sz="3400" b="1" kern="1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anose="05030102010509060703" pitchFamily="18" charset="2"/>
        <a:buChar char="@"/>
        <a:defRPr sz="3000" b="1" kern="1200">
          <a:solidFill>
            <a:srgbClr val="FFFF00"/>
          </a:solidFill>
          <a:latin typeface="+mn-lt"/>
          <a:ea typeface="+mn-ea"/>
          <a:cs typeface="+mn-cs"/>
        </a:defRPr>
      </a:lvl2pPr>
      <a:lvl3pPr marL="1143000" indent="-228600" algn="l" rtl="0" eaLnBrk="0" fontAlgn="base" hangingPunct="0">
        <a:spcBef>
          <a:spcPct val="20000"/>
        </a:spcBef>
        <a:spcAft>
          <a:spcPct val="0"/>
        </a:spcAft>
        <a:buFont typeface="Webdings" panose="05030102010509060703" pitchFamily="18" charset="2"/>
        <a:buChar char="b"/>
        <a:defRPr sz="2600" b="1" kern="1200">
          <a:solidFill>
            <a:srgbClr val="FFFF00"/>
          </a:solidFill>
          <a:latin typeface="+mn-lt"/>
          <a:ea typeface="+mn-ea"/>
          <a:cs typeface="+mn-cs"/>
        </a:defRPr>
      </a:lvl3pPr>
      <a:lvl4pPr marL="1600200" indent="-228600" algn="l" rtl="0" eaLnBrk="0" fontAlgn="base" hangingPunct="0">
        <a:spcBef>
          <a:spcPct val="20000"/>
        </a:spcBef>
        <a:spcAft>
          <a:spcPct val="0"/>
        </a:spcAft>
        <a:buFont typeface="Webdings" panose="05030102010509060703" pitchFamily="18" charset="2"/>
        <a:buChar char="Ë"/>
        <a:defRPr sz="2200" b="1" kern="1200">
          <a:solidFill>
            <a:srgbClr val="FFFF00"/>
          </a:solidFill>
          <a:latin typeface="+mn-lt"/>
          <a:ea typeface="+mn-ea"/>
          <a:cs typeface="+mn-cs"/>
        </a:defRPr>
      </a:lvl4pPr>
      <a:lvl5pPr marL="2057400" indent="-228600" algn="l" rtl="0" eaLnBrk="0" fontAlgn="base" hangingPunct="0">
        <a:spcBef>
          <a:spcPct val="20000"/>
        </a:spcBef>
        <a:spcAft>
          <a:spcPct val="0"/>
        </a:spcAft>
        <a:buFont typeface="Webdings" panose="05030102010509060703" pitchFamily="18" charset="2"/>
        <a:buChar char="»"/>
        <a:defRPr sz="2000" b="1"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a:extLst>
              <a:ext uri="{FF2B5EF4-FFF2-40B4-BE49-F238E27FC236}">
                <a16:creationId xmlns:a16="http://schemas.microsoft.com/office/drawing/2014/main" id="{EC772BE2-5785-48D2-ABD1-C54DB087D3B5}"/>
              </a:ext>
            </a:extLst>
          </p:cNvPr>
          <p:cNvSpPr>
            <a:spLocks noGrp="1" noChangeArrowheads="1"/>
          </p:cNvSpPr>
          <p:nvPr>
            <p:ph type="ctrTitle"/>
          </p:nvPr>
        </p:nvSpPr>
        <p:spPr>
          <a:xfrm>
            <a:off x="607742" y="1146603"/>
            <a:ext cx="7967547" cy="1855787"/>
          </a:xfrm>
        </p:spPr>
        <p:txBody>
          <a:bodyPr anchor="ctr"/>
          <a:lstStyle/>
          <a:p>
            <a:pPr eaLnBrk="1" hangingPunct="1"/>
            <a:br>
              <a:rPr lang="en-US" altLang="en-US" sz="5400" dirty="0"/>
            </a:br>
            <a:r>
              <a:rPr lang="en-US" altLang="en-US" sz="5400" dirty="0"/>
              <a:t>Praising &amp; Reverencing,</a:t>
            </a:r>
            <a:br>
              <a:rPr lang="en-US" altLang="en-US" sz="5400" dirty="0"/>
            </a:br>
            <a:r>
              <a:rPr lang="en-US" altLang="en-US" sz="5400" dirty="0"/>
              <a:t>Loving,</a:t>
            </a:r>
            <a:br>
              <a:rPr lang="en-US" altLang="en-US" sz="5400" dirty="0"/>
            </a:br>
            <a:r>
              <a:rPr lang="en-US" altLang="en-US" sz="5400" dirty="0"/>
              <a:t>Reconciling</a:t>
            </a:r>
          </a:p>
        </p:txBody>
      </p:sp>
      <p:grpSp>
        <p:nvGrpSpPr>
          <p:cNvPr id="5" name="Group 4">
            <a:extLst>
              <a:ext uri="{FF2B5EF4-FFF2-40B4-BE49-F238E27FC236}">
                <a16:creationId xmlns:a16="http://schemas.microsoft.com/office/drawing/2014/main" id="{3360259F-6D9B-46F0-B2D9-029200F261F6}"/>
              </a:ext>
            </a:extLst>
          </p:cNvPr>
          <p:cNvGrpSpPr/>
          <p:nvPr/>
        </p:nvGrpSpPr>
        <p:grpSpPr>
          <a:xfrm>
            <a:off x="394591" y="5611090"/>
            <a:ext cx="8406509" cy="1052945"/>
            <a:chOff x="394591" y="5611090"/>
            <a:chExt cx="8406509" cy="1052945"/>
          </a:xfrm>
        </p:grpSpPr>
        <p:sp>
          <p:nvSpPr>
            <p:cNvPr id="6" name="Subtitle 6">
              <a:extLst>
                <a:ext uri="{FF2B5EF4-FFF2-40B4-BE49-F238E27FC236}">
                  <a16:creationId xmlns:a16="http://schemas.microsoft.com/office/drawing/2014/main" id="{9B084F74-0B77-41F0-96B7-ED78467F86F2}"/>
                </a:ext>
              </a:extLst>
            </p:cNvPr>
            <p:cNvSpPr txBox="1">
              <a:spLocks/>
            </p:cNvSpPr>
            <p:nvPr/>
          </p:nvSpPr>
          <p:spPr bwMode="auto">
            <a:xfrm>
              <a:off x="4572000" y="5611090"/>
              <a:ext cx="4229100" cy="10529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b="1" kern="1200">
                  <a:solidFill>
                    <a:srgbClr val="FFFF00"/>
                  </a:solidFill>
                  <a:latin typeface="+mn-lt"/>
                  <a:ea typeface="+mn-ea"/>
                  <a:cs typeface="+mn-cs"/>
                </a:defRPr>
              </a:lvl1pPr>
              <a:lvl2pPr marL="457200" indent="0" algn="ctr" rtl="0" eaLnBrk="0" fontAlgn="base" hangingPunct="0">
                <a:spcBef>
                  <a:spcPct val="20000"/>
                </a:spcBef>
                <a:spcAft>
                  <a:spcPct val="0"/>
                </a:spcAft>
                <a:buFont typeface="Webdings" panose="05030102010509060703" pitchFamily="18" charset="2"/>
                <a:buNone/>
                <a:defRPr sz="2000" b="1" kern="1200">
                  <a:solidFill>
                    <a:srgbClr val="FFFF00"/>
                  </a:solidFill>
                  <a:latin typeface="+mn-lt"/>
                  <a:ea typeface="+mn-ea"/>
                  <a:cs typeface="+mn-cs"/>
                </a:defRPr>
              </a:lvl2pPr>
              <a:lvl3pPr marL="914400" indent="0" algn="ctr" rtl="0" eaLnBrk="0" fontAlgn="base" hangingPunct="0">
                <a:spcBef>
                  <a:spcPct val="20000"/>
                </a:spcBef>
                <a:spcAft>
                  <a:spcPct val="0"/>
                </a:spcAft>
                <a:buFont typeface="Webdings" panose="05030102010509060703" pitchFamily="18" charset="2"/>
                <a:buNone/>
                <a:defRPr sz="1800" b="1" kern="1200">
                  <a:solidFill>
                    <a:srgbClr val="FFFF00"/>
                  </a:solidFill>
                  <a:latin typeface="+mn-lt"/>
                  <a:ea typeface="+mn-ea"/>
                  <a:cs typeface="+mn-cs"/>
                </a:defRPr>
              </a:lvl3pPr>
              <a:lvl4pPr marL="1371600" indent="0" algn="ctr" rtl="0" eaLnBrk="0" fontAlgn="base" hangingPunct="0">
                <a:spcBef>
                  <a:spcPct val="20000"/>
                </a:spcBef>
                <a:spcAft>
                  <a:spcPct val="0"/>
                </a:spcAft>
                <a:buFont typeface="Webdings" panose="05030102010509060703" pitchFamily="18" charset="2"/>
                <a:buNone/>
                <a:defRPr sz="1600" b="1" kern="1200">
                  <a:solidFill>
                    <a:srgbClr val="FFFF00"/>
                  </a:solidFill>
                  <a:latin typeface="+mn-lt"/>
                  <a:ea typeface="+mn-ea"/>
                  <a:cs typeface="+mn-cs"/>
                </a:defRPr>
              </a:lvl4pPr>
              <a:lvl5pPr marL="1828800" indent="0" algn="ctr" rtl="0" eaLnBrk="0" fontAlgn="base" hangingPunct="0">
                <a:spcBef>
                  <a:spcPct val="20000"/>
                </a:spcBef>
                <a:spcAft>
                  <a:spcPct val="0"/>
                </a:spcAft>
                <a:buFont typeface="Webdings" panose="05030102010509060703" pitchFamily="18" charset="2"/>
                <a:buNone/>
                <a:defRPr sz="1600" b="1" kern="1200">
                  <a:solidFill>
                    <a:srgbClr val="FFFF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Lucida Sans"/>
                  <a:ea typeface="+mn-ea"/>
                  <a:cs typeface="+mn-cs"/>
                </a:rPr>
                <a:t>Ignatian Silent Retreat</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Lucida Sans"/>
                  <a:ea typeface="+mn-ea"/>
                  <a:cs typeface="+mn-cs"/>
                </a:rPr>
                <a:t>September 2021</a:t>
              </a:r>
              <a:endParaRPr kumimoji="0" lang="en-US" sz="2000" b="1" i="0" u="none" strike="noStrike" kern="1200" cap="none" spc="0" normalizeH="0" baseline="0" noProof="0" dirty="0">
                <a:ln>
                  <a:noFill/>
                </a:ln>
                <a:solidFill>
                  <a:prstClr val="white"/>
                </a:solidFill>
                <a:effectLst/>
                <a:uLnTx/>
                <a:uFillTx/>
                <a:latin typeface="Comic Sans MS"/>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Comic Sans MS"/>
                <a:ea typeface="+mn-ea"/>
                <a:cs typeface="+mn-cs"/>
              </a:endParaRPr>
            </a:p>
          </p:txBody>
        </p:sp>
        <p:sp>
          <p:nvSpPr>
            <p:cNvPr id="8" name="Rectangle 7">
              <a:extLst>
                <a:ext uri="{FF2B5EF4-FFF2-40B4-BE49-F238E27FC236}">
                  <a16:creationId xmlns:a16="http://schemas.microsoft.com/office/drawing/2014/main" id="{5332F74B-ECED-42F7-8875-4BF165D34A25}"/>
                </a:ext>
              </a:extLst>
            </p:cNvPr>
            <p:cNvSpPr/>
            <p:nvPr/>
          </p:nvSpPr>
          <p:spPr>
            <a:xfrm>
              <a:off x="394591" y="5675953"/>
              <a:ext cx="310223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FFFFFF"/>
                  </a:solidFill>
                  <a:effectLst/>
                  <a:uLnTx/>
                  <a:uFillTx/>
                  <a:latin typeface="Lucida Sans Unicode" panose="020B0602030504020204" pitchFamily="34" charset="0"/>
                  <a:cs typeface="Lucida Sans Unicode" panose="020B0602030504020204" pitchFamily="34" charset="0"/>
                </a:rPr>
                <a:t>Christopher Corbally, SJ</a:t>
              </a:r>
            </a:p>
          </p:txBody>
        </p:sp>
      </p:grpSp>
    </p:spTree>
    <p:extLst>
      <p:ext uri="{BB962C8B-B14F-4D97-AF65-F5344CB8AC3E}">
        <p14:creationId xmlns:p14="http://schemas.microsoft.com/office/powerpoint/2010/main" val="3460161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795338"/>
          </a:xfrm>
          <a:effectLst>
            <a:outerShdw dist="25400" dir="2700000" algn="ctr" rotWithShape="0">
              <a:schemeClr val="tx1"/>
            </a:outerShdw>
          </a:effectLst>
        </p:spPr>
        <p:txBody>
          <a:bodyPr anchorCtr="1"/>
          <a:lstStyle/>
          <a:p>
            <a:pPr eaLnBrk="1" hangingPunct="1">
              <a:defRPr/>
            </a:pPr>
            <a:r>
              <a:rPr lang="en-US" dirty="0"/>
              <a:t>Praising &amp; Reverencing</a:t>
            </a:r>
          </a:p>
        </p:txBody>
      </p:sp>
      <p:sp>
        <p:nvSpPr>
          <p:cNvPr id="19459" name="Text Box 5"/>
          <p:cNvSpPr txBox="1">
            <a:spLocks noChangeArrowheads="1"/>
          </p:cNvSpPr>
          <p:nvPr/>
        </p:nvSpPr>
        <p:spPr bwMode="auto">
          <a:xfrm>
            <a:off x="0" y="920750"/>
            <a:ext cx="9144000" cy="579438"/>
          </a:xfrm>
          <a:prstGeom prst="rect">
            <a:avLst/>
          </a:prstGeom>
          <a:noFill/>
          <a:ln w="12700">
            <a:noFill/>
            <a:miter lim="800000"/>
            <a:headEnd type="none" w="sm" len="sm"/>
            <a:tailEnd type="none" w="sm" len="sm"/>
          </a:ln>
          <a:effectLst>
            <a:outerShdw dist="25400" dir="2700000" algn="ctr" rotWithShape="0">
              <a:schemeClr val="tx1"/>
            </a:outerShdw>
          </a:effectLst>
        </p:spPr>
        <p:txBody>
          <a:bodyPr>
            <a:spAutoFit/>
          </a:bodyPr>
          <a:lstStyle/>
          <a:p>
            <a:pPr algn="ctr">
              <a:spcBef>
                <a:spcPct val="50000"/>
              </a:spcBef>
              <a:defRPr/>
            </a:pPr>
            <a:r>
              <a:rPr lang="en-US" sz="3200" dirty="0">
                <a:solidFill>
                  <a:srgbClr val="FFFF00"/>
                </a:solidFill>
                <a:latin typeface="Comic Sans MS" pitchFamily="66" charset="0"/>
              </a:rPr>
              <a:t>The Principle and Foundation of St. Ignatius</a:t>
            </a:r>
          </a:p>
        </p:txBody>
      </p:sp>
      <p:sp>
        <p:nvSpPr>
          <p:cNvPr id="19460" name="Text Box 6"/>
          <p:cNvSpPr txBox="1">
            <a:spLocks noChangeArrowheads="1"/>
          </p:cNvSpPr>
          <p:nvPr/>
        </p:nvSpPr>
        <p:spPr bwMode="auto">
          <a:xfrm>
            <a:off x="1488833" y="4545255"/>
            <a:ext cx="6179282" cy="1569660"/>
          </a:xfrm>
          <a:prstGeom prst="rect">
            <a:avLst/>
          </a:prstGeom>
          <a:noFill/>
          <a:ln w="12700">
            <a:noFill/>
            <a:miter lim="800000"/>
            <a:headEnd type="none" w="sm" len="sm"/>
            <a:tailEnd type="none" w="sm" len="sm"/>
          </a:ln>
          <a:effectLst>
            <a:outerShdw dist="25400" dir="2700000" algn="ctr" rotWithShape="0">
              <a:schemeClr val="tx1"/>
            </a:outerShdw>
          </a:effectLst>
        </p:spPr>
        <p:txBody>
          <a:bodyPr wrap="square">
            <a:spAutoFit/>
          </a:bodyPr>
          <a:lstStyle/>
          <a:p>
            <a:pPr>
              <a:spcBef>
                <a:spcPct val="50000"/>
              </a:spcBef>
              <a:defRPr/>
            </a:pPr>
            <a:r>
              <a:rPr lang="en-US" sz="3200" dirty="0">
                <a:solidFill>
                  <a:srgbClr val="FFFF00"/>
                </a:solidFill>
                <a:latin typeface="Comic Sans MS" pitchFamily="66" charset="0"/>
              </a:rPr>
              <a:t>   All of God’s created cosmos is intended to reveal this sharing of God’s life and love.</a:t>
            </a:r>
          </a:p>
        </p:txBody>
      </p:sp>
      <p:sp>
        <p:nvSpPr>
          <p:cNvPr id="19461" name="Text Box 8"/>
          <p:cNvSpPr txBox="1">
            <a:spLocks noChangeArrowheads="1"/>
          </p:cNvSpPr>
          <p:nvPr/>
        </p:nvSpPr>
        <p:spPr bwMode="auto">
          <a:xfrm>
            <a:off x="842108" y="1576388"/>
            <a:ext cx="7467600" cy="2654300"/>
          </a:xfrm>
          <a:prstGeom prst="rect">
            <a:avLst/>
          </a:prstGeom>
          <a:noFill/>
          <a:ln w="12700">
            <a:noFill/>
            <a:miter lim="800000"/>
            <a:headEnd type="none" w="sm" len="sm"/>
            <a:tailEnd type="none" w="sm" len="sm"/>
          </a:ln>
          <a:effectLst>
            <a:outerShdw dist="25400" dir="2700000" algn="ctr" rotWithShape="0">
              <a:schemeClr val="tx1"/>
            </a:outerShdw>
          </a:effectLst>
        </p:spPr>
        <p:txBody>
          <a:bodyPr>
            <a:spAutoFit/>
          </a:bodyPr>
          <a:lstStyle/>
          <a:p>
            <a:pPr>
              <a:spcBef>
                <a:spcPct val="50000"/>
              </a:spcBef>
              <a:defRPr/>
            </a:pPr>
            <a:r>
              <a:rPr lang="en-US" sz="2800" dirty="0">
                <a:solidFill>
                  <a:srgbClr val="FFFF00"/>
                </a:solidFill>
                <a:latin typeface="Comic Sans MS" pitchFamily="66" charset="0"/>
              </a:rPr>
              <a:t>   We are created to share in God’s love and life for eternity.  The experience of this love is manifested in our response of praise, reverence and service, that is, loving God with all our heart all our mind and all our will.</a:t>
            </a:r>
          </a:p>
        </p:txBody>
      </p:sp>
      <p:sp>
        <p:nvSpPr>
          <p:cNvPr id="19462" name="Text Box 9"/>
          <p:cNvSpPr txBox="1">
            <a:spLocks noChangeArrowheads="1"/>
          </p:cNvSpPr>
          <p:nvPr/>
        </p:nvSpPr>
        <p:spPr bwMode="auto">
          <a:xfrm>
            <a:off x="3113088" y="6521450"/>
            <a:ext cx="6030912" cy="336550"/>
          </a:xfrm>
          <a:prstGeom prst="rect">
            <a:avLst/>
          </a:prstGeom>
          <a:noFill/>
          <a:ln w="12700">
            <a:noFill/>
            <a:miter lim="800000"/>
            <a:headEnd type="none" w="sm" len="sm"/>
            <a:tailEnd type="none" w="sm" len="sm"/>
          </a:ln>
        </p:spPr>
        <p:txBody>
          <a:bodyPr>
            <a:spAutoFit/>
          </a:bodyPr>
          <a:lstStyle/>
          <a:p>
            <a:pPr algn="r">
              <a:spcBef>
                <a:spcPct val="50000"/>
              </a:spcBef>
            </a:pPr>
            <a:r>
              <a:rPr lang="en-US" sz="1600" i="1" dirty="0">
                <a:solidFill>
                  <a:srgbClr val="FFFF00"/>
                </a:solidFill>
              </a:rPr>
              <a:t>cf</a:t>
            </a:r>
            <a:r>
              <a:rPr lang="en-US" sz="1600" dirty="0">
                <a:solidFill>
                  <a:srgbClr val="FFFF00"/>
                </a:solidFill>
              </a:rPr>
              <a:t>. David Fleming: https://www.ignatianspirituality.com</a:t>
            </a:r>
          </a:p>
        </p:txBody>
      </p:sp>
    </p:spTree>
    <p:extLst>
      <p:ext uri="{BB962C8B-B14F-4D97-AF65-F5344CB8AC3E}">
        <p14:creationId xmlns:p14="http://schemas.microsoft.com/office/powerpoint/2010/main" val="3613312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795338"/>
          </a:xfrm>
          <a:effectLst>
            <a:outerShdw dist="25400" dir="2700000" algn="ctr" rotWithShape="0">
              <a:schemeClr val="tx1"/>
            </a:outerShdw>
          </a:effectLst>
        </p:spPr>
        <p:txBody>
          <a:bodyPr anchorCtr="1"/>
          <a:lstStyle/>
          <a:p>
            <a:pPr eaLnBrk="1" hangingPunct="1">
              <a:defRPr/>
            </a:pPr>
            <a:r>
              <a:rPr lang="en-US" dirty="0"/>
              <a:t>Choosing with Care</a:t>
            </a:r>
          </a:p>
        </p:txBody>
      </p:sp>
      <p:sp>
        <p:nvSpPr>
          <p:cNvPr id="19461" name="Text Box 8"/>
          <p:cNvSpPr txBox="1">
            <a:spLocks noChangeArrowheads="1"/>
          </p:cNvSpPr>
          <p:nvPr/>
        </p:nvSpPr>
        <p:spPr bwMode="auto">
          <a:xfrm>
            <a:off x="187569" y="1287704"/>
            <a:ext cx="8757139" cy="5293757"/>
          </a:xfrm>
          <a:prstGeom prst="rect">
            <a:avLst/>
          </a:prstGeom>
          <a:noFill/>
          <a:ln w="12700">
            <a:noFill/>
            <a:miter lim="800000"/>
            <a:headEnd type="none" w="sm" len="sm"/>
            <a:tailEnd type="none" w="sm" len="sm"/>
          </a:ln>
          <a:effectLst>
            <a:outerShdw dist="25400" dir="2700000" algn="ctr" rotWithShape="0">
              <a:schemeClr val="tx1"/>
            </a:outerShdw>
          </a:effectLst>
        </p:spPr>
        <p:txBody>
          <a:bodyPr wrap="square">
            <a:spAutoFit/>
          </a:bodyPr>
          <a:lstStyle/>
          <a:p>
            <a:pPr>
              <a:spcBef>
                <a:spcPct val="50000"/>
              </a:spcBef>
              <a:defRPr/>
            </a:pPr>
            <a:r>
              <a:rPr lang="en-US" sz="2800" dirty="0">
                <a:solidFill>
                  <a:srgbClr val="FFFF00"/>
                </a:solidFill>
                <a:latin typeface="Comic Sans MS" pitchFamily="66" charset="0"/>
              </a:rPr>
              <a:t>    “And when St. Ignatius proposes a program of indifference and discreet generosity for choosing ‘what is more conducive’ to this end [of praising and loving God], he presents us to the ‘even greater God’, to the One who is more intimate to me than I am to myself. This image of the ‘Deus semper </a:t>
            </a:r>
            <a:r>
              <a:rPr lang="en-US" sz="2800" dirty="0" err="1">
                <a:solidFill>
                  <a:srgbClr val="FFFF00"/>
                </a:solidFill>
                <a:latin typeface="Comic Sans MS" pitchFamily="66" charset="0"/>
              </a:rPr>
              <a:t>maior</a:t>
            </a:r>
            <a:r>
              <a:rPr lang="en-US" sz="2800" dirty="0">
                <a:solidFill>
                  <a:srgbClr val="FFFF00"/>
                </a:solidFill>
                <a:latin typeface="Comic Sans MS" pitchFamily="66" charset="0"/>
              </a:rPr>
              <a:t>’ is distinctively Ignatian—it is what draws us out of ourselves and moves us to praise and reverence him; it fills us with the desire to follow him with greater love and to serve him better. For this [we are] created.”</a:t>
            </a:r>
          </a:p>
          <a:p>
            <a:pPr>
              <a:spcBef>
                <a:spcPct val="50000"/>
              </a:spcBef>
              <a:defRPr/>
            </a:pPr>
            <a:r>
              <a:rPr lang="en-US" sz="2000" dirty="0">
                <a:solidFill>
                  <a:srgbClr val="FFFF00"/>
                </a:solidFill>
                <a:latin typeface="Comic Sans MS" pitchFamily="66" charset="0"/>
              </a:rPr>
              <a:t>Bishop Jorge Mario Bergoglio, to his brother bishops</a:t>
            </a:r>
          </a:p>
        </p:txBody>
      </p:sp>
    </p:spTree>
    <p:extLst>
      <p:ext uri="{BB962C8B-B14F-4D97-AF65-F5344CB8AC3E}">
        <p14:creationId xmlns:p14="http://schemas.microsoft.com/office/powerpoint/2010/main" val="3699789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795338"/>
          </a:xfrm>
          <a:effectLst>
            <a:outerShdw dist="25400" dir="2700000" algn="ctr" rotWithShape="0">
              <a:schemeClr val="tx1"/>
            </a:outerShdw>
          </a:effectLst>
        </p:spPr>
        <p:txBody>
          <a:bodyPr anchorCtr="1"/>
          <a:lstStyle/>
          <a:p>
            <a:pPr eaLnBrk="1" hangingPunct="1">
              <a:defRPr/>
            </a:pPr>
            <a:r>
              <a:rPr lang="en-US" dirty="0"/>
              <a:t>Choosing with Love</a:t>
            </a:r>
          </a:p>
        </p:txBody>
      </p:sp>
      <p:sp>
        <p:nvSpPr>
          <p:cNvPr id="19461" name="Text Box 8"/>
          <p:cNvSpPr txBox="1">
            <a:spLocks noChangeArrowheads="1"/>
          </p:cNvSpPr>
          <p:nvPr/>
        </p:nvSpPr>
        <p:spPr bwMode="auto">
          <a:xfrm>
            <a:off x="480645" y="1381488"/>
            <a:ext cx="8557846" cy="3139321"/>
          </a:xfrm>
          <a:prstGeom prst="rect">
            <a:avLst/>
          </a:prstGeom>
          <a:noFill/>
          <a:ln w="12700">
            <a:noFill/>
            <a:miter lim="800000"/>
            <a:headEnd type="none" w="sm" len="sm"/>
            <a:tailEnd type="none" w="sm" len="sm"/>
          </a:ln>
          <a:effectLst>
            <a:outerShdw dist="25400" dir="2700000" algn="ctr" rotWithShape="0">
              <a:schemeClr val="tx1"/>
            </a:outerShdw>
          </a:effectLst>
        </p:spPr>
        <p:txBody>
          <a:bodyPr wrap="square">
            <a:spAutoFit/>
          </a:bodyPr>
          <a:lstStyle/>
          <a:p>
            <a:pPr>
              <a:spcBef>
                <a:spcPct val="50000"/>
              </a:spcBef>
              <a:defRPr/>
            </a:pPr>
            <a:r>
              <a:rPr lang="en-US" sz="2800" dirty="0">
                <a:solidFill>
                  <a:srgbClr val="FFFF00"/>
                </a:solidFill>
                <a:latin typeface="Comic Sans MS" pitchFamily="66" charset="0"/>
              </a:rPr>
              <a:t>“Taken in its full biological reality, love (namely the affinity of one being for another) is not unique to the human being. It represents a general property of all life, and as such it embraces all the varieties and degrees of every form successively taken by organized matter.”</a:t>
            </a:r>
          </a:p>
          <a:p>
            <a:pPr>
              <a:spcBef>
                <a:spcPct val="50000"/>
              </a:spcBef>
              <a:defRPr/>
            </a:pPr>
            <a:r>
              <a:rPr lang="en-US" sz="2000" dirty="0">
                <a:solidFill>
                  <a:srgbClr val="FFFF00"/>
                </a:solidFill>
                <a:latin typeface="Comic Sans MS" pitchFamily="66" charset="0"/>
              </a:rPr>
              <a:t>The Universality of Love, Pierre Teilhard de Chardin</a:t>
            </a:r>
          </a:p>
        </p:txBody>
      </p:sp>
    </p:spTree>
    <p:extLst>
      <p:ext uri="{BB962C8B-B14F-4D97-AF65-F5344CB8AC3E}">
        <p14:creationId xmlns:p14="http://schemas.microsoft.com/office/powerpoint/2010/main" val="2765322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795338"/>
          </a:xfrm>
          <a:effectLst>
            <a:outerShdw dist="25400" dir="2700000" algn="ctr" rotWithShape="0">
              <a:schemeClr val="tx1"/>
            </a:outerShdw>
          </a:effectLst>
        </p:spPr>
        <p:txBody>
          <a:bodyPr anchorCtr="1"/>
          <a:lstStyle/>
          <a:p>
            <a:pPr eaLnBrk="1" hangingPunct="1">
              <a:defRPr/>
            </a:pPr>
            <a:r>
              <a:rPr lang="en-US" dirty="0"/>
              <a:t>Examining Our Choices</a:t>
            </a:r>
          </a:p>
        </p:txBody>
      </p:sp>
      <p:sp>
        <p:nvSpPr>
          <p:cNvPr id="19461" name="Text Box 8"/>
          <p:cNvSpPr txBox="1">
            <a:spLocks noChangeArrowheads="1"/>
          </p:cNvSpPr>
          <p:nvPr/>
        </p:nvSpPr>
        <p:spPr bwMode="auto">
          <a:xfrm>
            <a:off x="480645" y="1035804"/>
            <a:ext cx="8557846" cy="5478423"/>
          </a:xfrm>
          <a:prstGeom prst="rect">
            <a:avLst/>
          </a:prstGeom>
          <a:noFill/>
          <a:ln w="12700">
            <a:noFill/>
            <a:miter lim="800000"/>
            <a:headEnd type="none" w="sm" len="sm"/>
            <a:tailEnd type="none" w="sm" len="sm"/>
          </a:ln>
          <a:effectLst>
            <a:outerShdw dist="25400" dir="2700000" algn="ctr" rotWithShape="0">
              <a:schemeClr val="tx1"/>
            </a:outerShdw>
          </a:effectLst>
        </p:spPr>
        <p:txBody>
          <a:bodyPr wrap="square">
            <a:spAutoFit/>
          </a:bodyPr>
          <a:lstStyle/>
          <a:p>
            <a:pPr algn="ctr">
              <a:spcBef>
                <a:spcPct val="50000"/>
              </a:spcBef>
              <a:defRPr/>
            </a:pPr>
            <a:r>
              <a:rPr lang="en-US" sz="3200" dirty="0">
                <a:solidFill>
                  <a:srgbClr val="FFFF00"/>
                </a:solidFill>
                <a:latin typeface="Comic Sans MS" pitchFamily="66" charset="0"/>
              </a:rPr>
              <a:t>Gratitude</a:t>
            </a:r>
          </a:p>
          <a:p>
            <a:pPr algn="ctr">
              <a:spcBef>
                <a:spcPct val="50000"/>
              </a:spcBef>
              <a:defRPr/>
            </a:pPr>
            <a:r>
              <a:rPr lang="en-US" sz="3200" dirty="0">
                <a:solidFill>
                  <a:srgbClr val="FFFF00"/>
                </a:solidFill>
                <a:latin typeface="Comic Sans MS" pitchFamily="66" charset="0"/>
              </a:rPr>
              <a:t>Awareness</a:t>
            </a:r>
          </a:p>
          <a:p>
            <a:pPr algn="ctr">
              <a:spcBef>
                <a:spcPct val="50000"/>
              </a:spcBef>
              <a:defRPr/>
            </a:pPr>
            <a:r>
              <a:rPr lang="en-US" sz="3200" dirty="0">
                <a:solidFill>
                  <a:srgbClr val="FFFF00"/>
                </a:solidFill>
                <a:latin typeface="Comic Sans MS" pitchFamily="66" charset="0"/>
              </a:rPr>
              <a:t>Understanding</a:t>
            </a:r>
          </a:p>
          <a:p>
            <a:pPr algn="ctr">
              <a:spcBef>
                <a:spcPct val="50000"/>
              </a:spcBef>
              <a:defRPr/>
            </a:pPr>
            <a:r>
              <a:rPr lang="en-US" sz="3200" dirty="0">
                <a:solidFill>
                  <a:srgbClr val="FFFF00"/>
                </a:solidFill>
                <a:latin typeface="Comic Sans MS" pitchFamily="66" charset="0"/>
              </a:rPr>
              <a:t>Conversion</a:t>
            </a:r>
          </a:p>
          <a:p>
            <a:pPr algn="ctr">
              <a:spcBef>
                <a:spcPct val="50000"/>
              </a:spcBef>
              <a:defRPr/>
            </a:pPr>
            <a:r>
              <a:rPr lang="en-US" sz="3200" dirty="0">
                <a:solidFill>
                  <a:srgbClr val="FFFF00"/>
                </a:solidFill>
                <a:latin typeface="Comic Sans MS" pitchFamily="66" charset="0"/>
              </a:rPr>
              <a:t>Reconciliation</a:t>
            </a:r>
          </a:p>
          <a:p>
            <a:pPr algn="ctr">
              <a:spcBef>
                <a:spcPct val="50000"/>
              </a:spcBef>
              <a:defRPr/>
            </a:pPr>
            <a:r>
              <a:rPr lang="en-US" sz="3200" dirty="0">
                <a:solidFill>
                  <a:srgbClr val="FFFF00"/>
                </a:solidFill>
                <a:latin typeface="Comic Sans MS" pitchFamily="66" charset="0"/>
              </a:rPr>
              <a:t>Closing Prayer </a:t>
            </a:r>
          </a:p>
          <a:p>
            <a:pPr algn="ctr">
              <a:spcBef>
                <a:spcPct val="50000"/>
              </a:spcBef>
              <a:defRPr/>
            </a:pPr>
            <a:endParaRPr lang="en-US" sz="2800" dirty="0">
              <a:solidFill>
                <a:srgbClr val="FFFF00"/>
              </a:solidFill>
              <a:latin typeface="Comic Sans MS" pitchFamily="66" charset="0"/>
            </a:endParaRPr>
          </a:p>
          <a:p>
            <a:pPr algn="ctr">
              <a:spcBef>
                <a:spcPct val="50000"/>
              </a:spcBef>
              <a:defRPr/>
            </a:pPr>
            <a:r>
              <a:rPr lang="en-US" dirty="0">
                <a:solidFill>
                  <a:srgbClr val="FFFF00"/>
                </a:solidFill>
                <a:latin typeface="Comic Sans MS" pitchFamily="66" charset="0"/>
              </a:rPr>
              <a:t>www.EcologicalExamen.org</a:t>
            </a:r>
          </a:p>
        </p:txBody>
      </p:sp>
      <p:pic>
        <p:nvPicPr>
          <p:cNvPr id="2" name="PAYG_ExamenEcolocical">
            <a:hlinkClick r:id="" action="ppaction://media"/>
            <a:extLst>
              <a:ext uri="{FF2B5EF4-FFF2-40B4-BE49-F238E27FC236}">
                <a16:creationId xmlns:a16="http://schemas.microsoft.com/office/drawing/2014/main" id="{039966E2-1E1E-48D0-9E4D-730CEFD13F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6368" y="5618996"/>
            <a:ext cx="203200" cy="203200"/>
          </a:xfrm>
          <a:prstGeom prst="rect">
            <a:avLst/>
          </a:prstGeom>
        </p:spPr>
      </p:pic>
    </p:spTree>
    <p:extLst>
      <p:ext uri="{BB962C8B-B14F-4D97-AF65-F5344CB8AC3E}">
        <p14:creationId xmlns:p14="http://schemas.microsoft.com/office/powerpoint/2010/main" val="354742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52445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401</Words>
  <Application>Microsoft Office PowerPoint</Application>
  <PresentationFormat>On-screen Show (4:3)</PresentationFormat>
  <Paragraphs>31</Paragraphs>
  <Slides>6</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Calibri</vt:lpstr>
      <vt:lpstr>Comic Sans MS</vt:lpstr>
      <vt:lpstr>Lucida Sans</vt:lpstr>
      <vt:lpstr>Lucida Sans Unicode</vt:lpstr>
      <vt:lpstr>Times New Roman</vt:lpstr>
      <vt:lpstr>Webdings</vt:lpstr>
      <vt:lpstr>Default Design</vt:lpstr>
      <vt:lpstr> Praising &amp; Reverencing, Loving, Reconciling</vt:lpstr>
      <vt:lpstr>Praising &amp; Reverencing</vt:lpstr>
      <vt:lpstr>Choosing with Care</vt:lpstr>
      <vt:lpstr>Choosing with Love</vt:lpstr>
      <vt:lpstr>Examining Our Choices</vt:lpstr>
      <vt:lpstr>PowerPoint Presentation</vt:lpstr>
    </vt:vector>
  </TitlesOfParts>
  <Company>Vatican Observatory Research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Loving The Universe</dc:title>
  <dc:creator>Aileen A. O'Donoghue</dc:creator>
  <cp:lastModifiedBy>Christopher Corbally</cp:lastModifiedBy>
  <cp:revision>27</cp:revision>
  <dcterms:created xsi:type="dcterms:W3CDTF">2002-05-06T17:49:28Z</dcterms:created>
  <dcterms:modified xsi:type="dcterms:W3CDTF">2021-09-24T03:16:41Z</dcterms:modified>
</cp:coreProperties>
</file>