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3" r:id="rId2"/>
  </p:sldMasterIdLst>
  <p:notesMasterIdLst>
    <p:notesMasterId r:id="rId30"/>
  </p:notesMasterIdLst>
  <p:handoutMasterIdLst>
    <p:handoutMasterId r:id="rId31"/>
  </p:handoutMasterIdLst>
  <p:sldIdLst>
    <p:sldId id="306" r:id="rId3"/>
    <p:sldId id="258" r:id="rId4"/>
    <p:sldId id="257" r:id="rId5"/>
    <p:sldId id="311" r:id="rId6"/>
    <p:sldId id="307" r:id="rId7"/>
    <p:sldId id="283" r:id="rId8"/>
    <p:sldId id="276" r:id="rId9"/>
    <p:sldId id="277" r:id="rId10"/>
    <p:sldId id="278" r:id="rId11"/>
    <p:sldId id="279" r:id="rId12"/>
    <p:sldId id="284" r:id="rId13"/>
    <p:sldId id="273" r:id="rId14"/>
    <p:sldId id="272" r:id="rId15"/>
    <p:sldId id="274" r:id="rId16"/>
    <p:sldId id="302" r:id="rId17"/>
    <p:sldId id="303" r:id="rId18"/>
    <p:sldId id="275" r:id="rId19"/>
    <p:sldId id="289" r:id="rId20"/>
    <p:sldId id="290" r:id="rId21"/>
    <p:sldId id="280" r:id="rId22"/>
    <p:sldId id="281" r:id="rId23"/>
    <p:sldId id="310" r:id="rId24"/>
    <p:sldId id="304" r:id="rId25"/>
    <p:sldId id="285" r:id="rId26"/>
    <p:sldId id="286" r:id="rId27"/>
    <p:sldId id="287" r:id="rId28"/>
    <p:sldId id="305" r:id="rId29"/>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81F95-5B10-4A14-AF65-B79C7677BF2F}" v="44" dt="2021-09-19T00:28:16.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showGuides="1">
      <p:cViewPr varScale="1">
        <p:scale>
          <a:sx n="41" d="100"/>
          <a:sy n="41" d="100"/>
        </p:scale>
        <p:origin x="1078" y="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Corbally" userId="f27ecdf799712838" providerId="LiveId" clId="{12881F95-5B10-4A14-AF65-B79C7677BF2F}"/>
    <pc:docChg chg="custSel addSld delSld modSld delMainMaster">
      <pc:chgData name="Christopher Corbally" userId="f27ecdf799712838" providerId="LiveId" clId="{12881F95-5B10-4A14-AF65-B79C7677BF2F}" dt="2021-09-26T03:49:51.545" v="286" actId="2696"/>
      <pc:docMkLst>
        <pc:docMk/>
      </pc:docMkLst>
      <pc:sldChg chg="del">
        <pc:chgData name="Christopher Corbally" userId="f27ecdf799712838" providerId="LiveId" clId="{12881F95-5B10-4A14-AF65-B79C7677BF2F}" dt="2021-09-14T03:07:52.797" v="3" actId="47"/>
        <pc:sldMkLst>
          <pc:docMk/>
          <pc:sldMk cId="0" sldId="256"/>
        </pc:sldMkLst>
      </pc:sldChg>
      <pc:sldChg chg="del">
        <pc:chgData name="Christopher Corbally" userId="f27ecdf799712838" providerId="LiveId" clId="{12881F95-5B10-4A14-AF65-B79C7677BF2F}" dt="2021-09-14T02:58:14.759" v="0" actId="2696"/>
        <pc:sldMkLst>
          <pc:docMk/>
          <pc:sldMk cId="284988801" sldId="257"/>
        </pc:sldMkLst>
      </pc:sldChg>
      <pc:sldChg chg="del">
        <pc:chgData name="Christopher Corbally" userId="f27ecdf799712838" providerId="LiveId" clId="{12881F95-5B10-4A14-AF65-B79C7677BF2F}" dt="2021-09-14T02:58:14.759" v="0" actId="2696"/>
        <pc:sldMkLst>
          <pc:docMk/>
          <pc:sldMk cId="1271123167" sldId="258"/>
        </pc:sldMkLst>
      </pc:sldChg>
      <pc:sldChg chg="del">
        <pc:chgData name="Christopher Corbally" userId="f27ecdf799712838" providerId="LiveId" clId="{12881F95-5B10-4A14-AF65-B79C7677BF2F}" dt="2021-09-14T03:07:52.797" v="3" actId="47"/>
        <pc:sldMkLst>
          <pc:docMk/>
          <pc:sldMk cId="0" sldId="259"/>
        </pc:sldMkLst>
      </pc:sldChg>
      <pc:sldChg chg="del">
        <pc:chgData name="Christopher Corbally" userId="f27ecdf799712838" providerId="LiveId" clId="{12881F95-5B10-4A14-AF65-B79C7677BF2F}" dt="2021-09-14T03:07:52.797" v="3" actId="47"/>
        <pc:sldMkLst>
          <pc:docMk/>
          <pc:sldMk cId="0" sldId="260"/>
        </pc:sldMkLst>
      </pc:sldChg>
      <pc:sldChg chg="del">
        <pc:chgData name="Christopher Corbally" userId="f27ecdf799712838" providerId="LiveId" clId="{12881F95-5B10-4A14-AF65-B79C7677BF2F}" dt="2021-09-14T03:07:52.797" v="3" actId="47"/>
        <pc:sldMkLst>
          <pc:docMk/>
          <pc:sldMk cId="0" sldId="261"/>
        </pc:sldMkLst>
      </pc:sldChg>
      <pc:sldChg chg="setBg">
        <pc:chgData name="Christopher Corbally" userId="f27ecdf799712838" providerId="LiveId" clId="{12881F95-5B10-4A14-AF65-B79C7677BF2F}" dt="2021-09-14T03:19:45.604" v="107"/>
        <pc:sldMkLst>
          <pc:docMk/>
          <pc:sldMk cId="1645176867" sldId="262"/>
        </pc:sldMkLst>
      </pc:sldChg>
      <pc:sldChg chg="del">
        <pc:chgData name="Christopher Corbally" userId="f27ecdf799712838" providerId="LiveId" clId="{12881F95-5B10-4A14-AF65-B79C7677BF2F}" dt="2021-09-14T03:07:52.797" v="3" actId="47"/>
        <pc:sldMkLst>
          <pc:docMk/>
          <pc:sldMk cId="0" sldId="263"/>
        </pc:sldMkLst>
      </pc:sldChg>
      <pc:sldChg chg="del">
        <pc:chgData name="Christopher Corbally" userId="f27ecdf799712838" providerId="LiveId" clId="{12881F95-5B10-4A14-AF65-B79C7677BF2F}" dt="2021-09-14T03:07:52.797" v="3" actId="47"/>
        <pc:sldMkLst>
          <pc:docMk/>
          <pc:sldMk cId="0" sldId="264"/>
        </pc:sldMkLst>
      </pc:sldChg>
      <pc:sldChg chg="del">
        <pc:chgData name="Christopher Corbally" userId="f27ecdf799712838" providerId="LiveId" clId="{12881F95-5B10-4A14-AF65-B79C7677BF2F}" dt="2021-09-14T03:07:52.797" v="3" actId="47"/>
        <pc:sldMkLst>
          <pc:docMk/>
          <pc:sldMk cId="0" sldId="265"/>
        </pc:sldMkLst>
      </pc:sldChg>
      <pc:sldChg chg="del">
        <pc:chgData name="Christopher Corbally" userId="f27ecdf799712838" providerId="LiveId" clId="{12881F95-5B10-4A14-AF65-B79C7677BF2F}" dt="2021-09-14T03:07:52.797" v="3" actId="47"/>
        <pc:sldMkLst>
          <pc:docMk/>
          <pc:sldMk cId="0" sldId="266"/>
        </pc:sldMkLst>
      </pc:sldChg>
      <pc:sldChg chg="del">
        <pc:chgData name="Christopher Corbally" userId="f27ecdf799712838" providerId="LiveId" clId="{12881F95-5B10-4A14-AF65-B79C7677BF2F}" dt="2021-09-14T03:07:52.797" v="3" actId="47"/>
        <pc:sldMkLst>
          <pc:docMk/>
          <pc:sldMk cId="0" sldId="267"/>
        </pc:sldMkLst>
      </pc:sldChg>
      <pc:sldChg chg="del">
        <pc:chgData name="Christopher Corbally" userId="f27ecdf799712838" providerId="LiveId" clId="{12881F95-5B10-4A14-AF65-B79C7677BF2F}" dt="2021-09-14T03:07:52.797" v="3" actId="47"/>
        <pc:sldMkLst>
          <pc:docMk/>
          <pc:sldMk cId="0" sldId="268"/>
        </pc:sldMkLst>
      </pc:sldChg>
      <pc:sldChg chg="del">
        <pc:chgData name="Christopher Corbally" userId="f27ecdf799712838" providerId="LiveId" clId="{12881F95-5B10-4A14-AF65-B79C7677BF2F}" dt="2021-09-14T03:07:52.797" v="3" actId="47"/>
        <pc:sldMkLst>
          <pc:docMk/>
          <pc:sldMk cId="0" sldId="270"/>
        </pc:sldMkLst>
      </pc:sldChg>
      <pc:sldChg chg="del">
        <pc:chgData name="Christopher Corbally" userId="f27ecdf799712838" providerId="LiveId" clId="{12881F95-5B10-4A14-AF65-B79C7677BF2F}" dt="2021-09-14T03:07:52.797" v="3" actId="47"/>
        <pc:sldMkLst>
          <pc:docMk/>
          <pc:sldMk cId="0" sldId="271"/>
        </pc:sldMkLst>
      </pc:sldChg>
      <pc:sldChg chg="modSp mod">
        <pc:chgData name="Christopher Corbally" userId="f27ecdf799712838" providerId="LiveId" clId="{12881F95-5B10-4A14-AF65-B79C7677BF2F}" dt="2021-09-14T03:21:03.880" v="108" actId="20577"/>
        <pc:sldMkLst>
          <pc:docMk/>
          <pc:sldMk cId="0" sldId="272"/>
        </pc:sldMkLst>
        <pc:spChg chg="mod">
          <ac:chgData name="Christopher Corbally" userId="f27ecdf799712838" providerId="LiveId" clId="{12881F95-5B10-4A14-AF65-B79C7677BF2F}" dt="2021-09-14T03:21:03.880" v="108" actId="20577"/>
          <ac:spMkLst>
            <pc:docMk/>
            <pc:sldMk cId="0" sldId="272"/>
            <ac:spMk id="39938" creationId="{2A0BF516-92CA-4AEC-B01B-999A9FCA4A30}"/>
          </ac:spMkLst>
        </pc:spChg>
      </pc:sldChg>
      <pc:sldChg chg="modNotesTx">
        <pc:chgData name="Christopher Corbally" userId="f27ecdf799712838" providerId="LiveId" clId="{12881F95-5B10-4A14-AF65-B79C7677BF2F}" dt="2021-09-23T21:24:04.410" v="215" actId="20577"/>
        <pc:sldMkLst>
          <pc:docMk/>
          <pc:sldMk cId="0" sldId="274"/>
        </pc:sldMkLst>
      </pc:sldChg>
      <pc:sldChg chg="modSp del">
        <pc:chgData name="Christopher Corbally" userId="f27ecdf799712838" providerId="LiveId" clId="{12881F95-5B10-4A14-AF65-B79C7677BF2F}" dt="2021-09-14T20:50:02.274" v="168" actId="1035"/>
        <pc:sldMkLst>
          <pc:docMk/>
          <pc:sldMk cId="2095048624" sldId="280"/>
        </pc:sldMkLst>
        <pc:picChg chg="mod">
          <ac:chgData name="Christopher Corbally" userId="f27ecdf799712838" providerId="LiveId" clId="{12881F95-5B10-4A14-AF65-B79C7677BF2F}" dt="2021-09-14T20:50:02.274" v="168" actId="1035"/>
          <ac:picMkLst>
            <pc:docMk/>
            <pc:sldMk cId="2095048624" sldId="280"/>
            <ac:picMk id="25604" creationId="{857B0325-D0F5-4931-B3B1-65C45E4551C6}"/>
          </ac:picMkLst>
        </pc:picChg>
      </pc:sldChg>
      <pc:sldChg chg="del">
        <pc:chgData name="Christopher Corbally" userId="f27ecdf799712838" providerId="LiveId" clId="{12881F95-5B10-4A14-AF65-B79C7677BF2F}" dt="2021-09-14T03:03:34.011" v="2" actId="2696"/>
        <pc:sldMkLst>
          <pc:docMk/>
          <pc:sldMk cId="4006489049" sldId="281"/>
        </pc:sldMkLst>
      </pc:sldChg>
      <pc:sldChg chg="del">
        <pc:chgData name="Christopher Corbally" userId="f27ecdf799712838" providerId="LiveId" clId="{12881F95-5B10-4A14-AF65-B79C7677BF2F}" dt="2021-09-14T03:07:52.797" v="3" actId="47"/>
        <pc:sldMkLst>
          <pc:docMk/>
          <pc:sldMk cId="0" sldId="288"/>
        </pc:sldMkLst>
      </pc:sldChg>
      <pc:sldChg chg="del">
        <pc:chgData name="Christopher Corbally" userId="f27ecdf799712838" providerId="LiveId" clId="{12881F95-5B10-4A14-AF65-B79C7677BF2F}" dt="2021-09-14T03:03:34.011" v="2" actId="2696"/>
        <pc:sldMkLst>
          <pc:docMk/>
          <pc:sldMk cId="1757457161" sldId="289"/>
        </pc:sldMkLst>
      </pc:sldChg>
      <pc:sldChg chg="del modNotesTx">
        <pc:chgData name="Christopher Corbally" userId="f27ecdf799712838" providerId="LiveId" clId="{12881F95-5B10-4A14-AF65-B79C7677BF2F}" dt="2021-09-14T20:35:42.765" v="146" actId="20577"/>
        <pc:sldMkLst>
          <pc:docMk/>
          <pc:sldMk cId="3429702472" sldId="290"/>
        </pc:sldMkLst>
        <pc:picChg chg="mod">
          <ac:chgData name="Christopher Corbally" userId="f27ecdf799712838" providerId="LiveId" clId="{12881F95-5B10-4A14-AF65-B79C7677BF2F}" dt="2021-09-14T03:08:43.677" v="4" actId="14826"/>
          <ac:picMkLst>
            <pc:docMk/>
            <pc:sldMk cId="3429702472" sldId="290"/>
            <ac:picMk id="42014" creationId="{D6CA4348-28A5-41DB-BF4E-46C5DCC68352}"/>
          </ac:picMkLst>
        </pc:picChg>
      </pc:sldChg>
      <pc:sldChg chg="del">
        <pc:chgData name="Christopher Corbally" userId="f27ecdf799712838" providerId="LiveId" clId="{12881F95-5B10-4A14-AF65-B79C7677BF2F}" dt="2021-09-14T03:07:52.797" v="3" actId="47"/>
        <pc:sldMkLst>
          <pc:docMk/>
          <pc:sldMk cId="0" sldId="294"/>
        </pc:sldMkLst>
      </pc:sldChg>
      <pc:sldChg chg="del">
        <pc:chgData name="Christopher Corbally" userId="f27ecdf799712838" providerId="LiveId" clId="{12881F95-5B10-4A14-AF65-B79C7677BF2F}" dt="2021-09-14T03:07:52.797" v="3" actId="47"/>
        <pc:sldMkLst>
          <pc:docMk/>
          <pc:sldMk cId="0" sldId="295"/>
        </pc:sldMkLst>
      </pc:sldChg>
      <pc:sldChg chg="del">
        <pc:chgData name="Christopher Corbally" userId="f27ecdf799712838" providerId="LiveId" clId="{12881F95-5B10-4A14-AF65-B79C7677BF2F}" dt="2021-09-14T03:07:52.797" v="3" actId="47"/>
        <pc:sldMkLst>
          <pc:docMk/>
          <pc:sldMk cId="0" sldId="296"/>
        </pc:sldMkLst>
      </pc:sldChg>
      <pc:sldChg chg="del">
        <pc:chgData name="Christopher Corbally" userId="f27ecdf799712838" providerId="LiveId" clId="{12881F95-5B10-4A14-AF65-B79C7677BF2F}" dt="2021-09-14T03:07:52.797" v="3" actId="47"/>
        <pc:sldMkLst>
          <pc:docMk/>
          <pc:sldMk cId="0" sldId="297"/>
        </pc:sldMkLst>
      </pc:sldChg>
      <pc:sldChg chg="del">
        <pc:chgData name="Christopher Corbally" userId="f27ecdf799712838" providerId="LiveId" clId="{12881F95-5B10-4A14-AF65-B79C7677BF2F}" dt="2021-09-14T03:07:52.797" v="3" actId="47"/>
        <pc:sldMkLst>
          <pc:docMk/>
          <pc:sldMk cId="0" sldId="298"/>
        </pc:sldMkLst>
      </pc:sldChg>
      <pc:sldChg chg="del">
        <pc:chgData name="Christopher Corbally" userId="f27ecdf799712838" providerId="LiveId" clId="{12881F95-5B10-4A14-AF65-B79C7677BF2F}" dt="2021-09-14T03:07:52.797" v="3" actId="47"/>
        <pc:sldMkLst>
          <pc:docMk/>
          <pc:sldMk cId="0" sldId="299"/>
        </pc:sldMkLst>
      </pc:sldChg>
      <pc:sldChg chg="del">
        <pc:chgData name="Christopher Corbally" userId="f27ecdf799712838" providerId="LiveId" clId="{12881F95-5B10-4A14-AF65-B79C7677BF2F}" dt="2021-09-14T03:07:52.797" v="3" actId="47"/>
        <pc:sldMkLst>
          <pc:docMk/>
          <pc:sldMk cId="0" sldId="300"/>
        </pc:sldMkLst>
      </pc:sldChg>
      <pc:sldChg chg="del">
        <pc:chgData name="Christopher Corbally" userId="f27ecdf799712838" providerId="LiveId" clId="{12881F95-5B10-4A14-AF65-B79C7677BF2F}" dt="2021-09-14T03:07:52.797" v="3" actId="47"/>
        <pc:sldMkLst>
          <pc:docMk/>
          <pc:sldMk cId="0" sldId="301"/>
        </pc:sldMkLst>
      </pc:sldChg>
      <pc:sldChg chg="modSp mod">
        <pc:chgData name="Christopher Corbally" userId="f27ecdf799712838" providerId="LiveId" clId="{12881F95-5B10-4A14-AF65-B79C7677BF2F}" dt="2021-09-14T03:22:34.271" v="113" actId="20577"/>
        <pc:sldMkLst>
          <pc:docMk/>
          <pc:sldMk cId="0" sldId="305"/>
        </pc:sldMkLst>
        <pc:spChg chg="mod">
          <ac:chgData name="Christopher Corbally" userId="f27ecdf799712838" providerId="LiveId" clId="{12881F95-5B10-4A14-AF65-B79C7677BF2F}" dt="2021-09-14T03:22:34.271" v="113" actId="20577"/>
          <ac:spMkLst>
            <pc:docMk/>
            <pc:sldMk cId="0" sldId="305"/>
            <ac:spMk id="49155" creationId="{BC5649B1-43D9-45A8-A426-9CEFA0E3A270}"/>
          </ac:spMkLst>
        </pc:spChg>
      </pc:sldChg>
      <pc:sldChg chg="addSp delSp modSp mod modNotesTx">
        <pc:chgData name="Christopher Corbally" userId="f27ecdf799712838" providerId="LiveId" clId="{12881F95-5B10-4A14-AF65-B79C7677BF2F}" dt="2021-09-23T21:31:26.411" v="285" actId="20577"/>
        <pc:sldMkLst>
          <pc:docMk/>
          <pc:sldMk cId="3460161414" sldId="306"/>
        </pc:sldMkLst>
        <pc:spChg chg="del">
          <ac:chgData name="Christopher Corbally" userId="f27ecdf799712838" providerId="LiveId" clId="{12881F95-5B10-4A14-AF65-B79C7677BF2F}" dt="2021-09-14T03:16:40.518" v="69" actId="478"/>
          <ac:spMkLst>
            <pc:docMk/>
            <pc:sldMk cId="3460161414" sldId="306"/>
            <ac:spMk id="2" creationId="{E4F945B2-C124-4FBF-A627-D96E87F825B4}"/>
          </ac:spMkLst>
        </pc:spChg>
        <pc:spChg chg="add del mod">
          <ac:chgData name="Christopher Corbally" userId="f27ecdf799712838" providerId="LiveId" clId="{12881F95-5B10-4A14-AF65-B79C7677BF2F}" dt="2021-09-14T03:16:50.705" v="70" actId="478"/>
          <ac:spMkLst>
            <pc:docMk/>
            <pc:sldMk cId="3460161414" sldId="306"/>
            <ac:spMk id="3" creationId="{0B64E004-FCA9-457D-A660-4682B0574D4C}"/>
          </ac:spMkLst>
        </pc:spChg>
        <pc:spChg chg="mod">
          <ac:chgData name="Christopher Corbally" userId="f27ecdf799712838" providerId="LiveId" clId="{12881F95-5B10-4A14-AF65-B79C7677BF2F}" dt="2021-09-14T03:16:07.404" v="64" actId="20577"/>
          <ac:spMkLst>
            <pc:docMk/>
            <pc:sldMk cId="3460161414" sldId="306"/>
            <ac:spMk id="6" creationId="{9B084F74-0B77-41F0-96B7-ED78467F86F2}"/>
          </ac:spMkLst>
        </pc:spChg>
        <pc:spChg chg="mod">
          <ac:chgData name="Christopher Corbally" userId="f27ecdf799712838" providerId="LiveId" clId="{12881F95-5B10-4A14-AF65-B79C7677BF2F}" dt="2021-09-14T03:23:19.003" v="134" actId="1035"/>
          <ac:spMkLst>
            <pc:docMk/>
            <pc:sldMk cId="3460161414" sldId="306"/>
            <ac:spMk id="3075" creationId="{EC772BE2-5785-48D2-ABD1-C54DB087D3B5}"/>
          </ac:spMkLst>
        </pc:spChg>
      </pc:sldChg>
      <pc:sldChg chg="del">
        <pc:chgData name="Christopher Corbally" userId="f27ecdf799712838" providerId="LiveId" clId="{12881F95-5B10-4A14-AF65-B79C7677BF2F}" dt="2021-09-14T03:07:52.797" v="3" actId="47"/>
        <pc:sldMkLst>
          <pc:docMk/>
          <pc:sldMk cId="4058352639" sldId="308"/>
        </pc:sldMkLst>
      </pc:sldChg>
      <pc:sldChg chg="del modAnim">
        <pc:chgData name="Christopher Corbally" userId="f27ecdf799712838" providerId="LiveId" clId="{12881F95-5B10-4A14-AF65-B79C7677BF2F}" dt="2021-09-18T23:10:13.609" v="170"/>
        <pc:sldMkLst>
          <pc:docMk/>
          <pc:sldMk cId="3035886690" sldId="311"/>
        </pc:sldMkLst>
        <pc:spChg chg="add del mod">
          <ac:chgData name="Christopher Corbally" userId="f27ecdf799712838" providerId="LiveId" clId="{12881F95-5B10-4A14-AF65-B79C7677BF2F}" dt="2021-09-14T20:39:14.112" v="149"/>
          <ac:spMkLst>
            <pc:docMk/>
            <pc:sldMk cId="3035886690" sldId="311"/>
            <ac:spMk id="2" creationId="{0FAAF539-D1E8-4395-92EB-44AD52984D2D}"/>
          </ac:spMkLst>
        </pc:spChg>
        <pc:picChg chg="add mod">
          <ac:chgData name="Christopher Corbally" userId="f27ecdf799712838" providerId="LiveId" clId="{12881F95-5B10-4A14-AF65-B79C7677BF2F}" dt="2021-09-14T20:42:50.309" v="157" actId="14100"/>
          <ac:picMkLst>
            <pc:docMk/>
            <pc:sldMk cId="3035886690" sldId="311"/>
            <ac:picMk id="3" creationId="{85F9A5B7-6E9C-4A09-A275-60C150F58C44}"/>
          </ac:picMkLst>
        </pc:picChg>
        <pc:picChg chg="del">
          <ac:chgData name="Christopher Corbally" userId="f27ecdf799712838" providerId="LiveId" clId="{12881F95-5B10-4A14-AF65-B79C7677BF2F}" dt="2021-09-14T20:38:48.954" v="148" actId="478"/>
          <ac:picMkLst>
            <pc:docMk/>
            <pc:sldMk cId="3035886690" sldId="311"/>
            <ac:picMk id="8198" creationId="{5F2C8C92-20B7-4527-9409-BE6DBF3DDE52}"/>
          </ac:picMkLst>
        </pc:picChg>
      </pc:sldChg>
      <pc:sldChg chg="delSp new del">
        <pc:chgData name="Christopher Corbally" userId="f27ecdf799712838" providerId="LiveId" clId="{12881F95-5B10-4A14-AF65-B79C7677BF2F}" dt="2021-09-26T03:49:51.545" v="286" actId="2696"/>
        <pc:sldMkLst>
          <pc:docMk/>
          <pc:sldMk cId="3618616201" sldId="312"/>
        </pc:sldMkLst>
        <pc:spChg chg="del">
          <ac:chgData name="Christopher Corbally" userId="f27ecdf799712838" providerId="LiveId" clId="{12881F95-5B10-4A14-AF65-B79C7677BF2F}" dt="2021-09-19T00:28:13.877" v="172" actId="478"/>
          <ac:spMkLst>
            <pc:docMk/>
            <pc:sldMk cId="3618616201" sldId="312"/>
            <ac:spMk id="2" creationId="{F4A5276B-B6CA-4312-A431-E2AE80F57C14}"/>
          </ac:spMkLst>
        </pc:spChg>
        <pc:spChg chg="del">
          <ac:chgData name="Christopher Corbally" userId="f27ecdf799712838" providerId="LiveId" clId="{12881F95-5B10-4A14-AF65-B79C7677BF2F}" dt="2021-09-19T00:28:16.747" v="173" actId="478"/>
          <ac:spMkLst>
            <pc:docMk/>
            <pc:sldMk cId="3618616201" sldId="312"/>
            <ac:spMk id="3" creationId="{B4490D82-810F-47F6-BC5A-F285BC120996}"/>
          </ac:spMkLst>
        </pc:spChg>
      </pc:sldChg>
      <pc:sldMasterChg chg="del delSldLayout">
        <pc:chgData name="Christopher Corbally" userId="f27ecdf799712838" providerId="LiveId" clId="{12881F95-5B10-4A14-AF65-B79C7677BF2F}" dt="2021-09-14T03:07:52.797" v="3" actId="47"/>
        <pc:sldMasterMkLst>
          <pc:docMk/>
          <pc:sldMasterMk cId="245179057" sldId="2147483895"/>
        </pc:sldMasterMkLst>
        <pc:sldLayoutChg chg="del">
          <pc:chgData name="Christopher Corbally" userId="f27ecdf799712838" providerId="LiveId" clId="{12881F95-5B10-4A14-AF65-B79C7677BF2F}" dt="2021-09-14T03:07:52.797" v="3" actId="47"/>
          <pc:sldLayoutMkLst>
            <pc:docMk/>
            <pc:sldMasterMk cId="245179057" sldId="2147483895"/>
            <pc:sldLayoutMk cId="1900140210" sldId="2147483896"/>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1365022857" sldId="2147483897"/>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2923272193" sldId="2147483898"/>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3046608144" sldId="2147483899"/>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663411999" sldId="2147483900"/>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3852946087" sldId="2147483901"/>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561610891" sldId="2147483902"/>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3119527518" sldId="2147483903"/>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1727312886" sldId="2147483904"/>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2980413312" sldId="2147483905"/>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2284325862" sldId="2147483906"/>
          </pc:sldLayoutMkLst>
        </pc:sldLayoutChg>
        <pc:sldLayoutChg chg="del">
          <pc:chgData name="Christopher Corbally" userId="f27ecdf799712838" providerId="LiveId" clId="{12881F95-5B10-4A14-AF65-B79C7677BF2F}" dt="2021-09-14T03:07:52.797" v="3" actId="47"/>
          <pc:sldLayoutMkLst>
            <pc:docMk/>
            <pc:sldMasterMk cId="245179057" sldId="2147483895"/>
            <pc:sldLayoutMk cId="57693411" sldId="21474839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35CE08C-5871-4087-BD11-F189E66C9A0C}"/>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7891" name="Rectangle 3">
            <a:extLst>
              <a:ext uri="{FF2B5EF4-FFF2-40B4-BE49-F238E27FC236}">
                <a16:creationId xmlns:a16="http://schemas.microsoft.com/office/drawing/2014/main" id="{2C4D526A-41EA-46E5-8837-C806DEA5117B}"/>
              </a:ext>
            </a:extLst>
          </p:cNvPr>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7892" name="Rectangle 4">
            <a:extLst>
              <a:ext uri="{FF2B5EF4-FFF2-40B4-BE49-F238E27FC236}">
                <a16:creationId xmlns:a16="http://schemas.microsoft.com/office/drawing/2014/main" id="{CACFAF31-7A1E-46B6-B567-4DCF3BEBD4BC}"/>
              </a:ext>
            </a:extLst>
          </p:cNvPr>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7893" name="Rectangle 5">
            <a:extLst>
              <a:ext uri="{FF2B5EF4-FFF2-40B4-BE49-F238E27FC236}">
                <a16:creationId xmlns:a16="http://schemas.microsoft.com/office/drawing/2014/main" id="{B0845D91-7BC2-4F79-9768-241578C4FE3F}"/>
              </a:ext>
            </a:extLst>
          </p:cNvPr>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0C0FF53-11C2-4AB9-832B-A684A1B7509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3843714-118B-4C84-93ED-8F555CF0476D}" type="datetimeFigureOut">
              <a:rPr lang="en-US" smtClean="0"/>
              <a:t>9/25/2021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427545B-D3EB-47E1-B628-80B01AC5349A}" type="slidenum">
              <a:rPr lang="en-US" smtClean="0"/>
              <a:t>‹#›</a:t>
            </a:fld>
            <a:endParaRPr lang="en-US"/>
          </a:p>
        </p:txBody>
      </p:sp>
    </p:spTree>
    <p:extLst>
      <p:ext uri="{BB962C8B-B14F-4D97-AF65-F5344CB8AC3E}">
        <p14:creationId xmlns:p14="http://schemas.microsoft.com/office/powerpoint/2010/main" val="192231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90” where AOD and CC were on </a:t>
            </a:r>
            <a:r>
              <a:rPr lang="en-US"/>
              <a:t>the eve of 9/11.</a:t>
            </a:r>
          </a:p>
        </p:txBody>
      </p:sp>
      <p:sp>
        <p:nvSpPr>
          <p:cNvPr id="4" name="Slide Number Placeholder 3"/>
          <p:cNvSpPr>
            <a:spLocks noGrp="1"/>
          </p:cNvSpPr>
          <p:nvPr>
            <p:ph type="sldNum" sz="quarter" idx="5"/>
          </p:nvPr>
        </p:nvSpPr>
        <p:spPr/>
        <p:txBody>
          <a:bodyPr/>
          <a:lstStyle/>
          <a:p>
            <a:fld id="{A427545B-D3EB-47E1-B628-80B01AC5349A}" type="slidenum">
              <a:rPr lang="en-US" smtClean="0"/>
              <a:t>1</a:t>
            </a:fld>
            <a:endParaRPr lang="en-US"/>
          </a:p>
        </p:txBody>
      </p:sp>
    </p:spTree>
    <p:extLst>
      <p:ext uri="{BB962C8B-B14F-4D97-AF65-F5344CB8AC3E}">
        <p14:creationId xmlns:p14="http://schemas.microsoft.com/office/powerpoint/2010/main" val="144133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Tarter (SETI) not Ellie, but Carl Sagan himself.</a:t>
            </a:r>
          </a:p>
        </p:txBody>
      </p:sp>
      <p:sp>
        <p:nvSpPr>
          <p:cNvPr id="4" name="Slide Number Placeholder 3"/>
          <p:cNvSpPr>
            <a:spLocks noGrp="1"/>
          </p:cNvSpPr>
          <p:nvPr>
            <p:ph type="sldNum" sz="quarter" idx="5"/>
          </p:nvPr>
        </p:nvSpPr>
        <p:spPr/>
        <p:txBody>
          <a:bodyPr/>
          <a:lstStyle/>
          <a:p>
            <a:fld id="{A427545B-D3EB-47E1-B628-80B01AC5349A}" type="slidenum">
              <a:rPr lang="en-US" smtClean="0"/>
              <a:t>8</a:t>
            </a:fld>
            <a:endParaRPr lang="en-US"/>
          </a:p>
        </p:txBody>
      </p:sp>
    </p:spTree>
    <p:extLst>
      <p:ext uri="{BB962C8B-B14F-4D97-AF65-F5344CB8AC3E}">
        <p14:creationId xmlns:p14="http://schemas.microsoft.com/office/powerpoint/2010/main" val="328448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person’s junk is another’s treasure!</a:t>
            </a:r>
          </a:p>
        </p:txBody>
      </p:sp>
      <p:sp>
        <p:nvSpPr>
          <p:cNvPr id="4" name="Slide Number Placeholder 3"/>
          <p:cNvSpPr>
            <a:spLocks noGrp="1"/>
          </p:cNvSpPr>
          <p:nvPr>
            <p:ph type="sldNum" sz="quarter" idx="5"/>
          </p:nvPr>
        </p:nvSpPr>
        <p:spPr/>
        <p:txBody>
          <a:bodyPr/>
          <a:lstStyle/>
          <a:p>
            <a:fld id="{A427545B-D3EB-47E1-B628-80B01AC5349A}" type="slidenum">
              <a:rPr lang="en-US" smtClean="0"/>
              <a:t>14</a:t>
            </a:fld>
            <a:endParaRPr lang="en-US"/>
          </a:p>
        </p:txBody>
      </p:sp>
    </p:spTree>
    <p:extLst>
      <p:ext uri="{BB962C8B-B14F-4D97-AF65-F5344CB8AC3E}">
        <p14:creationId xmlns:p14="http://schemas.microsoft.com/office/powerpoint/2010/main" val="300755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HST (NASA / ESA / Nathan Smith (</a:t>
            </a:r>
            <a:r>
              <a:rPr lang="en-US" dirty="0" err="1"/>
              <a:t>U.Cal</a:t>
            </a:r>
            <a:r>
              <a:rPr lang="en-US" dirty="0"/>
              <a:t>, Berkeley)</a:t>
            </a:r>
          </a:p>
        </p:txBody>
      </p:sp>
      <p:sp>
        <p:nvSpPr>
          <p:cNvPr id="4" name="Slide Number Placeholder 3"/>
          <p:cNvSpPr>
            <a:spLocks noGrp="1"/>
          </p:cNvSpPr>
          <p:nvPr>
            <p:ph type="sldNum" sz="quarter" idx="5"/>
          </p:nvPr>
        </p:nvSpPr>
        <p:spPr/>
        <p:txBody>
          <a:bodyPr/>
          <a:lstStyle/>
          <a:p>
            <a:fld id="{A427545B-D3EB-47E1-B628-80B01AC5349A}" type="slidenum">
              <a:rPr lang="en-US" smtClean="0"/>
              <a:t>19</a:t>
            </a:fld>
            <a:endParaRPr lang="en-US"/>
          </a:p>
        </p:txBody>
      </p:sp>
    </p:spTree>
    <p:extLst>
      <p:ext uri="{BB962C8B-B14F-4D97-AF65-F5344CB8AC3E}">
        <p14:creationId xmlns:p14="http://schemas.microsoft.com/office/powerpoint/2010/main" val="241829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AA64A09-FBBC-4479-846B-DE2390A6A6E2}"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a:t>From IR images &amp; spectra -&gt; 15 M(sun) in equatorial torus, perhaps from outer shell of a binary, constraining the newly rejected atoms/gas as a balloon inside a napkin ring.</a:t>
            </a:r>
          </a:p>
          <a:p>
            <a:r>
              <a:rPr lang="en-US" dirty="0"/>
              <a:t>Explosion seen in 1843, making eta Car the 2</a:t>
            </a:r>
            <a:r>
              <a:rPr lang="en-US" baseline="30000" dirty="0"/>
              <a:t>nd</a:t>
            </a:r>
            <a:r>
              <a:rPr lang="en-US" dirty="0"/>
              <a:t> brightest object; distance 8,000 </a:t>
            </a:r>
            <a:r>
              <a:rPr lang="en-US" dirty="0" err="1"/>
              <a:t>l.yr</a:t>
            </a:r>
            <a:r>
              <a:rPr lang="en-US" dirty="0"/>
              <a:t>.  As LBV, could go SN anytime.</a:t>
            </a:r>
          </a:p>
        </p:txBody>
      </p:sp>
    </p:spTree>
    <p:extLst>
      <p:ext uri="{BB962C8B-B14F-4D97-AF65-F5344CB8AC3E}">
        <p14:creationId xmlns:p14="http://schemas.microsoft.com/office/powerpoint/2010/main" val="408349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946D-2776-43E5-A4B6-9B487463585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7B5F29-7229-4CE3-BC94-9C277A97B76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7877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853E-B819-40AB-BDB3-D8AF52F1E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227688-EAB1-48FA-B67D-626E51566B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78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405035-3F63-4DD5-8334-4459F9495F05}"/>
              </a:ext>
            </a:extLst>
          </p:cNvPr>
          <p:cNvSpPr>
            <a:spLocks noGrp="1"/>
          </p:cNvSpPr>
          <p:nvPr>
            <p:ph type="title" orient="vert"/>
          </p:nvPr>
        </p:nvSpPr>
        <p:spPr>
          <a:xfrm>
            <a:off x="6858000" y="0"/>
            <a:ext cx="2286000" cy="64738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65D5CB-2D0B-42EE-A5BB-223A1E360887}"/>
              </a:ext>
            </a:extLst>
          </p:cNvPr>
          <p:cNvSpPr>
            <a:spLocks noGrp="1"/>
          </p:cNvSpPr>
          <p:nvPr>
            <p:ph type="body" orient="vert" idx="1"/>
          </p:nvPr>
        </p:nvSpPr>
        <p:spPr>
          <a:xfrm>
            <a:off x="0" y="0"/>
            <a:ext cx="6705600" cy="64738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3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61FB-1127-494A-B38F-5A0360A95990}"/>
              </a:ext>
            </a:extLst>
          </p:cNvPr>
          <p:cNvSpPr>
            <a:spLocks noGrp="1"/>
          </p:cNvSpPr>
          <p:nvPr>
            <p:ph type="title"/>
          </p:nvPr>
        </p:nvSpPr>
        <p:spPr>
          <a:xfrm>
            <a:off x="0" y="0"/>
            <a:ext cx="9144000" cy="9017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0C6119-E3BB-4811-913B-503D6D4F3620}"/>
              </a:ext>
            </a:extLst>
          </p:cNvPr>
          <p:cNvSpPr>
            <a:spLocks noGrp="1"/>
          </p:cNvSpPr>
          <p:nvPr>
            <p:ph type="body" sz="half" idx="1"/>
          </p:nvPr>
        </p:nvSpPr>
        <p:spPr>
          <a:xfrm>
            <a:off x="284163" y="1162050"/>
            <a:ext cx="4211637" cy="5311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a:extLst>
              <a:ext uri="{FF2B5EF4-FFF2-40B4-BE49-F238E27FC236}">
                <a16:creationId xmlns:a16="http://schemas.microsoft.com/office/drawing/2014/main" id="{61BDE748-E509-43CC-B5F6-E1B5EB5FECBB}"/>
              </a:ext>
            </a:extLst>
          </p:cNvPr>
          <p:cNvSpPr>
            <a:spLocks noGrp="1"/>
          </p:cNvSpPr>
          <p:nvPr>
            <p:ph type="media" sz="half" idx="2"/>
          </p:nvPr>
        </p:nvSpPr>
        <p:spPr>
          <a:xfrm>
            <a:off x="4648200" y="1162050"/>
            <a:ext cx="4213225" cy="5311775"/>
          </a:xfrm>
        </p:spPr>
        <p:txBody>
          <a:bodyPr/>
          <a:lstStyle/>
          <a:p>
            <a:pPr lvl="0"/>
            <a:endParaRPr lang="en-US" noProof="0"/>
          </a:p>
        </p:txBody>
      </p:sp>
    </p:spTree>
    <p:extLst>
      <p:ext uri="{BB962C8B-B14F-4D97-AF65-F5344CB8AC3E}">
        <p14:creationId xmlns:p14="http://schemas.microsoft.com/office/powerpoint/2010/main" val="399800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44220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77C-210D-4917-BD5F-B1CA197A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86F0A-9C45-4F9D-8F04-9C2761F246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13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1770-F91E-4E65-9424-7E79A8A6DC1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E05A4F-264B-43FA-BE26-BAA258F1D12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02276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AAE4-CA06-499F-BC08-4E50B5DBC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2A15A5-80FF-407E-AD1B-81D6D8396059}"/>
              </a:ext>
            </a:extLst>
          </p:cNvPr>
          <p:cNvSpPr>
            <a:spLocks noGrp="1"/>
          </p:cNvSpPr>
          <p:nvPr>
            <p:ph sz="half" idx="1"/>
          </p:nvPr>
        </p:nvSpPr>
        <p:spPr>
          <a:xfrm>
            <a:off x="284163" y="1162050"/>
            <a:ext cx="4211637" cy="5311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BEFB92-0D06-4744-8471-073615480ED2}"/>
              </a:ext>
            </a:extLst>
          </p:cNvPr>
          <p:cNvSpPr>
            <a:spLocks noGrp="1"/>
          </p:cNvSpPr>
          <p:nvPr>
            <p:ph sz="half" idx="2"/>
          </p:nvPr>
        </p:nvSpPr>
        <p:spPr>
          <a:xfrm>
            <a:off x="4648200" y="1162050"/>
            <a:ext cx="4213225" cy="5311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02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12C2-5B23-4358-B4AC-C096E91A936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05DBF6-07F5-4904-AB85-0E406EB0A25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8CD647-386D-4F46-BB8B-D04FAAB3D29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2069F-B877-48EC-8B8C-6D23C9E5F5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FEE2A8-EFE9-447D-BD86-EDA0DA8E1CC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72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345C-46F0-4B8E-ACB5-7FFF607D46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889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92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5151-9F0F-4BE6-A2E7-D8F3D3C4BD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77AC5D-070E-4731-B8F6-D8E0C52D945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A0D7C7-A3C0-434D-83FB-82CABC1333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7203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09988-BA56-48EA-99D3-CD949FF2750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B2F5A-8F47-4130-A3AC-57A019C993E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13543DD4-DE1A-4E3C-BF15-2EE451A43D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0905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A649D8C-3579-489B-A0CB-0DD733BD8C0B}"/>
              </a:ext>
            </a:extLst>
          </p:cNvPr>
          <p:cNvSpPr>
            <a:spLocks noGrp="1" noChangeArrowheads="1"/>
          </p:cNvSpPr>
          <p:nvPr>
            <p:ph type="title"/>
          </p:nvPr>
        </p:nvSpPr>
        <p:spPr bwMode="auto">
          <a:xfrm>
            <a:off x="0" y="0"/>
            <a:ext cx="9144000" cy="9017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6E2DD7-2CF5-4457-953D-B763C40DB258}"/>
              </a:ext>
            </a:extLst>
          </p:cNvPr>
          <p:cNvSpPr>
            <a:spLocks noGrp="1" noChangeArrowheads="1"/>
          </p:cNvSpPr>
          <p:nvPr>
            <p:ph type="body" idx="1"/>
          </p:nvPr>
        </p:nvSpPr>
        <p:spPr bwMode="auto">
          <a:xfrm>
            <a:off x="284163" y="1162050"/>
            <a:ext cx="8577262" cy="53117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92"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anose="030F0702030302020204" pitchFamily="66" charset="0"/>
        </a:defRPr>
      </a:lvl2pPr>
      <a:lvl3pPr algn="ctr" rtl="0" eaLnBrk="0" fontAlgn="base" hangingPunct="0">
        <a:spcBef>
          <a:spcPct val="0"/>
        </a:spcBef>
        <a:spcAft>
          <a:spcPct val="0"/>
        </a:spcAft>
        <a:defRPr sz="4400" b="1">
          <a:solidFill>
            <a:srgbClr val="FFFF00"/>
          </a:solidFill>
          <a:latin typeface="Comic Sans MS" panose="030F0702030302020204" pitchFamily="66" charset="0"/>
        </a:defRPr>
      </a:lvl3pPr>
      <a:lvl4pPr algn="ctr" rtl="0" eaLnBrk="0" fontAlgn="base" hangingPunct="0">
        <a:spcBef>
          <a:spcPct val="0"/>
        </a:spcBef>
        <a:spcAft>
          <a:spcPct val="0"/>
        </a:spcAft>
        <a:defRPr sz="4400" b="1">
          <a:solidFill>
            <a:srgbClr val="FFFF00"/>
          </a:solidFill>
          <a:latin typeface="Comic Sans MS" panose="030F0702030302020204" pitchFamily="66" charset="0"/>
        </a:defRPr>
      </a:lvl4pPr>
      <a:lvl5pPr algn="ctr" rtl="0" eaLnBrk="0" fontAlgn="base" hangingPunct="0">
        <a:spcBef>
          <a:spcPct val="0"/>
        </a:spcBef>
        <a:spcAft>
          <a:spcPct val="0"/>
        </a:spcAft>
        <a:defRPr sz="4400" b="1">
          <a:solidFill>
            <a:srgbClr val="FFFF00"/>
          </a:solidFill>
          <a:latin typeface="Comic Sans MS" panose="030F0702030302020204" pitchFamily="66" charset="0"/>
        </a:defRPr>
      </a:lvl5pPr>
      <a:lvl6pPr marL="457200" algn="ctr" rtl="0" fontAlgn="base">
        <a:spcBef>
          <a:spcPct val="0"/>
        </a:spcBef>
        <a:spcAft>
          <a:spcPct val="0"/>
        </a:spcAft>
        <a:defRPr sz="4400" b="1">
          <a:solidFill>
            <a:srgbClr val="FFFF00"/>
          </a:solidFill>
          <a:latin typeface="Comic Sans MS" panose="030F0702030302020204" pitchFamily="66" charset="0"/>
        </a:defRPr>
      </a:lvl6pPr>
      <a:lvl7pPr marL="914400" algn="ctr" rtl="0" fontAlgn="base">
        <a:spcBef>
          <a:spcPct val="0"/>
        </a:spcBef>
        <a:spcAft>
          <a:spcPct val="0"/>
        </a:spcAft>
        <a:defRPr sz="4400" b="1">
          <a:solidFill>
            <a:srgbClr val="FFFF00"/>
          </a:solidFill>
          <a:latin typeface="Comic Sans MS" panose="030F0702030302020204" pitchFamily="66" charset="0"/>
        </a:defRPr>
      </a:lvl7pPr>
      <a:lvl8pPr marL="1371600" algn="ctr" rtl="0" fontAlgn="base">
        <a:spcBef>
          <a:spcPct val="0"/>
        </a:spcBef>
        <a:spcAft>
          <a:spcPct val="0"/>
        </a:spcAft>
        <a:defRPr sz="4400" b="1">
          <a:solidFill>
            <a:srgbClr val="FFFF00"/>
          </a:solidFill>
          <a:latin typeface="Comic Sans MS" panose="030F0702030302020204" pitchFamily="66" charset="0"/>
        </a:defRPr>
      </a:lvl8pPr>
      <a:lvl9pPr marL="1828800" algn="ctr" rtl="0" fontAlgn="base">
        <a:spcBef>
          <a:spcPct val="0"/>
        </a:spcBef>
        <a:spcAft>
          <a:spcPct val="0"/>
        </a:spcAft>
        <a:defRPr sz="4400" b="1">
          <a:solidFill>
            <a:srgbClr val="FFFF00"/>
          </a:solidFill>
          <a:latin typeface="Comic Sans MS" panose="030F0702030302020204" pitchFamily="66" charset="0"/>
        </a:defRPr>
      </a:lvl9pPr>
    </p:titleStyle>
    <p:bodyStyle>
      <a:lvl1pPr marL="342900" indent="-342900" algn="l" rtl="0" eaLnBrk="0" fontAlgn="base" hangingPunct="0">
        <a:spcBef>
          <a:spcPct val="20000"/>
        </a:spcBef>
        <a:spcAft>
          <a:spcPct val="0"/>
        </a:spcAft>
        <a:defRPr sz="3400" b="1" kern="1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anose="05030102010509060703" pitchFamily="18" charset="2"/>
        <a:buChar char="@"/>
        <a:defRPr sz="3000" b="1" kern="1200">
          <a:solidFill>
            <a:srgbClr val="FFFF00"/>
          </a:solidFill>
          <a:latin typeface="+mn-lt"/>
          <a:ea typeface="+mn-ea"/>
          <a:cs typeface="+mn-cs"/>
        </a:defRPr>
      </a:lvl2pPr>
      <a:lvl3pPr marL="1143000" indent="-228600" algn="l" rtl="0" eaLnBrk="0" fontAlgn="base" hangingPunct="0">
        <a:spcBef>
          <a:spcPct val="20000"/>
        </a:spcBef>
        <a:spcAft>
          <a:spcPct val="0"/>
        </a:spcAft>
        <a:buFont typeface="Webdings" panose="05030102010509060703" pitchFamily="18" charset="2"/>
        <a:buChar char="b"/>
        <a:defRPr sz="2600" b="1" kern="1200">
          <a:solidFill>
            <a:srgbClr val="FFFF00"/>
          </a:solidFill>
          <a:latin typeface="+mn-lt"/>
          <a:ea typeface="+mn-ea"/>
          <a:cs typeface="+mn-cs"/>
        </a:defRPr>
      </a:lvl3pPr>
      <a:lvl4pPr marL="1600200" indent="-228600" algn="l" rtl="0" eaLnBrk="0" fontAlgn="base" hangingPunct="0">
        <a:spcBef>
          <a:spcPct val="20000"/>
        </a:spcBef>
        <a:spcAft>
          <a:spcPct val="0"/>
        </a:spcAft>
        <a:buFont typeface="Webdings" panose="05030102010509060703" pitchFamily="18" charset="2"/>
        <a:buChar char="Ë"/>
        <a:defRPr sz="2200" b="1" kern="1200">
          <a:solidFill>
            <a:srgbClr val="FFFF00"/>
          </a:solidFill>
          <a:latin typeface="+mn-lt"/>
          <a:ea typeface="+mn-ea"/>
          <a:cs typeface="+mn-cs"/>
        </a:defRPr>
      </a:lvl4pPr>
      <a:lvl5pPr marL="2057400" indent="-228600" algn="l" rtl="0" eaLnBrk="0" fontAlgn="base" hangingPunct="0">
        <a:spcBef>
          <a:spcPct val="20000"/>
        </a:spcBef>
        <a:spcAft>
          <a:spcPct val="0"/>
        </a:spcAft>
        <a:buFont typeface="Webdings" panose="05030102010509060703" pitchFamily="18" charset="2"/>
        <a:buChar char="»"/>
        <a:defRPr sz="2000" b="1"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4272384"/>
      </p:ext>
    </p:extLst>
  </p:cSld>
  <p:clrMap bg1="dk2" tx1="lt1" bg2="dk1" tx2="lt2" accent1="accent1" accent2="accent2" accent3="accent3" accent4="accent4" accent5="accent5" accent6="accent6" hlink="hlink" folHlink="folHlink"/>
  <p:sldLayoutIdLst>
    <p:sldLayoutId id="2147483894" r:id="rId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a:extLst>
              <a:ext uri="{FF2B5EF4-FFF2-40B4-BE49-F238E27FC236}">
                <a16:creationId xmlns:a16="http://schemas.microsoft.com/office/drawing/2014/main" id="{EC772BE2-5785-48D2-ABD1-C54DB087D3B5}"/>
              </a:ext>
            </a:extLst>
          </p:cNvPr>
          <p:cNvSpPr>
            <a:spLocks noGrp="1" noChangeArrowheads="1"/>
          </p:cNvSpPr>
          <p:nvPr>
            <p:ph type="ctrTitle"/>
          </p:nvPr>
        </p:nvSpPr>
        <p:spPr>
          <a:xfrm>
            <a:off x="685800" y="1146603"/>
            <a:ext cx="7772400" cy="1855787"/>
          </a:xfrm>
        </p:spPr>
        <p:txBody>
          <a:bodyPr anchor="ctr"/>
          <a:lstStyle/>
          <a:p>
            <a:pPr eaLnBrk="1" hangingPunct="1"/>
            <a:br>
              <a:rPr lang="en-US" altLang="en-US" sz="5400" dirty="0"/>
            </a:br>
            <a:r>
              <a:rPr lang="en-US" altLang="en-US" sz="5400" dirty="0"/>
              <a:t>God’s Grandeur, Machines, </a:t>
            </a:r>
            <a:br>
              <a:rPr lang="en-US" altLang="en-US" sz="5400" dirty="0"/>
            </a:br>
            <a:r>
              <a:rPr lang="en-US" altLang="en-US" sz="5400" dirty="0"/>
              <a:t>World-Heart </a:t>
            </a:r>
          </a:p>
        </p:txBody>
      </p:sp>
      <p:grpSp>
        <p:nvGrpSpPr>
          <p:cNvPr id="5" name="Group 4">
            <a:extLst>
              <a:ext uri="{FF2B5EF4-FFF2-40B4-BE49-F238E27FC236}">
                <a16:creationId xmlns:a16="http://schemas.microsoft.com/office/drawing/2014/main" id="{3360259F-6D9B-46F0-B2D9-029200F261F6}"/>
              </a:ext>
            </a:extLst>
          </p:cNvPr>
          <p:cNvGrpSpPr/>
          <p:nvPr/>
        </p:nvGrpSpPr>
        <p:grpSpPr>
          <a:xfrm>
            <a:off x="394591" y="5611090"/>
            <a:ext cx="8406509" cy="1142081"/>
            <a:chOff x="394591" y="5611090"/>
            <a:chExt cx="8406509" cy="1142081"/>
          </a:xfrm>
        </p:grpSpPr>
        <p:sp>
          <p:nvSpPr>
            <p:cNvPr id="6" name="Subtitle 6">
              <a:extLst>
                <a:ext uri="{FF2B5EF4-FFF2-40B4-BE49-F238E27FC236}">
                  <a16:creationId xmlns:a16="http://schemas.microsoft.com/office/drawing/2014/main" id="{9B084F74-0B77-41F0-96B7-ED78467F86F2}"/>
                </a:ext>
              </a:extLst>
            </p:cNvPr>
            <p:cNvSpPr txBox="1">
              <a:spLocks/>
            </p:cNvSpPr>
            <p:nvPr/>
          </p:nvSpPr>
          <p:spPr bwMode="auto">
            <a:xfrm>
              <a:off x="4572000" y="5611090"/>
              <a:ext cx="4229100" cy="105294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kern="1200">
                  <a:solidFill>
                    <a:srgbClr val="FFFF00"/>
                  </a:solidFill>
                  <a:latin typeface="+mn-lt"/>
                  <a:ea typeface="+mn-ea"/>
                  <a:cs typeface="+mn-cs"/>
                </a:defRPr>
              </a:lvl1pPr>
              <a:lvl2pPr marL="457200" indent="0" algn="ctr" rtl="0" eaLnBrk="0" fontAlgn="base" hangingPunct="0">
                <a:spcBef>
                  <a:spcPct val="20000"/>
                </a:spcBef>
                <a:spcAft>
                  <a:spcPct val="0"/>
                </a:spcAft>
                <a:buFont typeface="Webdings" panose="05030102010509060703" pitchFamily="18" charset="2"/>
                <a:buNone/>
                <a:defRPr sz="2000" b="1" kern="1200">
                  <a:solidFill>
                    <a:srgbClr val="FFFF00"/>
                  </a:solidFill>
                  <a:latin typeface="+mn-lt"/>
                  <a:ea typeface="+mn-ea"/>
                  <a:cs typeface="+mn-cs"/>
                </a:defRPr>
              </a:lvl2pPr>
              <a:lvl3pPr marL="914400" indent="0" algn="ctr" rtl="0" eaLnBrk="0" fontAlgn="base" hangingPunct="0">
                <a:spcBef>
                  <a:spcPct val="20000"/>
                </a:spcBef>
                <a:spcAft>
                  <a:spcPct val="0"/>
                </a:spcAft>
                <a:buFont typeface="Webdings" panose="05030102010509060703" pitchFamily="18" charset="2"/>
                <a:buNone/>
                <a:defRPr sz="1800" b="1" kern="1200">
                  <a:solidFill>
                    <a:srgbClr val="FFFF00"/>
                  </a:solidFill>
                  <a:latin typeface="+mn-lt"/>
                  <a:ea typeface="+mn-ea"/>
                  <a:cs typeface="+mn-cs"/>
                </a:defRPr>
              </a:lvl3pPr>
              <a:lvl4pPr marL="1371600" indent="0" algn="ctr" rtl="0" eaLnBrk="0" fontAlgn="base" hangingPunct="0">
                <a:spcBef>
                  <a:spcPct val="20000"/>
                </a:spcBef>
                <a:spcAft>
                  <a:spcPct val="0"/>
                </a:spcAft>
                <a:buFont typeface="Webdings" panose="05030102010509060703" pitchFamily="18" charset="2"/>
                <a:buNone/>
                <a:defRPr sz="1600" b="1" kern="1200">
                  <a:solidFill>
                    <a:srgbClr val="FFFF00"/>
                  </a:solidFill>
                  <a:latin typeface="+mn-lt"/>
                  <a:ea typeface="+mn-ea"/>
                  <a:cs typeface="+mn-cs"/>
                </a:defRPr>
              </a:lvl4pPr>
              <a:lvl5pPr marL="1828800" indent="0" algn="ctr" rtl="0" eaLnBrk="0" fontAlgn="base" hangingPunct="0">
                <a:spcBef>
                  <a:spcPct val="20000"/>
                </a:spcBef>
                <a:spcAft>
                  <a:spcPct val="0"/>
                </a:spcAft>
                <a:buFont typeface="Webdings" panose="05030102010509060703" pitchFamily="18" charset="2"/>
                <a:buNone/>
                <a:defRPr sz="1600" b="1" kern="1200">
                  <a:solidFill>
                    <a:srgbClr val="FFFF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Lucida Sans"/>
                  <a:ea typeface="+mn-ea"/>
                  <a:cs typeface="+mn-cs"/>
                </a:rPr>
                <a:t>Ignatian Silent Retreat</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Lucida Sans"/>
                  <a:ea typeface="+mn-ea"/>
                  <a:cs typeface="+mn-cs"/>
                </a:rPr>
                <a:t>September 2021</a:t>
              </a:r>
              <a:endParaRPr kumimoji="0" lang="en-US" sz="2000" b="1" i="0" u="none" strike="noStrike" kern="1200" cap="none" spc="0" normalizeH="0" baseline="0" noProof="0" dirty="0">
                <a:ln>
                  <a:noFill/>
                </a:ln>
                <a:solidFill>
                  <a:prstClr val="white"/>
                </a:solidFill>
                <a:effectLst/>
                <a:uLnTx/>
                <a:uFillTx/>
                <a:latin typeface="Comic Sans MS"/>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Comic Sans MS"/>
                <a:ea typeface="+mn-ea"/>
                <a:cs typeface="+mn-cs"/>
              </a:endParaRPr>
            </a:p>
          </p:txBody>
        </p:sp>
        <p:sp>
          <p:nvSpPr>
            <p:cNvPr id="8" name="Rectangle 7">
              <a:extLst>
                <a:ext uri="{FF2B5EF4-FFF2-40B4-BE49-F238E27FC236}">
                  <a16:creationId xmlns:a16="http://schemas.microsoft.com/office/drawing/2014/main" id="{5332F74B-ECED-42F7-8875-4BF165D34A25}"/>
                </a:ext>
              </a:extLst>
            </p:cNvPr>
            <p:cNvSpPr/>
            <p:nvPr/>
          </p:nvSpPr>
          <p:spPr>
            <a:xfrm>
              <a:off x="394591" y="5675953"/>
              <a:ext cx="3102235"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Lucida Sans Unicode" panose="020B0602030504020204" pitchFamily="34" charset="0"/>
                  <a:cs typeface="Lucida Sans Unicode" panose="020B0602030504020204" pitchFamily="34" charset="0"/>
                </a:rPr>
                <a:t>Christopher Corbally, SJ</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Lucida Sans Unicode" panose="020B0602030504020204" pitchFamily="34" charset="0"/>
                  <a:cs typeface="Lucida Sans Unicode" panose="020B0602030504020204" pitchFamily="34" charset="0"/>
                </a:rPr>
                <a:t>with thanks to</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Lucida Sans Unicode" panose="020B0602030504020204" pitchFamily="34" charset="0"/>
                  <a:cs typeface="Lucida Sans Unicode" panose="020B0602030504020204" pitchFamily="34" charset="0"/>
                </a:rPr>
                <a:t>Prof. </a:t>
              </a:r>
              <a:r>
                <a:rPr kumimoji="0" lang="en-US" altLang="en-US" sz="1600" b="0" i="0" u="none" strike="noStrike" kern="0" cap="none" spc="0" normalizeH="0" baseline="0" noProof="0" dirty="0">
                  <a:ln>
                    <a:noFill/>
                  </a:ln>
                  <a:solidFill>
                    <a:srgbClr val="FFFFFF"/>
                  </a:solidFill>
                  <a:effectLst/>
                  <a:uLnTx/>
                  <a:uFillTx/>
                  <a:latin typeface="Lucida Sans" panose="020B0602030504020204" pitchFamily="34" charset="0"/>
                  <a:cs typeface="Lucida Sans Unicode" panose="020B0602030504020204" pitchFamily="34" charset="0"/>
                </a:rPr>
                <a:t>Aileen</a:t>
              </a:r>
              <a:r>
                <a:rPr kumimoji="0" lang="en-US" altLang="en-US" sz="1600" b="0" i="0" u="none" strike="noStrike" kern="0" cap="none" spc="0" normalizeH="0" baseline="0" noProof="0" dirty="0">
                  <a:ln>
                    <a:noFill/>
                  </a:ln>
                  <a:solidFill>
                    <a:srgbClr val="FFFFFF"/>
                  </a:solidFill>
                  <a:effectLst/>
                  <a:uLnTx/>
                  <a:uFillTx/>
                  <a:latin typeface="Lucida Sans Unicode" panose="020B0602030504020204" pitchFamily="34" charset="0"/>
                  <a:cs typeface="Lucida Sans Unicode" panose="020B0602030504020204" pitchFamily="34" charset="0"/>
                </a:rPr>
                <a:t> O’Donoghue </a:t>
              </a:r>
              <a:br>
                <a:rPr kumimoji="0" lang="en-US" altLang="en-US" sz="1600" b="0" i="0" u="none" strike="noStrike" kern="0" cap="none" spc="0" normalizeH="0" baseline="0" noProof="0" dirty="0">
                  <a:ln>
                    <a:noFill/>
                  </a:ln>
                  <a:solidFill>
                    <a:srgbClr val="FFFFFF"/>
                  </a:solidFill>
                  <a:effectLst/>
                  <a:uLnTx/>
                  <a:uFillTx/>
                  <a:latin typeface="Lucida Sans Unicode" panose="020B0602030504020204" pitchFamily="34" charset="0"/>
                  <a:cs typeface="Lucida Sans Unicode" panose="020B0602030504020204" pitchFamily="34" charset="0"/>
                </a:rPr>
              </a:br>
              <a:r>
                <a:rPr kumimoji="0" lang="en-US" altLang="en-US" sz="1600" b="0" i="0" u="none" strike="noStrike" kern="0" cap="none" spc="0" normalizeH="0" baseline="0" noProof="0" dirty="0">
                  <a:ln>
                    <a:noFill/>
                  </a:ln>
                  <a:solidFill>
                    <a:srgbClr val="FFFFFF"/>
                  </a:solidFill>
                  <a:effectLst/>
                  <a:uLnTx/>
                  <a:uFillTx/>
                  <a:latin typeface="Lucida Sans Unicode" panose="020B0602030504020204" pitchFamily="34" charset="0"/>
                  <a:cs typeface="Lucida Sans Unicode" panose="020B0602030504020204" pitchFamily="34" charset="0"/>
                </a:rPr>
                <a:t>St. Lawrence University</a:t>
              </a:r>
              <a:endParaRPr kumimoji="0" lang="en-US" sz="1600" b="0" i="0" u="none" strike="noStrike" kern="0" cap="none" spc="0" normalizeH="0" baseline="0" noProof="0" dirty="0">
                <a:ln>
                  <a:noFill/>
                </a:ln>
                <a:solidFill>
                  <a:srgbClr val="FFFFFF"/>
                </a:solidFill>
                <a:effectLst/>
                <a:uLnTx/>
                <a:uFillTx/>
                <a:latin typeface="Lucida Sans Unicode" panose="020B0602030504020204" pitchFamily="34" charset="0"/>
                <a:cs typeface="Lucida Sans Unicode" panose="020B0602030504020204" pitchFamily="34" charset="0"/>
              </a:endParaRPr>
            </a:p>
          </p:txBody>
        </p:sp>
      </p:grpSp>
    </p:spTree>
    <p:extLst>
      <p:ext uri="{BB962C8B-B14F-4D97-AF65-F5344CB8AC3E}">
        <p14:creationId xmlns:p14="http://schemas.microsoft.com/office/powerpoint/2010/main" val="346016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6FA72EB-5F15-491E-BB12-6B8CD718104A}"/>
              </a:ext>
            </a:extLst>
          </p:cNvPr>
          <p:cNvSpPr>
            <a:spLocks noGrp="1" noChangeArrowheads="1"/>
          </p:cNvSpPr>
          <p:nvPr>
            <p:ph type="title"/>
          </p:nvPr>
        </p:nvSpPr>
        <p:spPr>
          <a:xfrm>
            <a:off x="0" y="0"/>
            <a:ext cx="9144000" cy="608013"/>
          </a:xfrm>
        </p:spPr>
        <p:txBody>
          <a:bodyPr/>
          <a:lstStyle/>
          <a:p>
            <a:pPr eaLnBrk="1" hangingPunct="1"/>
            <a:r>
              <a:rPr lang="en-US" altLang="en-US"/>
              <a:t>Machines</a:t>
            </a:r>
          </a:p>
        </p:txBody>
      </p:sp>
      <p:sp>
        <p:nvSpPr>
          <p:cNvPr id="36867" name="Rectangle 3">
            <a:extLst>
              <a:ext uri="{FF2B5EF4-FFF2-40B4-BE49-F238E27FC236}">
                <a16:creationId xmlns:a16="http://schemas.microsoft.com/office/drawing/2014/main" id="{846509CF-6716-4798-9271-5AC5D349210A}"/>
              </a:ext>
            </a:extLst>
          </p:cNvPr>
          <p:cNvSpPr>
            <a:spLocks noGrp="1" noChangeArrowheads="1"/>
          </p:cNvSpPr>
          <p:nvPr>
            <p:ph type="body" idx="1"/>
          </p:nvPr>
        </p:nvSpPr>
        <p:spPr>
          <a:xfrm>
            <a:off x="1301750" y="1157288"/>
            <a:ext cx="6765925" cy="4343400"/>
          </a:xfrm>
        </p:spPr>
        <p:txBody>
          <a:bodyPr/>
          <a:lstStyle/>
          <a:p>
            <a:pPr eaLnBrk="1" hangingPunct="1"/>
            <a:r>
              <a:rPr lang="en-US" altLang="en-US" dirty="0"/>
              <a:t>Bless our lives</a:t>
            </a:r>
          </a:p>
          <a:p>
            <a:pPr lvl="1" eaLnBrk="1" hangingPunct="1"/>
            <a:r>
              <a:rPr lang="en-US" altLang="en-US" dirty="0"/>
              <a:t> science</a:t>
            </a:r>
          </a:p>
          <a:p>
            <a:pPr lvl="1" eaLnBrk="1" hangingPunct="1"/>
            <a:r>
              <a:rPr lang="en-US" altLang="en-US" dirty="0"/>
              <a:t> healthcare</a:t>
            </a:r>
          </a:p>
          <a:p>
            <a:pPr lvl="2" eaLnBrk="1" hangingPunct="1"/>
            <a:r>
              <a:rPr lang="en-US" altLang="en-US" dirty="0"/>
              <a:t> “I am alive because of machines testing and refrigerating blood”</a:t>
            </a:r>
          </a:p>
          <a:p>
            <a:pPr lvl="1" eaLnBrk="1" hangingPunct="1"/>
            <a:r>
              <a:rPr lang="en-US" altLang="en-US" dirty="0"/>
              <a:t> transportation</a:t>
            </a:r>
          </a:p>
          <a:p>
            <a:pPr lvl="1" eaLnBrk="1" hangingPunct="1"/>
            <a:r>
              <a:rPr lang="en-US" altLang="en-US" dirty="0"/>
              <a:t> sanitation</a:t>
            </a:r>
          </a:p>
          <a:p>
            <a:pPr lvl="1" eaLnBrk="1" hangingPunct="1"/>
            <a:r>
              <a:rPr lang="en-US" altLang="en-US" dirty="0"/>
              <a:t> communication</a:t>
            </a:r>
          </a:p>
          <a:p>
            <a:pPr algn="r" eaLnBrk="1" hangingPunct="1"/>
            <a:endParaRPr lang="en-US" altLang="en-US" dirty="0"/>
          </a:p>
        </p:txBody>
      </p:sp>
      <p:sp>
        <p:nvSpPr>
          <p:cNvPr id="26628" name="Text Box 4">
            <a:extLst>
              <a:ext uri="{FF2B5EF4-FFF2-40B4-BE49-F238E27FC236}">
                <a16:creationId xmlns:a16="http://schemas.microsoft.com/office/drawing/2014/main" id="{523C8618-2120-40DE-B815-7EFC2EBC818E}"/>
              </a:ext>
            </a:extLst>
          </p:cNvPr>
          <p:cNvSpPr txBox="1">
            <a:spLocks noChangeArrowheads="1"/>
          </p:cNvSpPr>
          <p:nvPr/>
        </p:nvSpPr>
        <p:spPr bwMode="auto">
          <a:xfrm>
            <a:off x="593725" y="5622925"/>
            <a:ext cx="7818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en-US" sz="3200" dirty="0">
                <a:solidFill>
                  <a:srgbClr val="FFCC00"/>
                </a:solidFill>
              </a:rPr>
              <a:t>But the blessings of machines can be hidden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79C78AA-BBDA-4CB4-BD19-CE662809DFD7}"/>
              </a:ext>
            </a:extLst>
          </p:cNvPr>
          <p:cNvSpPr>
            <a:spLocks noGrp="1" noChangeArrowheads="1"/>
          </p:cNvSpPr>
          <p:nvPr>
            <p:ph type="title"/>
          </p:nvPr>
        </p:nvSpPr>
        <p:spPr>
          <a:xfrm>
            <a:off x="0" y="0"/>
            <a:ext cx="2674938" cy="2514600"/>
          </a:xfrm>
        </p:spPr>
        <p:txBody>
          <a:bodyPr/>
          <a:lstStyle/>
          <a:p>
            <a:pPr eaLnBrk="1" hangingPunct="1"/>
            <a:r>
              <a:rPr lang="en-US" altLang="en-US"/>
              <a:t>Pollution Hides Blessings</a:t>
            </a:r>
          </a:p>
        </p:txBody>
      </p:sp>
      <p:pic>
        <p:nvPicPr>
          <p:cNvPr id="37891" name="Picture 4" descr="earthsmog_sts092_big">
            <a:extLst>
              <a:ext uri="{FF2B5EF4-FFF2-40B4-BE49-F238E27FC236}">
                <a16:creationId xmlns:a16="http://schemas.microsoft.com/office/drawing/2014/main" id="{27F8EDF2-6DC9-4C49-A3E2-E694C0BA4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25" y="388938"/>
            <a:ext cx="6172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8" name="Group 10">
            <a:extLst>
              <a:ext uri="{FF2B5EF4-FFF2-40B4-BE49-F238E27FC236}">
                <a16:creationId xmlns:a16="http://schemas.microsoft.com/office/drawing/2014/main" id="{3463CFD2-56F1-4A81-8BCD-3AE957DECD3C}"/>
              </a:ext>
            </a:extLst>
          </p:cNvPr>
          <p:cNvGrpSpPr>
            <a:grpSpLocks/>
          </p:cNvGrpSpPr>
          <p:nvPr/>
        </p:nvGrpSpPr>
        <p:grpSpPr bwMode="auto">
          <a:xfrm>
            <a:off x="2673350" y="2286000"/>
            <a:ext cx="3589338" cy="1006475"/>
            <a:chOff x="1684" y="1440"/>
            <a:chExt cx="2261" cy="634"/>
          </a:xfrm>
        </p:grpSpPr>
        <p:sp>
          <p:nvSpPr>
            <p:cNvPr id="37897" name="Text Box 5">
              <a:extLst>
                <a:ext uri="{FF2B5EF4-FFF2-40B4-BE49-F238E27FC236}">
                  <a16:creationId xmlns:a16="http://schemas.microsoft.com/office/drawing/2014/main" id="{94B6CDF9-4A05-4E6B-92EA-F0D6BD1C5BEF}"/>
                </a:ext>
              </a:extLst>
            </p:cNvPr>
            <p:cNvSpPr txBox="1">
              <a:spLocks noChangeArrowheads="1"/>
            </p:cNvSpPr>
            <p:nvPr/>
          </p:nvSpPr>
          <p:spPr bwMode="auto">
            <a:xfrm>
              <a:off x="1684" y="1440"/>
              <a:ext cx="226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200"/>
                <a:t>Rochester</a:t>
              </a:r>
            </a:p>
          </p:txBody>
        </p:sp>
        <p:sp>
          <p:nvSpPr>
            <p:cNvPr id="37898" name="Line 6">
              <a:extLst>
                <a:ext uri="{FF2B5EF4-FFF2-40B4-BE49-F238E27FC236}">
                  <a16:creationId xmlns:a16="http://schemas.microsoft.com/office/drawing/2014/main" id="{E9AA53F7-D8BE-41A6-962D-629643983FD0}"/>
                </a:ext>
              </a:extLst>
            </p:cNvPr>
            <p:cNvSpPr>
              <a:spLocks noChangeShapeType="1"/>
            </p:cNvSpPr>
            <p:nvPr/>
          </p:nvSpPr>
          <p:spPr bwMode="auto">
            <a:xfrm>
              <a:off x="3067" y="1742"/>
              <a:ext cx="547" cy="332"/>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9" name="Group 11">
            <a:extLst>
              <a:ext uri="{FF2B5EF4-FFF2-40B4-BE49-F238E27FC236}">
                <a16:creationId xmlns:a16="http://schemas.microsoft.com/office/drawing/2014/main" id="{CF130A90-6DF5-4BFD-8A3F-47BE3630080C}"/>
              </a:ext>
            </a:extLst>
          </p:cNvPr>
          <p:cNvGrpSpPr>
            <a:grpSpLocks/>
          </p:cNvGrpSpPr>
          <p:nvPr/>
        </p:nvGrpSpPr>
        <p:grpSpPr bwMode="auto">
          <a:xfrm>
            <a:off x="4686300" y="5051425"/>
            <a:ext cx="3978275" cy="1212850"/>
            <a:chOff x="2952" y="3182"/>
            <a:chExt cx="2506" cy="764"/>
          </a:xfrm>
        </p:grpSpPr>
        <p:sp>
          <p:nvSpPr>
            <p:cNvPr id="37895" name="Text Box 7">
              <a:extLst>
                <a:ext uri="{FF2B5EF4-FFF2-40B4-BE49-F238E27FC236}">
                  <a16:creationId xmlns:a16="http://schemas.microsoft.com/office/drawing/2014/main" id="{B13B4693-65B2-43D6-96EF-0C7FB529C4B8}"/>
                </a:ext>
              </a:extLst>
            </p:cNvPr>
            <p:cNvSpPr txBox="1">
              <a:spLocks noChangeArrowheads="1"/>
            </p:cNvSpPr>
            <p:nvPr/>
          </p:nvSpPr>
          <p:spPr bwMode="auto">
            <a:xfrm>
              <a:off x="2952" y="3182"/>
              <a:ext cx="2506" cy="404"/>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a:solidFill>
                    <a:srgbClr val="FFCC00"/>
                  </a:solidFill>
                </a:rPr>
                <a:t>Thousand Islands</a:t>
              </a:r>
            </a:p>
          </p:txBody>
        </p:sp>
        <p:sp>
          <p:nvSpPr>
            <p:cNvPr id="37896" name="Line 8">
              <a:extLst>
                <a:ext uri="{FF2B5EF4-FFF2-40B4-BE49-F238E27FC236}">
                  <a16:creationId xmlns:a16="http://schemas.microsoft.com/office/drawing/2014/main" id="{EB54E0E8-8F63-45D0-9C61-8AA78CD8571A}"/>
                </a:ext>
              </a:extLst>
            </p:cNvPr>
            <p:cNvSpPr>
              <a:spLocks noChangeShapeType="1"/>
            </p:cNvSpPr>
            <p:nvPr/>
          </p:nvSpPr>
          <p:spPr bwMode="auto">
            <a:xfrm>
              <a:off x="4018" y="3514"/>
              <a:ext cx="561" cy="432"/>
            </a:xfrm>
            <a:prstGeom prst="line">
              <a:avLst/>
            </a:prstGeom>
            <a:noFill/>
            <a:ln w="317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2778"/>
                                        </p:tgtEl>
                                        <p:attrNameLst>
                                          <p:attrName>style.visibility</p:attrName>
                                        </p:attrNameLst>
                                      </p:cBhvr>
                                      <p:to>
                                        <p:strVal val="visible"/>
                                      </p:to>
                                    </p:set>
                                    <p:animEffect transition="in" filter="barn(outVertical)">
                                      <p:cBhvr>
                                        <p:cTn id="7" dur="500"/>
                                        <p:tgtEl>
                                          <p:spTgt spid="32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32779"/>
                                        </p:tgtEl>
                                        <p:attrNameLst>
                                          <p:attrName>style.visibility</p:attrName>
                                        </p:attrNameLst>
                                      </p:cBhvr>
                                      <p:to>
                                        <p:strVal val="visible"/>
                                      </p:to>
                                    </p:set>
                                    <p:animEffect transition="in" filter="barn(outVertical)">
                                      <p:cBhvr>
                                        <p:cTn id="12"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90D3A4B-F93D-45C7-A3CB-3F1252476B06}"/>
              </a:ext>
            </a:extLst>
          </p:cNvPr>
          <p:cNvSpPr>
            <a:spLocks noGrp="1" noChangeArrowheads="1"/>
          </p:cNvSpPr>
          <p:nvPr>
            <p:ph type="title"/>
          </p:nvPr>
        </p:nvSpPr>
        <p:spPr>
          <a:xfrm>
            <a:off x="741363" y="173038"/>
            <a:ext cx="8402637" cy="423862"/>
          </a:xfrm>
        </p:spPr>
        <p:txBody>
          <a:bodyPr/>
          <a:lstStyle/>
          <a:p>
            <a:pPr eaLnBrk="1" hangingPunct="1"/>
            <a:r>
              <a:rPr lang="en-US" altLang="en-US"/>
              <a:t>Dumps Hide Blessings</a:t>
            </a:r>
          </a:p>
        </p:txBody>
      </p:sp>
      <p:grpSp>
        <p:nvGrpSpPr>
          <p:cNvPr id="38915" name="Group 11">
            <a:extLst>
              <a:ext uri="{FF2B5EF4-FFF2-40B4-BE49-F238E27FC236}">
                <a16:creationId xmlns:a16="http://schemas.microsoft.com/office/drawing/2014/main" id="{63C90A5C-F1E2-48C3-85BE-F2D22477A7D2}"/>
              </a:ext>
            </a:extLst>
          </p:cNvPr>
          <p:cNvGrpSpPr>
            <a:grpSpLocks/>
          </p:cNvGrpSpPr>
          <p:nvPr/>
        </p:nvGrpSpPr>
        <p:grpSpPr bwMode="auto">
          <a:xfrm>
            <a:off x="2979738" y="1095375"/>
            <a:ext cx="5730875" cy="4297363"/>
            <a:chOff x="1877" y="690"/>
            <a:chExt cx="3610" cy="2707"/>
          </a:xfrm>
        </p:grpSpPr>
        <p:pic>
          <p:nvPicPr>
            <p:cNvPr id="38921" name="Picture 5" descr="DenverLandfill3">
              <a:extLst>
                <a:ext uri="{FF2B5EF4-FFF2-40B4-BE49-F238E27FC236}">
                  <a16:creationId xmlns:a16="http://schemas.microsoft.com/office/drawing/2014/main" id="{90D436AB-1915-46AB-AA19-DB3BE18E1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 y="690"/>
              <a:ext cx="3610" cy="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7">
              <a:extLst>
                <a:ext uri="{FF2B5EF4-FFF2-40B4-BE49-F238E27FC236}">
                  <a16:creationId xmlns:a16="http://schemas.microsoft.com/office/drawing/2014/main" id="{27BDDF96-DFD6-4188-B667-89F264CD4B64}"/>
                </a:ext>
              </a:extLst>
            </p:cNvPr>
            <p:cNvSpPr txBox="1">
              <a:spLocks noChangeArrowheads="1"/>
            </p:cNvSpPr>
            <p:nvPr/>
          </p:nvSpPr>
          <p:spPr bwMode="auto">
            <a:xfrm>
              <a:off x="2548" y="736"/>
              <a:ext cx="22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200"/>
                <a:t>Denver, Colorado</a:t>
              </a:r>
            </a:p>
          </p:txBody>
        </p:sp>
      </p:grpSp>
      <p:grpSp>
        <p:nvGrpSpPr>
          <p:cNvPr id="20492" name="Group 12">
            <a:extLst>
              <a:ext uri="{FF2B5EF4-FFF2-40B4-BE49-F238E27FC236}">
                <a16:creationId xmlns:a16="http://schemas.microsoft.com/office/drawing/2014/main" id="{704BD904-045A-4693-9229-475C55772C6C}"/>
              </a:ext>
            </a:extLst>
          </p:cNvPr>
          <p:cNvGrpSpPr>
            <a:grpSpLocks/>
          </p:cNvGrpSpPr>
          <p:nvPr/>
        </p:nvGrpSpPr>
        <p:grpSpPr bwMode="auto">
          <a:xfrm>
            <a:off x="935038" y="1828800"/>
            <a:ext cx="6127750" cy="4595813"/>
            <a:chOff x="589" y="1152"/>
            <a:chExt cx="3860" cy="2895"/>
          </a:xfrm>
        </p:grpSpPr>
        <p:pic>
          <p:nvPicPr>
            <p:cNvPr id="38917" name="Picture 6" descr="DenverLandfill">
              <a:extLst>
                <a:ext uri="{FF2B5EF4-FFF2-40B4-BE49-F238E27FC236}">
                  <a16:creationId xmlns:a16="http://schemas.microsoft.com/office/drawing/2014/main" id="{197ADA04-8DCE-40A8-83CA-205C02233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 y="1152"/>
              <a:ext cx="3860" cy="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8" name="Group 10">
              <a:extLst>
                <a:ext uri="{FF2B5EF4-FFF2-40B4-BE49-F238E27FC236}">
                  <a16:creationId xmlns:a16="http://schemas.microsoft.com/office/drawing/2014/main" id="{8411BF25-B6D3-4694-B499-0FBA46CAA7CA}"/>
                </a:ext>
              </a:extLst>
            </p:cNvPr>
            <p:cNvGrpSpPr>
              <a:grpSpLocks/>
            </p:cNvGrpSpPr>
            <p:nvPr/>
          </p:nvGrpSpPr>
          <p:grpSpPr bwMode="auto">
            <a:xfrm>
              <a:off x="893" y="1857"/>
              <a:ext cx="2347" cy="476"/>
              <a:chOff x="893" y="1857"/>
              <a:chExt cx="2347" cy="476"/>
            </a:xfrm>
          </p:grpSpPr>
          <p:sp>
            <p:nvSpPr>
              <p:cNvPr id="38919" name="Line 8">
                <a:extLst>
                  <a:ext uri="{FF2B5EF4-FFF2-40B4-BE49-F238E27FC236}">
                    <a16:creationId xmlns:a16="http://schemas.microsoft.com/office/drawing/2014/main" id="{D9813E7E-DE93-43A3-B7E9-F5A3671AE2A3}"/>
                  </a:ext>
                </a:extLst>
              </p:cNvPr>
              <p:cNvSpPr>
                <a:spLocks noChangeShapeType="1"/>
              </p:cNvSpPr>
              <p:nvPr/>
            </p:nvSpPr>
            <p:spPr bwMode="auto">
              <a:xfrm>
                <a:off x="2045" y="2146"/>
                <a:ext cx="144" cy="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Text Box 9">
                <a:extLst>
                  <a:ext uri="{FF2B5EF4-FFF2-40B4-BE49-F238E27FC236}">
                    <a16:creationId xmlns:a16="http://schemas.microsoft.com/office/drawing/2014/main" id="{157EE2D1-5669-4F79-93E6-C44574E76D29}"/>
                  </a:ext>
                </a:extLst>
              </p:cNvPr>
              <p:cNvSpPr txBox="1">
                <a:spLocks noChangeArrowheads="1"/>
              </p:cNvSpPr>
              <p:nvPr/>
            </p:nvSpPr>
            <p:spPr bwMode="auto">
              <a:xfrm>
                <a:off x="893" y="1857"/>
                <a:ext cx="23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a:t>Mt. Evans</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5000"/>
                                  </p:stCondLst>
                                  <p:childTnLst>
                                    <p:set>
                                      <p:cBhvr>
                                        <p:cTn id="6" dur="1" fill="hold">
                                          <p:stCondLst>
                                            <p:cond delay="0"/>
                                          </p:stCondLst>
                                        </p:cTn>
                                        <p:tgtEl>
                                          <p:spTgt spid="20492"/>
                                        </p:tgtEl>
                                        <p:attrNameLst>
                                          <p:attrName>style.visibility</p:attrName>
                                        </p:attrNameLst>
                                      </p:cBhvr>
                                      <p:to>
                                        <p:strVal val="visible"/>
                                      </p:to>
                                    </p:set>
                                    <p:anim calcmode="lin" valueType="num">
                                      <p:cBhvr additive="base">
                                        <p:cTn id="7" dur="500" fill="hold"/>
                                        <p:tgtEl>
                                          <p:spTgt spid="20492"/>
                                        </p:tgtEl>
                                        <p:attrNameLst>
                                          <p:attrName>ppt_x</p:attrName>
                                        </p:attrNameLst>
                                      </p:cBhvr>
                                      <p:tavLst>
                                        <p:tav tm="0">
                                          <p:val>
                                            <p:strVal val="1+#ppt_w/2"/>
                                          </p:val>
                                        </p:tav>
                                        <p:tav tm="100000">
                                          <p:val>
                                            <p:strVal val="#ppt_x"/>
                                          </p:val>
                                        </p:tav>
                                      </p:tavLst>
                                    </p:anim>
                                    <p:anim calcmode="lin" valueType="num">
                                      <p:cBhvr additive="base">
                                        <p:cTn id="8" dur="500" fill="hold"/>
                                        <p:tgtEl>
                                          <p:spTgt spid="204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A0BF516-92CA-4AEC-B01B-999A9FCA4A30}"/>
              </a:ext>
            </a:extLst>
          </p:cNvPr>
          <p:cNvSpPr>
            <a:spLocks noGrp="1" noChangeArrowheads="1"/>
          </p:cNvSpPr>
          <p:nvPr>
            <p:ph type="title"/>
          </p:nvPr>
        </p:nvSpPr>
        <p:spPr>
          <a:xfrm>
            <a:off x="741363" y="173038"/>
            <a:ext cx="8402637" cy="423862"/>
          </a:xfrm>
        </p:spPr>
        <p:txBody>
          <a:bodyPr/>
          <a:lstStyle/>
          <a:p>
            <a:pPr eaLnBrk="1" hangingPunct="1"/>
            <a:r>
              <a:rPr lang="en-US" altLang="en-US" dirty="0"/>
              <a:t>Mining Hides Blessings</a:t>
            </a:r>
          </a:p>
        </p:txBody>
      </p:sp>
      <p:grpSp>
        <p:nvGrpSpPr>
          <p:cNvPr id="39939" name="Group 8">
            <a:extLst>
              <a:ext uri="{FF2B5EF4-FFF2-40B4-BE49-F238E27FC236}">
                <a16:creationId xmlns:a16="http://schemas.microsoft.com/office/drawing/2014/main" id="{6470BE0C-B22E-477A-AE8D-A3E865615C37}"/>
              </a:ext>
            </a:extLst>
          </p:cNvPr>
          <p:cNvGrpSpPr>
            <a:grpSpLocks/>
          </p:cNvGrpSpPr>
          <p:nvPr/>
        </p:nvGrpSpPr>
        <p:grpSpPr bwMode="auto">
          <a:xfrm>
            <a:off x="2970213" y="1050925"/>
            <a:ext cx="5853112" cy="3824288"/>
            <a:chOff x="1871" y="662"/>
            <a:chExt cx="3687" cy="2409"/>
          </a:xfrm>
        </p:grpSpPr>
        <p:pic>
          <p:nvPicPr>
            <p:cNvPr id="39943" name="Picture 4" descr="CuMine1">
              <a:extLst>
                <a:ext uri="{FF2B5EF4-FFF2-40B4-BE49-F238E27FC236}">
                  <a16:creationId xmlns:a16="http://schemas.microsoft.com/office/drawing/2014/main" id="{E939CF2D-CE19-438A-9FA3-FB96AAA31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 y="688"/>
              <a:ext cx="3611" cy="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6">
              <a:extLst>
                <a:ext uri="{FF2B5EF4-FFF2-40B4-BE49-F238E27FC236}">
                  <a16:creationId xmlns:a16="http://schemas.microsoft.com/office/drawing/2014/main" id="{FBB0F131-A7DB-4212-99D0-832251D40B2D}"/>
                </a:ext>
              </a:extLst>
            </p:cNvPr>
            <p:cNvSpPr txBox="1">
              <a:spLocks noChangeArrowheads="1"/>
            </p:cNvSpPr>
            <p:nvPr/>
          </p:nvSpPr>
          <p:spPr bwMode="auto">
            <a:xfrm>
              <a:off x="1871" y="662"/>
              <a:ext cx="12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200"/>
                <a:t>Arizona</a:t>
              </a:r>
            </a:p>
          </p:txBody>
        </p:sp>
      </p:grpSp>
      <p:grpSp>
        <p:nvGrpSpPr>
          <p:cNvPr id="19465" name="Group 9">
            <a:extLst>
              <a:ext uri="{FF2B5EF4-FFF2-40B4-BE49-F238E27FC236}">
                <a16:creationId xmlns:a16="http://schemas.microsoft.com/office/drawing/2014/main" id="{E70218DA-6F03-48F1-B347-6B9EB2A57F17}"/>
              </a:ext>
            </a:extLst>
          </p:cNvPr>
          <p:cNvGrpSpPr>
            <a:grpSpLocks/>
          </p:cNvGrpSpPr>
          <p:nvPr/>
        </p:nvGrpSpPr>
        <p:grpSpPr bwMode="auto">
          <a:xfrm>
            <a:off x="873125" y="1644650"/>
            <a:ext cx="3194050" cy="4821238"/>
            <a:chOff x="550" y="1036"/>
            <a:chExt cx="2012" cy="3037"/>
          </a:xfrm>
        </p:grpSpPr>
        <p:pic>
          <p:nvPicPr>
            <p:cNvPr id="39941" name="Picture 5" descr="CuMiner1">
              <a:extLst>
                <a:ext uri="{FF2B5EF4-FFF2-40B4-BE49-F238E27FC236}">
                  <a16:creationId xmlns:a16="http://schemas.microsoft.com/office/drawing/2014/main" id="{B3A8DB09-009E-4D91-BD6C-E5CD6468E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 y="1036"/>
              <a:ext cx="201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7">
              <a:extLst>
                <a:ext uri="{FF2B5EF4-FFF2-40B4-BE49-F238E27FC236}">
                  <a16:creationId xmlns:a16="http://schemas.microsoft.com/office/drawing/2014/main" id="{412B74DD-BA7F-444C-89D7-25DDF2B7BB17}"/>
                </a:ext>
              </a:extLst>
            </p:cNvPr>
            <p:cNvSpPr txBox="1">
              <a:spLocks noChangeArrowheads="1"/>
            </p:cNvSpPr>
            <p:nvPr/>
          </p:nvSpPr>
          <p:spPr bwMode="auto">
            <a:xfrm>
              <a:off x="1017" y="3379"/>
              <a:ext cx="1268" cy="365"/>
            </a:xfrm>
            <a:prstGeom prst="rect">
              <a:avLst/>
            </a:prstGeom>
            <a:noFill/>
            <a:ln>
              <a:noFill/>
            </a:ln>
            <a:effectLst>
              <a:outerShdw dist="35921" dir="2700000" algn="ctr" rotWithShape="0">
                <a:srgbClr val="FF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200"/>
                <a:t>Bolivia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500" fill="hold"/>
                                        <p:tgtEl>
                                          <p:spTgt spid="19465"/>
                                        </p:tgtEl>
                                        <p:attrNameLst>
                                          <p:attrName>ppt_w</p:attrName>
                                        </p:attrNameLst>
                                      </p:cBhvr>
                                      <p:tavLst>
                                        <p:tav tm="0">
                                          <p:val>
                                            <p:fltVal val="0"/>
                                          </p:val>
                                        </p:tav>
                                        <p:tav tm="100000">
                                          <p:val>
                                            <p:strVal val="#ppt_w"/>
                                          </p:val>
                                        </p:tav>
                                      </p:tavLst>
                                    </p:anim>
                                    <p:anim calcmode="lin" valueType="num">
                                      <p:cBhvr>
                                        <p:cTn id="8" dur="500" fill="hold"/>
                                        <p:tgtEl>
                                          <p:spTgt spid="19465"/>
                                        </p:tgtEl>
                                        <p:attrNameLst>
                                          <p:attrName>ppt_h</p:attrName>
                                        </p:attrNameLst>
                                      </p:cBhvr>
                                      <p:tavLst>
                                        <p:tav tm="0">
                                          <p:val>
                                            <p:fltVal val="0"/>
                                          </p:val>
                                        </p:tav>
                                        <p:tav tm="100000">
                                          <p:val>
                                            <p:strVal val="#ppt_h"/>
                                          </p:val>
                                        </p:tav>
                                      </p:tavLst>
                                    </p:anim>
                                    <p:anim calcmode="lin" valueType="num">
                                      <p:cBhvr>
                                        <p:cTn id="9" dur="500" fill="hold"/>
                                        <p:tgtEl>
                                          <p:spTgt spid="19465"/>
                                        </p:tgtEl>
                                        <p:attrNameLst>
                                          <p:attrName>ppt_x</p:attrName>
                                        </p:attrNameLst>
                                      </p:cBhvr>
                                      <p:tavLst>
                                        <p:tav tm="0">
                                          <p:val>
                                            <p:fltVal val="0.5"/>
                                          </p:val>
                                        </p:tav>
                                        <p:tav tm="100000">
                                          <p:val>
                                            <p:strVal val="#ppt_x"/>
                                          </p:val>
                                        </p:tav>
                                      </p:tavLst>
                                    </p:anim>
                                    <p:anim calcmode="lin" valueType="num">
                                      <p:cBhvr>
                                        <p:cTn id="10" dur="500" fill="hold"/>
                                        <p:tgtEl>
                                          <p:spTgt spid="194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2A30144-7768-4289-8BB6-D7B08039C2C0}"/>
              </a:ext>
            </a:extLst>
          </p:cNvPr>
          <p:cNvSpPr>
            <a:spLocks noGrp="1" noChangeArrowheads="1"/>
          </p:cNvSpPr>
          <p:nvPr>
            <p:ph type="title"/>
          </p:nvPr>
        </p:nvSpPr>
        <p:spPr>
          <a:xfrm>
            <a:off x="741363" y="173038"/>
            <a:ext cx="8402637" cy="423862"/>
          </a:xfrm>
        </p:spPr>
        <p:txBody>
          <a:bodyPr/>
          <a:lstStyle/>
          <a:p>
            <a:pPr eaLnBrk="1" hangingPunct="1"/>
            <a:r>
              <a:rPr lang="en-US" altLang="en-US"/>
              <a:t>But Blessings Lurk</a:t>
            </a:r>
          </a:p>
        </p:txBody>
      </p:sp>
      <p:pic>
        <p:nvPicPr>
          <p:cNvPr id="40963" name="Picture 5" descr="junk4m3">
            <a:extLst>
              <a:ext uri="{FF2B5EF4-FFF2-40B4-BE49-F238E27FC236}">
                <a16:creationId xmlns:a16="http://schemas.microsoft.com/office/drawing/2014/main" id="{C343D21F-8D97-4152-B702-4F332B490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189038"/>
            <a:ext cx="6446838"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a:extLst>
              <a:ext uri="{FF2B5EF4-FFF2-40B4-BE49-F238E27FC236}">
                <a16:creationId xmlns:a16="http://schemas.microsoft.com/office/drawing/2014/main" id="{1DF19CE9-5C8E-4438-9F46-53FCB3C245A9}"/>
              </a:ext>
            </a:extLst>
          </p:cNvPr>
          <p:cNvSpPr txBox="1">
            <a:spLocks noChangeArrowheads="1"/>
          </p:cNvSpPr>
          <p:nvPr/>
        </p:nvSpPr>
        <p:spPr bwMode="auto">
          <a:xfrm>
            <a:off x="3863975" y="1508125"/>
            <a:ext cx="3817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t>Behind the junk ...</a:t>
            </a:r>
          </a:p>
        </p:txBody>
      </p:sp>
      <p:pic>
        <p:nvPicPr>
          <p:cNvPr id="21512" name="Picture 8" descr="junksaucer">
            <a:extLst>
              <a:ext uri="{FF2B5EF4-FFF2-40B4-BE49-F238E27FC236}">
                <a16:creationId xmlns:a16="http://schemas.microsoft.com/office/drawing/2014/main" id="{B3A35D4D-60AE-4629-8712-99BF238D9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3" y="2262188"/>
            <a:ext cx="5688012"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9">
            <a:extLst>
              <a:ext uri="{FF2B5EF4-FFF2-40B4-BE49-F238E27FC236}">
                <a16:creationId xmlns:a16="http://schemas.microsoft.com/office/drawing/2014/main" id="{F908D3C2-AFDB-425B-8B7D-7091905CB178}"/>
              </a:ext>
            </a:extLst>
          </p:cNvPr>
          <p:cNvSpPr txBox="1">
            <a:spLocks noChangeArrowheads="1"/>
          </p:cNvSpPr>
          <p:nvPr/>
        </p:nvSpPr>
        <p:spPr bwMode="auto">
          <a:xfrm>
            <a:off x="847725" y="2695575"/>
            <a:ext cx="34972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CC00"/>
                </a:solidFill>
              </a:rPr>
              <a:t>Within the junk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1511"/>
                                        </p:tgtEl>
                                        <p:attrNameLst>
                                          <p:attrName>style.visibility</p:attrName>
                                        </p:attrNameLst>
                                      </p:cBhvr>
                                      <p:to>
                                        <p:strVal val="visible"/>
                                      </p:to>
                                    </p:set>
                                  </p:childTnLst>
                                </p:cTn>
                              </p:par>
                            </p:childTnLst>
                          </p:cTn>
                        </p:par>
                        <p:par>
                          <p:cTn id="7" fill="hold" nodeType="afterGroup">
                            <p:stCondLst>
                              <p:cond delay="1500"/>
                            </p:stCondLst>
                            <p:childTnLst>
                              <p:par>
                                <p:cTn id="8" presetID="3" presetClass="entr" presetSubtype="5" fill="hold" nodeType="afterEffect">
                                  <p:stCondLst>
                                    <p:cond delay="10000"/>
                                  </p:stCondLst>
                                  <p:childTnLst>
                                    <p:set>
                                      <p:cBhvr>
                                        <p:cTn id="9" dur="1" fill="hold">
                                          <p:stCondLst>
                                            <p:cond delay="0"/>
                                          </p:stCondLst>
                                        </p:cTn>
                                        <p:tgtEl>
                                          <p:spTgt spid="21512"/>
                                        </p:tgtEl>
                                        <p:attrNameLst>
                                          <p:attrName>style.visibility</p:attrName>
                                        </p:attrNameLst>
                                      </p:cBhvr>
                                      <p:to>
                                        <p:strVal val="visible"/>
                                      </p:to>
                                    </p:set>
                                    <p:animEffect transition="in" filter="blinds(vertical)">
                                      <p:cBhvr>
                                        <p:cTn id="10" dur="500"/>
                                        <p:tgtEl>
                                          <p:spTgt spid="21512"/>
                                        </p:tgtEl>
                                      </p:cBhvr>
                                    </p:animEffect>
                                  </p:childTnLst>
                                </p:cTn>
                              </p:par>
                            </p:childTnLst>
                          </p:cTn>
                        </p:par>
                        <p:par>
                          <p:cTn id="11" fill="hold" nodeType="afterGroup">
                            <p:stCondLst>
                              <p:cond delay="12000"/>
                            </p:stCondLst>
                            <p:childTnLst>
                              <p:par>
                                <p:cTn id="12" presetID="1" presetClass="entr" presetSubtype="0" fill="hold" grpId="0" nodeType="afterEffect">
                                  <p:stCondLst>
                                    <p:cond delay="1000"/>
                                  </p:stCondLst>
                                  <p:childTnLst>
                                    <p:set>
                                      <p:cBhvr>
                                        <p:cTn id="13" dur="1" fill="hold">
                                          <p:stCondLst>
                                            <p:cond delay="499"/>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utoUpdateAnimBg="0"/>
      <p:bldP spid="2151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0FBFCD3-3983-4CBD-9BAB-48A380B322CF}"/>
              </a:ext>
            </a:extLst>
          </p:cNvPr>
          <p:cNvSpPr>
            <a:spLocks noGrp="1" noChangeArrowheads="1"/>
          </p:cNvSpPr>
          <p:nvPr>
            <p:ph type="title"/>
          </p:nvPr>
        </p:nvSpPr>
        <p:spPr>
          <a:xfrm>
            <a:off x="0" y="0"/>
            <a:ext cx="9144000" cy="608013"/>
          </a:xfrm>
        </p:spPr>
        <p:txBody>
          <a:bodyPr/>
          <a:lstStyle/>
          <a:p>
            <a:pPr eaLnBrk="1" hangingPunct="1"/>
            <a:r>
              <a:rPr lang="en-US" altLang="en-US"/>
              <a:t>Machines</a:t>
            </a:r>
          </a:p>
        </p:txBody>
      </p:sp>
      <p:sp>
        <p:nvSpPr>
          <p:cNvPr id="41987" name="Rectangle 3">
            <a:extLst>
              <a:ext uri="{FF2B5EF4-FFF2-40B4-BE49-F238E27FC236}">
                <a16:creationId xmlns:a16="http://schemas.microsoft.com/office/drawing/2014/main" id="{17F8A442-BDB8-4944-BBDA-38DEE375AF14}"/>
              </a:ext>
            </a:extLst>
          </p:cNvPr>
          <p:cNvSpPr>
            <a:spLocks noGrp="1" noChangeArrowheads="1"/>
          </p:cNvSpPr>
          <p:nvPr>
            <p:ph type="body" idx="1"/>
          </p:nvPr>
        </p:nvSpPr>
        <p:spPr>
          <a:xfrm>
            <a:off x="287338" y="669925"/>
            <a:ext cx="8612187" cy="723900"/>
          </a:xfrm>
        </p:spPr>
        <p:txBody>
          <a:bodyPr/>
          <a:lstStyle/>
          <a:p>
            <a:pPr eaLnBrk="1" hangingPunct="1"/>
            <a:r>
              <a:rPr lang="en-US" altLang="en-US"/>
              <a:t>Seen as evil …</a:t>
            </a:r>
          </a:p>
        </p:txBody>
      </p:sp>
      <p:sp>
        <p:nvSpPr>
          <p:cNvPr id="41988" name="Rectangle 5">
            <a:extLst>
              <a:ext uri="{FF2B5EF4-FFF2-40B4-BE49-F238E27FC236}">
                <a16:creationId xmlns:a16="http://schemas.microsoft.com/office/drawing/2014/main" id="{E0C6938E-3D5A-4C3B-8DCA-021C7B58D72B}"/>
              </a:ext>
            </a:extLst>
          </p:cNvPr>
          <p:cNvSpPr>
            <a:spLocks noChangeArrowheads="1"/>
          </p:cNvSpPr>
          <p:nvPr/>
        </p:nvSpPr>
        <p:spPr bwMode="auto">
          <a:xfrm>
            <a:off x="827088" y="1789113"/>
            <a:ext cx="7488237" cy="44164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eaLnBrk="1" hangingPunct="1"/>
            <a:r>
              <a:rPr lang="en-US" altLang="en-US"/>
              <a:t>“Our intellectual journals are full of gloomy tracts that depict a society debased by technology.  Our health is being ruined, … , our landscape despoiled, and our social institutions laid waste”</a:t>
            </a:r>
          </a:p>
          <a:p>
            <a:pPr algn="r" eaLnBrk="1" hangingPunct="1"/>
            <a:r>
              <a:rPr lang="en-US" altLang="en-US" sz="2600"/>
              <a:t>	Samuel Florman</a:t>
            </a:r>
          </a:p>
          <a:p>
            <a:pPr algn="r" eaLnBrk="1" hangingPunct="1"/>
            <a:r>
              <a:rPr lang="en-US" altLang="en-US" sz="2600" i="1"/>
              <a:t>Blaming Technology</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7150570-BE1D-4A89-B1ED-603317523B60}"/>
              </a:ext>
            </a:extLst>
          </p:cNvPr>
          <p:cNvSpPr>
            <a:spLocks noGrp="1" noChangeArrowheads="1"/>
          </p:cNvSpPr>
          <p:nvPr>
            <p:ph type="title"/>
          </p:nvPr>
        </p:nvSpPr>
        <p:spPr>
          <a:xfrm>
            <a:off x="0" y="0"/>
            <a:ext cx="9144000" cy="608013"/>
          </a:xfrm>
        </p:spPr>
        <p:txBody>
          <a:bodyPr/>
          <a:lstStyle/>
          <a:p>
            <a:pPr eaLnBrk="1" hangingPunct="1"/>
            <a:r>
              <a:rPr lang="en-US" altLang="en-US"/>
              <a:t>Machines</a:t>
            </a:r>
          </a:p>
        </p:txBody>
      </p:sp>
      <p:sp>
        <p:nvSpPr>
          <p:cNvPr id="43011" name="Rectangle 3">
            <a:extLst>
              <a:ext uri="{FF2B5EF4-FFF2-40B4-BE49-F238E27FC236}">
                <a16:creationId xmlns:a16="http://schemas.microsoft.com/office/drawing/2014/main" id="{224E2650-7B87-46A2-9FF3-EF82F921EE7E}"/>
              </a:ext>
            </a:extLst>
          </p:cNvPr>
          <p:cNvSpPr>
            <a:spLocks noGrp="1" noChangeArrowheads="1"/>
          </p:cNvSpPr>
          <p:nvPr>
            <p:ph type="body" idx="1"/>
          </p:nvPr>
        </p:nvSpPr>
        <p:spPr>
          <a:xfrm>
            <a:off x="287338" y="669925"/>
            <a:ext cx="8612187" cy="723900"/>
          </a:xfrm>
        </p:spPr>
        <p:txBody>
          <a:bodyPr/>
          <a:lstStyle/>
          <a:p>
            <a:pPr eaLnBrk="1" hangingPunct="1"/>
            <a:r>
              <a:rPr lang="en-US" altLang="en-US" dirty="0"/>
              <a:t>Seen as evil …</a:t>
            </a:r>
          </a:p>
        </p:txBody>
      </p:sp>
      <p:sp>
        <p:nvSpPr>
          <p:cNvPr id="43012" name="Rectangle 4">
            <a:extLst>
              <a:ext uri="{FF2B5EF4-FFF2-40B4-BE49-F238E27FC236}">
                <a16:creationId xmlns:a16="http://schemas.microsoft.com/office/drawing/2014/main" id="{89461E80-62FC-4B9D-BCF5-0F06A66DC435}"/>
              </a:ext>
            </a:extLst>
          </p:cNvPr>
          <p:cNvSpPr>
            <a:spLocks noChangeArrowheads="1"/>
          </p:cNvSpPr>
          <p:nvPr/>
        </p:nvSpPr>
        <p:spPr bwMode="auto">
          <a:xfrm>
            <a:off x="827088" y="1789113"/>
            <a:ext cx="7488237" cy="44164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eaLnBrk="1" hangingPunct="1"/>
            <a:r>
              <a:rPr lang="en-US" altLang="en-US" dirty="0"/>
              <a:t>“Atomism, or the machine model, reduces all living things to their most basic chemical compounds, so that we and all other organisms are ‘nothing but’ the chemicals in our bodies.”</a:t>
            </a:r>
          </a:p>
          <a:p>
            <a:pPr algn="r" eaLnBrk="1" hangingPunct="1"/>
            <a:r>
              <a:rPr lang="en-US" altLang="en-US" sz="2600" dirty="0"/>
              <a:t>Sallie </a:t>
            </a:r>
            <a:r>
              <a:rPr lang="en-US" altLang="en-US" sz="2600" dirty="0" err="1"/>
              <a:t>McFague</a:t>
            </a:r>
            <a:endParaRPr lang="en-US" altLang="en-US" sz="2600" dirty="0"/>
          </a:p>
          <a:p>
            <a:pPr algn="r" eaLnBrk="1" hangingPunct="1"/>
            <a:r>
              <a:rPr lang="en-US" altLang="en-US" sz="2600" i="1" dirty="0"/>
              <a:t>The Body of God</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AEFD523-08C2-4967-8B3E-0A6A7A62CB99}"/>
              </a:ext>
            </a:extLst>
          </p:cNvPr>
          <p:cNvSpPr>
            <a:spLocks noGrp="1" noChangeArrowheads="1"/>
          </p:cNvSpPr>
          <p:nvPr>
            <p:ph type="title"/>
          </p:nvPr>
        </p:nvSpPr>
        <p:spPr>
          <a:xfrm>
            <a:off x="641350" y="173038"/>
            <a:ext cx="8402638" cy="588962"/>
          </a:xfrm>
        </p:spPr>
        <p:txBody>
          <a:bodyPr/>
          <a:lstStyle/>
          <a:p>
            <a:pPr eaLnBrk="1" hangingPunct="1"/>
            <a:r>
              <a:rPr lang="en-US" altLang="en-US"/>
              <a:t>Seeing Junk Anew</a:t>
            </a:r>
          </a:p>
        </p:txBody>
      </p:sp>
      <p:sp>
        <p:nvSpPr>
          <p:cNvPr id="44035" name="Rectangle 3">
            <a:extLst>
              <a:ext uri="{FF2B5EF4-FFF2-40B4-BE49-F238E27FC236}">
                <a16:creationId xmlns:a16="http://schemas.microsoft.com/office/drawing/2014/main" id="{C504D712-5DE8-4DFD-B328-ADDF901D8897}"/>
              </a:ext>
            </a:extLst>
          </p:cNvPr>
          <p:cNvSpPr>
            <a:spLocks noGrp="1" noChangeArrowheads="1"/>
          </p:cNvSpPr>
          <p:nvPr>
            <p:ph type="body" idx="1"/>
          </p:nvPr>
        </p:nvSpPr>
        <p:spPr>
          <a:xfrm>
            <a:off x="617538" y="1225550"/>
            <a:ext cx="8115300" cy="5143500"/>
          </a:xfrm>
        </p:spPr>
        <p:txBody>
          <a:bodyPr/>
          <a:lstStyle/>
          <a:p>
            <a:pPr marL="0" indent="0" eaLnBrk="1" hangingPunct="1"/>
            <a:r>
              <a:rPr lang="en-US" altLang="en-US" dirty="0"/>
              <a:t>… “Imagine God as the living awareness in the space between the atoms … Is God immanent or transcendent, internal or external, composed or compassionate?  Like the question of whether the atom is a wave or a particle, the answer is: yes.”</a:t>
            </a:r>
          </a:p>
          <a:p>
            <a:pPr marL="0" indent="0" algn="r" eaLnBrk="1" hangingPunct="1"/>
            <a:r>
              <a:rPr lang="en-US" altLang="en-US" sz="2200" dirty="0"/>
              <a:t>Tom Mahon</a:t>
            </a:r>
          </a:p>
          <a:p>
            <a:pPr marL="0" indent="0" algn="r" eaLnBrk="1" hangingPunct="1"/>
            <a:r>
              <a:rPr lang="en-US" altLang="en-US" sz="2200" dirty="0"/>
              <a:t>The Spirit in Technology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TIOsky">
            <a:extLst>
              <a:ext uri="{FF2B5EF4-FFF2-40B4-BE49-F238E27FC236}">
                <a16:creationId xmlns:a16="http://schemas.microsoft.com/office/drawing/2014/main" id="{9A2E9CCD-0AD4-45BE-BB8E-71C771B2B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4763"/>
            <a:ext cx="7400925"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id="{610040A3-206D-4769-BB13-91FF9C94DDFD}"/>
              </a:ext>
            </a:extLst>
          </p:cNvPr>
          <p:cNvSpPr>
            <a:spLocks noGrp="1" noChangeArrowheads="1"/>
          </p:cNvSpPr>
          <p:nvPr>
            <p:ph type="title"/>
          </p:nvPr>
        </p:nvSpPr>
        <p:spPr>
          <a:xfrm>
            <a:off x="585788" y="0"/>
            <a:ext cx="7953375" cy="809625"/>
          </a:xfrm>
        </p:spPr>
        <p:txBody>
          <a:bodyPr/>
          <a:lstStyle/>
          <a:p>
            <a:pPr eaLnBrk="1" hangingPunct="1"/>
            <a:r>
              <a:rPr lang="en-US" altLang="en-US"/>
              <a:t>Southern Sky from CTIO</a:t>
            </a:r>
          </a:p>
        </p:txBody>
      </p:sp>
      <p:sp>
        <p:nvSpPr>
          <p:cNvPr id="27652" name="Rectangle 4">
            <a:extLst>
              <a:ext uri="{FF2B5EF4-FFF2-40B4-BE49-F238E27FC236}">
                <a16:creationId xmlns:a16="http://schemas.microsoft.com/office/drawing/2014/main" id="{3B9F8EAD-5127-4911-B3C4-7A4E339B5AB3}"/>
              </a:ext>
            </a:extLst>
          </p:cNvPr>
          <p:cNvSpPr>
            <a:spLocks noChangeArrowheads="1"/>
          </p:cNvSpPr>
          <p:nvPr/>
        </p:nvSpPr>
        <p:spPr bwMode="auto">
          <a:xfrm>
            <a:off x="1422400" y="6054725"/>
            <a:ext cx="6257925" cy="8032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algn="ctr" eaLnBrk="1" hangingPunct="1"/>
            <a:r>
              <a:rPr lang="en-US" altLang="en-US" sz="2600"/>
              <a:t>Cerro Tololo Interamerican Observatory La Serena, Chile</a:t>
            </a:r>
          </a:p>
        </p:txBody>
      </p:sp>
      <p:grpSp>
        <p:nvGrpSpPr>
          <p:cNvPr id="40965" name="Group 5">
            <a:extLst>
              <a:ext uri="{FF2B5EF4-FFF2-40B4-BE49-F238E27FC236}">
                <a16:creationId xmlns:a16="http://schemas.microsoft.com/office/drawing/2014/main" id="{47706192-2EA2-4DFD-9567-E6C6377B9EA4}"/>
              </a:ext>
            </a:extLst>
          </p:cNvPr>
          <p:cNvGrpSpPr>
            <a:grpSpLocks/>
          </p:cNvGrpSpPr>
          <p:nvPr/>
        </p:nvGrpSpPr>
        <p:grpSpPr bwMode="auto">
          <a:xfrm>
            <a:off x="3019425" y="3302000"/>
            <a:ext cx="5508625" cy="2659063"/>
            <a:chOff x="1902" y="2080"/>
            <a:chExt cx="3470" cy="1675"/>
          </a:xfrm>
        </p:grpSpPr>
        <p:sp>
          <p:nvSpPr>
            <p:cNvPr id="27667" name="Rectangle 6">
              <a:extLst>
                <a:ext uri="{FF2B5EF4-FFF2-40B4-BE49-F238E27FC236}">
                  <a16:creationId xmlns:a16="http://schemas.microsoft.com/office/drawing/2014/main" id="{AEE180C3-E073-43BE-95A5-954D67D2492A}"/>
                </a:ext>
              </a:extLst>
            </p:cNvPr>
            <p:cNvSpPr>
              <a:spLocks noChangeArrowheads="1"/>
            </p:cNvSpPr>
            <p:nvPr/>
          </p:nvSpPr>
          <p:spPr bwMode="auto">
            <a:xfrm>
              <a:off x="1902" y="3566"/>
              <a:ext cx="1190" cy="189"/>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algn="ctr" eaLnBrk="1" hangingPunct="1"/>
              <a:r>
                <a:rPr lang="en-US" altLang="en-US" sz="1900"/>
                <a:t>4 m telescope</a:t>
              </a:r>
            </a:p>
          </p:txBody>
        </p:sp>
        <p:sp>
          <p:nvSpPr>
            <p:cNvPr id="27668" name="Rectangle 7">
              <a:extLst>
                <a:ext uri="{FF2B5EF4-FFF2-40B4-BE49-F238E27FC236}">
                  <a16:creationId xmlns:a16="http://schemas.microsoft.com/office/drawing/2014/main" id="{8F9D7770-D427-4CAE-A38D-4734A286FBAD}"/>
                </a:ext>
              </a:extLst>
            </p:cNvPr>
            <p:cNvSpPr>
              <a:spLocks noChangeArrowheads="1"/>
            </p:cNvSpPr>
            <p:nvPr/>
          </p:nvSpPr>
          <p:spPr bwMode="auto">
            <a:xfrm>
              <a:off x="4492" y="2080"/>
              <a:ext cx="880" cy="413"/>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algn="ctr" eaLnBrk="1" hangingPunct="1"/>
              <a:r>
                <a:rPr lang="en-US" altLang="en-US" sz="1900"/>
                <a:t>1.5 m telescope</a:t>
              </a:r>
            </a:p>
          </p:txBody>
        </p:sp>
      </p:grpSp>
      <p:grpSp>
        <p:nvGrpSpPr>
          <p:cNvPr id="40968" name="Group 8">
            <a:extLst>
              <a:ext uri="{FF2B5EF4-FFF2-40B4-BE49-F238E27FC236}">
                <a16:creationId xmlns:a16="http://schemas.microsoft.com/office/drawing/2014/main" id="{FB6D7A12-0033-42CB-9152-954330A5623C}"/>
              </a:ext>
            </a:extLst>
          </p:cNvPr>
          <p:cNvGrpSpPr>
            <a:grpSpLocks/>
          </p:cNvGrpSpPr>
          <p:nvPr/>
        </p:nvGrpSpPr>
        <p:grpSpPr bwMode="auto">
          <a:xfrm>
            <a:off x="741363" y="1473200"/>
            <a:ext cx="7046912" cy="4683125"/>
            <a:chOff x="467" y="928"/>
            <a:chExt cx="4439" cy="2950"/>
          </a:xfrm>
        </p:grpSpPr>
        <p:sp>
          <p:nvSpPr>
            <p:cNvPr id="27656" name="Rectangle 9">
              <a:extLst>
                <a:ext uri="{FF2B5EF4-FFF2-40B4-BE49-F238E27FC236}">
                  <a16:creationId xmlns:a16="http://schemas.microsoft.com/office/drawing/2014/main" id="{5F3E72B3-7558-4FFB-BFFB-FFBD9F0DCE4E}"/>
                </a:ext>
              </a:extLst>
            </p:cNvPr>
            <p:cNvSpPr>
              <a:spLocks noChangeArrowheads="1"/>
            </p:cNvSpPr>
            <p:nvPr/>
          </p:nvSpPr>
          <p:spPr bwMode="auto">
            <a:xfrm>
              <a:off x="467" y="2670"/>
              <a:ext cx="615" cy="241"/>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algn="ctr" eaLnBrk="1" hangingPunct="1"/>
              <a:r>
                <a:rPr lang="en-US" altLang="en-US" sz="2400"/>
                <a:t>LMC</a:t>
              </a:r>
            </a:p>
          </p:txBody>
        </p:sp>
        <p:sp>
          <p:nvSpPr>
            <p:cNvPr id="27657" name="Rectangle 10">
              <a:extLst>
                <a:ext uri="{FF2B5EF4-FFF2-40B4-BE49-F238E27FC236}">
                  <a16:creationId xmlns:a16="http://schemas.microsoft.com/office/drawing/2014/main" id="{7C6B4796-45C8-4DEC-8805-E19330DE507E}"/>
                </a:ext>
              </a:extLst>
            </p:cNvPr>
            <p:cNvSpPr>
              <a:spLocks noChangeArrowheads="1"/>
            </p:cNvSpPr>
            <p:nvPr/>
          </p:nvSpPr>
          <p:spPr bwMode="auto">
            <a:xfrm>
              <a:off x="580" y="928"/>
              <a:ext cx="615" cy="241"/>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algn="ctr" eaLnBrk="1" hangingPunct="1"/>
              <a:r>
                <a:rPr lang="en-US" altLang="en-US" sz="2400"/>
                <a:t>SMC</a:t>
              </a:r>
            </a:p>
          </p:txBody>
        </p:sp>
        <p:sp>
          <p:nvSpPr>
            <p:cNvPr id="27658" name="Rectangle 11">
              <a:extLst>
                <a:ext uri="{FF2B5EF4-FFF2-40B4-BE49-F238E27FC236}">
                  <a16:creationId xmlns:a16="http://schemas.microsoft.com/office/drawing/2014/main" id="{865FF40B-73C0-47FC-B9C0-F1E293B58081}"/>
                </a:ext>
              </a:extLst>
            </p:cNvPr>
            <p:cNvSpPr>
              <a:spLocks noChangeArrowheads="1"/>
            </p:cNvSpPr>
            <p:nvPr/>
          </p:nvSpPr>
          <p:spPr bwMode="auto">
            <a:xfrm>
              <a:off x="3939" y="3109"/>
              <a:ext cx="967" cy="769"/>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algn="ctr" eaLnBrk="1" hangingPunct="1"/>
              <a:r>
                <a:rPr lang="en-US" altLang="en-US" sz="2400"/>
                <a:t>Southern Cross (Crux)</a:t>
              </a:r>
            </a:p>
          </p:txBody>
        </p:sp>
        <p:sp>
          <p:nvSpPr>
            <p:cNvPr id="27659" name="Line 12">
              <a:extLst>
                <a:ext uri="{FF2B5EF4-FFF2-40B4-BE49-F238E27FC236}">
                  <a16:creationId xmlns:a16="http://schemas.microsoft.com/office/drawing/2014/main" id="{9780E7BD-AD4B-4032-9038-B4DE8D75C3CB}"/>
                </a:ext>
              </a:extLst>
            </p:cNvPr>
            <p:cNvSpPr>
              <a:spLocks noChangeShapeType="1"/>
            </p:cNvSpPr>
            <p:nvPr/>
          </p:nvSpPr>
          <p:spPr bwMode="auto">
            <a:xfrm flipV="1">
              <a:off x="3638" y="3086"/>
              <a:ext cx="118" cy="204"/>
            </a:xfrm>
            <a:prstGeom prst="line">
              <a:avLst/>
            </a:prstGeom>
            <a:noFill/>
            <a:ln w="63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Line 13">
              <a:extLst>
                <a:ext uri="{FF2B5EF4-FFF2-40B4-BE49-F238E27FC236}">
                  <a16:creationId xmlns:a16="http://schemas.microsoft.com/office/drawing/2014/main" id="{F5A0E0D3-A427-498F-AEE3-80B880CB191B}"/>
                </a:ext>
              </a:extLst>
            </p:cNvPr>
            <p:cNvSpPr>
              <a:spLocks noChangeShapeType="1"/>
            </p:cNvSpPr>
            <p:nvPr/>
          </p:nvSpPr>
          <p:spPr bwMode="auto">
            <a:xfrm>
              <a:off x="3499" y="3040"/>
              <a:ext cx="292" cy="234"/>
            </a:xfrm>
            <a:prstGeom prst="line">
              <a:avLst/>
            </a:prstGeom>
            <a:noFill/>
            <a:ln w="63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Text Box 14">
              <a:extLst>
                <a:ext uri="{FF2B5EF4-FFF2-40B4-BE49-F238E27FC236}">
                  <a16:creationId xmlns:a16="http://schemas.microsoft.com/office/drawing/2014/main" id="{7267BCD0-43D8-461D-8F2D-119D36F816FD}"/>
                </a:ext>
              </a:extLst>
            </p:cNvPr>
            <p:cNvSpPr txBox="1">
              <a:spLocks noChangeArrowheads="1"/>
            </p:cNvSpPr>
            <p:nvPr/>
          </p:nvSpPr>
          <p:spPr bwMode="auto">
            <a:xfrm>
              <a:off x="4113" y="1950"/>
              <a:ext cx="555" cy="231"/>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rgbClr val="FFFF00"/>
                  </a:solidFill>
                  <a:latin typeface="Comic Sans MS" panose="030F0702030302020204" pitchFamily="66" charset="0"/>
                  <a:sym typeface="Symbol" panose="05050102010706020507" pitchFamily="18" charset="2"/>
                </a:rPr>
                <a:t></a:t>
              </a:r>
              <a:r>
                <a:rPr lang="en-US" altLang="en-US" sz="1800">
                  <a:solidFill>
                    <a:srgbClr val="FFFF00"/>
                  </a:solidFill>
                  <a:latin typeface="Comic Sans MS" panose="030F0702030302020204" pitchFamily="66" charset="0"/>
                </a:rPr>
                <a:t> Cen</a:t>
              </a:r>
            </a:p>
          </p:txBody>
        </p:sp>
        <p:sp>
          <p:nvSpPr>
            <p:cNvPr id="27662" name="Text Box 15">
              <a:extLst>
                <a:ext uri="{FF2B5EF4-FFF2-40B4-BE49-F238E27FC236}">
                  <a16:creationId xmlns:a16="http://schemas.microsoft.com/office/drawing/2014/main" id="{79DC24FD-7DBD-4534-87CD-1609E71533E5}"/>
                </a:ext>
              </a:extLst>
            </p:cNvPr>
            <p:cNvSpPr txBox="1">
              <a:spLocks noChangeArrowheads="1"/>
            </p:cNvSpPr>
            <p:nvPr/>
          </p:nvSpPr>
          <p:spPr bwMode="auto">
            <a:xfrm>
              <a:off x="4055" y="2300"/>
              <a:ext cx="555" cy="231"/>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rgbClr val="FFFF00"/>
                  </a:solidFill>
                  <a:latin typeface="Comic Sans MS" panose="030F0702030302020204" pitchFamily="66" charset="0"/>
                  <a:sym typeface="Symbol" panose="05050102010706020507" pitchFamily="18" charset="2"/>
                </a:rPr>
                <a:t></a:t>
              </a:r>
              <a:r>
                <a:rPr lang="en-US" altLang="en-US" sz="1800">
                  <a:solidFill>
                    <a:srgbClr val="FFFF00"/>
                  </a:solidFill>
                  <a:latin typeface="Comic Sans MS" panose="030F0702030302020204" pitchFamily="66" charset="0"/>
                </a:rPr>
                <a:t> Cen</a:t>
              </a:r>
            </a:p>
          </p:txBody>
        </p:sp>
        <p:sp>
          <p:nvSpPr>
            <p:cNvPr id="27663" name="Text Box 16">
              <a:extLst>
                <a:ext uri="{FF2B5EF4-FFF2-40B4-BE49-F238E27FC236}">
                  <a16:creationId xmlns:a16="http://schemas.microsoft.com/office/drawing/2014/main" id="{DF558EDA-A109-46EF-82F7-5CD7806C1DB8}"/>
                </a:ext>
              </a:extLst>
            </p:cNvPr>
            <p:cNvSpPr txBox="1">
              <a:spLocks noChangeArrowheads="1"/>
            </p:cNvSpPr>
            <p:nvPr/>
          </p:nvSpPr>
          <p:spPr bwMode="auto">
            <a:xfrm>
              <a:off x="3742" y="2920"/>
              <a:ext cx="210" cy="231"/>
            </a:xfrm>
            <a:prstGeom prst="rect">
              <a:avLst/>
            </a:prstGeom>
            <a:noFill/>
            <a:ln>
              <a:noFill/>
            </a:ln>
            <a:effectLst>
              <a:outerShdw dist="1796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rgbClr val="FFFF00"/>
                  </a:solidFill>
                  <a:latin typeface="Comic Sans MS" panose="030F0702030302020204" pitchFamily="66" charset="0"/>
                  <a:sym typeface="Symbol" panose="05050102010706020507" pitchFamily="18" charset="2"/>
                </a:rPr>
                <a:t></a:t>
              </a:r>
              <a:endParaRPr lang="en-US" altLang="en-US" sz="1800">
                <a:solidFill>
                  <a:srgbClr val="FFFF00"/>
                </a:solidFill>
                <a:latin typeface="Comic Sans MS" panose="030F0702030302020204" pitchFamily="66" charset="0"/>
              </a:endParaRPr>
            </a:p>
          </p:txBody>
        </p:sp>
        <p:sp>
          <p:nvSpPr>
            <p:cNvPr id="27664" name="Text Box 17">
              <a:extLst>
                <a:ext uri="{FF2B5EF4-FFF2-40B4-BE49-F238E27FC236}">
                  <a16:creationId xmlns:a16="http://schemas.microsoft.com/office/drawing/2014/main" id="{DB7F3F23-B35C-42DA-AC9B-C6AB7CF0DD90}"/>
                </a:ext>
              </a:extLst>
            </p:cNvPr>
            <p:cNvSpPr txBox="1">
              <a:spLocks noChangeArrowheads="1"/>
            </p:cNvSpPr>
            <p:nvPr/>
          </p:nvSpPr>
          <p:spPr bwMode="auto">
            <a:xfrm>
              <a:off x="3395" y="2789"/>
              <a:ext cx="219" cy="231"/>
            </a:xfrm>
            <a:prstGeom prst="rect">
              <a:avLst/>
            </a:prstGeom>
            <a:noFill/>
            <a:ln>
              <a:noFill/>
            </a:ln>
            <a:effectLst>
              <a:outerShdw dist="1796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rgbClr val="FFFF00"/>
                  </a:solidFill>
                  <a:latin typeface="Comic Sans MS" panose="030F0702030302020204" pitchFamily="66" charset="0"/>
                  <a:sym typeface="Symbol" panose="05050102010706020507" pitchFamily="18" charset="2"/>
                </a:rPr>
                <a:t></a:t>
              </a:r>
              <a:endParaRPr lang="en-US" altLang="en-US" sz="1800">
                <a:solidFill>
                  <a:srgbClr val="FFFF00"/>
                </a:solidFill>
                <a:latin typeface="Comic Sans MS" panose="030F0702030302020204" pitchFamily="66" charset="0"/>
              </a:endParaRPr>
            </a:p>
          </p:txBody>
        </p:sp>
        <p:sp>
          <p:nvSpPr>
            <p:cNvPr id="27665" name="Text Box 18">
              <a:extLst>
                <a:ext uri="{FF2B5EF4-FFF2-40B4-BE49-F238E27FC236}">
                  <a16:creationId xmlns:a16="http://schemas.microsoft.com/office/drawing/2014/main" id="{92B43093-E797-4F72-92CF-85EAEEF762C0}"/>
                </a:ext>
              </a:extLst>
            </p:cNvPr>
            <p:cNvSpPr txBox="1">
              <a:spLocks noChangeArrowheads="1"/>
            </p:cNvSpPr>
            <p:nvPr/>
          </p:nvSpPr>
          <p:spPr bwMode="auto">
            <a:xfrm>
              <a:off x="3804" y="3216"/>
              <a:ext cx="210" cy="231"/>
            </a:xfrm>
            <a:prstGeom prst="rect">
              <a:avLst/>
            </a:prstGeom>
            <a:noFill/>
            <a:ln>
              <a:noFill/>
            </a:ln>
            <a:effectLst>
              <a:outerShdw dist="1796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rgbClr val="FFFF00"/>
                  </a:solidFill>
                  <a:latin typeface="Comic Sans MS" panose="030F0702030302020204" pitchFamily="66" charset="0"/>
                  <a:sym typeface="Symbol" panose="05050102010706020507" pitchFamily="18" charset="2"/>
                </a:rPr>
                <a:t></a:t>
              </a:r>
            </a:p>
          </p:txBody>
        </p:sp>
        <p:sp>
          <p:nvSpPr>
            <p:cNvPr id="27666" name="Text Box 19">
              <a:extLst>
                <a:ext uri="{FF2B5EF4-FFF2-40B4-BE49-F238E27FC236}">
                  <a16:creationId xmlns:a16="http://schemas.microsoft.com/office/drawing/2014/main" id="{7014746F-3E66-4958-ACE6-1D18CD0D4081}"/>
                </a:ext>
              </a:extLst>
            </p:cNvPr>
            <p:cNvSpPr txBox="1">
              <a:spLocks noChangeArrowheads="1"/>
            </p:cNvSpPr>
            <p:nvPr/>
          </p:nvSpPr>
          <p:spPr bwMode="auto">
            <a:xfrm>
              <a:off x="3479" y="3281"/>
              <a:ext cx="210" cy="231"/>
            </a:xfrm>
            <a:prstGeom prst="rect">
              <a:avLst/>
            </a:prstGeom>
            <a:noFill/>
            <a:ln>
              <a:noFill/>
            </a:ln>
            <a:effectLst>
              <a:outerShdw dist="1796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rgbClr val="FFFF00"/>
                  </a:solidFill>
                  <a:latin typeface="Comic Sans MS" panose="030F0702030302020204" pitchFamily="66" charset="0"/>
                  <a:sym typeface="Symbol" panose="05050102010706020507" pitchFamily="18" charset="2"/>
                </a:rPr>
                <a:t></a:t>
              </a:r>
            </a:p>
          </p:txBody>
        </p:sp>
      </p:grpSp>
      <p:sp>
        <p:nvSpPr>
          <p:cNvPr id="40980" name="WordArt 20">
            <a:extLst>
              <a:ext uri="{FF2B5EF4-FFF2-40B4-BE49-F238E27FC236}">
                <a16:creationId xmlns:a16="http://schemas.microsoft.com/office/drawing/2014/main" id="{D32BFDE5-08EA-40DB-8027-102B58FBE1CF}"/>
              </a:ext>
            </a:extLst>
          </p:cNvPr>
          <p:cNvSpPr>
            <a:spLocks noChangeArrowheads="1" noChangeShapeType="1" noTextEdit="1"/>
          </p:cNvSpPr>
          <p:nvPr/>
        </p:nvSpPr>
        <p:spPr bwMode="auto">
          <a:xfrm>
            <a:off x="6807200" y="4202113"/>
            <a:ext cx="1214438" cy="860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sz="3600" kern="10">
                <a:gradFill rotWithShape="1">
                  <a:gsLst>
                    <a:gs pos="0">
                      <a:srgbClr val="FFE701"/>
                    </a:gs>
                    <a:gs pos="100000">
                      <a:srgbClr val="FE3E02"/>
                    </a:gs>
                  </a:gsLst>
                  <a:lin ang="5400000" scaled="1"/>
                </a:gradFill>
                <a:latin typeface="Bradley Hand ITC" panose="03070402050302030203" pitchFamily="66" charset="0"/>
              </a:rPr>
              <a:t>AOD observes here!</a:t>
            </a:r>
          </a:p>
        </p:txBody>
      </p:sp>
    </p:spTree>
    <p:extLst>
      <p:ext uri="{BB962C8B-B14F-4D97-AF65-F5344CB8AC3E}">
        <p14:creationId xmlns:p14="http://schemas.microsoft.com/office/powerpoint/2010/main" val="1757457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40965"/>
                                        </p:tgtEl>
                                        <p:attrNameLst>
                                          <p:attrName>style.visibility</p:attrName>
                                        </p:attrNameLst>
                                      </p:cBhvr>
                                      <p:to>
                                        <p:strVal val="visible"/>
                                      </p:to>
                                    </p:set>
                                  </p:childTnLst>
                                </p:cTn>
                              </p:par>
                            </p:childTnLst>
                          </p:cTn>
                        </p:par>
                        <p:par>
                          <p:cTn id="7" fill="hold" nodeType="afterGroup">
                            <p:stCondLst>
                              <p:cond delay="2000"/>
                            </p:stCondLst>
                            <p:childTnLst>
                              <p:par>
                                <p:cTn id="8" presetID="10" presetClass="entr" presetSubtype="0" fill="hold" nodeType="afterEffect">
                                  <p:stCondLst>
                                    <p:cond delay="2000"/>
                                  </p:stCondLst>
                                  <p:childTnLst>
                                    <p:set>
                                      <p:cBhvr>
                                        <p:cTn id="9" dur="1" fill="hold">
                                          <p:stCondLst>
                                            <p:cond delay="0"/>
                                          </p:stCondLst>
                                        </p:cTn>
                                        <p:tgtEl>
                                          <p:spTgt spid="40980"/>
                                        </p:tgtEl>
                                        <p:attrNameLst>
                                          <p:attrName>style.visibility</p:attrName>
                                        </p:attrNameLst>
                                      </p:cBhvr>
                                      <p:to>
                                        <p:strVal val="visible"/>
                                      </p:to>
                                    </p:set>
                                    <p:animEffect transition="in" filter="fade">
                                      <p:cBhvr>
                                        <p:cTn id="10" dur="2000"/>
                                        <p:tgtEl>
                                          <p:spTgt spid="40980"/>
                                        </p:tgtEl>
                                      </p:cBhvr>
                                    </p:animEffect>
                                  </p:childTnLst>
                                </p:cTn>
                              </p:par>
                            </p:childTnLst>
                          </p:cTn>
                        </p:par>
                        <p:par>
                          <p:cTn id="11" fill="hold" nodeType="afterGroup">
                            <p:stCondLst>
                              <p:cond delay="6000"/>
                            </p:stCondLst>
                            <p:childTnLst>
                              <p:par>
                                <p:cTn id="12" presetID="10" presetClass="entr" presetSubtype="0" fill="hold" nodeType="afterEffect">
                                  <p:stCondLst>
                                    <p:cond delay="2000"/>
                                  </p:stCondLst>
                                  <p:childTnLst>
                                    <p:set>
                                      <p:cBhvr>
                                        <p:cTn id="13" dur="1" fill="hold">
                                          <p:stCondLst>
                                            <p:cond delay="0"/>
                                          </p:stCondLst>
                                        </p:cTn>
                                        <p:tgtEl>
                                          <p:spTgt spid="40968"/>
                                        </p:tgtEl>
                                        <p:attrNameLst>
                                          <p:attrName>style.visibility</p:attrName>
                                        </p:attrNameLst>
                                      </p:cBhvr>
                                      <p:to>
                                        <p:strVal val="visible"/>
                                      </p:to>
                                    </p:set>
                                    <p:animEffect transition="in" filter="fade">
                                      <p:cBhvr>
                                        <p:cTn id="14" dur="2000"/>
                                        <p:tgtEl>
                                          <p:spTgt spid="40968"/>
                                        </p:tgtEl>
                                      </p:cBhvr>
                                    </p:animEffect>
                                  </p:childTnLst>
                                </p:cTn>
                              </p:par>
                              <p:par>
                                <p:cTn id="15" presetID="1" presetClass="exit" presetSubtype="0" fill="hold" nodeType="withEffect">
                                  <p:stCondLst>
                                    <p:cond delay="0"/>
                                  </p:stCondLst>
                                  <p:childTnLst>
                                    <p:set>
                                      <p:cBhvr>
                                        <p:cTn id="16" dur="1" fill="hold">
                                          <p:stCondLst>
                                            <p:cond delay="0"/>
                                          </p:stCondLst>
                                        </p:cTn>
                                        <p:tgtEl>
                                          <p:spTgt spid="4096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40980"/>
                                        </p:tgtEl>
                                      </p:cBhvr>
                                    </p:animEffect>
                                    <p:set>
                                      <p:cBhvr>
                                        <p:cTn id="19" dur="1" fill="hold">
                                          <p:stCondLst>
                                            <p:cond delay="1999"/>
                                          </p:stCondLst>
                                        </p:cTn>
                                        <p:tgtEl>
                                          <p:spTgt spid="409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B49B85E-8DB6-4656-B931-97AB9D99D007}"/>
              </a:ext>
            </a:extLst>
          </p:cNvPr>
          <p:cNvSpPr>
            <a:spLocks noChangeArrowheads="1"/>
          </p:cNvSpPr>
          <p:nvPr/>
        </p:nvSpPr>
        <p:spPr bwMode="auto">
          <a:xfrm>
            <a:off x="1422400" y="6054725"/>
            <a:ext cx="6257925" cy="8032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algn="ctr" eaLnBrk="1" hangingPunct="1"/>
            <a:r>
              <a:rPr lang="en-US" altLang="en-US" sz="2600"/>
              <a:t>Cerro Tololo Interamerican Observatory La Serena, Chile</a:t>
            </a:r>
          </a:p>
        </p:txBody>
      </p:sp>
      <p:pic>
        <p:nvPicPr>
          <p:cNvPr id="28675" name="Picture 3" descr="CTIOskyLabels">
            <a:extLst>
              <a:ext uri="{FF2B5EF4-FFF2-40B4-BE49-F238E27FC236}">
                <a16:creationId xmlns:a16="http://schemas.microsoft.com/office/drawing/2014/main" id="{AFA9435A-D730-43D2-855E-F54D1490B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a:extLst>
              <a:ext uri="{FF2B5EF4-FFF2-40B4-BE49-F238E27FC236}">
                <a16:creationId xmlns:a16="http://schemas.microsoft.com/office/drawing/2014/main" id="{1ED2E63F-99AD-4DFB-A14A-27CF897F9F38}"/>
              </a:ext>
            </a:extLst>
          </p:cNvPr>
          <p:cNvSpPr>
            <a:spLocks noGrp="1" noChangeArrowheads="1"/>
          </p:cNvSpPr>
          <p:nvPr>
            <p:ph type="title"/>
          </p:nvPr>
        </p:nvSpPr>
        <p:spPr>
          <a:xfrm>
            <a:off x="0" y="4846638"/>
            <a:ext cx="2547938" cy="2011362"/>
          </a:xfrm>
        </p:spPr>
        <p:txBody>
          <a:bodyPr/>
          <a:lstStyle/>
          <a:p>
            <a:pPr eaLnBrk="1" hangingPunct="1"/>
            <a:r>
              <a:rPr lang="en-US" altLang="en-US" sz="4800"/>
              <a:t>Starry Night View</a:t>
            </a:r>
          </a:p>
        </p:txBody>
      </p:sp>
      <p:pic>
        <p:nvPicPr>
          <p:cNvPr id="28677" name="Picture 5" descr="StarryNightLaSerena">
            <a:extLst>
              <a:ext uri="{FF2B5EF4-FFF2-40B4-BE49-F238E27FC236}">
                <a16:creationId xmlns:a16="http://schemas.microsoft.com/office/drawing/2014/main" id="{53A55DCA-B957-4580-ACE5-3DC3B6FF4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6">
            <a:extLst>
              <a:ext uri="{FF2B5EF4-FFF2-40B4-BE49-F238E27FC236}">
                <a16:creationId xmlns:a16="http://schemas.microsoft.com/office/drawing/2014/main" id="{DF1198CD-A231-4DDB-8DC6-C47E58DF9BED}"/>
              </a:ext>
            </a:extLst>
          </p:cNvPr>
          <p:cNvSpPr>
            <a:spLocks noChangeArrowheads="1"/>
          </p:cNvSpPr>
          <p:nvPr/>
        </p:nvSpPr>
        <p:spPr bwMode="auto">
          <a:xfrm>
            <a:off x="4527550" y="5494338"/>
            <a:ext cx="958850" cy="61753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41991" name="Picture 7" descr="EtaCarWide01">
            <a:extLst>
              <a:ext uri="{FF2B5EF4-FFF2-40B4-BE49-F238E27FC236}">
                <a16:creationId xmlns:a16="http://schemas.microsoft.com/office/drawing/2014/main" id="{9247C132-357C-4D9A-84DE-2BE86667B0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955675"/>
            <a:ext cx="602615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pic>
      <p:grpSp>
        <p:nvGrpSpPr>
          <p:cNvPr id="41992" name="Group 8">
            <a:extLst>
              <a:ext uri="{FF2B5EF4-FFF2-40B4-BE49-F238E27FC236}">
                <a16:creationId xmlns:a16="http://schemas.microsoft.com/office/drawing/2014/main" id="{8643D2E1-0BAD-4C47-9E61-AE4CDB963867}"/>
              </a:ext>
            </a:extLst>
          </p:cNvPr>
          <p:cNvGrpSpPr>
            <a:grpSpLocks/>
          </p:cNvGrpSpPr>
          <p:nvPr/>
        </p:nvGrpSpPr>
        <p:grpSpPr bwMode="auto">
          <a:xfrm>
            <a:off x="258763" y="931863"/>
            <a:ext cx="6037262" cy="5184775"/>
            <a:chOff x="163" y="587"/>
            <a:chExt cx="3803" cy="3266"/>
          </a:xfrm>
        </p:grpSpPr>
        <p:sp>
          <p:nvSpPr>
            <p:cNvPr id="28706" name="Line 9">
              <a:extLst>
                <a:ext uri="{FF2B5EF4-FFF2-40B4-BE49-F238E27FC236}">
                  <a16:creationId xmlns:a16="http://schemas.microsoft.com/office/drawing/2014/main" id="{CB82B26A-9955-485D-B4A5-AED60E63482C}"/>
                </a:ext>
              </a:extLst>
            </p:cNvPr>
            <p:cNvSpPr>
              <a:spLocks noChangeShapeType="1"/>
            </p:cNvSpPr>
            <p:nvPr/>
          </p:nvSpPr>
          <p:spPr bwMode="auto">
            <a:xfrm flipV="1">
              <a:off x="3456" y="2904"/>
              <a:ext cx="510" cy="949"/>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7" name="Line 10">
              <a:extLst>
                <a:ext uri="{FF2B5EF4-FFF2-40B4-BE49-F238E27FC236}">
                  <a16:creationId xmlns:a16="http://schemas.microsoft.com/office/drawing/2014/main" id="{1DDFFDF3-D880-47AA-ABF6-6FB75F2C5EDD}"/>
                </a:ext>
              </a:extLst>
            </p:cNvPr>
            <p:cNvSpPr>
              <a:spLocks noChangeShapeType="1"/>
            </p:cNvSpPr>
            <p:nvPr/>
          </p:nvSpPr>
          <p:spPr bwMode="auto">
            <a:xfrm flipH="1" flipV="1">
              <a:off x="163" y="2900"/>
              <a:ext cx="2691" cy="95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8" name="Line 11">
              <a:extLst>
                <a:ext uri="{FF2B5EF4-FFF2-40B4-BE49-F238E27FC236}">
                  <a16:creationId xmlns:a16="http://schemas.microsoft.com/office/drawing/2014/main" id="{0E7E37D4-007F-44F9-B10E-B9DDB93710F9}"/>
                </a:ext>
              </a:extLst>
            </p:cNvPr>
            <p:cNvSpPr>
              <a:spLocks noChangeShapeType="1"/>
            </p:cNvSpPr>
            <p:nvPr/>
          </p:nvSpPr>
          <p:spPr bwMode="auto">
            <a:xfrm flipV="1">
              <a:off x="3455" y="587"/>
              <a:ext cx="507" cy="287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9" name="Line 12">
              <a:extLst>
                <a:ext uri="{FF2B5EF4-FFF2-40B4-BE49-F238E27FC236}">
                  <a16:creationId xmlns:a16="http://schemas.microsoft.com/office/drawing/2014/main" id="{11AF43CA-0941-40FF-AE49-099A5BBF3233}"/>
                </a:ext>
              </a:extLst>
            </p:cNvPr>
            <p:cNvSpPr>
              <a:spLocks noChangeShapeType="1"/>
            </p:cNvSpPr>
            <p:nvPr/>
          </p:nvSpPr>
          <p:spPr bwMode="auto">
            <a:xfrm flipH="1" flipV="1">
              <a:off x="169" y="597"/>
              <a:ext cx="2678" cy="2861"/>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997" name="Rectangle 13">
            <a:extLst>
              <a:ext uri="{FF2B5EF4-FFF2-40B4-BE49-F238E27FC236}">
                <a16:creationId xmlns:a16="http://schemas.microsoft.com/office/drawing/2014/main" id="{24D0425C-D71A-4973-826D-D190BE7B27BE}"/>
              </a:ext>
            </a:extLst>
          </p:cNvPr>
          <p:cNvSpPr>
            <a:spLocks noChangeArrowheads="1"/>
          </p:cNvSpPr>
          <p:nvPr/>
        </p:nvSpPr>
        <p:spPr bwMode="auto">
          <a:xfrm>
            <a:off x="258763" y="941388"/>
            <a:ext cx="6035675" cy="366871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41998" name="Picture 14" descr="EtaCarNebulaNOAOrotateSml">
            <a:extLst>
              <a:ext uri="{FF2B5EF4-FFF2-40B4-BE49-F238E27FC236}">
                <a16:creationId xmlns:a16="http://schemas.microsoft.com/office/drawing/2014/main" id="{0EADB0AD-47A7-4B1E-82AC-62D701E04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9050" y="0"/>
            <a:ext cx="531495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Rectangle 15">
            <a:extLst>
              <a:ext uri="{FF2B5EF4-FFF2-40B4-BE49-F238E27FC236}">
                <a16:creationId xmlns:a16="http://schemas.microsoft.com/office/drawing/2014/main" id="{FB45C983-C84C-4019-800F-02F7BC866D5C}"/>
              </a:ext>
            </a:extLst>
          </p:cNvPr>
          <p:cNvSpPr>
            <a:spLocks noChangeArrowheads="1"/>
          </p:cNvSpPr>
          <p:nvPr/>
        </p:nvSpPr>
        <p:spPr bwMode="auto">
          <a:xfrm>
            <a:off x="3424238" y="1941513"/>
            <a:ext cx="300037" cy="40481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2000" name="Rectangle 16">
            <a:extLst>
              <a:ext uri="{FF2B5EF4-FFF2-40B4-BE49-F238E27FC236}">
                <a16:creationId xmlns:a16="http://schemas.microsoft.com/office/drawing/2014/main" id="{15BB53DE-7995-4A8A-8538-D894FCCDADA4}"/>
              </a:ext>
            </a:extLst>
          </p:cNvPr>
          <p:cNvSpPr>
            <a:spLocks noChangeArrowheads="1"/>
          </p:cNvSpPr>
          <p:nvPr/>
        </p:nvSpPr>
        <p:spPr bwMode="auto">
          <a:xfrm>
            <a:off x="3836988" y="0"/>
            <a:ext cx="5307012" cy="68580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2001" name="Group 17">
            <a:extLst>
              <a:ext uri="{FF2B5EF4-FFF2-40B4-BE49-F238E27FC236}">
                <a16:creationId xmlns:a16="http://schemas.microsoft.com/office/drawing/2014/main" id="{EBE944E7-FDC5-40BB-BE0D-FA7EB24271B1}"/>
              </a:ext>
            </a:extLst>
          </p:cNvPr>
          <p:cNvGrpSpPr>
            <a:grpSpLocks/>
          </p:cNvGrpSpPr>
          <p:nvPr/>
        </p:nvGrpSpPr>
        <p:grpSpPr bwMode="auto">
          <a:xfrm>
            <a:off x="3416300" y="0"/>
            <a:ext cx="5727700" cy="6858000"/>
            <a:chOff x="2152" y="0"/>
            <a:chExt cx="3608" cy="4320"/>
          </a:xfrm>
        </p:grpSpPr>
        <p:sp>
          <p:nvSpPr>
            <p:cNvPr id="28702" name="Line 18">
              <a:extLst>
                <a:ext uri="{FF2B5EF4-FFF2-40B4-BE49-F238E27FC236}">
                  <a16:creationId xmlns:a16="http://schemas.microsoft.com/office/drawing/2014/main" id="{3F37A49C-79DC-4FD3-9E50-2680121BBDAD}"/>
                </a:ext>
              </a:extLst>
            </p:cNvPr>
            <p:cNvSpPr>
              <a:spLocks noChangeShapeType="1"/>
            </p:cNvSpPr>
            <p:nvPr/>
          </p:nvSpPr>
          <p:spPr bwMode="auto">
            <a:xfrm flipV="1">
              <a:off x="2162" y="0"/>
              <a:ext cx="246" cy="121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3" name="Line 19">
              <a:extLst>
                <a:ext uri="{FF2B5EF4-FFF2-40B4-BE49-F238E27FC236}">
                  <a16:creationId xmlns:a16="http://schemas.microsoft.com/office/drawing/2014/main" id="{4C7F180A-251F-44A1-8FE9-7ECC312D37B3}"/>
                </a:ext>
              </a:extLst>
            </p:cNvPr>
            <p:cNvSpPr>
              <a:spLocks noChangeShapeType="1"/>
            </p:cNvSpPr>
            <p:nvPr/>
          </p:nvSpPr>
          <p:spPr bwMode="auto">
            <a:xfrm>
              <a:off x="2152" y="1473"/>
              <a:ext cx="246" cy="284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4" name="Line 20">
              <a:extLst>
                <a:ext uri="{FF2B5EF4-FFF2-40B4-BE49-F238E27FC236}">
                  <a16:creationId xmlns:a16="http://schemas.microsoft.com/office/drawing/2014/main" id="{531D902C-D209-4B14-8681-C3CAD5137B7D}"/>
                </a:ext>
              </a:extLst>
            </p:cNvPr>
            <p:cNvSpPr>
              <a:spLocks noChangeShapeType="1"/>
            </p:cNvSpPr>
            <p:nvPr/>
          </p:nvSpPr>
          <p:spPr bwMode="auto">
            <a:xfrm>
              <a:off x="2350" y="1473"/>
              <a:ext cx="3410" cy="284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5" name="Line 21">
              <a:extLst>
                <a:ext uri="{FF2B5EF4-FFF2-40B4-BE49-F238E27FC236}">
                  <a16:creationId xmlns:a16="http://schemas.microsoft.com/office/drawing/2014/main" id="{1EC33179-A528-440B-98B6-35BE07CDA459}"/>
                </a:ext>
              </a:extLst>
            </p:cNvPr>
            <p:cNvSpPr>
              <a:spLocks noChangeShapeType="1"/>
            </p:cNvSpPr>
            <p:nvPr/>
          </p:nvSpPr>
          <p:spPr bwMode="auto">
            <a:xfrm flipV="1">
              <a:off x="2332" y="0"/>
              <a:ext cx="3428" cy="122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2006" name="Picture 22" descr="EtaCarAndKeyholeAAOZoom">
            <a:extLst>
              <a:ext uri="{FF2B5EF4-FFF2-40B4-BE49-F238E27FC236}">
                <a16:creationId xmlns:a16="http://schemas.microsoft.com/office/drawing/2014/main" id="{3B0DC9D0-A5D7-4620-B2D2-C96B4C4E8E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113" y="365125"/>
            <a:ext cx="5905501"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7" name="Rectangle 23">
            <a:extLst>
              <a:ext uri="{FF2B5EF4-FFF2-40B4-BE49-F238E27FC236}">
                <a16:creationId xmlns:a16="http://schemas.microsoft.com/office/drawing/2014/main" id="{748FB25D-494E-4B56-8C0F-8512476D225E}"/>
              </a:ext>
            </a:extLst>
          </p:cNvPr>
          <p:cNvSpPr>
            <a:spLocks noChangeArrowheads="1"/>
          </p:cNvSpPr>
          <p:nvPr/>
        </p:nvSpPr>
        <p:spPr bwMode="auto">
          <a:xfrm rot="-1815596">
            <a:off x="666750" y="1055688"/>
            <a:ext cx="4038600" cy="477678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2008" name="Rectangle 24">
            <a:extLst>
              <a:ext uri="{FF2B5EF4-FFF2-40B4-BE49-F238E27FC236}">
                <a16:creationId xmlns:a16="http://schemas.microsoft.com/office/drawing/2014/main" id="{CD0EE2BE-1EBC-4C5D-8124-078B64F81F34}"/>
              </a:ext>
            </a:extLst>
          </p:cNvPr>
          <p:cNvSpPr>
            <a:spLocks noChangeArrowheads="1"/>
          </p:cNvSpPr>
          <p:nvPr/>
        </p:nvSpPr>
        <p:spPr bwMode="auto">
          <a:xfrm rot="-1815596">
            <a:off x="5416550" y="1087438"/>
            <a:ext cx="1525588" cy="181451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2009" name="Group 25">
            <a:extLst>
              <a:ext uri="{FF2B5EF4-FFF2-40B4-BE49-F238E27FC236}">
                <a16:creationId xmlns:a16="http://schemas.microsoft.com/office/drawing/2014/main" id="{EFA060DD-6AF7-4301-88FA-27EC6FAAAB7C}"/>
              </a:ext>
            </a:extLst>
          </p:cNvPr>
          <p:cNvGrpSpPr>
            <a:grpSpLocks/>
          </p:cNvGrpSpPr>
          <p:nvPr/>
        </p:nvGrpSpPr>
        <p:grpSpPr bwMode="auto">
          <a:xfrm>
            <a:off x="-257175" y="360363"/>
            <a:ext cx="7548563" cy="6159500"/>
            <a:chOff x="-162" y="227"/>
            <a:chExt cx="4755" cy="3880"/>
          </a:xfrm>
        </p:grpSpPr>
        <p:sp>
          <p:nvSpPr>
            <p:cNvPr id="28698" name="Line 26">
              <a:extLst>
                <a:ext uri="{FF2B5EF4-FFF2-40B4-BE49-F238E27FC236}">
                  <a16:creationId xmlns:a16="http://schemas.microsoft.com/office/drawing/2014/main" id="{51CCB6FB-B4C7-4FF5-AF46-252B1A543915}"/>
                </a:ext>
              </a:extLst>
            </p:cNvPr>
            <p:cNvSpPr>
              <a:spLocks noChangeShapeType="1"/>
            </p:cNvSpPr>
            <p:nvPr/>
          </p:nvSpPr>
          <p:spPr bwMode="auto">
            <a:xfrm flipH="1" flipV="1">
              <a:off x="2002" y="227"/>
              <a:ext cx="2014" cy="29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Line 27">
              <a:extLst>
                <a:ext uri="{FF2B5EF4-FFF2-40B4-BE49-F238E27FC236}">
                  <a16:creationId xmlns:a16="http://schemas.microsoft.com/office/drawing/2014/main" id="{7FEF20B1-8D36-4645-BD03-9C79D35516F2}"/>
                </a:ext>
              </a:extLst>
            </p:cNvPr>
            <p:cNvSpPr>
              <a:spLocks noChangeShapeType="1"/>
            </p:cNvSpPr>
            <p:nvPr/>
          </p:nvSpPr>
          <p:spPr bwMode="auto">
            <a:xfrm flipH="1">
              <a:off x="3550" y="1505"/>
              <a:ext cx="1043" cy="1319"/>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0" name="Line 28">
              <a:extLst>
                <a:ext uri="{FF2B5EF4-FFF2-40B4-BE49-F238E27FC236}">
                  <a16:creationId xmlns:a16="http://schemas.microsoft.com/office/drawing/2014/main" id="{5D6768D8-D34B-4FB5-9692-69AEF379FFBB}"/>
                </a:ext>
              </a:extLst>
            </p:cNvPr>
            <p:cNvSpPr>
              <a:spLocks noChangeShapeType="1"/>
            </p:cNvSpPr>
            <p:nvPr/>
          </p:nvSpPr>
          <p:spPr bwMode="auto">
            <a:xfrm flipH="1">
              <a:off x="1350" y="1992"/>
              <a:ext cx="2410" cy="2115"/>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1" name="Line 29">
              <a:extLst>
                <a:ext uri="{FF2B5EF4-FFF2-40B4-BE49-F238E27FC236}">
                  <a16:creationId xmlns:a16="http://schemas.microsoft.com/office/drawing/2014/main" id="{6FC4AE21-2652-4145-A950-C1C7B9528C6C}"/>
                </a:ext>
              </a:extLst>
            </p:cNvPr>
            <p:cNvSpPr>
              <a:spLocks noChangeShapeType="1"/>
            </p:cNvSpPr>
            <p:nvPr/>
          </p:nvSpPr>
          <p:spPr bwMode="auto">
            <a:xfrm flipH="1">
              <a:off x="-162" y="1005"/>
              <a:ext cx="3359" cy="503"/>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2014" name="Picture 30">
            <a:extLst>
              <a:ext uri="{FF2B5EF4-FFF2-40B4-BE49-F238E27FC236}">
                <a16:creationId xmlns:a16="http://schemas.microsoft.com/office/drawing/2014/main" id="{D6CA4348-28A5-41DB-BF4E-46C5DCC683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359275" y="1022350"/>
            <a:ext cx="4799013"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5" name="Rectangle 31">
            <a:extLst>
              <a:ext uri="{FF2B5EF4-FFF2-40B4-BE49-F238E27FC236}">
                <a16:creationId xmlns:a16="http://schemas.microsoft.com/office/drawing/2014/main" id="{E4811C12-5B9F-45EA-BCEA-DF40EED768E2}"/>
              </a:ext>
            </a:extLst>
          </p:cNvPr>
          <p:cNvSpPr>
            <a:spLocks noChangeArrowheads="1"/>
          </p:cNvSpPr>
          <p:nvPr/>
        </p:nvSpPr>
        <p:spPr bwMode="auto">
          <a:xfrm>
            <a:off x="4362450" y="584200"/>
            <a:ext cx="4781550" cy="56673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2016" name="Rectangle 32">
            <a:extLst>
              <a:ext uri="{FF2B5EF4-FFF2-40B4-BE49-F238E27FC236}">
                <a16:creationId xmlns:a16="http://schemas.microsoft.com/office/drawing/2014/main" id="{394B0EE6-1F71-4056-89D1-3C38BA0B131E}"/>
              </a:ext>
            </a:extLst>
          </p:cNvPr>
          <p:cNvSpPr>
            <a:spLocks noChangeArrowheads="1"/>
          </p:cNvSpPr>
          <p:nvPr/>
        </p:nvSpPr>
        <p:spPr bwMode="auto">
          <a:xfrm>
            <a:off x="3106738" y="2408238"/>
            <a:ext cx="255587" cy="30321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42017" name="Group 33">
            <a:extLst>
              <a:ext uri="{FF2B5EF4-FFF2-40B4-BE49-F238E27FC236}">
                <a16:creationId xmlns:a16="http://schemas.microsoft.com/office/drawing/2014/main" id="{EED388A4-9184-40B0-A083-89857355D816}"/>
              </a:ext>
            </a:extLst>
          </p:cNvPr>
          <p:cNvGrpSpPr>
            <a:grpSpLocks/>
          </p:cNvGrpSpPr>
          <p:nvPr/>
        </p:nvGrpSpPr>
        <p:grpSpPr bwMode="auto">
          <a:xfrm>
            <a:off x="3103563" y="584200"/>
            <a:ext cx="6040437" cy="5695950"/>
            <a:chOff x="1955" y="368"/>
            <a:chExt cx="3805" cy="3588"/>
          </a:xfrm>
        </p:grpSpPr>
        <p:sp>
          <p:nvSpPr>
            <p:cNvPr id="28694" name="Line 34">
              <a:extLst>
                <a:ext uri="{FF2B5EF4-FFF2-40B4-BE49-F238E27FC236}">
                  <a16:creationId xmlns:a16="http://schemas.microsoft.com/office/drawing/2014/main" id="{8414B5A2-E378-400E-900A-1B5F45596930}"/>
                </a:ext>
              </a:extLst>
            </p:cNvPr>
            <p:cNvSpPr>
              <a:spLocks noChangeShapeType="1"/>
            </p:cNvSpPr>
            <p:nvPr/>
          </p:nvSpPr>
          <p:spPr bwMode="auto">
            <a:xfrm flipV="1">
              <a:off x="1955" y="378"/>
              <a:ext cx="802" cy="1133"/>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Line 35">
              <a:extLst>
                <a:ext uri="{FF2B5EF4-FFF2-40B4-BE49-F238E27FC236}">
                  <a16:creationId xmlns:a16="http://schemas.microsoft.com/office/drawing/2014/main" id="{6F0DD839-8404-4559-8A2A-99C30D2D54F1}"/>
                </a:ext>
              </a:extLst>
            </p:cNvPr>
            <p:cNvSpPr>
              <a:spLocks noChangeShapeType="1"/>
            </p:cNvSpPr>
            <p:nvPr/>
          </p:nvSpPr>
          <p:spPr bwMode="auto">
            <a:xfrm flipV="1">
              <a:off x="2144" y="368"/>
              <a:ext cx="3616" cy="1133"/>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Line 36">
              <a:extLst>
                <a:ext uri="{FF2B5EF4-FFF2-40B4-BE49-F238E27FC236}">
                  <a16:creationId xmlns:a16="http://schemas.microsoft.com/office/drawing/2014/main" id="{CCF9F041-6877-4A60-A40B-E87855B92B39}"/>
                </a:ext>
              </a:extLst>
            </p:cNvPr>
            <p:cNvSpPr>
              <a:spLocks noChangeShapeType="1"/>
            </p:cNvSpPr>
            <p:nvPr/>
          </p:nvSpPr>
          <p:spPr bwMode="auto">
            <a:xfrm>
              <a:off x="2115" y="1709"/>
              <a:ext cx="3645" cy="223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7" name="Line 37">
              <a:extLst>
                <a:ext uri="{FF2B5EF4-FFF2-40B4-BE49-F238E27FC236}">
                  <a16:creationId xmlns:a16="http://schemas.microsoft.com/office/drawing/2014/main" id="{6684F61B-226D-491C-90AA-44C44DF13E8C}"/>
                </a:ext>
              </a:extLst>
            </p:cNvPr>
            <p:cNvSpPr>
              <a:spLocks noChangeShapeType="1"/>
            </p:cNvSpPr>
            <p:nvPr/>
          </p:nvSpPr>
          <p:spPr bwMode="auto">
            <a:xfrm>
              <a:off x="1964" y="1680"/>
              <a:ext cx="782" cy="2276"/>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429702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41992"/>
                                        </p:tgtEl>
                                        <p:attrNameLst>
                                          <p:attrName>style.visibility</p:attrName>
                                        </p:attrNameLst>
                                      </p:cBhvr>
                                      <p:to>
                                        <p:strVal val="visible"/>
                                      </p:to>
                                    </p:set>
                                    <p:animEffect transition="in" filter="wipe(down)">
                                      <p:cBhvr>
                                        <p:cTn id="10" dur="500"/>
                                        <p:tgtEl>
                                          <p:spTgt spid="41992"/>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4199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1991"/>
                                        </p:tgtEl>
                                        <p:attrNameLst>
                                          <p:attrName>style.visibility</p:attrName>
                                        </p:attrNameLst>
                                      </p:cBhvr>
                                      <p:to>
                                        <p:strVal val="visible"/>
                                      </p:to>
                                    </p:set>
                                  </p:childTnLst>
                                </p:cTn>
                              </p:par>
                            </p:childTnLst>
                          </p:cTn>
                        </p:par>
                        <p:par>
                          <p:cTn id="16" fill="hold" nodeType="afterGroup">
                            <p:stCondLst>
                              <p:cond delay="500"/>
                            </p:stCondLst>
                            <p:childTnLst>
                              <p:par>
                                <p:cTn id="17" presetID="10" presetClass="exit" presetSubtype="0" fill="hold" nodeType="afterEffect">
                                  <p:stCondLst>
                                    <p:cond delay="0"/>
                                  </p:stCondLst>
                                  <p:childTnLst>
                                    <p:animEffect transition="out" filter="fade">
                                      <p:cBhvr>
                                        <p:cTn id="18" dur="2000"/>
                                        <p:tgtEl>
                                          <p:spTgt spid="41990"/>
                                        </p:tgtEl>
                                      </p:cBhvr>
                                    </p:animEffect>
                                    <p:set>
                                      <p:cBhvr>
                                        <p:cTn id="19" dur="1" fill="hold">
                                          <p:stCondLst>
                                            <p:cond delay="1999"/>
                                          </p:stCondLst>
                                        </p:cTn>
                                        <p:tgtEl>
                                          <p:spTgt spid="4199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41992"/>
                                        </p:tgtEl>
                                      </p:cBhvr>
                                    </p:animEffect>
                                    <p:set>
                                      <p:cBhvr>
                                        <p:cTn id="22" dur="1" fill="hold">
                                          <p:stCondLst>
                                            <p:cond delay="1999"/>
                                          </p:stCondLst>
                                        </p:cTn>
                                        <p:tgtEl>
                                          <p:spTgt spid="41992"/>
                                        </p:tgtEl>
                                        <p:attrNameLst>
                                          <p:attrName>style.visibility</p:attrName>
                                        </p:attrNameLst>
                                      </p:cBhvr>
                                      <p:to>
                                        <p:strVal val="hidden"/>
                                      </p:to>
                                    </p:set>
                                  </p:childTnLst>
                                </p:cTn>
                              </p:par>
                            </p:childTnLst>
                          </p:cTn>
                        </p:par>
                        <p:par>
                          <p:cTn id="23" fill="hold" nodeType="afterGroup">
                            <p:stCondLst>
                              <p:cond delay="2500"/>
                            </p:stCondLst>
                            <p:childTnLst>
                              <p:par>
                                <p:cTn id="24" presetID="1" presetClass="entr" presetSubtype="0" fill="hold" nodeType="afterEffect">
                                  <p:stCondLst>
                                    <p:cond delay="3000"/>
                                  </p:stCondLst>
                                  <p:childTnLst>
                                    <p:set>
                                      <p:cBhvr>
                                        <p:cTn id="25" dur="1" fill="hold">
                                          <p:stCondLst>
                                            <p:cond delay="0"/>
                                          </p:stCondLst>
                                        </p:cTn>
                                        <p:tgtEl>
                                          <p:spTgt spid="41999"/>
                                        </p:tgtEl>
                                        <p:attrNameLst>
                                          <p:attrName>style.visibility</p:attrName>
                                        </p:attrNameLst>
                                      </p:cBhvr>
                                      <p:to>
                                        <p:strVal val="visible"/>
                                      </p:to>
                                    </p:set>
                                  </p:childTnLst>
                                </p:cTn>
                              </p:par>
                            </p:childTnLst>
                          </p:cTn>
                        </p:par>
                        <p:par>
                          <p:cTn id="26" fill="hold" nodeType="afterGroup">
                            <p:stCondLst>
                              <p:cond delay="5500"/>
                            </p:stCondLst>
                            <p:childTnLst>
                              <p:par>
                                <p:cTn id="27" presetID="22" presetClass="entr" presetSubtype="8" fill="hold" nodeType="afterEffect">
                                  <p:stCondLst>
                                    <p:cond delay="0"/>
                                  </p:stCondLst>
                                  <p:childTnLst>
                                    <p:set>
                                      <p:cBhvr>
                                        <p:cTn id="28" dur="1" fill="hold">
                                          <p:stCondLst>
                                            <p:cond delay="0"/>
                                          </p:stCondLst>
                                        </p:cTn>
                                        <p:tgtEl>
                                          <p:spTgt spid="42001"/>
                                        </p:tgtEl>
                                        <p:attrNameLst>
                                          <p:attrName>style.visibility</p:attrName>
                                        </p:attrNameLst>
                                      </p:cBhvr>
                                      <p:to>
                                        <p:strVal val="visible"/>
                                      </p:to>
                                    </p:set>
                                    <p:animEffect transition="in" filter="wipe(left)">
                                      <p:cBhvr>
                                        <p:cTn id="29" dur="500"/>
                                        <p:tgtEl>
                                          <p:spTgt spid="42001"/>
                                        </p:tgtEl>
                                      </p:cBhvr>
                                    </p:animEffect>
                                  </p:childTnLst>
                                </p:cTn>
                              </p:par>
                            </p:childTnLst>
                          </p:cTn>
                        </p:par>
                        <p:par>
                          <p:cTn id="30" fill="hold" nodeType="afterGroup">
                            <p:stCondLst>
                              <p:cond delay="6000"/>
                            </p:stCondLst>
                            <p:childTnLst>
                              <p:par>
                                <p:cTn id="31" presetID="1" presetClass="entr" presetSubtype="0" fill="hold" nodeType="afterEffect">
                                  <p:stCondLst>
                                    <p:cond delay="0"/>
                                  </p:stCondLst>
                                  <p:childTnLst>
                                    <p:set>
                                      <p:cBhvr>
                                        <p:cTn id="32" dur="1" fill="hold">
                                          <p:stCondLst>
                                            <p:cond delay="0"/>
                                          </p:stCondLst>
                                        </p:cTn>
                                        <p:tgtEl>
                                          <p:spTgt spid="42000"/>
                                        </p:tgtEl>
                                        <p:attrNameLst>
                                          <p:attrName>style.visibility</p:attrName>
                                        </p:attrNameLst>
                                      </p:cBhvr>
                                      <p:to>
                                        <p:strVal val="visible"/>
                                      </p:to>
                                    </p:set>
                                  </p:childTnLst>
                                </p:cTn>
                              </p:par>
                            </p:childTnLst>
                          </p:cTn>
                        </p:par>
                        <p:par>
                          <p:cTn id="33" fill="hold" nodeType="afterGroup">
                            <p:stCondLst>
                              <p:cond delay="6000"/>
                            </p:stCondLst>
                            <p:childTnLst>
                              <p:par>
                                <p:cTn id="34" presetID="1" presetClass="entr" presetSubtype="0" fill="hold" nodeType="afterEffect">
                                  <p:stCondLst>
                                    <p:cond delay="0"/>
                                  </p:stCondLst>
                                  <p:childTnLst>
                                    <p:set>
                                      <p:cBhvr>
                                        <p:cTn id="35" dur="1" fill="hold">
                                          <p:stCondLst>
                                            <p:cond delay="0"/>
                                          </p:stCondLst>
                                        </p:cTn>
                                        <p:tgtEl>
                                          <p:spTgt spid="41998"/>
                                        </p:tgtEl>
                                        <p:attrNameLst>
                                          <p:attrName>style.visibility</p:attrName>
                                        </p:attrNameLst>
                                      </p:cBhvr>
                                      <p:to>
                                        <p:strVal val="visible"/>
                                      </p:to>
                                    </p:set>
                                  </p:childTnLst>
                                </p:cTn>
                              </p:par>
                            </p:childTnLst>
                          </p:cTn>
                        </p:par>
                        <p:par>
                          <p:cTn id="36" fill="hold" nodeType="afterGroup">
                            <p:stCondLst>
                              <p:cond delay="6000"/>
                            </p:stCondLst>
                            <p:childTnLst>
                              <p:par>
                                <p:cTn id="37" presetID="10" presetClass="exit" presetSubtype="0" fill="hold" nodeType="afterEffect">
                                  <p:stCondLst>
                                    <p:cond delay="0"/>
                                  </p:stCondLst>
                                  <p:childTnLst>
                                    <p:animEffect transition="out" filter="fade">
                                      <p:cBhvr>
                                        <p:cTn id="38" dur="2000"/>
                                        <p:tgtEl>
                                          <p:spTgt spid="41999"/>
                                        </p:tgtEl>
                                      </p:cBhvr>
                                    </p:animEffect>
                                    <p:set>
                                      <p:cBhvr>
                                        <p:cTn id="39" dur="1" fill="hold">
                                          <p:stCondLst>
                                            <p:cond delay="1999"/>
                                          </p:stCondLst>
                                        </p:cTn>
                                        <p:tgtEl>
                                          <p:spTgt spid="4199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42001"/>
                                        </p:tgtEl>
                                      </p:cBhvr>
                                    </p:animEffect>
                                    <p:set>
                                      <p:cBhvr>
                                        <p:cTn id="42" dur="1" fill="hold">
                                          <p:stCondLst>
                                            <p:cond delay="1999"/>
                                          </p:stCondLst>
                                        </p:cTn>
                                        <p:tgtEl>
                                          <p:spTgt spid="42001"/>
                                        </p:tgtEl>
                                        <p:attrNameLst>
                                          <p:attrName>style.visibility</p:attrName>
                                        </p:attrNameLst>
                                      </p:cBhvr>
                                      <p:to>
                                        <p:strVal val="hidden"/>
                                      </p:to>
                                    </p:set>
                                  </p:childTnLst>
                                </p:cTn>
                              </p:par>
                            </p:childTnLst>
                          </p:cTn>
                        </p:par>
                        <p:par>
                          <p:cTn id="43" fill="hold" nodeType="afterGroup">
                            <p:stCondLst>
                              <p:cond delay="8000"/>
                            </p:stCondLst>
                            <p:childTnLst>
                              <p:par>
                                <p:cTn id="44" presetID="10" presetClass="exit" presetSubtype="0" fill="hold" nodeType="afterEffect">
                                  <p:stCondLst>
                                    <p:cond delay="0"/>
                                  </p:stCondLst>
                                  <p:childTnLst>
                                    <p:animEffect transition="out" filter="fade">
                                      <p:cBhvr>
                                        <p:cTn id="45" dur="2000"/>
                                        <p:tgtEl>
                                          <p:spTgt spid="41997"/>
                                        </p:tgtEl>
                                      </p:cBhvr>
                                    </p:animEffect>
                                    <p:set>
                                      <p:cBhvr>
                                        <p:cTn id="46" dur="1" fill="hold">
                                          <p:stCondLst>
                                            <p:cond delay="1999"/>
                                          </p:stCondLst>
                                        </p:cTn>
                                        <p:tgtEl>
                                          <p:spTgt spid="4199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41991"/>
                                        </p:tgtEl>
                                      </p:cBhvr>
                                    </p:animEffect>
                                    <p:set>
                                      <p:cBhvr>
                                        <p:cTn id="49" dur="1" fill="hold">
                                          <p:stCondLst>
                                            <p:cond delay="1999"/>
                                          </p:stCondLst>
                                        </p:cTn>
                                        <p:tgtEl>
                                          <p:spTgt spid="41991"/>
                                        </p:tgtEl>
                                        <p:attrNameLst>
                                          <p:attrName>style.visibility</p:attrName>
                                        </p:attrNameLst>
                                      </p:cBhvr>
                                      <p:to>
                                        <p:strVal val="hidden"/>
                                      </p:to>
                                    </p:set>
                                  </p:childTnLst>
                                </p:cTn>
                              </p:par>
                            </p:childTnLst>
                          </p:cTn>
                        </p:par>
                        <p:par>
                          <p:cTn id="50" fill="hold" nodeType="afterGroup">
                            <p:stCondLst>
                              <p:cond delay="10000"/>
                            </p:stCondLst>
                            <p:childTnLst>
                              <p:par>
                                <p:cTn id="51" presetID="1" presetClass="entr" presetSubtype="0" fill="hold" nodeType="afterEffect">
                                  <p:stCondLst>
                                    <p:cond delay="3000"/>
                                  </p:stCondLst>
                                  <p:childTnLst>
                                    <p:set>
                                      <p:cBhvr>
                                        <p:cTn id="52" dur="1" fill="hold">
                                          <p:stCondLst>
                                            <p:cond delay="0"/>
                                          </p:stCondLst>
                                        </p:cTn>
                                        <p:tgtEl>
                                          <p:spTgt spid="42008"/>
                                        </p:tgtEl>
                                        <p:attrNameLst>
                                          <p:attrName>style.visibility</p:attrName>
                                        </p:attrNameLst>
                                      </p:cBhvr>
                                      <p:to>
                                        <p:strVal val="visible"/>
                                      </p:to>
                                    </p:set>
                                  </p:childTnLst>
                                </p:cTn>
                              </p:par>
                            </p:childTnLst>
                          </p:cTn>
                        </p:par>
                        <p:par>
                          <p:cTn id="53" fill="hold" nodeType="afterGroup">
                            <p:stCondLst>
                              <p:cond delay="13000"/>
                            </p:stCondLst>
                            <p:childTnLst>
                              <p:par>
                                <p:cTn id="54" presetID="22" presetClass="entr" presetSubtype="2" fill="hold" nodeType="afterEffect">
                                  <p:stCondLst>
                                    <p:cond delay="0"/>
                                  </p:stCondLst>
                                  <p:childTnLst>
                                    <p:set>
                                      <p:cBhvr>
                                        <p:cTn id="55" dur="1" fill="hold">
                                          <p:stCondLst>
                                            <p:cond delay="0"/>
                                          </p:stCondLst>
                                        </p:cTn>
                                        <p:tgtEl>
                                          <p:spTgt spid="42009"/>
                                        </p:tgtEl>
                                        <p:attrNameLst>
                                          <p:attrName>style.visibility</p:attrName>
                                        </p:attrNameLst>
                                      </p:cBhvr>
                                      <p:to>
                                        <p:strVal val="visible"/>
                                      </p:to>
                                    </p:set>
                                    <p:animEffect transition="in" filter="wipe(right)">
                                      <p:cBhvr>
                                        <p:cTn id="56" dur="500"/>
                                        <p:tgtEl>
                                          <p:spTgt spid="42009"/>
                                        </p:tgtEl>
                                      </p:cBhvr>
                                    </p:animEffect>
                                  </p:childTnLst>
                                </p:cTn>
                              </p:par>
                            </p:childTnLst>
                          </p:cTn>
                        </p:par>
                        <p:par>
                          <p:cTn id="57" fill="hold" nodeType="afterGroup">
                            <p:stCondLst>
                              <p:cond delay="13500"/>
                            </p:stCondLst>
                            <p:childTnLst>
                              <p:par>
                                <p:cTn id="58" presetID="1" presetClass="entr" presetSubtype="0" fill="hold" nodeType="afterEffect">
                                  <p:stCondLst>
                                    <p:cond delay="0"/>
                                  </p:stCondLst>
                                  <p:childTnLst>
                                    <p:set>
                                      <p:cBhvr>
                                        <p:cTn id="59" dur="1" fill="hold">
                                          <p:stCondLst>
                                            <p:cond delay="0"/>
                                          </p:stCondLst>
                                        </p:cTn>
                                        <p:tgtEl>
                                          <p:spTgt spid="42007"/>
                                        </p:tgtEl>
                                        <p:attrNameLst>
                                          <p:attrName>style.visibility</p:attrName>
                                        </p:attrNameLst>
                                      </p:cBhvr>
                                      <p:to>
                                        <p:strVal val="visible"/>
                                      </p:to>
                                    </p:set>
                                  </p:childTnLst>
                                </p:cTn>
                              </p:par>
                            </p:childTnLst>
                          </p:cTn>
                        </p:par>
                        <p:par>
                          <p:cTn id="60" fill="hold" nodeType="afterGroup">
                            <p:stCondLst>
                              <p:cond delay="13500"/>
                            </p:stCondLst>
                            <p:childTnLst>
                              <p:par>
                                <p:cTn id="61" presetID="1" presetClass="entr" presetSubtype="0" fill="hold" nodeType="afterEffect">
                                  <p:stCondLst>
                                    <p:cond delay="0"/>
                                  </p:stCondLst>
                                  <p:childTnLst>
                                    <p:set>
                                      <p:cBhvr>
                                        <p:cTn id="62" dur="1" fill="hold">
                                          <p:stCondLst>
                                            <p:cond delay="0"/>
                                          </p:stCondLst>
                                        </p:cTn>
                                        <p:tgtEl>
                                          <p:spTgt spid="42006"/>
                                        </p:tgtEl>
                                        <p:attrNameLst>
                                          <p:attrName>style.visibility</p:attrName>
                                        </p:attrNameLst>
                                      </p:cBhvr>
                                      <p:to>
                                        <p:strVal val="visible"/>
                                      </p:to>
                                    </p:set>
                                  </p:childTnLst>
                                </p:cTn>
                              </p:par>
                            </p:childTnLst>
                          </p:cTn>
                        </p:par>
                        <p:par>
                          <p:cTn id="63" fill="hold" nodeType="afterGroup">
                            <p:stCondLst>
                              <p:cond delay="13500"/>
                            </p:stCondLst>
                            <p:childTnLst>
                              <p:par>
                                <p:cTn id="64" presetID="10" presetClass="exit" presetSubtype="0" fill="hold" nodeType="afterEffect">
                                  <p:stCondLst>
                                    <p:cond delay="0"/>
                                  </p:stCondLst>
                                  <p:childTnLst>
                                    <p:animEffect transition="out" filter="fade">
                                      <p:cBhvr>
                                        <p:cTn id="65" dur="2000"/>
                                        <p:tgtEl>
                                          <p:spTgt spid="42007"/>
                                        </p:tgtEl>
                                      </p:cBhvr>
                                    </p:animEffect>
                                    <p:set>
                                      <p:cBhvr>
                                        <p:cTn id="66" dur="1" fill="hold">
                                          <p:stCondLst>
                                            <p:cond delay="1999"/>
                                          </p:stCondLst>
                                        </p:cTn>
                                        <p:tgtEl>
                                          <p:spTgt spid="42007"/>
                                        </p:tgtEl>
                                        <p:attrNameLst>
                                          <p:attrName>style.visibility</p:attrName>
                                        </p:attrNameLst>
                                      </p:cBhvr>
                                      <p:to>
                                        <p:strVal val="hidden"/>
                                      </p:to>
                                    </p:set>
                                  </p:childTnLst>
                                </p:cTn>
                              </p:par>
                            </p:childTnLst>
                          </p:cTn>
                        </p:par>
                        <p:par>
                          <p:cTn id="67" fill="hold" nodeType="afterGroup">
                            <p:stCondLst>
                              <p:cond delay="15500"/>
                            </p:stCondLst>
                            <p:childTnLst>
                              <p:par>
                                <p:cTn id="68" presetID="10" presetClass="exit" presetSubtype="0" fill="hold" nodeType="afterEffect">
                                  <p:stCondLst>
                                    <p:cond delay="0"/>
                                  </p:stCondLst>
                                  <p:childTnLst>
                                    <p:animEffect transition="out" filter="fade">
                                      <p:cBhvr>
                                        <p:cTn id="69" dur="2000"/>
                                        <p:tgtEl>
                                          <p:spTgt spid="42009"/>
                                        </p:tgtEl>
                                      </p:cBhvr>
                                    </p:animEffect>
                                    <p:set>
                                      <p:cBhvr>
                                        <p:cTn id="70" dur="1" fill="hold">
                                          <p:stCondLst>
                                            <p:cond delay="1999"/>
                                          </p:stCondLst>
                                        </p:cTn>
                                        <p:tgtEl>
                                          <p:spTgt spid="42009"/>
                                        </p:tgtEl>
                                        <p:attrNameLst>
                                          <p:attrName>style.visibility</p:attrName>
                                        </p:attrNameLst>
                                      </p:cBhvr>
                                      <p:to>
                                        <p:strVal val="hidden"/>
                                      </p:to>
                                    </p:set>
                                  </p:childTnLst>
                                </p:cTn>
                              </p:par>
                            </p:childTnLst>
                          </p:cTn>
                        </p:par>
                        <p:par>
                          <p:cTn id="71" fill="hold" nodeType="afterGroup">
                            <p:stCondLst>
                              <p:cond delay="17500"/>
                            </p:stCondLst>
                            <p:childTnLst>
                              <p:par>
                                <p:cTn id="72" presetID="10" presetClass="exit" presetSubtype="0" fill="hold" nodeType="afterEffect">
                                  <p:stCondLst>
                                    <p:cond delay="0"/>
                                  </p:stCondLst>
                                  <p:childTnLst>
                                    <p:animEffect transition="out" filter="fade">
                                      <p:cBhvr>
                                        <p:cTn id="73" dur="2000"/>
                                        <p:tgtEl>
                                          <p:spTgt spid="42008"/>
                                        </p:tgtEl>
                                      </p:cBhvr>
                                    </p:animEffect>
                                    <p:set>
                                      <p:cBhvr>
                                        <p:cTn id="74" dur="1" fill="hold">
                                          <p:stCondLst>
                                            <p:cond delay="1999"/>
                                          </p:stCondLst>
                                        </p:cTn>
                                        <p:tgtEl>
                                          <p:spTgt spid="42008"/>
                                        </p:tgtEl>
                                        <p:attrNameLst>
                                          <p:attrName>style.visibility</p:attrName>
                                        </p:attrNameLst>
                                      </p:cBhvr>
                                      <p:to>
                                        <p:strVal val="hidden"/>
                                      </p:to>
                                    </p:set>
                                  </p:childTnLst>
                                </p:cTn>
                              </p:par>
                            </p:childTnLst>
                          </p:cTn>
                        </p:par>
                        <p:par>
                          <p:cTn id="75" fill="hold" nodeType="afterGroup">
                            <p:stCondLst>
                              <p:cond delay="19500"/>
                            </p:stCondLst>
                            <p:childTnLst>
                              <p:par>
                                <p:cTn id="76" presetID="10" presetClass="exit" presetSubtype="0" fill="hold" nodeType="afterEffect">
                                  <p:stCondLst>
                                    <p:cond delay="0"/>
                                  </p:stCondLst>
                                  <p:childTnLst>
                                    <p:animEffect transition="out" filter="fade">
                                      <p:cBhvr>
                                        <p:cTn id="77" dur="2000"/>
                                        <p:tgtEl>
                                          <p:spTgt spid="42000"/>
                                        </p:tgtEl>
                                      </p:cBhvr>
                                    </p:animEffect>
                                    <p:set>
                                      <p:cBhvr>
                                        <p:cTn id="78" dur="1" fill="hold">
                                          <p:stCondLst>
                                            <p:cond delay="1999"/>
                                          </p:stCondLst>
                                        </p:cTn>
                                        <p:tgtEl>
                                          <p:spTgt spid="42000"/>
                                        </p:tgtEl>
                                        <p:attrNameLst>
                                          <p:attrName>style.visibility</p:attrName>
                                        </p:attrNameLst>
                                      </p:cBhvr>
                                      <p:to>
                                        <p:strVal val="hidden"/>
                                      </p:to>
                                    </p:set>
                                  </p:childTnLst>
                                </p:cTn>
                              </p:par>
                            </p:childTnLst>
                          </p:cTn>
                        </p:par>
                        <p:par>
                          <p:cTn id="79" fill="hold" nodeType="afterGroup">
                            <p:stCondLst>
                              <p:cond delay="21500"/>
                            </p:stCondLst>
                            <p:childTnLst>
                              <p:par>
                                <p:cTn id="80" presetID="10" presetClass="exit" presetSubtype="0" fill="hold" nodeType="afterEffect">
                                  <p:stCondLst>
                                    <p:cond delay="0"/>
                                  </p:stCondLst>
                                  <p:childTnLst>
                                    <p:animEffect transition="out" filter="fade">
                                      <p:cBhvr>
                                        <p:cTn id="81" dur="2000"/>
                                        <p:tgtEl>
                                          <p:spTgt spid="41998"/>
                                        </p:tgtEl>
                                      </p:cBhvr>
                                    </p:animEffect>
                                    <p:set>
                                      <p:cBhvr>
                                        <p:cTn id="82" dur="1" fill="hold">
                                          <p:stCondLst>
                                            <p:cond delay="1999"/>
                                          </p:stCondLst>
                                        </p:cTn>
                                        <p:tgtEl>
                                          <p:spTgt spid="41998"/>
                                        </p:tgtEl>
                                        <p:attrNameLst>
                                          <p:attrName>style.visibility</p:attrName>
                                        </p:attrNameLst>
                                      </p:cBhvr>
                                      <p:to>
                                        <p:strVal val="hidden"/>
                                      </p:to>
                                    </p:set>
                                  </p:childTnLst>
                                </p:cTn>
                              </p:par>
                            </p:childTnLst>
                          </p:cTn>
                        </p:par>
                        <p:par>
                          <p:cTn id="83" fill="hold" nodeType="afterGroup">
                            <p:stCondLst>
                              <p:cond delay="23500"/>
                            </p:stCondLst>
                            <p:childTnLst>
                              <p:par>
                                <p:cTn id="84" presetID="1" presetClass="entr" presetSubtype="0" fill="hold" nodeType="afterEffect">
                                  <p:stCondLst>
                                    <p:cond delay="3000"/>
                                  </p:stCondLst>
                                  <p:childTnLst>
                                    <p:set>
                                      <p:cBhvr>
                                        <p:cTn id="85" dur="1" fill="hold">
                                          <p:stCondLst>
                                            <p:cond delay="0"/>
                                          </p:stCondLst>
                                        </p:cTn>
                                        <p:tgtEl>
                                          <p:spTgt spid="42016"/>
                                        </p:tgtEl>
                                        <p:attrNameLst>
                                          <p:attrName>style.visibility</p:attrName>
                                        </p:attrNameLst>
                                      </p:cBhvr>
                                      <p:to>
                                        <p:strVal val="visible"/>
                                      </p:to>
                                    </p:set>
                                  </p:childTnLst>
                                </p:cTn>
                              </p:par>
                            </p:childTnLst>
                          </p:cTn>
                        </p:par>
                        <p:par>
                          <p:cTn id="86" fill="hold" nodeType="afterGroup">
                            <p:stCondLst>
                              <p:cond delay="26500"/>
                            </p:stCondLst>
                            <p:childTnLst>
                              <p:par>
                                <p:cTn id="87" presetID="22" presetClass="entr" presetSubtype="8" fill="hold" nodeType="afterEffect">
                                  <p:stCondLst>
                                    <p:cond delay="0"/>
                                  </p:stCondLst>
                                  <p:childTnLst>
                                    <p:set>
                                      <p:cBhvr>
                                        <p:cTn id="88" dur="1" fill="hold">
                                          <p:stCondLst>
                                            <p:cond delay="0"/>
                                          </p:stCondLst>
                                        </p:cTn>
                                        <p:tgtEl>
                                          <p:spTgt spid="42017"/>
                                        </p:tgtEl>
                                        <p:attrNameLst>
                                          <p:attrName>style.visibility</p:attrName>
                                        </p:attrNameLst>
                                      </p:cBhvr>
                                      <p:to>
                                        <p:strVal val="visible"/>
                                      </p:to>
                                    </p:set>
                                    <p:animEffect transition="in" filter="wipe(left)">
                                      <p:cBhvr>
                                        <p:cTn id="89" dur="500"/>
                                        <p:tgtEl>
                                          <p:spTgt spid="42017"/>
                                        </p:tgtEl>
                                      </p:cBhvr>
                                    </p:animEffect>
                                  </p:childTnLst>
                                </p:cTn>
                              </p:par>
                            </p:childTnLst>
                          </p:cTn>
                        </p:par>
                        <p:par>
                          <p:cTn id="90" fill="hold" nodeType="afterGroup">
                            <p:stCondLst>
                              <p:cond delay="27000"/>
                            </p:stCondLst>
                            <p:childTnLst>
                              <p:par>
                                <p:cTn id="91" presetID="1" presetClass="entr" presetSubtype="0" fill="hold" nodeType="afterEffect">
                                  <p:stCondLst>
                                    <p:cond delay="0"/>
                                  </p:stCondLst>
                                  <p:childTnLst>
                                    <p:set>
                                      <p:cBhvr>
                                        <p:cTn id="92" dur="1" fill="hold">
                                          <p:stCondLst>
                                            <p:cond delay="0"/>
                                          </p:stCondLst>
                                        </p:cTn>
                                        <p:tgtEl>
                                          <p:spTgt spid="42015"/>
                                        </p:tgtEl>
                                        <p:attrNameLst>
                                          <p:attrName>style.visibility</p:attrName>
                                        </p:attrNameLst>
                                      </p:cBhvr>
                                      <p:to>
                                        <p:strVal val="visible"/>
                                      </p:to>
                                    </p:set>
                                  </p:childTnLst>
                                </p:cTn>
                              </p:par>
                            </p:childTnLst>
                          </p:cTn>
                        </p:par>
                        <p:par>
                          <p:cTn id="93" fill="hold" nodeType="afterGroup">
                            <p:stCondLst>
                              <p:cond delay="27000"/>
                            </p:stCondLst>
                            <p:childTnLst>
                              <p:par>
                                <p:cTn id="94" presetID="1" presetClass="entr" presetSubtype="0" fill="hold" nodeType="afterEffect">
                                  <p:stCondLst>
                                    <p:cond delay="0"/>
                                  </p:stCondLst>
                                  <p:childTnLst>
                                    <p:set>
                                      <p:cBhvr>
                                        <p:cTn id="95" dur="1" fill="hold">
                                          <p:stCondLst>
                                            <p:cond delay="0"/>
                                          </p:stCondLst>
                                        </p:cTn>
                                        <p:tgtEl>
                                          <p:spTgt spid="42014"/>
                                        </p:tgtEl>
                                        <p:attrNameLst>
                                          <p:attrName>style.visibility</p:attrName>
                                        </p:attrNameLst>
                                      </p:cBhvr>
                                      <p:to>
                                        <p:strVal val="visible"/>
                                      </p:to>
                                    </p:set>
                                  </p:childTnLst>
                                </p:cTn>
                              </p:par>
                            </p:childTnLst>
                          </p:cTn>
                        </p:par>
                        <p:par>
                          <p:cTn id="96" fill="hold" nodeType="afterGroup">
                            <p:stCondLst>
                              <p:cond delay="27000"/>
                            </p:stCondLst>
                            <p:childTnLst>
                              <p:par>
                                <p:cTn id="97" presetID="10" presetClass="exit" presetSubtype="0" fill="hold" nodeType="afterEffect">
                                  <p:stCondLst>
                                    <p:cond delay="0"/>
                                  </p:stCondLst>
                                  <p:childTnLst>
                                    <p:animEffect transition="out" filter="fade">
                                      <p:cBhvr>
                                        <p:cTn id="98" dur="2000"/>
                                        <p:tgtEl>
                                          <p:spTgt spid="42016"/>
                                        </p:tgtEl>
                                      </p:cBhvr>
                                    </p:animEffect>
                                    <p:set>
                                      <p:cBhvr>
                                        <p:cTn id="99" dur="1" fill="hold">
                                          <p:stCondLst>
                                            <p:cond delay="1999"/>
                                          </p:stCondLst>
                                        </p:cTn>
                                        <p:tgtEl>
                                          <p:spTgt spid="42016"/>
                                        </p:tgtEl>
                                        <p:attrNameLst>
                                          <p:attrName>style.visibility</p:attrName>
                                        </p:attrNameLst>
                                      </p:cBhvr>
                                      <p:to>
                                        <p:strVal val="hidden"/>
                                      </p:to>
                                    </p:set>
                                  </p:childTnLst>
                                </p:cTn>
                              </p:par>
                            </p:childTnLst>
                          </p:cTn>
                        </p:par>
                        <p:par>
                          <p:cTn id="100" fill="hold" nodeType="afterGroup">
                            <p:stCondLst>
                              <p:cond delay="29000"/>
                            </p:stCondLst>
                            <p:childTnLst>
                              <p:par>
                                <p:cTn id="101" presetID="10" presetClass="exit" presetSubtype="0" fill="hold" nodeType="afterEffect">
                                  <p:stCondLst>
                                    <p:cond delay="0"/>
                                  </p:stCondLst>
                                  <p:childTnLst>
                                    <p:animEffect transition="out" filter="fade">
                                      <p:cBhvr>
                                        <p:cTn id="102" dur="2000"/>
                                        <p:tgtEl>
                                          <p:spTgt spid="42017"/>
                                        </p:tgtEl>
                                      </p:cBhvr>
                                    </p:animEffect>
                                    <p:set>
                                      <p:cBhvr>
                                        <p:cTn id="103" dur="1" fill="hold">
                                          <p:stCondLst>
                                            <p:cond delay="1999"/>
                                          </p:stCondLst>
                                        </p:cTn>
                                        <p:tgtEl>
                                          <p:spTgt spid="42017"/>
                                        </p:tgtEl>
                                        <p:attrNameLst>
                                          <p:attrName>style.visibility</p:attrName>
                                        </p:attrNameLst>
                                      </p:cBhvr>
                                      <p:to>
                                        <p:strVal val="hidden"/>
                                      </p:to>
                                    </p:set>
                                  </p:childTnLst>
                                </p:cTn>
                              </p:par>
                            </p:childTnLst>
                          </p:cTn>
                        </p:par>
                        <p:par>
                          <p:cTn id="104" fill="hold" nodeType="afterGroup">
                            <p:stCondLst>
                              <p:cond delay="31000"/>
                            </p:stCondLst>
                            <p:childTnLst>
                              <p:par>
                                <p:cTn id="105" presetID="10" presetClass="exit" presetSubtype="0" fill="hold" nodeType="afterEffect">
                                  <p:stCondLst>
                                    <p:cond delay="0"/>
                                  </p:stCondLst>
                                  <p:childTnLst>
                                    <p:animEffect transition="out" filter="fade">
                                      <p:cBhvr>
                                        <p:cTn id="106" dur="2000"/>
                                        <p:tgtEl>
                                          <p:spTgt spid="42015"/>
                                        </p:tgtEl>
                                      </p:cBhvr>
                                    </p:animEffect>
                                    <p:set>
                                      <p:cBhvr>
                                        <p:cTn id="107" dur="1" fill="hold">
                                          <p:stCondLst>
                                            <p:cond delay="1999"/>
                                          </p:stCondLst>
                                        </p:cTn>
                                        <p:tgtEl>
                                          <p:spTgt spid="42015"/>
                                        </p:tgtEl>
                                        <p:attrNameLst>
                                          <p:attrName>style.visibility</p:attrName>
                                        </p:attrNameLst>
                                      </p:cBhvr>
                                      <p:to>
                                        <p:strVal val="hidden"/>
                                      </p:to>
                                    </p:set>
                                  </p:childTnLst>
                                </p:cTn>
                              </p:par>
                            </p:childTnLst>
                          </p:cTn>
                        </p:par>
                        <p:par>
                          <p:cTn id="108" fill="hold" nodeType="afterGroup">
                            <p:stCondLst>
                              <p:cond delay="33000"/>
                            </p:stCondLst>
                            <p:childTnLst>
                              <p:par>
                                <p:cTn id="109" presetID="10" presetClass="exit" presetSubtype="0" fill="hold" nodeType="afterEffect">
                                  <p:stCondLst>
                                    <p:cond delay="0"/>
                                  </p:stCondLst>
                                  <p:childTnLst>
                                    <p:animEffect transition="out" filter="fade">
                                      <p:cBhvr>
                                        <p:cTn id="110" dur="2000"/>
                                        <p:tgtEl>
                                          <p:spTgt spid="42006"/>
                                        </p:tgtEl>
                                      </p:cBhvr>
                                    </p:animEffect>
                                    <p:set>
                                      <p:cBhvr>
                                        <p:cTn id="111" dur="1" fill="hold">
                                          <p:stCondLst>
                                            <p:cond delay="1999"/>
                                          </p:stCondLst>
                                        </p:cTn>
                                        <p:tgtEl>
                                          <p:spTgt spid="420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E66244A-293E-4F90-9452-C790A1A941F2}"/>
              </a:ext>
            </a:extLst>
          </p:cNvPr>
          <p:cNvSpPr>
            <a:spLocks noGrp="1" noChangeArrowheads="1"/>
          </p:cNvSpPr>
          <p:nvPr>
            <p:ph type="title"/>
          </p:nvPr>
        </p:nvSpPr>
        <p:spPr>
          <a:xfrm>
            <a:off x="0" y="0"/>
            <a:ext cx="9144000" cy="762000"/>
          </a:xfrm>
        </p:spPr>
        <p:txBody>
          <a:bodyPr/>
          <a:lstStyle/>
          <a:p>
            <a:pPr eaLnBrk="1" hangingPunct="1"/>
            <a:r>
              <a:rPr lang="en-US" altLang="en-US"/>
              <a:t>God’s Grandeur</a:t>
            </a:r>
          </a:p>
        </p:txBody>
      </p:sp>
      <p:sp>
        <p:nvSpPr>
          <p:cNvPr id="4099" name="Rectangle 3">
            <a:extLst>
              <a:ext uri="{FF2B5EF4-FFF2-40B4-BE49-F238E27FC236}">
                <a16:creationId xmlns:a16="http://schemas.microsoft.com/office/drawing/2014/main" id="{5CEF53D8-69CE-46E7-B5C5-C6959E0DB179}"/>
              </a:ext>
            </a:extLst>
          </p:cNvPr>
          <p:cNvSpPr>
            <a:spLocks noGrp="1" noChangeArrowheads="1"/>
          </p:cNvSpPr>
          <p:nvPr>
            <p:ph type="body" idx="1"/>
          </p:nvPr>
        </p:nvSpPr>
        <p:spPr>
          <a:xfrm>
            <a:off x="0" y="1279525"/>
            <a:ext cx="9255125" cy="4724400"/>
          </a:xfrm>
        </p:spPr>
        <p:txBody>
          <a:bodyPr/>
          <a:lstStyle/>
          <a:p>
            <a:pPr marL="0" indent="0" eaLnBrk="1" hangingPunct="1">
              <a:lnSpc>
                <a:spcPct val="80000"/>
              </a:lnSpc>
              <a:tabLst>
                <a:tab pos="217488" algn="l"/>
              </a:tabLst>
            </a:pPr>
            <a:r>
              <a:rPr lang="en-US" altLang="en-US" sz="3000" b="0" dirty="0"/>
              <a:t>THE WORLD is charged with the grandeur of God.</a:t>
            </a:r>
          </a:p>
          <a:p>
            <a:pPr marL="0" indent="0" eaLnBrk="1" hangingPunct="1">
              <a:lnSpc>
                <a:spcPct val="80000"/>
              </a:lnSpc>
              <a:tabLst>
                <a:tab pos="217488" algn="l"/>
              </a:tabLst>
            </a:pPr>
            <a:r>
              <a:rPr lang="en-US" altLang="en-US" sz="3000" b="0" dirty="0"/>
              <a:t>	It will flame out, like shining from shook foil;</a:t>
            </a:r>
          </a:p>
          <a:p>
            <a:pPr marL="0" indent="0" eaLnBrk="1" hangingPunct="1">
              <a:lnSpc>
                <a:spcPct val="80000"/>
              </a:lnSpc>
              <a:tabLst>
                <a:tab pos="217488" algn="l"/>
              </a:tabLst>
            </a:pPr>
            <a:r>
              <a:rPr lang="en-US" altLang="en-US" sz="3000" b="0" dirty="0"/>
              <a:t>	It gathers to a greatness, like the ooze of oil</a:t>
            </a:r>
          </a:p>
          <a:p>
            <a:pPr marL="0" indent="0" eaLnBrk="1" hangingPunct="1">
              <a:lnSpc>
                <a:spcPct val="80000"/>
              </a:lnSpc>
              <a:tabLst>
                <a:tab pos="217488" algn="l"/>
              </a:tabLst>
            </a:pPr>
            <a:r>
              <a:rPr lang="en-US" altLang="en-US" sz="3000" b="0" dirty="0"/>
              <a:t>Crushed. Why do men then now not </a:t>
            </a:r>
            <a:r>
              <a:rPr lang="en-US" altLang="en-US" sz="3000" b="0" dirty="0" err="1"/>
              <a:t>reck</a:t>
            </a:r>
            <a:r>
              <a:rPr lang="en-US" altLang="en-US" sz="3000" b="0" dirty="0"/>
              <a:t> his rod?</a:t>
            </a:r>
          </a:p>
          <a:p>
            <a:pPr marL="0" indent="0" eaLnBrk="1" hangingPunct="1">
              <a:lnSpc>
                <a:spcPct val="80000"/>
              </a:lnSpc>
              <a:tabLst>
                <a:tab pos="217488" algn="l"/>
              </a:tabLst>
            </a:pPr>
            <a:r>
              <a:rPr lang="en-US" altLang="en-US" sz="3000" b="0" dirty="0"/>
              <a:t>Generations have trod, have trod, have trod;</a:t>
            </a:r>
          </a:p>
          <a:p>
            <a:pPr marL="0" indent="0" eaLnBrk="1" hangingPunct="1">
              <a:lnSpc>
                <a:spcPct val="80000"/>
              </a:lnSpc>
              <a:tabLst>
                <a:tab pos="217488" algn="l"/>
              </a:tabLst>
            </a:pPr>
            <a:r>
              <a:rPr lang="en-US" altLang="en-US" sz="3000" b="0" dirty="0"/>
              <a:t>	And all is seared with trade; bleared, smeared </a:t>
            </a:r>
          </a:p>
          <a:p>
            <a:pPr marL="0" indent="0" eaLnBrk="1" hangingPunct="1">
              <a:lnSpc>
                <a:spcPct val="80000"/>
              </a:lnSpc>
              <a:tabLst>
                <a:tab pos="217488" algn="l"/>
              </a:tabLst>
            </a:pPr>
            <a:r>
              <a:rPr lang="en-US" altLang="en-US" sz="3000" b="0" dirty="0"/>
              <a:t>		with toil;</a:t>
            </a:r>
          </a:p>
          <a:p>
            <a:pPr marL="0" indent="0" eaLnBrk="1" hangingPunct="1">
              <a:lnSpc>
                <a:spcPct val="80000"/>
              </a:lnSpc>
              <a:tabLst>
                <a:tab pos="217488" algn="l"/>
              </a:tabLst>
            </a:pPr>
            <a:r>
              <a:rPr lang="en-US" altLang="en-US" sz="3000" b="0" dirty="0"/>
              <a:t>	And wears man’s smudge and shares man’s smell: 			the soil</a:t>
            </a:r>
          </a:p>
          <a:p>
            <a:pPr marL="0" indent="0" eaLnBrk="1" hangingPunct="1">
              <a:lnSpc>
                <a:spcPct val="80000"/>
              </a:lnSpc>
              <a:tabLst>
                <a:tab pos="217488" algn="l"/>
              </a:tabLst>
            </a:pPr>
            <a:r>
              <a:rPr lang="en-US" altLang="en-US" sz="3000" b="0" dirty="0"/>
              <a:t>Is bare now, nor can foot feel, being shod.</a:t>
            </a:r>
          </a:p>
        </p:txBody>
      </p:sp>
    </p:spTree>
    <p:extLst>
      <p:ext uri="{BB962C8B-B14F-4D97-AF65-F5344CB8AC3E}">
        <p14:creationId xmlns:p14="http://schemas.microsoft.com/office/powerpoint/2010/main" val="127112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69C9EA9-A1E3-43CA-9B0C-83BE37C5724E}"/>
              </a:ext>
            </a:extLst>
          </p:cNvPr>
          <p:cNvSpPr>
            <a:spLocks noGrp="1" noChangeArrowheads="1"/>
          </p:cNvSpPr>
          <p:nvPr>
            <p:ph type="title"/>
          </p:nvPr>
        </p:nvSpPr>
        <p:spPr>
          <a:xfrm>
            <a:off x="0" y="0"/>
            <a:ext cx="3087688" cy="1443038"/>
          </a:xfrm>
        </p:spPr>
        <p:txBody>
          <a:bodyPr/>
          <a:lstStyle/>
          <a:p>
            <a:pPr eaLnBrk="1" hangingPunct="1"/>
            <a:r>
              <a:rPr lang="en-US" altLang="en-US">
                <a:sym typeface="Symbol" panose="05050102010706020507" pitchFamily="18" charset="2"/>
              </a:rPr>
              <a:t>Eta</a:t>
            </a:r>
            <a:r>
              <a:rPr lang="en-US" altLang="en-US"/>
              <a:t> Carinae</a:t>
            </a:r>
          </a:p>
        </p:txBody>
      </p:sp>
      <p:sp>
        <p:nvSpPr>
          <p:cNvPr id="25603" name="Rectangle 3">
            <a:extLst>
              <a:ext uri="{FF2B5EF4-FFF2-40B4-BE49-F238E27FC236}">
                <a16:creationId xmlns:a16="http://schemas.microsoft.com/office/drawing/2014/main" id="{AEE5473D-2D8B-4E32-8E7F-CCB468BD164B}"/>
              </a:ext>
            </a:extLst>
          </p:cNvPr>
          <p:cNvSpPr>
            <a:spLocks noGrp="1" noChangeArrowheads="1"/>
          </p:cNvSpPr>
          <p:nvPr>
            <p:ph type="body" idx="1"/>
          </p:nvPr>
        </p:nvSpPr>
        <p:spPr>
          <a:xfrm>
            <a:off x="0" y="2011363"/>
            <a:ext cx="2959100" cy="2786062"/>
          </a:xfrm>
        </p:spPr>
        <p:txBody>
          <a:bodyPr/>
          <a:lstStyle/>
          <a:p>
            <a:pPr marL="0" indent="0" algn="ctr" eaLnBrk="1" hangingPunct="1"/>
            <a:r>
              <a:rPr lang="en-US" altLang="en-US" dirty="0"/>
              <a:t>A star (or twins) 100 times the mass of Sol …in death throes</a:t>
            </a:r>
          </a:p>
        </p:txBody>
      </p:sp>
      <p:pic>
        <p:nvPicPr>
          <p:cNvPr id="25604" name="Picture 4">
            <a:extLst>
              <a:ext uri="{FF2B5EF4-FFF2-40B4-BE49-F238E27FC236}">
                <a16:creationId xmlns:a16="http://schemas.microsoft.com/office/drawing/2014/main" id="{857B0325-D0F5-4931-B3B1-65C45E455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360127" y="1025912"/>
            <a:ext cx="4795024" cy="479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04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D1BB924-F87A-4377-98CF-F2BDB0AA8E14}"/>
              </a:ext>
            </a:extLst>
          </p:cNvPr>
          <p:cNvSpPr>
            <a:spLocks noGrp="1" noChangeArrowheads="1"/>
          </p:cNvSpPr>
          <p:nvPr>
            <p:ph type="title"/>
          </p:nvPr>
        </p:nvSpPr>
        <p:spPr>
          <a:xfrm>
            <a:off x="0" y="0"/>
            <a:ext cx="2306638" cy="869950"/>
          </a:xfrm>
        </p:spPr>
        <p:txBody>
          <a:bodyPr/>
          <a:lstStyle/>
          <a:p>
            <a:pPr eaLnBrk="1" hangingPunct="1"/>
            <a:r>
              <a:rPr lang="en-US" altLang="en-US">
                <a:sym typeface="Symbol" panose="05050102010706020507" pitchFamily="18" charset="2"/>
              </a:rPr>
              <a:t></a:t>
            </a:r>
            <a:r>
              <a:rPr lang="en-US" altLang="en-US"/>
              <a:t> Car</a:t>
            </a:r>
          </a:p>
        </p:txBody>
      </p:sp>
      <p:sp>
        <p:nvSpPr>
          <p:cNvPr id="26627" name="Rectangle 3">
            <a:extLst>
              <a:ext uri="{FF2B5EF4-FFF2-40B4-BE49-F238E27FC236}">
                <a16:creationId xmlns:a16="http://schemas.microsoft.com/office/drawing/2014/main" id="{BA226E95-617D-4871-87B6-B35C6A086CB4}"/>
              </a:ext>
            </a:extLst>
          </p:cNvPr>
          <p:cNvSpPr>
            <a:spLocks noGrp="1" noChangeArrowheads="1"/>
          </p:cNvSpPr>
          <p:nvPr>
            <p:ph type="body" idx="1"/>
          </p:nvPr>
        </p:nvSpPr>
        <p:spPr>
          <a:xfrm>
            <a:off x="0" y="1411288"/>
            <a:ext cx="2493818" cy="3930650"/>
          </a:xfrm>
        </p:spPr>
        <p:txBody>
          <a:bodyPr/>
          <a:lstStyle/>
          <a:p>
            <a:pPr marL="0" indent="0" algn="ctr" eaLnBrk="1" hangingPunct="1"/>
            <a:r>
              <a:rPr lang="en-US" altLang="en-US" dirty="0"/>
              <a:t>A star (or twins) surrounded by a torus of x-ray emitting gas</a:t>
            </a:r>
          </a:p>
        </p:txBody>
      </p:sp>
      <p:pic>
        <p:nvPicPr>
          <p:cNvPr id="26628" name="Picture 5" descr="etacarinae">
            <a:extLst>
              <a:ext uri="{FF2B5EF4-FFF2-40B4-BE49-F238E27FC236}">
                <a16:creationId xmlns:a16="http://schemas.microsoft.com/office/drawing/2014/main" id="{376B1A93-8352-478C-AC6E-B83ECBF50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3" y="0"/>
            <a:ext cx="6802437"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Line 6">
            <a:extLst>
              <a:ext uri="{FF2B5EF4-FFF2-40B4-BE49-F238E27FC236}">
                <a16:creationId xmlns:a16="http://schemas.microsoft.com/office/drawing/2014/main" id="{2336EC4F-E722-4BD5-8E69-6E0A622945D4}"/>
              </a:ext>
            </a:extLst>
          </p:cNvPr>
          <p:cNvSpPr>
            <a:spLocks noChangeShapeType="1"/>
          </p:cNvSpPr>
          <p:nvPr/>
        </p:nvSpPr>
        <p:spPr bwMode="auto">
          <a:xfrm flipV="1">
            <a:off x="5156200" y="2368550"/>
            <a:ext cx="1870075" cy="1843088"/>
          </a:xfrm>
          <a:prstGeom prst="line">
            <a:avLst/>
          </a:prstGeom>
          <a:noFill/>
          <a:ln w="63500">
            <a:solidFill>
              <a:srgbClr val="FFCC00"/>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Text Box 7">
            <a:extLst>
              <a:ext uri="{FF2B5EF4-FFF2-40B4-BE49-F238E27FC236}">
                <a16:creationId xmlns:a16="http://schemas.microsoft.com/office/drawing/2014/main" id="{AF3DE8D5-5509-4FC4-A742-F56CFC0A1E6E}"/>
              </a:ext>
            </a:extLst>
          </p:cNvPr>
          <p:cNvSpPr txBox="1">
            <a:spLocks noChangeArrowheads="1"/>
          </p:cNvSpPr>
          <p:nvPr/>
        </p:nvSpPr>
        <p:spPr bwMode="auto">
          <a:xfrm>
            <a:off x="5249863" y="3825875"/>
            <a:ext cx="3475037" cy="10668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200">
                <a:solidFill>
                  <a:srgbClr val="FFCC00"/>
                </a:solidFill>
              </a:rPr>
              <a:t>2 light years      3000 x Pluto’s orbit</a:t>
            </a:r>
          </a:p>
        </p:txBody>
      </p:sp>
    </p:spTree>
    <p:extLst>
      <p:ext uri="{BB962C8B-B14F-4D97-AF65-F5344CB8AC3E}">
        <p14:creationId xmlns:p14="http://schemas.microsoft.com/office/powerpoint/2010/main" val="400648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pic>
        <p:nvPicPr>
          <p:cNvPr id="33794" name="Picture 2" descr="eta-car"/>
          <p:cNvPicPr>
            <a:picLocks noChangeAspect="1" noChangeArrowheads="1"/>
          </p:cNvPicPr>
          <p:nvPr/>
        </p:nvPicPr>
        <p:blipFill>
          <a:blip r:embed="rId3" cstate="print"/>
          <a:srcRect/>
          <a:stretch>
            <a:fillRect/>
          </a:stretch>
        </p:blipFill>
        <p:spPr bwMode="auto">
          <a:xfrm>
            <a:off x="1485900" y="342900"/>
            <a:ext cx="6172200" cy="6172200"/>
          </a:xfrm>
          <a:prstGeom prst="rect">
            <a:avLst/>
          </a:prstGeom>
          <a:noFill/>
          <a:ln w="9525">
            <a:noFill/>
            <a:miter lim="800000"/>
            <a:headEnd/>
            <a:tailEnd/>
          </a:ln>
        </p:spPr>
      </p:pic>
      <p:sp>
        <p:nvSpPr>
          <p:cNvPr id="40963" name="Rectangle 3"/>
          <p:cNvSpPr>
            <a:spLocks noGrp="1" noChangeArrowheads="1"/>
          </p:cNvSpPr>
          <p:nvPr>
            <p:ph type="title"/>
          </p:nvPr>
        </p:nvSpPr>
        <p:spPr>
          <a:xfrm>
            <a:off x="647700" y="228600"/>
            <a:ext cx="7848600" cy="990600"/>
          </a:xfrm>
        </p:spPr>
        <p:txBody>
          <a:bodyPr/>
          <a:lstStyle/>
          <a:p>
            <a:pPr algn="ctr" eaLnBrk="1" hangingPunct="1">
              <a:defRPr/>
            </a:pPr>
            <a:r>
              <a:rPr lang="en-US" sz="4000" dirty="0">
                <a:effectLst>
                  <a:outerShdw blurRad="38100" dist="38100" dir="2700000" algn="tl">
                    <a:srgbClr val="FFFFFF"/>
                  </a:outerShdw>
                </a:effectLst>
                <a:latin typeface="Comic Sans MS" panose="030F0702030302020204" pitchFamily="66" charset="0"/>
              </a:rPr>
              <a:t>At the Heart of Matter </a:t>
            </a:r>
            <a:br>
              <a:rPr lang="en-US" sz="4000" dirty="0">
                <a:effectLst>
                  <a:outerShdw blurRad="38100" dist="38100" dir="2700000" algn="tl">
                    <a:srgbClr val="FFFFFF"/>
                  </a:outerShdw>
                </a:effectLst>
                <a:latin typeface="Comic Sans MS" panose="030F0702030302020204" pitchFamily="66" charset="0"/>
              </a:rPr>
            </a:br>
            <a:r>
              <a:rPr lang="en-US" sz="4000" dirty="0">
                <a:effectLst>
                  <a:outerShdw blurRad="38100" dist="38100" dir="2700000" algn="tl">
                    <a:srgbClr val="FFFFFF"/>
                  </a:outerShdw>
                </a:effectLst>
                <a:latin typeface="Comic Sans MS" panose="030F0702030302020204" pitchFamily="66" charset="0"/>
              </a:rPr>
              <a:t>a World-heart</a:t>
            </a:r>
          </a:p>
        </p:txBody>
      </p:sp>
      <p:sp>
        <p:nvSpPr>
          <p:cNvPr id="40964" name="Text Box 4"/>
          <p:cNvSpPr txBox="1">
            <a:spLocks noChangeArrowheads="1"/>
          </p:cNvSpPr>
          <p:nvPr/>
        </p:nvSpPr>
        <p:spPr bwMode="auto">
          <a:xfrm>
            <a:off x="1295400" y="5821363"/>
            <a:ext cx="6553200" cy="701675"/>
          </a:xfrm>
          <a:prstGeom prst="rect">
            <a:avLst/>
          </a:prstGeom>
          <a:noFill/>
          <a:ln w="9525">
            <a:noFill/>
            <a:miter lim="800000"/>
            <a:headEnd/>
            <a:tailEnd/>
          </a:ln>
          <a:effectLst/>
        </p:spPr>
        <p:txBody>
          <a:bodyPr anchor="b">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CCFFFF"/>
                </a:solidFill>
                <a:effectLst>
                  <a:outerShdw blurRad="38100" dist="38100" dir="2700000" algn="tl">
                    <a:srgbClr val="FFFFFF"/>
                  </a:outerShdw>
                </a:effectLst>
                <a:uLnTx/>
                <a:uFillTx/>
                <a:latin typeface="Comic Sans MS" panose="030F0702030302020204" pitchFamily="66" charset="0"/>
              </a:rPr>
              <a:t>the Heart of a God.</a:t>
            </a:r>
          </a:p>
        </p:txBody>
      </p:sp>
      <p:sp>
        <p:nvSpPr>
          <p:cNvPr id="33797" name="Text Box 5"/>
          <p:cNvSpPr txBox="1">
            <a:spLocks noChangeArrowheads="1"/>
          </p:cNvSpPr>
          <p:nvPr/>
        </p:nvSpPr>
        <p:spPr bwMode="auto">
          <a:xfrm>
            <a:off x="7924800" y="3017838"/>
            <a:ext cx="1219200" cy="707886"/>
          </a:xfrm>
          <a:prstGeom prst="rect">
            <a:avLst/>
          </a:prstGeom>
          <a:noFill/>
          <a:ln w="9525">
            <a:noFill/>
            <a:miter lim="800000"/>
            <a:headEnd/>
            <a:tailEnd/>
          </a:ln>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Comic Sans MS" panose="030F0702030302020204" pitchFamily="66" charset="0"/>
              </a:rPr>
              <a:t>Eta Carinae</a:t>
            </a:r>
          </a:p>
        </p:txBody>
      </p:sp>
      <p:sp>
        <p:nvSpPr>
          <p:cNvPr id="6" name="TextBox 5"/>
          <p:cNvSpPr txBox="1"/>
          <p:nvPr/>
        </p:nvSpPr>
        <p:spPr>
          <a:xfrm>
            <a:off x="7696200" y="5943600"/>
            <a:ext cx="1447800" cy="64633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Comic Sans MS" panose="030F0702030302020204" pitchFamily="66" charset="0"/>
              </a:rPr>
              <a:t>Teilhard de Chardin</a:t>
            </a:r>
          </a:p>
        </p:txBody>
      </p:sp>
    </p:spTree>
    <p:extLst>
      <p:ext uri="{BB962C8B-B14F-4D97-AF65-F5344CB8AC3E}">
        <p14:creationId xmlns:p14="http://schemas.microsoft.com/office/powerpoint/2010/main" val="2658474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272" fill="hold" grpId="0" nodeType="clickEffect">
                                  <p:stCondLst>
                                    <p:cond delay="0"/>
                                  </p:stCondLst>
                                  <p:childTnLst>
                                    <p:set>
                                      <p:cBhvr>
                                        <p:cTn id="10" dur="1" fill="hold">
                                          <p:stCondLst>
                                            <p:cond delay="0"/>
                                          </p:stCondLst>
                                        </p:cTn>
                                        <p:tgtEl>
                                          <p:spTgt spid="40964"/>
                                        </p:tgtEl>
                                        <p:attrNameLst>
                                          <p:attrName>style.visibility</p:attrName>
                                        </p:attrNameLst>
                                      </p:cBhvr>
                                      <p:to>
                                        <p:strVal val="visible"/>
                                      </p:to>
                                    </p:set>
                                    <p:anim calcmode="lin" valueType="num">
                                      <p:cBhvr>
                                        <p:cTn id="11" dur="500" fill="hold"/>
                                        <p:tgtEl>
                                          <p:spTgt spid="40964"/>
                                        </p:tgtEl>
                                        <p:attrNameLst>
                                          <p:attrName>ppt_w</p:attrName>
                                        </p:attrNameLst>
                                      </p:cBhvr>
                                      <p:tavLst>
                                        <p:tav tm="0">
                                          <p:val>
                                            <p:strVal val="2/3*#ppt_w"/>
                                          </p:val>
                                        </p:tav>
                                        <p:tav tm="100000">
                                          <p:val>
                                            <p:strVal val="#ppt_w"/>
                                          </p:val>
                                        </p:tav>
                                      </p:tavLst>
                                    </p:anim>
                                    <p:anim calcmode="lin" valueType="num">
                                      <p:cBhvr>
                                        <p:cTn id="12" dur="500" fill="hold"/>
                                        <p:tgtEl>
                                          <p:spTgt spid="40964"/>
                                        </p:tgtEl>
                                        <p:attrNameLst>
                                          <p:attrName>ppt_h</p:attrName>
                                        </p:attrNameLst>
                                      </p:cBhvr>
                                      <p:tavLst>
                                        <p:tav tm="0">
                                          <p:val>
                                            <p:strVal val="2/3*#ppt_h"/>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A251C45-A4FF-4945-8A03-789BF6BB760E}"/>
              </a:ext>
            </a:extLst>
          </p:cNvPr>
          <p:cNvSpPr>
            <a:spLocks noGrp="1" noChangeArrowheads="1"/>
          </p:cNvSpPr>
          <p:nvPr>
            <p:ph type="title"/>
          </p:nvPr>
        </p:nvSpPr>
        <p:spPr>
          <a:xfrm>
            <a:off x="0" y="0"/>
            <a:ext cx="9043988" cy="762000"/>
          </a:xfrm>
        </p:spPr>
        <p:txBody>
          <a:bodyPr/>
          <a:lstStyle/>
          <a:p>
            <a:pPr eaLnBrk="1" hangingPunct="1"/>
            <a:r>
              <a:rPr lang="en-US" altLang="en-US"/>
              <a:t>Seeing Machines Anew</a:t>
            </a:r>
          </a:p>
        </p:txBody>
      </p:sp>
      <p:sp>
        <p:nvSpPr>
          <p:cNvPr id="45059" name="Rectangle 3">
            <a:extLst>
              <a:ext uri="{FF2B5EF4-FFF2-40B4-BE49-F238E27FC236}">
                <a16:creationId xmlns:a16="http://schemas.microsoft.com/office/drawing/2014/main" id="{ADA6A226-3ADB-4512-87C3-04829C50773F}"/>
              </a:ext>
            </a:extLst>
          </p:cNvPr>
          <p:cNvSpPr>
            <a:spLocks noGrp="1" noChangeArrowheads="1"/>
          </p:cNvSpPr>
          <p:nvPr>
            <p:ph type="body" idx="1"/>
          </p:nvPr>
        </p:nvSpPr>
        <p:spPr>
          <a:xfrm>
            <a:off x="465138" y="857250"/>
            <a:ext cx="8115300" cy="3051175"/>
          </a:xfrm>
        </p:spPr>
        <p:txBody>
          <a:bodyPr/>
          <a:lstStyle/>
          <a:p>
            <a:pPr marL="0" indent="0" eaLnBrk="1" hangingPunct="1"/>
            <a:r>
              <a:rPr lang="en-US" altLang="en-US"/>
              <a:t>Teilhard’s Christ …</a:t>
            </a:r>
          </a:p>
          <a:p>
            <a:pPr marL="0" indent="0" eaLnBrk="1" hangingPunct="1"/>
            <a:endParaRPr lang="en-US" altLang="en-US"/>
          </a:p>
          <a:p>
            <a:pPr marL="0" indent="0" eaLnBrk="1" hangingPunct="1"/>
            <a:r>
              <a:rPr lang="en-US" altLang="en-US"/>
              <a:t>“Glorious Lord Christ: The divine influence secretly diffused and active in the depths of matter…”</a:t>
            </a:r>
          </a:p>
        </p:txBody>
      </p:sp>
      <p:sp>
        <p:nvSpPr>
          <p:cNvPr id="59396" name="Rectangle 4">
            <a:extLst>
              <a:ext uri="{FF2B5EF4-FFF2-40B4-BE49-F238E27FC236}">
                <a16:creationId xmlns:a16="http://schemas.microsoft.com/office/drawing/2014/main" id="{3EF12FAC-E95B-4217-8071-D14E687FE4B2}"/>
              </a:ext>
            </a:extLst>
          </p:cNvPr>
          <p:cNvSpPr>
            <a:spLocks noChangeArrowheads="1"/>
          </p:cNvSpPr>
          <p:nvPr/>
        </p:nvSpPr>
        <p:spPr bwMode="auto">
          <a:xfrm>
            <a:off x="1219200" y="4965700"/>
            <a:ext cx="6604000" cy="11874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400" b="1">
                <a:solidFill>
                  <a:srgbClr val="FFFF00"/>
                </a:solidFill>
                <a:latin typeface="Comic Sans MS" panose="030F0702030302020204" pitchFamily="66" charset="0"/>
              </a:defRPr>
            </a:lvl1pPr>
            <a:lvl2pPr marL="742950" indent="-285750">
              <a:spcBef>
                <a:spcPct val="20000"/>
              </a:spcBef>
              <a:buFont typeface="Webdings" panose="05030102010509060703" pitchFamily="18" charset="2"/>
              <a:buChar char="@"/>
              <a:defRPr sz="3000" b="1">
                <a:solidFill>
                  <a:srgbClr val="FFFF00"/>
                </a:solidFill>
                <a:latin typeface="Comic Sans MS" panose="030F0702030302020204" pitchFamily="66" charset="0"/>
              </a:defRPr>
            </a:lvl2pPr>
            <a:lvl3pPr marL="1143000" indent="-228600">
              <a:spcBef>
                <a:spcPct val="20000"/>
              </a:spcBef>
              <a:buFont typeface="Webdings" panose="05030102010509060703" pitchFamily="18" charset="2"/>
              <a:buChar char="b"/>
              <a:defRPr sz="2600" b="1">
                <a:solidFill>
                  <a:srgbClr val="FFFF00"/>
                </a:solidFill>
                <a:latin typeface="Comic Sans MS" panose="030F0702030302020204" pitchFamily="66" charset="0"/>
              </a:defRPr>
            </a:lvl3pPr>
            <a:lvl4pPr marL="1600200" indent="-228600">
              <a:spcBef>
                <a:spcPct val="20000"/>
              </a:spcBef>
              <a:buFont typeface="Webdings" panose="05030102010509060703" pitchFamily="18" charset="2"/>
              <a:buChar char="Ë"/>
              <a:defRPr sz="2200" b="1">
                <a:solidFill>
                  <a:srgbClr val="FFFF00"/>
                </a:solidFill>
                <a:latin typeface="Comic Sans MS" panose="030F0702030302020204" pitchFamily="66" charset="0"/>
              </a:defRPr>
            </a:lvl4pPr>
            <a:lvl5pPr marL="2057400" indent="-228600">
              <a:spcBef>
                <a:spcPct val="20000"/>
              </a:spcBef>
              <a:buFont typeface="Webdings" panose="05030102010509060703" pitchFamily="18" charset="2"/>
              <a:buChar char="»"/>
              <a:defRPr sz="2000" b="1">
                <a:solidFill>
                  <a:srgbClr val="FFFF00"/>
                </a:solidFill>
                <a:latin typeface="Comic Sans MS" panose="030F0702030302020204" pitchFamily="66" charset="0"/>
              </a:defRPr>
            </a:lvl5pPr>
            <a:lvl6pPr marL="25146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6pPr>
            <a:lvl7pPr marL="29718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7pPr>
            <a:lvl8pPr marL="34290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8pPr>
            <a:lvl9pPr marL="3886200" indent="-228600" eaLnBrk="0" fontAlgn="base" hangingPunct="0">
              <a:spcBef>
                <a:spcPct val="20000"/>
              </a:spcBef>
              <a:spcAft>
                <a:spcPct val="0"/>
              </a:spcAft>
              <a:buFont typeface="Webdings" panose="05030102010509060703" pitchFamily="18" charset="2"/>
              <a:buChar char="»"/>
              <a:defRPr sz="2000" b="1">
                <a:solidFill>
                  <a:srgbClr val="FFFF00"/>
                </a:solidFill>
                <a:latin typeface="Comic Sans MS" panose="030F0702030302020204" pitchFamily="66" charset="0"/>
              </a:defRPr>
            </a:lvl9pPr>
          </a:lstStyle>
          <a:p>
            <a:pPr algn="ctr" eaLnBrk="1" hangingPunct="1"/>
            <a:r>
              <a:rPr lang="en-US" altLang="en-US"/>
              <a:t>Is also diffused and active in machines!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slide(fromBottom)">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7866FDEE-A6ED-4132-99B7-B223A18C1F5C}"/>
              </a:ext>
            </a:extLst>
          </p:cNvPr>
          <p:cNvSpPr>
            <a:spLocks noGrp="1" noChangeArrowheads="1"/>
          </p:cNvSpPr>
          <p:nvPr>
            <p:ph type="body" idx="1"/>
          </p:nvPr>
        </p:nvSpPr>
        <p:spPr>
          <a:xfrm>
            <a:off x="868363" y="1730375"/>
            <a:ext cx="7772400" cy="3795713"/>
          </a:xfrm>
        </p:spPr>
        <p:txBody>
          <a:bodyPr/>
          <a:lstStyle/>
          <a:p>
            <a:pPr marL="0" indent="227013" eaLnBrk="1" hangingPunct="1"/>
            <a:r>
              <a:rPr lang="en-US" altLang="en-US" dirty="0">
                <a:cs typeface="Times New Roman" panose="02020603050405020304" pitchFamily="18" charset="0"/>
              </a:rPr>
              <a:t>“Blessed be you, mighty matter, irresistible march of evolution, reality ever newborn; you who, by constantly shattering our mental categories, force us to go ever further and further in our pursuit of truth.”</a:t>
            </a:r>
            <a:endParaRPr lang="en-US" altLang="en-US" dirty="0"/>
          </a:p>
        </p:txBody>
      </p:sp>
      <p:sp>
        <p:nvSpPr>
          <p:cNvPr id="46083" name="Rectangle 4">
            <a:extLst>
              <a:ext uri="{FF2B5EF4-FFF2-40B4-BE49-F238E27FC236}">
                <a16:creationId xmlns:a16="http://schemas.microsoft.com/office/drawing/2014/main" id="{9BE8F02B-2B07-488F-B56C-1E5517FCADD2}"/>
              </a:ext>
            </a:extLst>
          </p:cNvPr>
          <p:cNvSpPr>
            <a:spLocks noGrp="1" noChangeArrowheads="1"/>
          </p:cNvSpPr>
          <p:nvPr>
            <p:ph type="title"/>
          </p:nvPr>
        </p:nvSpPr>
        <p:spPr/>
        <p:txBody>
          <a:bodyPr/>
          <a:lstStyle/>
          <a:p>
            <a:pPr eaLnBrk="1" hangingPunct="1"/>
            <a:r>
              <a:rPr lang="en-US" altLang="en-US"/>
              <a:t>Hymn To Matter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0B100785-7737-4703-BCA1-6546E9DAB8A0}"/>
              </a:ext>
            </a:extLst>
          </p:cNvPr>
          <p:cNvSpPr>
            <a:spLocks noGrp="1" noChangeArrowheads="1"/>
          </p:cNvSpPr>
          <p:nvPr>
            <p:ph type="body" idx="1"/>
          </p:nvPr>
        </p:nvSpPr>
        <p:spPr>
          <a:xfrm>
            <a:off x="660544" y="1524000"/>
            <a:ext cx="7851688" cy="3870960"/>
          </a:xfrm>
        </p:spPr>
        <p:txBody>
          <a:bodyPr/>
          <a:lstStyle/>
          <a:p>
            <a:pPr marL="0" indent="227013" eaLnBrk="1" hangingPunct="1"/>
            <a:r>
              <a:rPr lang="en-US" altLang="en-US" dirty="0">
                <a:cs typeface="Times New Roman" panose="02020603050405020304" pitchFamily="18" charset="0"/>
              </a:rPr>
              <a:t>“Blessed be you, universal matter, immeasurable time</a:t>
            </a:r>
            <a:r>
              <a:rPr lang="en-US" altLang="en-US">
                <a:cs typeface="Times New Roman" panose="02020603050405020304" pitchFamily="18" charset="0"/>
              </a:rPr>
              <a:t>, boundless ether</a:t>
            </a:r>
            <a:r>
              <a:rPr lang="en-US" altLang="en-US" dirty="0">
                <a:cs typeface="Times New Roman" panose="02020603050405020304" pitchFamily="18" charset="0"/>
              </a:rPr>
              <a:t>, triple abyss of stars and atoms and generations: you who by overflowing and dissolving our narrow standards of measurement reveal to us the dimensions of God.</a:t>
            </a:r>
            <a:endParaRPr lang="en-US" altLang="en-US" dirty="0"/>
          </a:p>
        </p:txBody>
      </p:sp>
      <p:sp>
        <p:nvSpPr>
          <p:cNvPr id="47107" name="Rectangle 6">
            <a:extLst>
              <a:ext uri="{FF2B5EF4-FFF2-40B4-BE49-F238E27FC236}">
                <a16:creationId xmlns:a16="http://schemas.microsoft.com/office/drawing/2014/main" id="{6C62E943-C067-42CB-89FB-A92BD2B3E1BC}"/>
              </a:ext>
            </a:extLst>
          </p:cNvPr>
          <p:cNvSpPr>
            <a:spLocks noGrp="1" noChangeArrowheads="1"/>
          </p:cNvSpPr>
          <p:nvPr>
            <p:ph type="title"/>
          </p:nvPr>
        </p:nvSpPr>
        <p:spPr>
          <a:noFill/>
        </p:spPr>
        <p:txBody>
          <a:bodyPr/>
          <a:lstStyle/>
          <a:p>
            <a:pPr eaLnBrk="1" hangingPunct="1"/>
            <a:r>
              <a:rPr lang="en-US" altLang="en-US"/>
              <a:t>Hymn To Matter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A8E63C3E-6F5F-4B91-ABCA-ED3747D64D34}"/>
              </a:ext>
            </a:extLst>
          </p:cNvPr>
          <p:cNvSpPr>
            <a:spLocks noGrp="1" noChangeArrowheads="1"/>
          </p:cNvSpPr>
          <p:nvPr>
            <p:ph type="body" idx="1"/>
          </p:nvPr>
        </p:nvSpPr>
        <p:spPr>
          <a:xfrm>
            <a:off x="868363" y="1546225"/>
            <a:ext cx="7772400" cy="3840163"/>
          </a:xfrm>
        </p:spPr>
        <p:txBody>
          <a:bodyPr/>
          <a:lstStyle/>
          <a:p>
            <a:pPr marL="0" indent="227013" eaLnBrk="1" hangingPunct="1"/>
            <a:r>
              <a:rPr lang="en-US" altLang="en-US">
                <a:cs typeface="Times New Roman" panose="02020603050405020304" pitchFamily="18" charset="0"/>
              </a:rPr>
              <a:t>“Blessed be you, impenetrable matter: you who, interposed between our minds and the world of essences, cause us to languish with the desire to pierce through the seamless veil of phenomena.”</a:t>
            </a:r>
          </a:p>
          <a:p>
            <a:pPr marL="0" indent="227013" algn="r" eaLnBrk="1" hangingPunct="1"/>
            <a:r>
              <a:rPr lang="en-US" altLang="en-US" sz="2600">
                <a:cs typeface="Times New Roman" panose="02020603050405020304" pitchFamily="18" charset="0"/>
              </a:rPr>
              <a:t>Teilhard de Chardin</a:t>
            </a:r>
          </a:p>
          <a:p>
            <a:pPr marL="0" indent="227013" eaLnBrk="1" hangingPunct="1"/>
            <a:endParaRPr lang="en-US" altLang="en-US" sz="2600"/>
          </a:p>
        </p:txBody>
      </p:sp>
      <p:sp>
        <p:nvSpPr>
          <p:cNvPr id="48131" name="Rectangle 4">
            <a:extLst>
              <a:ext uri="{FF2B5EF4-FFF2-40B4-BE49-F238E27FC236}">
                <a16:creationId xmlns:a16="http://schemas.microsoft.com/office/drawing/2014/main" id="{AD8421A7-61AE-4D1E-8B1E-E4B4F67246EB}"/>
              </a:ext>
            </a:extLst>
          </p:cNvPr>
          <p:cNvSpPr>
            <a:spLocks noGrp="1" noChangeArrowheads="1"/>
          </p:cNvSpPr>
          <p:nvPr>
            <p:ph type="title"/>
          </p:nvPr>
        </p:nvSpPr>
        <p:spPr/>
        <p:txBody>
          <a:bodyPr/>
          <a:lstStyle/>
          <a:p>
            <a:pPr eaLnBrk="1" hangingPunct="1"/>
            <a:r>
              <a:rPr lang="en-US" altLang="en-US"/>
              <a:t>Hymn To Matter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9CCCF92-33F0-449D-B598-4CE544E67E0F}"/>
              </a:ext>
            </a:extLst>
          </p:cNvPr>
          <p:cNvSpPr>
            <a:spLocks noGrp="1" noChangeArrowheads="1"/>
          </p:cNvSpPr>
          <p:nvPr>
            <p:ph type="title"/>
          </p:nvPr>
        </p:nvSpPr>
        <p:spPr/>
        <p:txBody>
          <a:bodyPr/>
          <a:lstStyle/>
          <a:p>
            <a:pPr eaLnBrk="1" hangingPunct="1"/>
            <a:r>
              <a:rPr lang="en-US" altLang="en-US"/>
              <a:t>Seeing Machines Anew</a:t>
            </a:r>
          </a:p>
        </p:txBody>
      </p:sp>
      <p:sp>
        <p:nvSpPr>
          <p:cNvPr id="49155" name="Rectangle 3">
            <a:extLst>
              <a:ext uri="{FF2B5EF4-FFF2-40B4-BE49-F238E27FC236}">
                <a16:creationId xmlns:a16="http://schemas.microsoft.com/office/drawing/2014/main" id="{BC5649B1-43D9-45A8-A426-9CEFA0E3A270}"/>
              </a:ext>
            </a:extLst>
          </p:cNvPr>
          <p:cNvSpPr>
            <a:spLocks noGrp="1" noChangeArrowheads="1"/>
          </p:cNvSpPr>
          <p:nvPr>
            <p:ph type="body" idx="1"/>
          </p:nvPr>
        </p:nvSpPr>
        <p:spPr>
          <a:xfrm>
            <a:off x="915988" y="1162050"/>
            <a:ext cx="7310437" cy="4714875"/>
          </a:xfrm>
        </p:spPr>
        <p:txBody>
          <a:bodyPr/>
          <a:lstStyle/>
          <a:p>
            <a:pPr eaLnBrk="1" hangingPunct="1"/>
            <a:r>
              <a:rPr lang="en-US" altLang="en-US" dirty="0"/>
              <a:t>Can you find Christ in metals?</a:t>
            </a:r>
          </a:p>
          <a:p>
            <a:pPr lvl="1" eaLnBrk="1" hangingPunct="1"/>
            <a:r>
              <a:rPr lang="en-US" altLang="en-US" dirty="0"/>
              <a:t> Rusted Iron</a:t>
            </a:r>
          </a:p>
          <a:p>
            <a:pPr lvl="1" eaLnBrk="1" hangingPunct="1"/>
            <a:r>
              <a:rPr lang="en-US" altLang="en-US" dirty="0"/>
              <a:t> Radioactive Uranium?</a:t>
            </a:r>
          </a:p>
          <a:p>
            <a:pPr eaLnBrk="1" hangingPunct="1"/>
            <a:r>
              <a:rPr lang="en-US" altLang="en-US" dirty="0"/>
              <a:t>Can you find Christ in machines?</a:t>
            </a:r>
          </a:p>
          <a:p>
            <a:pPr lvl="1" eaLnBrk="1" hangingPunct="1"/>
            <a:r>
              <a:rPr lang="en-US" altLang="en-US" dirty="0"/>
              <a:t> Parked cars?</a:t>
            </a:r>
          </a:p>
          <a:p>
            <a:pPr lvl="1" eaLnBrk="1" hangingPunct="1"/>
            <a:r>
              <a:rPr lang="en-US" altLang="en-US" dirty="0"/>
              <a:t> Garbage trucks?</a:t>
            </a:r>
          </a:p>
          <a:p>
            <a:pPr lvl="1" eaLnBrk="1" hangingPunct="1"/>
            <a:r>
              <a:rPr lang="en-US" altLang="en-US" dirty="0"/>
              <a:t> Bulldozers?</a:t>
            </a:r>
          </a:p>
          <a:p>
            <a:pPr eaLnBrk="1" hangingPunct="1"/>
            <a:r>
              <a:rPr lang="en-US" altLang="en-US" dirty="0"/>
              <a:t>Sit with the Christ in machines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7042FB3A-09D3-45D7-8538-60855002ECCF}"/>
              </a:ext>
            </a:extLst>
          </p:cNvPr>
          <p:cNvSpPr>
            <a:spLocks noChangeArrowheads="1"/>
          </p:cNvSpPr>
          <p:nvPr/>
        </p:nvSpPr>
        <p:spPr bwMode="auto">
          <a:xfrm>
            <a:off x="0" y="0"/>
            <a:ext cx="9144000" cy="762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God’s Grandeur</a:t>
            </a:r>
          </a:p>
        </p:txBody>
      </p:sp>
      <p:sp>
        <p:nvSpPr>
          <p:cNvPr id="5123" name="Rectangle 3">
            <a:extLst>
              <a:ext uri="{FF2B5EF4-FFF2-40B4-BE49-F238E27FC236}">
                <a16:creationId xmlns:a16="http://schemas.microsoft.com/office/drawing/2014/main" id="{4AFB389C-01E9-4BBC-92F6-E7FAADEABD93}"/>
              </a:ext>
            </a:extLst>
          </p:cNvPr>
          <p:cNvSpPr>
            <a:spLocks noGrp="1" noChangeArrowheads="1"/>
          </p:cNvSpPr>
          <p:nvPr>
            <p:ph type="body" idx="1"/>
          </p:nvPr>
        </p:nvSpPr>
        <p:spPr>
          <a:xfrm>
            <a:off x="168275" y="1077913"/>
            <a:ext cx="8807450" cy="5297487"/>
          </a:xfrm>
        </p:spPr>
        <p:txBody>
          <a:bodyPr/>
          <a:lstStyle/>
          <a:p>
            <a:pPr marL="0" indent="0" eaLnBrk="1" hangingPunct="1">
              <a:tabLst>
                <a:tab pos="217488" algn="l"/>
              </a:tabLst>
            </a:pPr>
            <a:r>
              <a:rPr lang="en-US" altLang="en-US" sz="2800" b="0" dirty="0"/>
              <a:t>And for all this, nature is never spent;</a:t>
            </a:r>
          </a:p>
          <a:p>
            <a:pPr marL="0" indent="0" eaLnBrk="1" hangingPunct="1">
              <a:tabLst>
                <a:tab pos="217488" algn="l"/>
              </a:tabLst>
            </a:pPr>
            <a:r>
              <a:rPr lang="en-US" altLang="en-US" sz="2800" b="0" dirty="0"/>
              <a:t>	There lives the dearest freshness deep down </a:t>
            </a:r>
          </a:p>
          <a:p>
            <a:pPr marL="0" indent="0" eaLnBrk="1" hangingPunct="1">
              <a:tabLst>
                <a:tab pos="217488" algn="l"/>
              </a:tabLst>
            </a:pPr>
            <a:r>
              <a:rPr lang="en-US" altLang="en-US" sz="2800" b="0" dirty="0"/>
              <a:t>		things;</a:t>
            </a:r>
          </a:p>
          <a:p>
            <a:pPr marL="0" indent="0" eaLnBrk="1" hangingPunct="1">
              <a:tabLst>
                <a:tab pos="217488" algn="l"/>
              </a:tabLst>
            </a:pPr>
            <a:r>
              <a:rPr lang="en-US" altLang="en-US" sz="2800" b="0" dirty="0"/>
              <a:t>And though the last lights off the black West went</a:t>
            </a:r>
          </a:p>
          <a:p>
            <a:pPr marL="0" indent="0" eaLnBrk="1" hangingPunct="1">
              <a:tabLst>
                <a:tab pos="217488" algn="l"/>
              </a:tabLst>
            </a:pPr>
            <a:r>
              <a:rPr lang="en-US" altLang="en-US" sz="2800" b="0" dirty="0"/>
              <a:t>	Oh, morning, at the brown brink eastward, </a:t>
            </a:r>
          </a:p>
          <a:p>
            <a:pPr marL="0" indent="0" eaLnBrk="1" hangingPunct="1">
              <a:tabLst>
                <a:tab pos="217488" algn="l"/>
              </a:tabLst>
            </a:pPr>
            <a:r>
              <a:rPr lang="en-US" altLang="en-US" sz="2800" b="0" dirty="0"/>
              <a:t>		springs—</a:t>
            </a:r>
          </a:p>
          <a:p>
            <a:pPr marL="0" indent="0" eaLnBrk="1" hangingPunct="1">
              <a:tabLst>
                <a:tab pos="217488" algn="l"/>
              </a:tabLst>
            </a:pPr>
            <a:r>
              <a:rPr lang="en-US" altLang="en-US" sz="2800" b="0" dirty="0"/>
              <a:t>Because the Holy Ghost over the bent</a:t>
            </a:r>
          </a:p>
          <a:p>
            <a:pPr marL="0" indent="0" eaLnBrk="1" hangingPunct="1">
              <a:tabLst>
                <a:tab pos="217488" algn="l"/>
              </a:tabLst>
            </a:pPr>
            <a:r>
              <a:rPr lang="en-US" altLang="en-US" sz="2800" b="0" dirty="0"/>
              <a:t>	World broods with warm breast and with ah! </a:t>
            </a:r>
          </a:p>
          <a:p>
            <a:pPr marL="0" indent="0" eaLnBrk="1" hangingPunct="1">
              <a:tabLst>
                <a:tab pos="217488" algn="l"/>
              </a:tabLst>
            </a:pPr>
            <a:r>
              <a:rPr lang="en-US" altLang="en-US" sz="2800" b="0" dirty="0"/>
              <a:t>		bright wings.</a:t>
            </a:r>
          </a:p>
          <a:p>
            <a:pPr marL="0" indent="0" algn="r" eaLnBrk="1" hangingPunct="1">
              <a:tabLst>
                <a:tab pos="217488" algn="l"/>
              </a:tabLst>
            </a:pPr>
            <a:r>
              <a:rPr lang="en-US" altLang="en-US" sz="2800" b="0" dirty="0"/>
              <a:t>Gerard Manley Hopkins</a:t>
            </a:r>
          </a:p>
        </p:txBody>
      </p:sp>
    </p:spTree>
    <p:extLst>
      <p:ext uri="{BB962C8B-B14F-4D97-AF65-F5344CB8AC3E}">
        <p14:creationId xmlns:p14="http://schemas.microsoft.com/office/powerpoint/2010/main" val="28498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D596781-1344-4DC8-9B6B-2E72D514ADBB}"/>
              </a:ext>
            </a:extLst>
          </p:cNvPr>
          <p:cNvSpPr>
            <a:spLocks noGrp="1" noChangeArrowheads="1"/>
          </p:cNvSpPr>
          <p:nvPr>
            <p:ph type="title"/>
          </p:nvPr>
        </p:nvSpPr>
        <p:spPr/>
        <p:txBody>
          <a:bodyPr/>
          <a:lstStyle/>
          <a:p>
            <a:pPr eaLnBrk="1" hangingPunct="1"/>
            <a:r>
              <a:rPr lang="en-US" altLang="en-US"/>
              <a:t>Supernova</a:t>
            </a:r>
          </a:p>
        </p:txBody>
      </p:sp>
      <p:pic>
        <p:nvPicPr>
          <p:cNvPr id="3" name="Supernova Explosion Animation">
            <a:hlinkClick r:id="" action="ppaction://media"/>
            <a:extLst>
              <a:ext uri="{FF2B5EF4-FFF2-40B4-BE49-F238E27FC236}">
                <a16:creationId xmlns:a16="http://schemas.microsoft.com/office/drawing/2014/main" id="{85F9A5B7-6E9C-4A09-A275-60C150F58C4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1297763"/>
            <a:ext cx="9054790" cy="5093007"/>
          </a:xfrm>
        </p:spPr>
      </p:pic>
    </p:spTree>
    <p:extLst>
      <p:ext uri="{BB962C8B-B14F-4D97-AF65-F5344CB8AC3E}">
        <p14:creationId xmlns:p14="http://schemas.microsoft.com/office/powerpoint/2010/main" val="303588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4DB30F9-EC9C-4BF9-BFE4-2FD786E6CFB5}"/>
              </a:ext>
            </a:extLst>
          </p:cNvPr>
          <p:cNvSpPr>
            <a:spLocks noGrp="1" noChangeArrowheads="1"/>
          </p:cNvSpPr>
          <p:nvPr>
            <p:ph type="title"/>
          </p:nvPr>
        </p:nvSpPr>
        <p:spPr>
          <a:xfrm>
            <a:off x="0" y="0"/>
            <a:ext cx="9144000" cy="666750"/>
          </a:xfrm>
        </p:spPr>
        <p:txBody>
          <a:bodyPr/>
          <a:lstStyle/>
          <a:p>
            <a:pPr eaLnBrk="1" hangingPunct="1"/>
            <a:r>
              <a:rPr lang="en-US" altLang="en-US"/>
              <a:t>Supernovae</a:t>
            </a:r>
          </a:p>
        </p:txBody>
      </p:sp>
      <p:sp>
        <p:nvSpPr>
          <p:cNvPr id="30723" name="Rectangle 3">
            <a:extLst>
              <a:ext uri="{FF2B5EF4-FFF2-40B4-BE49-F238E27FC236}">
                <a16:creationId xmlns:a16="http://schemas.microsoft.com/office/drawing/2014/main" id="{64AE5170-D0C6-4DB8-8541-CE745617F59C}"/>
              </a:ext>
            </a:extLst>
          </p:cNvPr>
          <p:cNvSpPr>
            <a:spLocks noGrp="1" noChangeArrowheads="1"/>
          </p:cNvSpPr>
          <p:nvPr>
            <p:ph type="body" idx="1"/>
          </p:nvPr>
        </p:nvSpPr>
        <p:spPr>
          <a:xfrm>
            <a:off x="1008063" y="1601788"/>
            <a:ext cx="7126287" cy="4256087"/>
          </a:xfrm>
        </p:spPr>
        <p:txBody>
          <a:bodyPr/>
          <a:lstStyle/>
          <a:p>
            <a:pPr eaLnBrk="1" hangingPunct="1"/>
            <a:r>
              <a:rPr lang="en-US" altLang="en-US" dirty="0"/>
              <a:t>ONLY way to fuse heavy elements … source of all the </a:t>
            </a:r>
          </a:p>
          <a:p>
            <a:pPr lvl="1" eaLnBrk="1" hangingPunct="1"/>
            <a:r>
              <a:rPr lang="en-US" altLang="en-US" dirty="0"/>
              <a:t> iron, zinc, copper, </a:t>
            </a:r>
            <a:r>
              <a:rPr lang="en-US" altLang="en-US" dirty="0" err="1"/>
              <a:t>iodine,etc</a:t>
            </a:r>
            <a:r>
              <a:rPr lang="en-US" altLang="en-US" dirty="0"/>
              <a:t> in our bloodstreams,</a:t>
            </a:r>
          </a:p>
          <a:p>
            <a:pPr lvl="1" eaLnBrk="1" hangingPunct="1"/>
            <a:r>
              <a:rPr lang="en-US" altLang="en-US" dirty="0"/>
              <a:t> gold, silver, bronze, tin, etc. in our jewelry (and teeth!) </a:t>
            </a:r>
          </a:p>
          <a:p>
            <a:pPr lvl="1" eaLnBrk="1" hangingPunct="1"/>
            <a:r>
              <a:rPr lang="en-US" altLang="en-US" dirty="0"/>
              <a:t> mercury, lead, molybdenum </a:t>
            </a:r>
            <a:r>
              <a:rPr lang="en-US" altLang="en-US" dirty="0" err="1"/>
              <a:t>etc</a:t>
            </a:r>
            <a:r>
              <a:rPr lang="en-US" altLang="en-US" dirty="0"/>
              <a:t> </a:t>
            </a:r>
            <a:r>
              <a:rPr lang="en-US" altLang="en-US" u="sng" dirty="0"/>
              <a:t>in our machines</a:t>
            </a:r>
            <a:r>
              <a:rPr lang="en-US" altLang="en-US" dirty="0"/>
              <a:t>.</a:t>
            </a:r>
          </a:p>
        </p:txBody>
      </p:sp>
      <p:pic>
        <p:nvPicPr>
          <p:cNvPr id="2" name="Picture 1">
            <a:extLst>
              <a:ext uri="{FF2B5EF4-FFF2-40B4-BE49-F238E27FC236}">
                <a16:creationId xmlns:a16="http://schemas.microsoft.com/office/drawing/2014/main" id="{DCF16732-E891-44B7-948C-A4DBE8E14422}"/>
              </a:ext>
            </a:extLst>
          </p:cNvPr>
          <p:cNvPicPr>
            <a:picLocks noChangeAspect="1"/>
          </p:cNvPicPr>
          <p:nvPr/>
        </p:nvPicPr>
        <p:blipFill>
          <a:blip r:embed="rId2"/>
          <a:stretch>
            <a:fillRect/>
          </a:stretch>
        </p:blipFill>
        <p:spPr>
          <a:xfrm>
            <a:off x="6380404" y="50930"/>
            <a:ext cx="2700049" cy="1844372"/>
          </a:xfrm>
          <a:prstGeom prst="rect">
            <a:avLst/>
          </a:prstGeom>
        </p:spPr>
      </p:pic>
    </p:spTree>
    <p:extLst>
      <p:ext uri="{BB962C8B-B14F-4D97-AF65-F5344CB8AC3E}">
        <p14:creationId xmlns:p14="http://schemas.microsoft.com/office/powerpoint/2010/main" val="32450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05D1992-EDF0-46FE-B91C-EB790B5C5417}"/>
              </a:ext>
            </a:extLst>
          </p:cNvPr>
          <p:cNvSpPr>
            <a:spLocks noGrp="1" noChangeArrowheads="1"/>
          </p:cNvSpPr>
          <p:nvPr>
            <p:ph type="title"/>
          </p:nvPr>
        </p:nvSpPr>
        <p:spPr>
          <a:xfrm>
            <a:off x="0" y="0"/>
            <a:ext cx="9120188" cy="750888"/>
          </a:xfrm>
        </p:spPr>
        <p:txBody>
          <a:bodyPr/>
          <a:lstStyle/>
          <a:p>
            <a:pPr eaLnBrk="1" hangingPunct="1"/>
            <a:r>
              <a:rPr lang="en-US" altLang="en-US"/>
              <a:t>Machines</a:t>
            </a:r>
          </a:p>
        </p:txBody>
      </p:sp>
      <p:sp>
        <p:nvSpPr>
          <p:cNvPr id="32771" name="Rectangle 3">
            <a:extLst>
              <a:ext uri="{FF2B5EF4-FFF2-40B4-BE49-F238E27FC236}">
                <a16:creationId xmlns:a16="http://schemas.microsoft.com/office/drawing/2014/main" id="{E3A0CF16-23D4-4C5A-805F-BCF042A5372F}"/>
              </a:ext>
            </a:extLst>
          </p:cNvPr>
          <p:cNvSpPr>
            <a:spLocks noGrp="1" noChangeArrowheads="1"/>
          </p:cNvSpPr>
          <p:nvPr>
            <p:ph type="body" idx="1"/>
          </p:nvPr>
        </p:nvSpPr>
        <p:spPr>
          <a:xfrm>
            <a:off x="708025" y="952500"/>
            <a:ext cx="7772400" cy="4114800"/>
          </a:xfrm>
        </p:spPr>
        <p:txBody>
          <a:bodyPr/>
          <a:lstStyle/>
          <a:p>
            <a:pPr lvl="1" eaLnBrk="1" hangingPunct="1"/>
            <a:r>
              <a:rPr lang="en-US" altLang="en-US" dirty="0"/>
              <a:t> Made of elements from supernovae</a:t>
            </a:r>
          </a:p>
          <a:p>
            <a:pPr lvl="2" eaLnBrk="1" hangingPunct="1"/>
            <a:r>
              <a:rPr lang="en-US" altLang="en-US" dirty="0"/>
              <a:t> ashes of giant stars that died before the sun was born</a:t>
            </a:r>
          </a:p>
          <a:p>
            <a:pPr lvl="2" eaLnBrk="1" hangingPunct="1"/>
            <a:r>
              <a:rPr lang="en-US" altLang="en-US" dirty="0"/>
              <a:t> one may have initiated the sun’s formation with shock waves</a:t>
            </a:r>
          </a:p>
          <a:p>
            <a:pPr lvl="1" eaLnBrk="1" hangingPunct="1"/>
            <a:r>
              <a:rPr lang="en-US" altLang="en-US" dirty="0"/>
              <a:t> Created by human minds</a:t>
            </a:r>
          </a:p>
          <a:p>
            <a:pPr lvl="1" eaLnBrk="1" hangingPunct="1"/>
            <a:r>
              <a:rPr lang="en-US" altLang="en-US" dirty="0"/>
              <a:t> Created by human vision</a:t>
            </a:r>
          </a:p>
          <a:p>
            <a:pPr lvl="1" eaLnBrk="1" hangingPunct="1"/>
            <a:r>
              <a:rPr lang="en-US" altLang="en-US" dirty="0"/>
              <a:t> Created by human toil …</a:t>
            </a:r>
          </a:p>
        </p:txBody>
      </p:sp>
      <p:sp>
        <p:nvSpPr>
          <p:cNvPr id="31749" name="WordArt 5">
            <a:extLst>
              <a:ext uri="{FF2B5EF4-FFF2-40B4-BE49-F238E27FC236}">
                <a16:creationId xmlns:a16="http://schemas.microsoft.com/office/drawing/2014/main" id="{016B53AE-BE78-4D71-BE4E-1D10A2A286AA}"/>
              </a:ext>
            </a:extLst>
          </p:cNvPr>
          <p:cNvSpPr>
            <a:spLocks noChangeArrowheads="1" noChangeShapeType="1" noTextEdit="1"/>
          </p:cNvSpPr>
          <p:nvPr/>
        </p:nvSpPr>
        <p:spPr bwMode="auto">
          <a:xfrm>
            <a:off x="827088" y="5205413"/>
            <a:ext cx="7743825" cy="1265237"/>
          </a:xfrm>
          <a:prstGeom prst="rect">
            <a:avLst/>
          </a:prstGeom>
        </p:spPr>
        <p:txBody>
          <a:bodyPr wrap="none" fromWordArt="1">
            <a:prstTxWarp prst="textFadeUp">
              <a:avLst>
                <a:gd name="adj" fmla="val 9991"/>
              </a:avLst>
            </a:prstTxWarp>
          </a:bodyPr>
          <a:lstStyle/>
          <a:p>
            <a:pPr algn="ctr"/>
            <a:r>
              <a:rPr lang="en-US" kern="10" dirty="0">
                <a:ln w="12700">
                  <a:solidFill>
                    <a:schemeClr val="tx1"/>
                  </a:solidFill>
                  <a:round/>
                  <a:headEnd/>
                  <a:tailEnd/>
                </a:ln>
                <a:gradFill rotWithShape="1">
                  <a:gsLst>
                    <a:gs pos="0">
                      <a:srgbClr val="FF0000"/>
                    </a:gs>
                    <a:gs pos="100000">
                      <a:srgbClr val="FFCC00"/>
                    </a:gs>
                  </a:gsLst>
                  <a:lin ang="5400000" scaled="1"/>
                </a:gradFill>
                <a:effectLst>
                  <a:outerShdw dist="35921" dir="2700000" sy="50000" rotWithShape="0">
                    <a:srgbClr val="875B0D"/>
                  </a:outerShdw>
                </a:effectLst>
                <a:latin typeface="Arial Black" panose="020B0A04020102020204" pitchFamily="34" charset="0"/>
              </a:rPr>
              <a:t>Machines are not foreign to the universe!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ppt_x</p:attrName>
                                        </p:attrNameLst>
                                      </p:cBhvr>
                                      <p:tavLst>
                                        <p:tav tm="0">
                                          <p:val>
                                            <p:strVal val="#ppt_x-#ppt_w/2"/>
                                          </p:val>
                                        </p:tav>
                                        <p:tav tm="100000">
                                          <p:val>
                                            <p:strVal val="#ppt_x"/>
                                          </p:val>
                                        </p:tav>
                                      </p:tavLst>
                                    </p:anim>
                                    <p:anim calcmode="lin" valueType="num">
                                      <p:cBhvr>
                                        <p:cTn id="8" dur="500" fill="hold"/>
                                        <p:tgtEl>
                                          <p:spTgt spid="31749"/>
                                        </p:tgtEl>
                                        <p:attrNameLst>
                                          <p:attrName>ppt_y</p:attrName>
                                        </p:attrNameLst>
                                      </p:cBhvr>
                                      <p:tavLst>
                                        <p:tav tm="0">
                                          <p:val>
                                            <p:strVal val="#ppt_y"/>
                                          </p:val>
                                        </p:tav>
                                        <p:tav tm="100000">
                                          <p:val>
                                            <p:strVal val="#ppt_y"/>
                                          </p:val>
                                        </p:tav>
                                      </p:tavLst>
                                    </p:anim>
                                    <p:anim calcmode="lin" valueType="num">
                                      <p:cBhvr>
                                        <p:cTn id="9" dur="500" fill="hold"/>
                                        <p:tgtEl>
                                          <p:spTgt spid="31749"/>
                                        </p:tgtEl>
                                        <p:attrNameLst>
                                          <p:attrName>ppt_w</p:attrName>
                                        </p:attrNameLst>
                                      </p:cBhvr>
                                      <p:tavLst>
                                        <p:tav tm="0">
                                          <p:val>
                                            <p:fltVal val="0"/>
                                          </p:val>
                                        </p:tav>
                                        <p:tav tm="100000">
                                          <p:val>
                                            <p:strVal val="#ppt_w"/>
                                          </p:val>
                                        </p:tav>
                                      </p:tavLst>
                                    </p:anim>
                                    <p:anim calcmode="lin" valueType="num">
                                      <p:cBhvr>
                                        <p:cTn id="10" dur="500" fill="hold"/>
                                        <p:tgtEl>
                                          <p:spTgt spid="317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B8FD7E5-CBAF-4CDB-83D0-50A768A08063}"/>
              </a:ext>
            </a:extLst>
          </p:cNvPr>
          <p:cNvSpPr>
            <a:spLocks noGrp="1" noChangeArrowheads="1"/>
          </p:cNvSpPr>
          <p:nvPr>
            <p:ph type="title"/>
          </p:nvPr>
        </p:nvSpPr>
        <p:spPr>
          <a:xfrm>
            <a:off x="6491288" y="1135063"/>
            <a:ext cx="2652712" cy="4410075"/>
          </a:xfrm>
        </p:spPr>
        <p:txBody>
          <a:bodyPr/>
          <a:lstStyle/>
          <a:p>
            <a:pPr eaLnBrk="1" hangingPunct="1"/>
            <a:r>
              <a:rPr lang="en-US" altLang="en-US" sz="4000"/>
              <a:t>Machines Show Us The Universe: HST 2002</a:t>
            </a:r>
          </a:p>
        </p:txBody>
      </p:sp>
      <p:pic>
        <p:nvPicPr>
          <p:cNvPr id="33795" name="Picture 4" descr="hst_sts103_big">
            <a:extLst>
              <a:ext uri="{FF2B5EF4-FFF2-40B4-BE49-F238E27FC236}">
                <a16:creationId xmlns:a16="http://schemas.microsoft.com/office/drawing/2014/main" id="{E83EECE2-01AC-427B-9C0E-9DC99A026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422275"/>
            <a:ext cx="6096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697A97A-34CB-4D5A-B8B6-0DED47006E0C}"/>
              </a:ext>
            </a:extLst>
          </p:cNvPr>
          <p:cNvSpPr>
            <a:spLocks noGrp="1" noChangeArrowheads="1"/>
          </p:cNvSpPr>
          <p:nvPr>
            <p:ph type="title"/>
          </p:nvPr>
        </p:nvSpPr>
        <p:spPr>
          <a:xfrm>
            <a:off x="731838" y="288925"/>
            <a:ext cx="7772400" cy="914400"/>
          </a:xfrm>
        </p:spPr>
        <p:txBody>
          <a:bodyPr/>
          <a:lstStyle/>
          <a:p>
            <a:pPr eaLnBrk="1" hangingPunct="1"/>
            <a:r>
              <a:rPr lang="en-US" altLang="en-US"/>
              <a:t>VLA Radio Telescope</a:t>
            </a:r>
          </a:p>
        </p:txBody>
      </p:sp>
      <p:pic>
        <p:nvPicPr>
          <p:cNvPr id="34819" name="Picture 4" descr="VLAinD">
            <a:extLst>
              <a:ext uri="{FF2B5EF4-FFF2-40B4-BE49-F238E27FC236}">
                <a16:creationId xmlns:a16="http://schemas.microsoft.com/office/drawing/2014/main" id="{C1D3E658-66B7-4046-99FE-D3B42009A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225550"/>
            <a:ext cx="7964488"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3" name="Group 7">
            <a:extLst>
              <a:ext uri="{FF2B5EF4-FFF2-40B4-BE49-F238E27FC236}">
                <a16:creationId xmlns:a16="http://schemas.microsoft.com/office/drawing/2014/main" id="{5B2A8C3F-AFEE-4F4A-B7AA-8C0F3D06B993}"/>
              </a:ext>
            </a:extLst>
          </p:cNvPr>
          <p:cNvGrpSpPr>
            <a:grpSpLocks/>
          </p:cNvGrpSpPr>
          <p:nvPr/>
        </p:nvGrpSpPr>
        <p:grpSpPr bwMode="auto">
          <a:xfrm>
            <a:off x="1576388" y="4365625"/>
            <a:ext cx="6721475" cy="1944688"/>
            <a:chOff x="993" y="2750"/>
            <a:chExt cx="4234" cy="1225"/>
          </a:xfrm>
        </p:grpSpPr>
        <p:pic>
          <p:nvPicPr>
            <p:cNvPr id="34821" name="Picture 5" descr="contact1">
              <a:extLst>
                <a:ext uri="{FF2B5EF4-FFF2-40B4-BE49-F238E27FC236}">
                  <a16:creationId xmlns:a16="http://schemas.microsoft.com/office/drawing/2014/main" id="{E5B3CA36-A3D0-4D90-AE4B-981321C73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 y="2771"/>
              <a:ext cx="1815" cy="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a:extLst>
                <a:ext uri="{FF2B5EF4-FFF2-40B4-BE49-F238E27FC236}">
                  <a16:creationId xmlns:a16="http://schemas.microsoft.com/office/drawing/2014/main" id="{2D7E5562-D5B5-43DE-B629-B64F03D027DB}"/>
                </a:ext>
              </a:extLst>
            </p:cNvPr>
            <p:cNvSpPr txBox="1">
              <a:spLocks noChangeArrowheads="1"/>
            </p:cNvSpPr>
            <p:nvPr/>
          </p:nvSpPr>
          <p:spPr bwMode="auto">
            <a:xfrm>
              <a:off x="993" y="2750"/>
              <a:ext cx="2175" cy="121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a:solidFill>
                    <a:srgbClr val="FFCC00"/>
                  </a:solidFill>
                </a:rPr>
                <a:t>Where “Ellie” heard the signal of another civilization …</a:t>
              </a:r>
            </a:p>
            <a:p>
              <a:pPr algn="r" eaLnBrk="1" hangingPunct="1">
                <a:spcBef>
                  <a:spcPct val="50000"/>
                </a:spcBef>
              </a:pPr>
              <a:r>
                <a:rPr lang="en-US" altLang="en-US">
                  <a:solidFill>
                    <a:srgbClr val="FFCC00"/>
                  </a:solidFill>
                </a:rPr>
                <a:t>Contact, The Movie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500" fill="hold"/>
                                        <p:tgtEl>
                                          <p:spTgt spid="24583"/>
                                        </p:tgtEl>
                                        <p:attrNameLst>
                                          <p:attrName>ppt_x</p:attrName>
                                        </p:attrNameLst>
                                      </p:cBhvr>
                                      <p:tavLst>
                                        <p:tav tm="0">
                                          <p:val>
                                            <p:strVal val="#ppt_x+#ppt_w/2"/>
                                          </p:val>
                                        </p:tav>
                                        <p:tav tm="100000">
                                          <p:val>
                                            <p:strVal val="#ppt_x"/>
                                          </p:val>
                                        </p:tav>
                                      </p:tavLst>
                                    </p:anim>
                                    <p:anim calcmode="lin" valueType="num">
                                      <p:cBhvr>
                                        <p:cTn id="8" dur="500" fill="hold"/>
                                        <p:tgtEl>
                                          <p:spTgt spid="24583"/>
                                        </p:tgtEl>
                                        <p:attrNameLst>
                                          <p:attrName>ppt_y</p:attrName>
                                        </p:attrNameLst>
                                      </p:cBhvr>
                                      <p:tavLst>
                                        <p:tav tm="0">
                                          <p:val>
                                            <p:strVal val="#ppt_y"/>
                                          </p:val>
                                        </p:tav>
                                        <p:tav tm="100000">
                                          <p:val>
                                            <p:strVal val="#ppt_y"/>
                                          </p:val>
                                        </p:tav>
                                      </p:tavLst>
                                    </p:anim>
                                    <p:anim calcmode="lin" valueType="num">
                                      <p:cBhvr>
                                        <p:cTn id="9" dur="500" fill="hold"/>
                                        <p:tgtEl>
                                          <p:spTgt spid="24583"/>
                                        </p:tgtEl>
                                        <p:attrNameLst>
                                          <p:attrName>ppt_w</p:attrName>
                                        </p:attrNameLst>
                                      </p:cBhvr>
                                      <p:tavLst>
                                        <p:tav tm="0">
                                          <p:val>
                                            <p:fltVal val="0"/>
                                          </p:val>
                                        </p:tav>
                                        <p:tav tm="100000">
                                          <p:val>
                                            <p:strVal val="#ppt_w"/>
                                          </p:val>
                                        </p:tav>
                                      </p:tavLst>
                                    </p:anim>
                                    <p:anim calcmode="lin" valueType="num">
                                      <p:cBhvr>
                                        <p:cTn id="10" dur="500" fill="hold"/>
                                        <p:tgtEl>
                                          <p:spTgt spid="245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B133BAB-3D84-43C0-85FD-316884F90D98}"/>
              </a:ext>
            </a:extLst>
          </p:cNvPr>
          <p:cNvSpPr>
            <a:spLocks noGrp="1" noChangeArrowheads="1"/>
          </p:cNvSpPr>
          <p:nvPr>
            <p:ph type="title"/>
          </p:nvPr>
        </p:nvSpPr>
        <p:spPr>
          <a:xfrm>
            <a:off x="4433888" y="411163"/>
            <a:ext cx="3565525" cy="3063875"/>
          </a:xfrm>
        </p:spPr>
        <p:txBody>
          <a:bodyPr/>
          <a:lstStyle/>
          <a:p>
            <a:pPr eaLnBrk="1" hangingPunct="1"/>
            <a:r>
              <a:rPr lang="en-US" altLang="en-US"/>
              <a:t>Vatican Advanced Technology Telescope</a:t>
            </a:r>
          </a:p>
        </p:txBody>
      </p:sp>
      <p:pic>
        <p:nvPicPr>
          <p:cNvPr id="35843" name="Picture 4" descr="VATT">
            <a:extLst>
              <a:ext uri="{FF2B5EF4-FFF2-40B4-BE49-F238E27FC236}">
                <a16:creationId xmlns:a16="http://schemas.microsoft.com/office/drawing/2014/main" id="{FB4BCDB8-8621-475A-995C-E424E213F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specolalogo">
            <a:extLst>
              <a:ext uri="{FF2B5EF4-FFF2-40B4-BE49-F238E27FC236}">
                <a16:creationId xmlns:a16="http://schemas.microsoft.com/office/drawing/2014/main" id="{3527DF4D-852F-4485-90E8-C8C8DCC23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0"/>
            <a:ext cx="15621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VATTring">
            <a:extLst>
              <a:ext uri="{FF2B5EF4-FFF2-40B4-BE49-F238E27FC236}">
                <a16:creationId xmlns:a16="http://schemas.microsoft.com/office/drawing/2014/main" id="{4FDC2F96-03D5-4D82-998D-19B96A3C2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35363"/>
            <a:ext cx="3573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7">
            <a:extLst>
              <a:ext uri="{FF2B5EF4-FFF2-40B4-BE49-F238E27FC236}">
                <a16:creationId xmlns:a16="http://schemas.microsoft.com/office/drawing/2014/main" id="{38FCA8B2-54FD-49A0-8449-66CDEEAA860E}"/>
              </a:ext>
            </a:extLst>
          </p:cNvPr>
          <p:cNvSpPr txBox="1">
            <a:spLocks noChangeArrowheads="1"/>
          </p:cNvSpPr>
          <p:nvPr/>
        </p:nvSpPr>
        <p:spPr bwMode="auto">
          <a:xfrm>
            <a:off x="1258888" y="3562350"/>
            <a:ext cx="6743700" cy="3201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70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dirty="0">
                <a:solidFill>
                  <a:srgbClr val="FFCC00"/>
                </a:solidFill>
              </a:rPr>
              <a:t>"Our scientific knowledge of the physical evolution of the universe, and our very limited knowledge of the origin of humans within it, might provide an opportunity to enrich our relationship to God as creator, if only we get loose of our idolatries.“</a:t>
            </a:r>
          </a:p>
          <a:p>
            <a:pPr algn="r" eaLnBrk="1" hangingPunct="1">
              <a:spcBef>
                <a:spcPct val="50000"/>
              </a:spcBef>
            </a:pPr>
            <a:r>
              <a:rPr lang="en-US" altLang="en-US" dirty="0">
                <a:solidFill>
                  <a:srgbClr val="FFCC00"/>
                </a:solidFill>
              </a:rPr>
              <a:t>Dr. George Coyne, S. J., Emeritus Director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1+#ppt_w/2"/>
                                          </p:val>
                                        </p:tav>
                                        <p:tav tm="100000">
                                          <p:val>
                                            <p:strVal val="#ppt_x"/>
                                          </p:val>
                                        </p:tav>
                                      </p:tavLst>
                                    </p:anim>
                                    <p:anim calcmode="lin" valueType="num">
                                      <p:cBhvr additive="base">
                                        <p:cTn id="8"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25607"/>
                                        </p:tgtEl>
                                        <p:attrNameLst>
                                          <p:attrName>style.visibility</p:attrName>
                                        </p:attrNameLst>
                                      </p:cBhvr>
                                      <p:to>
                                        <p:strVal val="visible"/>
                                      </p:to>
                                    </p:set>
                                    <p:anim calcmode="lin" valueType="num">
                                      <p:cBhvr>
                                        <p:cTn id="13" dur="500" fill="hold"/>
                                        <p:tgtEl>
                                          <p:spTgt spid="25607"/>
                                        </p:tgtEl>
                                        <p:attrNameLst>
                                          <p:attrName>ppt_x</p:attrName>
                                        </p:attrNameLst>
                                      </p:cBhvr>
                                      <p:tavLst>
                                        <p:tav tm="0">
                                          <p:val>
                                            <p:strVal val="#ppt_x-#ppt_w/2"/>
                                          </p:val>
                                        </p:tav>
                                        <p:tav tm="100000">
                                          <p:val>
                                            <p:strVal val="#ppt_x"/>
                                          </p:val>
                                        </p:tav>
                                      </p:tavLst>
                                    </p:anim>
                                    <p:anim calcmode="lin" valueType="num">
                                      <p:cBhvr>
                                        <p:cTn id="14" dur="500" fill="hold"/>
                                        <p:tgtEl>
                                          <p:spTgt spid="25607"/>
                                        </p:tgtEl>
                                        <p:attrNameLst>
                                          <p:attrName>ppt_y</p:attrName>
                                        </p:attrNameLst>
                                      </p:cBhvr>
                                      <p:tavLst>
                                        <p:tav tm="0">
                                          <p:val>
                                            <p:strVal val="#ppt_y"/>
                                          </p:val>
                                        </p:tav>
                                        <p:tav tm="100000">
                                          <p:val>
                                            <p:strVal val="#ppt_y"/>
                                          </p:val>
                                        </p:tav>
                                      </p:tavLst>
                                    </p:anim>
                                    <p:anim calcmode="lin" valueType="num">
                                      <p:cBhvr>
                                        <p:cTn id="15" dur="500" fill="hold"/>
                                        <p:tgtEl>
                                          <p:spTgt spid="25607"/>
                                        </p:tgtEl>
                                        <p:attrNameLst>
                                          <p:attrName>ppt_w</p:attrName>
                                        </p:attrNameLst>
                                      </p:cBhvr>
                                      <p:tavLst>
                                        <p:tav tm="0">
                                          <p:val>
                                            <p:fltVal val="0"/>
                                          </p:val>
                                        </p:tav>
                                        <p:tav tm="100000">
                                          <p:val>
                                            <p:strVal val="#ppt_w"/>
                                          </p:val>
                                        </p:tav>
                                      </p:tavLst>
                                    </p:anim>
                                    <p:anim calcmode="lin" valueType="num">
                                      <p:cBhvr>
                                        <p:cTn id="16" dur="500" fill="hold"/>
                                        <p:tgtEl>
                                          <p:spTgt spid="256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1053</Words>
  <Application>Microsoft Office PowerPoint</Application>
  <PresentationFormat>On-screen Show (4:3)</PresentationFormat>
  <Paragraphs>140</Paragraphs>
  <Slides>27</Slides>
  <Notes>5</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Arial Black</vt:lpstr>
      <vt:lpstr>Bradley Hand ITC</vt:lpstr>
      <vt:lpstr>Calibri</vt:lpstr>
      <vt:lpstr>Comic Sans MS</vt:lpstr>
      <vt:lpstr>Lucida Sans</vt:lpstr>
      <vt:lpstr>Lucida Sans Unicode</vt:lpstr>
      <vt:lpstr>Tahoma</vt:lpstr>
      <vt:lpstr>Times New Roman</vt:lpstr>
      <vt:lpstr>Webdings</vt:lpstr>
      <vt:lpstr>Wingdings</vt:lpstr>
      <vt:lpstr>Default Design</vt:lpstr>
      <vt:lpstr>Whirlpool</vt:lpstr>
      <vt:lpstr> God’s Grandeur, Machines,  World-Heart </vt:lpstr>
      <vt:lpstr>God’s Grandeur</vt:lpstr>
      <vt:lpstr>PowerPoint Presentation</vt:lpstr>
      <vt:lpstr>Supernova</vt:lpstr>
      <vt:lpstr>Supernovae</vt:lpstr>
      <vt:lpstr>Machines</vt:lpstr>
      <vt:lpstr>Machines Show Us The Universe: HST 2002</vt:lpstr>
      <vt:lpstr>VLA Radio Telescope</vt:lpstr>
      <vt:lpstr>Vatican Advanced Technology Telescope</vt:lpstr>
      <vt:lpstr>Machines</vt:lpstr>
      <vt:lpstr>Pollution Hides Blessings</vt:lpstr>
      <vt:lpstr>Dumps Hide Blessings</vt:lpstr>
      <vt:lpstr>Mining Hides Blessings</vt:lpstr>
      <vt:lpstr>But Blessings Lurk</vt:lpstr>
      <vt:lpstr>Machines</vt:lpstr>
      <vt:lpstr>Machines</vt:lpstr>
      <vt:lpstr>Seeing Junk Anew</vt:lpstr>
      <vt:lpstr>Southern Sky from CTIO</vt:lpstr>
      <vt:lpstr>Starry Night View</vt:lpstr>
      <vt:lpstr>Eta Carinae</vt:lpstr>
      <vt:lpstr> Car</vt:lpstr>
      <vt:lpstr>At the Heart of Matter  a World-heart</vt:lpstr>
      <vt:lpstr>Seeing Machines Anew</vt:lpstr>
      <vt:lpstr>Hymn To Matter</vt:lpstr>
      <vt:lpstr>Hymn To Matter</vt:lpstr>
      <vt:lpstr>Hymn To Matter</vt:lpstr>
      <vt:lpstr>Seeing Machines Anew</vt:lpstr>
    </vt:vector>
  </TitlesOfParts>
  <Company>Vatican Observatory Research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Universe</dc:title>
  <dc:creator>Aileen A. O'Donoghue</dc:creator>
  <cp:lastModifiedBy>Christopher Corbally</cp:lastModifiedBy>
  <cp:revision>26</cp:revision>
  <dcterms:created xsi:type="dcterms:W3CDTF">2002-05-06T17:49:28Z</dcterms:created>
  <dcterms:modified xsi:type="dcterms:W3CDTF">2021-09-26T03:50:17Z</dcterms:modified>
</cp:coreProperties>
</file>