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handoutMasterIdLst>
    <p:handoutMasterId r:id="rId53"/>
  </p:handoutMasterIdLst>
  <p:sldIdLst>
    <p:sldId id="312" r:id="rId3"/>
    <p:sldId id="314" r:id="rId4"/>
    <p:sldId id="365" r:id="rId5"/>
    <p:sldId id="359" r:id="rId6"/>
    <p:sldId id="361" r:id="rId7"/>
    <p:sldId id="363" r:id="rId8"/>
    <p:sldId id="364" r:id="rId9"/>
    <p:sldId id="313" r:id="rId10"/>
    <p:sldId id="275" r:id="rId11"/>
    <p:sldId id="302" r:id="rId12"/>
    <p:sldId id="303" r:id="rId13"/>
    <p:sldId id="306" r:id="rId14"/>
    <p:sldId id="310" r:id="rId15"/>
    <p:sldId id="316" r:id="rId16"/>
    <p:sldId id="317" r:id="rId17"/>
    <p:sldId id="318" r:id="rId18"/>
    <p:sldId id="319" r:id="rId19"/>
    <p:sldId id="320" r:id="rId20"/>
    <p:sldId id="321" r:id="rId21"/>
    <p:sldId id="322" r:id="rId22"/>
    <p:sldId id="323" r:id="rId23"/>
    <p:sldId id="324" r:id="rId24"/>
    <p:sldId id="325" r:id="rId25"/>
    <p:sldId id="326" r:id="rId26"/>
    <p:sldId id="327" r:id="rId27"/>
    <p:sldId id="333" r:id="rId28"/>
    <p:sldId id="334" r:id="rId29"/>
    <p:sldId id="337" r:id="rId30"/>
    <p:sldId id="338" r:id="rId31"/>
    <p:sldId id="339" r:id="rId32"/>
    <p:sldId id="340" r:id="rId33"/>
    <p:sldId id="341" r:id="rId34"/>
    <p:sldId id="336" r:id="rId35"/>
    <p:sldId id="343" r:id="rId36"/>
    <p:sldId id="344" r:id="rId37"/>
    <p:sldId id="348" r:id="rId38"/>
    <p:sldId id="349" r:id="rId39"/>
    <p:sldId id="342" r:id="rId40"/>
    <p:sldId id="346" r:id="rId41"/>
    <p:sldId id="345" r:id="rId42"/>
    <p:sldId id="347" r:id="rId43"/>
    <p:sldId id="358" r:id="rId44"/>
    <p:sldId id="351" r:id="rId45"/>
    <p:sldId id="352" r:id="rId46"/>
    <p:sldId id="354" r:id="rId47"/>
    <p:sldId id="355" r:id="rId48"/>
    <p:sldId id="356" r:id="rId49"/>
    <p:sldId id="357" r:id="rId50"/>
    <p:sldId id="366" r:id="rId51"/>
    <p:sldId id="350" r:id="rId52"/>
  </p:sldIdLst>
  <p:sldSz cx="9144000" cy="6858000" type="screen4x3"/>
  <p:notesSz cx="9067800" cy="6858000"/>
  <p:defaultTextStyle>
    <a:defPPr>
      <a:defRPr lang="en-US"/>
    </a:defPPr>
    <a:lvl1pPr algn="ctr" rtl="0" fontAlgn="base">
      <a:spcBef>
        <a:spcPct val="0"/>
      </a:spcBef>
      <a:spcAft>
        <a:spcPct val="0"/>
      </a:spcAft>
      <a:defRPr sz="2400" kern="1200">
        <a:solidFill>
          <a:schemeClr val="tx1"/>
        </a:solidFill>
        <a:latin typeface="Times New Roman" pitchFamily="18" charset="0"/>
        <a:ea typeface="+mn-ea"/>
        <a:cs typeface="+mn-cs"/>
      </a:defRPr>
    </a:lvl1pPr>
    <a:lvl2pPr marL="457200" algn="ctr" rtl="0" fontAlgn="base">
      <a:spcBef>
        <a:spcPct val="0"/>
      </a:spcBef>
      <a:spcAft>
        <a:spcPct val="0"/>
      </a:spcAft>
      <a:defRPr sz="2400" kern="1200">
        <a:solidFill>
          <a:schemeClr val="tx1"/>
        </a:solidFill>
        <a:latin typeface="Times New Roman" pitchFamily="18" charset="0"/>
        <a:ea typeface="+mn-ea"/>
        <a:cs typeface="+mn-cs"/>
      </a:defRPr>
    </a:lvl2pPr>
    <a:lvl3pPr marL="914400" algn="ctr" rtl="0" fontAlgn="base">
      <a:spcBef>
        <a:spcPct val="0"/>
      </a:spcBef>
      <a:spcAft>
        <a:spcPct val="0"/>
      </a:spcAft>
      <a:defRPr sz="2400" kern="1200">
        <a:solidFill>
          <a:schemeClr val="tx1"/>
        </a:solidFill>
        <a:latin typeface="Times New Roman" pitchFamily="18" charset="0"/>
        <a:ea typeface="+mn-ea"/>
        <a:cs typeface="+mn-cs"/>
      </a:defRPr>
    </a:lvl3pPr>
    <a:lvl4pPr marL="1371600" algn="ctr" rtl="0" fontAlgn="base">
      <a:spcBef>
        <a:spcPct val="0"/>
      </a:spcBef>
      <a:spcAft>
        <a:spcPct val="0"/>
      </a:spcAft>
      <a:defRPr sz="2400" kern="1200">
        <a:solidFill>
          <a:schemeClr val="tx1"/>
        </a:solidFill>
        <a:latin typeface="Times New Roman" pitchFamily="18" charset="0"/>
        <a:ea typeface="+mn-ea"/>
        <a:cs typeface="+mn-cs"/>
      </a:defRPr>
    </a:lvl4pPr>
    <a:lvl5pPr marL="1828800" algn="ctr"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000000"/>
    <a:srgbClr val="000066"/>
    <a:srgbClr val="99CCFF"/>
    <a:srgbClr val="FFCC00"/>
    <a:srgbClr val="B3FFB3"/>
    <a:srgbClr val="33CC33"/>
    <a:srgbClr val="FFFF00"/>
    <a:srgbClr val="666699"/>
    <a:srgbClr val="5F5F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466" autoAdjust="0"/>
    <p:restoredTop sz="94660"/>
  </p:normalViewPr>
  <p:slideViewPr>
    <p:cSldViewPr snapToGrid="0">
      <p:cViewPr>
        <p:scale>
          <a:sx n="80" d="100"/>
          <a:sy n="80" d="100"/>
        </p:scale>
        <p:origin x="-150" y="606"/>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Lst>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_rels/viewProps.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slide" Target="slides/slide2.xml"/><Relationship Id="rId1" Type="http://schemas.openxmlformats.org/officeDocument/2006/relationships/slide" Target="slides/slide1.xml"/><Relationship Id="rId4"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hdr" sz="quarter"/>
          </p:nvPr>
        </p:nvSpPr>
        <p:spPr bwMode="auto">
          <a:xfrm>
            <a:off x="0" y="0"/>
            <a:ext cx="393065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83" tIns="45542" rIns="91083" bIns="45542" numCol="1" anchor="t" anchorCtr="0" compatLnSpc="1">
            <a:prstTxWarp prst="textNoShape">
              <a:avLst/>
            </a:prstTxWarp>
          </a:bodyPr>
          <a:lstStyle>
            <a:lvl1pPr algn="l" defTabSz="911225">
              <a:defRPr sz="1200"/>
            </a:lvl1pPr>
          </a:lstStyle>
          <a:p>
            <a:pPr>
              <a:defRPr/>
            </a:pPr>
            <a:endParaRPr lang="en-US" altLang="en-US"/>
          </a:p>
        </p:txBody>
      </p:sp>
      <p:sp>
        <p:nvSpPr>
          <p:cNvPr id="40963" name="Rectangle 3"/>
          <p:cNvSpPr>
            <a:spLocks noGrp="1" noChangeArrowheads="1"/>
          </p:cNvSpPr>
          <p:nvPr>
            <p:ph type="dt" sz="quarter" idx="1"/>
          </p:nvPr>
        </p:nvSpPr>
        <p:spPr bwMode="auto">
          <a:xfrm>
            <a:off x="5137150" y="0"/>
            <a:ext cx="393065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83" tIns="45542" rIns="91083" bIns="45542" numCol="1" anchor="t" anchorCtr="0" compatLnSpc="1">
            <a:prstTxWarp prst="textNoShape">
              <a:avLst/>
            </a:prstTxWarp>
          </a:bodyPr>
          <a:lstStyle>
            <a:lvl1pPr algn="r" defTabSz="911225">
              <a:defRPr sz="1200"/>
            </a:lvl1pPr>
          </a:lstStyle>
          <a:p>
            <a:pPr>
              <a:defRPr/>
            </a:pPr>
            <a:endParaRPr lang="en-US" altLang="en-US"/>
          </a:p>
        </p:txBody>
      </p:sp>
      <p:sp>
        <p:nvSpPr>
          <p:cNvPr id="40964" name="Rectangle 4"/>
          <p:cNvSpPr>
            <a:spLocks noGrp="1" noChangeArrowheads="1"/>
          </p:cNvSpPr>
          <p:nvPr>
            <p:ph type="ftr" sz="quarter" idx="2"/>
          </p:nvPr>
        </p:nvSpPr>
        <p:spPr bwMode="auto">
          <a:xfrm>
            <a:off x="0" y="6515100"/>
            <a:ext cx="393065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83" tIns="45542" rIns="91083" bIns="45542" numCol="1" anchor="b" anchorCtr="0" compatLnSpc="1">
            <a:prstTxWarp prst="textNoShape">
              <a:avLst/>
            </a:prstTxWarp>
          </a:bodyPr>
          <a:lstStyle>
            <a:lvl1pPr algn="l" defTabSz="911225">
              <a:defRPr sz="1200"/>
            </a:lvl1pPr>
          </a:lstStyle>
          <a:p>
            <a:pPr>
              <a:defRPr/>
            </a:pPr>
            <a:endParaRPr lang="en-US" altLang="en-US"/>
          </a:p>
        </p:txBody>
      </p:sp>
      <p:sp>
        <p:nvSpPr>
          <p:cNvPr id="40965" name="Rectangle 5"/>
          <p:cNvSpPr>
            <a:spLocks noGrp="1" noChangeArrowheads="1"/>
          </p:cNvSpPr>
          <p:nvPr>
            <p:ph type="sldNum" sz="quarter" idx="3"/>
          </p:nvPr>
        </p:nvSpPr>
        <p:spPr bwMode="auto">
          <a:xfrm>
            <a:off x="5137150" y="6515100"/>
            <a:ext cx="393065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83" tIns="45542" rIns="91083" bIns="45542" numCol="1" anchor="b" anchorCtr="0" compatLnSpc="1">
            <a:prstTxWarp prst="textNoShape">
              <a:avLst/>
            </a:prstTxWarp>
          </a:bodyPr>
          <a:lstStyle>
            <a:lvl1pPr algn="r" defTabSz="911225">
              <a:defRPr sz="1200"/>
            </a:lvl1pPr>
          </a:lstStyle>
          <a:p>
            <a:pPr>
              <a:defRPr/>
            </a:pPr>
            <a:fld id="{23C1C6D6-1EE7-4AC0-AC77-6FC537E2C1B3}" type="slidenum">
              <a:rPr lang="en-US" altLang="en-US"/>
              <a:pPr>
                <a:defRPr/>
              </a:pPr>
              <a:t>‹#›</a:t>
            </a:fld>
            <a:endParaRPr lang="en-US" altLang="en-US"/>
          </a:p>
        </p:txBody>
      </p:sp>
    </p:spTree>
    <p:extLst>
      <p:ext uri="{BB962C8B-B14F-4D97-AF65-F5344CB8AC3E}">
        <p14:creationId xmlns:p14="http://schemas.microsoft.com/office/powerpoint/2010/main" val="4023865541"/>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4034" name="Rectangle 2"/>
          <p:cNvSpPr>
            <a:spLocks noGrp="1" noChangeArrowheads="1"/>
          </p:cNvSpPr>
          <p:nvPr>
            <p:ph type="ctrTitle"/>
          </p:nvPr>
        </p:nvSpPr>
        <p:spPr>
          <a:xfrm>
            <a:off x="1328738" y="1944688"/>
            <a:ext cx="6443662" cy="1655762"/>
          </a:xfrm>
          <a:effectLst>
            <a:outerShdw dist="28398" dir="3806097" algn="ctr" rotWithShape="0">
              <a:srgbClr val="000066"/>
            </a:outerShdw>
          </a:effectLst>
        </p:spPr>
        <p:txBody>
          <a:bodyPr/>
          <a:lstStyle>
            <a:lvl1pPr>
              <a:defRPr/>
            </a:lvl1pPr>
          </a:lstStyle>
          <a:p>
            <a:pPr lvl="0"/>
            <a:r>
              <a:rPr lang="en-US" altLang="en-US" noProof="0" smtClean="0"/>
              <a:t>Click to edit Master title style</a:t>
            </a:r>
          </a:p>
        </p:txBody>
      </p:sp>
      <p:sp>
        <p:nvSpPr>
          <p:cNvPr id="44035" name="Rectangle 3"/>
          <p:cNvSpPr>
            <a:spLocks noGrp="1" noChangeArrowheads="1"/>
          </p:cNvSpPr>
          <p:nvPr>
            <p:ph type="subTitle" idx="1"/>
          </p:nvPr>
        </p:nvSpPr>
        <p:spPr>
          <a:xfrm>
            <a:off x="3243263" y="5900738"/>
            <a:ext cx="5900737" cy="723900"/>
          </a:xfrm>
          <a:effectLst>
            <a:outerShdw dist="28398" dir="3806097" algn="ctr" rotWithShape="0">
              <a:srgbClr val="561043"/>
            </a:outerShdw>
          </a:effectLst>
        </p:spPr>
        <p:txBody>
          <a:bodyPr/>
          <a:lstStyle>
            <a:lvl1pPr marL="0" indent="0">
              <a:buFont typeface="Wingdings" pitchFamily="2" charset="2"/>
              <a:buNone/>
              <a:defRPr sz="3600" i="1">
                <a:solidFill>
                  <a:srgbClr val="BDBDCE"/>
                </a:solidFill>
              </a:defRPr>
            </a:lvl1pPr>
          </a:lstStyle>
          <a:p>
            <a:pPr lvl="0"/>
            <a:r>
              <a:rPr lang="en-US" altLang="en-US" noProof="0" smtClean="0"/>
              <a:t>Click to edit Master subtitle style</a:t>
            </a:r>
          </a:p>
        </p:txBody>
      </p:sp>
    </p:spTree>
    <p:extLst>
      <p:ext uri="{BB962C8B-B14F-4D97-AF65-F5344CB8AC3E}">
        <p14:creationId xmlns:p14="http://schemas.microsoft.com/office/powerpoint/2010/main" val="5073639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2949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553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6553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259522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67586" name="Rectangle 2"/>
          <p:cNvSpPr>
            <a:spLocks noGrp="1" noChangeArrowheads="1"/>
          </p:cNvSpPr>
          <p:nvPr>
            <p:ph type="ctrTitle"/>
          </p:nvPr>
        </p:nvSpPr>
        <p:spPr>
          <a:xfrm>
            <a:off x="646113" y="1346200"/>
            <a:ext cx="7929562" cy="1835150"/>
          </a:xfrm>
        </p:spPr>
        <p:txBody>
          <a:bodyPr/>
          <a:lstStyle>
            <a:lvl1pPr>
              <a:defRPr/>
            </a:lvl1pPr>
          </a:lstStyle>
          <a:p>
            <a:r>
              <a:rPr lang="en-US"/>
              <a:t>Click to edit Master title style</a:t>
            </a:r>
          </a:p>
        </p:txBody>
      </p:sp>
    </p:spTree>
    <p:extLst>
      <p:ext uri="{BB962C8B-B14F-4D97-AF65-F5344CB8AC3E}">
        <p14:creationId xmlns:p14="http://schemas.microsoft.com/office/powerpoint/2010/main" val="41063491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49320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3470370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00050" y="1038225"/>
            <a:ext cx="4130675" cy="5514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3125" y="1038225"/>
            <a:ext cx="4132263" cy="5514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4338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58942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6544877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54307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72126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366730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9144000" cy="857250"/>
          </a:xfrm>
          <a:prstGeom prst="rect">
            <a:avLst/>
          </a:prstGeom>
          <a:noFill/>
          <a:ln>
            <a:noFill/>
          </a:ln>
          <a:effectLst>
            <a:outerShdw dist="28398" dir="3806097"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00050" y="1038225"/>
            <a:ext cx="8415338" cy="5514975"/>
          </a:xfrm>
          <a:prstGeom prst="rect">
            <a:avLst/>
          </a:prstGeom>
          <a:noFill/>
          <a:ln>
            <a:noFill/>
          </a:ln>
          <a:effectLst>
            <a:outerShdw dist="28398" dir="3806097"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bg2"/>
          </a:solidFill>
          <a:latin typeface="+mj-lt"/>
          <a:ea typeface="+mj-ea"/>
          <a:cs typeface="+mj-cs"/>
        </a:defRPr>
      </a:lvl1pPr>
      <a:lvl2pPr algn="ctr" rtl="0" eaLnBrk="0" fontAlgn="base" hangingPunct="0">
        <a:spcBef>
          <a:spcPct val="0"/>
        </a:spcBef>
        <a:spcAft>
          <a:spcPct val="0"/>
        </a:spcAft>
        <a:defRPr sz="4400">
          <a:solidFill>
            <a:schemeClr val="bg2"/>
          </a:solidFill>
          <a:latin typeface="Comic Sans MS" pitchFamily="66" charset="0"/>
        </a:defRPr>
      </a:lvl2pPr>
      <a:lvl3pPr algn="ctr" rtl="0" eaLnBrk="0" fontAlgn="base" hangingPunct="0">
        <a:spcBef>
          <a:spcPct val="0"/>
        </a:spcBef>
        <a:spcAft>
          <a:spcPct val="0"/>
        </a:spcAft>
        <a:defRPr sz="4400">
          <a:solidFill>
            <a:schemeClr val="bg2"/>
          </a:solidFill>
          <a:latin typeface="Comic Sans MS" pitchFamily="66" charset="0"/>
        </a:defRPr>
      </a:lvl3pPr>
      <a:lvl4pPr algn="ctr" rtl="0" eaLnBrk="0" fontAlgn="base" hangingPunct="0">
        <a:spcBef>
          <a:spcPct val="0"/>
        </a:spcBef>
        <a:spcAft>
          <a:spcPct val="0"/>
        </a:spcAft>
        <a:defRPr sz="4400">
          <a:solidFill>
            <a:schemeClr val="bg2"/>
          </a:solidFill>
          <a:latin typeface="Comic Sans MS" pitchFamily="66" charset="0"/>
        </a:defRPr>
      </a:lvl4pPr>
      <a:lvl5pPr algn="ctr" rtl="0" eaLnBrk="0" fontAlgn="base" hangingPunct="0">
        <a:spcBef>
          <a:spcPct val="0"/>
        </a:spcBef>
        <a:spcAft>
          <a:spcPct val="0"/>
        </a:spcAft>
        <a:defRPr sz="4400">
          <a:solidFill>
            <a:schemeClr val="bg2"/>
          </a:solidFill>
          <a:latin typeface="Comic Sans MS" pitchFamily="66" charset="0"/>
        </a:defRPr>
      </a:lvl5pPr>
      <a:lvl6pPr marL="457200" algn="ctr" rtl="0" fontAlgn="base">
        <a:spcBef>
          <a:spcPct val="0"/>
        </a:spcBef>
        <a:spcAft>
          <a:spcPct val="0"/>
        </a:spcAft>
        <a:defRPr sz="4400">
          <a:solidFill>
            <a:schemeClr val="bg2"/>
          </a:solidFill>
          <a:latin typeface="Comic Sans MS" pitchFamily="66" charset="0"/>
        </a:defRPr>
      </a:lvl6pPr>
      <a:lvl7pPr marL="914400" algn="ctr" rtl="0" fontAlgn="base">
        <a:spcBef>
          <a:spcPct val="0"/>
        </a:spcBef>
        <a:spcAft>
          <a:spcPct val="0"/>
        </a:spcAft>
        <a:defRPr sz="4400">
          <a:solidFill>
            <a:schemeClr val="bg2"/>
          </a:solidFill>
          <a:latin typeface="Comic Sans MS" pitchFamily="66" charset="0"/>
        </a:defRPr>
      </a:lvl7pPr>
      <a:lvl8pPr marL="1371600" algn="ctr" rtl="0" fontAlgn="base">
        <a:spcBef>
          <a:spcPct val="0"/>
        </a:spcBef>
        <a:spcAft>
          <a:spcPct val="0"/>
        </a:spcAft>
        <a:defRPr sz="4400">
          <a:solidFill>
            <a:schemeClr val="bg2"/>
          </a:solidFill>
          <a:latin typeface="Comic Sans MS" pitchFamily="66" charset="0"/>
        </a:defRPr>
      </a:lvl8pPr>
      <a:lvl9pPr marL="1828800" algn="ctr" rtl="0" fontAlgn="base">
        <a:spcBef>
          <a:spcPct val="0"/>
        </a:spcBef>
        <a:spcAft>
          <a:spcPct val="0"/>
        </a:spcAft>
        <a:defRPr sz="4400">
          <a:solidFill>
            <a:schemeClr val="bg2"/>
          </a:solidFill>
          <a:latin typeface="Comic Sans MS" pitchFamily="66" charset="0"/>
        </a:defRPr>
      </a:lvl9pPr>
    </p:titleStyle>
    <p:bodyStyle>
      <a:lvl1pPr marL="342900" indent="-342900" algn="l" rtl="0" eaLnBrk="0" fontAlgn="base" hangingPunct="0">
        <a:spcBef>
          <a:spcPct val="20000"/>
        </a:spcBef>
        <a:spcAft>
          <a:spcPct val="0"/>
        </a:spcAft>
        <a:buFont typeface="Wingdings" pitchFamily="2" charset="2"/>
        <a:buChar char="¶"/>
        <a:defRPr sz="3200">
          <a:solidFill>
            <a:schemeClr val="bg2"/>
          </a:solidFill>
          <a:latin typeface="+mn-lt"/>
          <a:ea typeface="+mn-ea"/>
          <a:cs typeface="+mn-cs"/>
        </a:defRPr>
      </a:lvl1pPr>
      <a:lvl2pPr marL="742950" indent="-285750" algn="l" rtl="0" eaLnBrk="0" fontAlgn="base" hangingPunct="0">
        <a:spcBef>
          <a:spcPct val="20000"/>
        </a:spcBef>
        <a:spcAft>
          <a:spcPct val="0"/>
        </a:spcAft>
        <a:buFont typeface="Webdings" pitchFamily="18" charset="2"/>
        <a:buChar char="þ"/>
        <a:defRPr sz="2800">
          <a:solidFill>
            <a:schemeClr val="bg2"/>
          </a:solidFill>
          <a:latin typeface="+mn-lt"/>
        </a:defRPr>
      </a:lvl2pPr>
      <a:lvl3pPr marL="1143000" indent="-228600" algn="l" rtl="0" eaLnBrk="0" fontAlgn="base" hangingPunct="0">
        <a:spcBef>
          <a:spcPct val="20000"/>
        </a:spcBef>
        <a:spcAft>
          <a:spcPct val="0"/>
        </a:spcAft>
        <a:buFont typeface="Wingdings 2" pitchFamily="18" charset="2"/>
        <a:buChar char=""/>
        <a:defRPr sz="2400">
          <a:solidFill>
            <a:schemeClr val="bg2"/>
          </a:solidFill>
          <a:latin typeface="+mn-lt"/>
        </a:defRPr>
      </a:lvl3pPr>
      <a:lvl4pPr marL="1600200" indent="-228600" algn="l" rtl="0" eaLnBrk="0" fontAlgn="base" hangingPunct="0">
        <a:spcBef>
          <a:spcPct val="20000"/>
        </a:spcBef>
        <a:spcAft>
          <a:spcPct val="0"/>
        </a:spcAft>
        <a:buFont typeface="Webdings" pitchFamily="18" charset="2"/>
        <a:buChar char="õ"/>
        <a:defRPr sz="2000">
          <a:solidFill>
            <a:schemeClr val="bg2"/>
          </a:solidFill>
          <a:latin typeface="+mn-lt"/>
        </a:defRPr>
      </a:lvl4pPr>
      <a:lvl5pPr marL="2057400" indent="-228600" algn="l" rtl="0" eaLnBrk="0" fontAlgn="base" hangingPunct="0">
        <a:spcBef>
          <a:spcPct val="20000"/>
        </a:spcBef>
        <a:spcAft>
          <a:spcPct val="0"/>
        </a:spcAft>
        <a:buFont typeface="Webdings" pitchFamily="18" charset="2"/>
        <a:buChar char="ö"/>
        <a:defRPr sz="2000">
          <a:solidFill>
            <a:schemeClr val="bg2"/>
          </a:solidFill>
          <a:latin typeface="+mn-lt"/>
        </a:defRPr>
      </a:lvl5pPr>
      <a:lvl6pPr marL="2514600" indent="-228600" algn="l" rtl="0" fontAlgn="base">
        <a:spcBef>
          <a:spcPct val="20000"/>
        </a:spcBef>
        <a:spcAft>
          <a:spcPct val="0"/>
        </a:spcAft>
        <a:buFont typeface="Webdings" pitchFamily="18" charset="2"/>
        <a:buChar char="ö"/>
        <a:defRPr sz="2000">
          <a:solidFill>
            <a:schemeClr val="bg2"/>
          </a:solidFill>
          <a:latin typeface="+mn-lt"/>
        </a:defRPr>
      </a:lvl6pPr>
      <a:lvl7pPr marL="2971800" indent="-228600" algn="l" rtl="0" fontAlgn="base">
        <a:spcBef>
          <a:spcPct val="20000"/>
        </a:spcBef>
        <a:spcAft>
          <a:spcPct val="0"/>
        </a:spcAft>
        <a:buFont typeface="Webdings" pitchFamily="18" charset="2"/>
        <a:buChar char="ö"/>
        <a:defRPr sz="2000">
          <a:solidFill>
            <a:schemeClr val="bg2"/>
          </a:solidFill>
          <a:latin typeface="+mn-lt"/>
        </a:defRPr>
      </a:lvl7pPr>
      <a:lvl8pPr marL="3429000" indent="-228600" algn="l" rtl="0" fontAlgn="base">
        <a:spcBef>
          <a:spcPct val="20000"/>
        </a:spcBef>
        <a:spcAft>
          <a:spcPct val="0"/>
        </a:spcAft>
        <a:buFont typeface="Webdings" pitchFamily="18" charset="2"/>
        <a:buChar char="ö"/>
        <a:defRPr sz="2000">
          <a:solidFill>
            <a:schemeClr val="bg2"/>
          </a:solidFill>
          <a:latin typeface="+mn-lt"/>
        </a:defRPr>
      </a:lvl8pPr>
      <a:lvl9pPr marL="3886200" indent="-228600" algn="l" rtl="0" fontAlgn="base">
        <a:spcBef>
          <a:spcPct val="20000"/>
        </a:spcBef>
        <a:spcAft>
          <a:spcPct val="0"/>
        </a:spcAft>
        <a:buFont typeface="Webdings" pitchFamily="18" charset="2"/>
        <a:buChar char="ö"/>
        <a:defRPr sz="20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0" y="0"/>
            <a:ext cx="9144000"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66"/>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230188" y="1141413"/>
            <a:ext cx="8683625" cy="54848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66"/>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smtClean="0"/>
              <a:t> Click to edit Master text styles</a:t>
            </a:r>
          </a:p>
          <a:p>
            <a:pPr lvl="1"/>
            <a:r>
              <a:rPr lang="en-US" altLang="en-US" dirty="0" smtClean="0"/>
              <a:t> Second level</a:t>
            </a:r>
          </a:p>
          <a:p>
            <a:pPr lvl="2"/>
            <a:r>
              <a:rPr lang="en-US" altLang="en-US" dirty="0" smtClean="0"/>
              <a:t> Third level</a:t>
            </a:r>
          </a:p>
          <a:p>
            <a:pPr lvl="3"/>
            <a:r>
              <a:rPr lang="en-US" altLang="en-US" dirty="0" smtClean="0"/>
              <a:t> Fourth level</a:t>
            </a:r>
          </a:p>
          <a:p>
            <a:pPr lvl="4"/>
            <a:r>
              <a:rPr lang="en-US" altLang="en-US" dirty="0" smtClean="0"/>
              <a:t> Fifth level</a:t>
            </a:r>
          </a:p>
        </p:txBody>
      </p:sp>
    </p:spTree>
  </p:cSld>
  <p:clrMap bg1="lt1" tx1="dk1" bg2="lt2" tx2="dk2" accent1="accent1" accent2="accent2" accent3="accent3" accent4="accent4" accent5="accent5" accent6="accent6" hlink="hlink" folHlink="folHlink"/>
  <p:sldLayoutIdLst>
    <p:sldLayoutId id="2147483672" r:id="rId1"/>
  </p:sldLayoutIdLst>
  <p:txStyles>
    <p:titleStyle>
      <a:lvl1pPr algn="ctr" rtl="0" eaLnBrk="0" fontAlgn="base" hangingPunct="0">
        <a:spcBef>
          <a:spcPct val="0"/>
        </a:spcBef>
        <a:spcAft>
          <a:spcPct val="0"/>
        </a:spcAft>
        <a:defRPr sz="4400">
          <a:solidFill>
            <a:srgbClr val="FFFF00"/>
          </a:solidFill>
          <a:latin typeface="+mj-lt"/>
          <a:ea typeface="+mj-ea"/>
          <a:cs typeface="+mj-cs"/>
        </a:defRPr>
      </a:lvl1pPr>
      <a:lvl2pPr algn="ctr" rtl="0" eaLnBrk="0" fontAlgn="base" hangingPunct="0">
        <a:spcBef>
          <a:spcPct val="0"/>
        </a:spcBef>
        <a:spcAft>
          <a:spcPct val="0"/>
        </a:spcAft>
        <a:defRPr sz="4400">
          <a:solidFill>
            <a:srgbClr val="FFFF00"/>
          </a:solidFill>
          <a:latin typeface="Comic Sans MS" pitchFamily="66" charset="0"/>
        </a:defRPr>
      </a:lvl2pPr>
      <a:lvl3pPr algn="ctr" rtl="0" eaLnBrk="0" fontAlgn="base" hangingPunct="0">
        <a:spcBef>
          <a:spcPct val="0"/>
        </a:spcBef>
        <a:spcAft>
          <a:spcPct val="0"/>
        </a:spcAft>
        <a:defRPr sz="4400">
          <a:solidFill>
            <a:srgbClr val="FFFF00"/>
          </a:solidFill>
          <a:latin typeface="Comic Sans MS" pitchFamily="66" charset="0"/>
        </a:defRPr>
      </a:lvl3pPr>
      <a:lvl4pPr algn="ctr" rtl="0" eaLnBrk="0" fontAlgn="base" hangingPunct="0">
        <a:spcBef>
          <a:spcPct val="0"/>
        </a:spcBef>
        <a:spcAft>
          <a:spcPct val="0"/>
        </a:spcAft>
        <a:defRPr sz="4400">
          <a:solidFill>
            <a:srgbClr val="FFFF00"/>
          </a:solidFill>
          <a:latin typeface="Comic Sans MS" pitchFamily="66" charset="0"/>
        </a:defRPr>
      </a:lvl4pPr>
      <a:lvl5pPr algn="ctr" rtl="0" eaLnBrk="0" fontAlgn="base" hangingPunct="0">
        <a:spcBef>
          <a:spcPct val="0"/>
        </a:spcBef>
        <a:spcAft>
          <a:spcPct val="0"/>
        </a:spcAft>
        <a:defRPr sz="4400">
          <a:solidFill>
            <a:srgbClr val="FFFF00"/>
          </a:solidFill>
          <a:latin typeface="Comic Sans MS" pitchFamily="66" charset="0"/>
        </a:defRPr>
      </a:lvl5pPr>
      <a:lvl6pPr marL="457200" algn="ctr" rtl="0" fontAlgn="base">
        <a:spcBef>
          <a:spcPct val="0"/>
        </a:spcBef>
        <a:spcAft>
          <a:spcPct val="0"/>
        </a:spcAft>
        <a:defRPr sz="4400">
          <a:solidFill>
            <a:srgbClr val="FFFF00"/>
          </a:solidFill>
          <a:latin typeface="Comic Sans MS" pitchFamily="66" charset="0"/>
        </a:defRPr>
      </a:lvl6pPr>
      <a:lvl7pPr marL="914400" algn="ctr" rtl="0" fontAlgn="base">
        <a:spcBef>
          <a:spcPct val="0"/>
        </a:spcBef>
        <a:spcAft>
          <a:spcPct val="0"/>
        </a:spcAft>
        <a:defRPr sz="4400">
          <a:solidFill>
            <a:srgbClr val="FFFF00"/>
          </a:solidFill>
          <a:latin typeface="Comic Sans MS" pitchFamily="66" charset="0"/>
        </a:defRPr>
      </a:lvl7pPr>
      <a:lvl8pPr marL="1371600" algn="ctr" rtl="0" fontAlgn="base">
        <a:spcBef>
          <a:spcPct val="0"/>
        </a:spcBef>
        <a:spcAft>
          <a:spcPct val="0"/>
        </a:spcAft>
        <a:defRPr sz="4400">
          <a:solidFill>
            <a:srgbClr val="FFFF00"/>
          </a:solidFill>
          <a:latin typeface="Comic Sans MS" pitchFamily="66" charset="0"/>
        </a:defRPr>
      </a:lvl8pPr>
      <a:lvl9pPr marL="1828800" algn="ctr" rtl="0" fontAlgn="base">
        <a:spcBef>
          <a:spcPct val="0"/>
        </a:spcBef>
        <a:spcAft>
          <a:spcPct val="0"/>
        </a:spcAft>
        <a:defRPr sz="4400">
          <a:solidFill>
            <a:srgbClr val="FFFF00"/>
          </a:solidFill>
          <a:latin typeface="Comic Sans MS" pitchFamily="66" charset="0"/>
        </a:defRPr>
      </a:lvl9pPr>
    </p:titleStyle>
    <p:bodyStyle>
      <a:lvl1pPr marL="342900" indent="-342900" algn="l" rtl="0" eaLnBrk="0" fontAlgn="base" hangingPunct="0">
        <a:spcBef>
          <a:spcPct val="20000"/>
        </a:spcBef>
        <a:spcAft>
          <a:spcPct val="0"/>
        </a:spcAft>
        <a:buFont typeface="Wingdings" pitchFamily="2" charset="2"/>
        <a:buChar char="¶"/>
        <a:defRPr sz="3200">
          <a:solidFill>
            <a:srgbClr val="FFFF00"/>
          </a:solidFill>
          <a:latin typeface="+mn-lt"/>
          <a:ea typeface="+mn-ea"/>
          <a:cs typeface="+mn-cs"/>
        </a:defRPr>
      </a:lvl1pPr>
      <a:lvl2pPr marL="742950" indent="-285750" algn="l" rtl="0" eaLnBrk="0" fontAlgn="base" hangingPunct="0">
        <a:spcBef>
          <a:spcPct val="20000"/>
        </a:spcBef>
        <a:spcAft>
          <a:spcPct val="0"/>
        </a:spcAft>
        <a:buFont typeface="Webdings" pitchFamily="18" charset="2"/>
        <a:buChar char="þ"/>
        <a:defRPr sz="2800">
          <a:solidFill>
            <a:srgbClr val="FFFF00"/>
          </a:solidFill>
          <a:latin typeface="+mn-lt"/>
        </a:defRPr>
      </a:lvl2pPr>
      <a:lvl3pPr marL="1143000" indent="-228600" algn="l" rtl="0" eaLnBrk="0" fontAlgn="base" hangingPunct="0">
        <a:spcBef>
          <a:spcPct val="20000"/>
        </a:spcBef>
        <a:spcAft>
          <a:spcPct val="0"/>
        </a:spcAft>
        <a:buFont typeface="Wingdings 2" pitchFamily="18" charset="2"/>
        <a:buChar char=""/>
        <a:defRPr sz="2400">
          <a:solidFill>
            <a:srgbClr val="FFFF00"/>
          </a:solidFill>
          <a:latin typeface="+mn-lt"/>
        </a:defRPr>
      </a:lvl3pPr>
      <a:lvl4pPr marL="1600200" indent="-228600" algn="l" rtl="0" eaLnBrk="0" fontAlgn="base" hangingPunct="0">
        <a:spcBef>
          <a:spcPct val="20000"/>
        </a:spcBef>
        <a:spcAft>
          <a:spcPct val="0"/>
        </a:spcAft>
        <a:buFont typeface="Webdings" pitchFamily="18" charset="2"/>
        <a:buChar char="õ"/>
        <a:defRPr sz="2000">
          <a:solidFill>
            <a:srgbClr val="FFFF00"/>
          </a:solidFill>
          <a:latin typeface="+mn-lt"/>
        </a:defRPr>
      </a:lvl4pPr>
      <a:lvl5pPr marL="2057400" indent="-228600" algn="l" rtl="0" eaLnBrk="0" fontAlgn="base" hangingPunct="0">
        <a:spcBef>
          <a:spcPct val="20000"/>
        </a:spcBef>
        <a:spcAft>
          <a:spcPct val="0"/>
        </a:spcAft>
        <a:buFont typeface="Webdings" pitchFamily="18" charset="2"/>
        <a:buChar char="ö"/>
        <a:defRPr sz="2000">
          <a:solidFill>
            <a:srgbClr val="FFFF00"/>
          </a:solidFill>
          <a:latin typeface="+mn-lt"/>
        </a:defRPr>
      </a:lvl5pPr>
      <a:lvl6pPr marL="2514600" indent="-228600" algn="l" rtl="0" fontAlgn="base">
        <a:spcBef>
          <a:spcPct val="20000"/>
        </a:spcBef>
        <a:spcAft>
          <a:spcPct val="0"/>
        </a:spcAft>
        <a:buFont typeface="Webdings" pitchFamily="18" charset="2"/>
        <a:buChar char="õ"/>
        <a:defRPr sz="2000">
          <a:solidFill>
            <a:srgbClr val="FFFF00"/>
          </a:solidFill>
          <a:latin typeface="+mn-lt"/>
        </a:defRPr>
      </a:lvl6pPr>
      <a:lvl7pPr marL="2971800" indent="-228600" algn="l" rtl="0" fontAlgn="base">
        <a:spcBef>
          <a:spcPct val="20000"/>
        </a:spcBef>
        <a:spcAft>
          <a:spcPct val="0"/>
        </a:spcAft>
        <a:buFont typeface="Webdings" pitchFamily="18" charset="2"/>
        <a:buChar char="õ"/>
        <a:defRPr sz="2000">
          <a:solidFill>
            <a:srgbClr val="FFFF00"/>
          </a:solidFill>
          <a:latin typeface="+mn-lt"/>
        </a:defRPr>
      </a:lvl7pPr>
      <a:lvl8pPr marL="3429000" indent="-228600" algn="l" rtl="0" fontAlgn="base">
        <a:spcBef>
          <a:spcPct val="20000"/>
        </a:spcBef>
        <a:spcAft>
          <a:spcPct val="0"/>
        </a:spcAft>
        <a:buFont typeface="Webdings" pitchFamily="18" charset="2"/>
        <a:buChar char="õ"/>
        <a:defRPr sz="2000">
          <a:solidFill>
            <a:srgbClr val="FFFF00"/>
          </a:solidFill>
          <a:latin typeface="+mn-lt"/>
        </a:defRPr>
      </a:lvl8pPr>
      <a:lvl9pPr marL="3886200" indent="-228600" algn="l" rtl="0" fontAlgn="base">
        <a:spcBef>
          <a:spcPct val="20000"/>
        </a:spcBef>
        <a:spcAft>
          <a:spcPct val="0"/>
        </a:spcAft>
        <a:buFont typeface="Webdings" pitchFamily="18" charset="2"/>
        <a:buChar char="õ"/>
        <a:defRPr sz="2000">
          <a:solidFill>
            <a:srgbClr val="FFFF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2.xml"/><Relationship Id="rId5" Type="http://schemas.openxmlformats.org/officeDocument/2006/relationships/image" Target="../media/image6.jpe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6.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2.xml"/><Relationship Id="rId5" Type="http://schemas.openxmlformats.org/officeDocument/2006/relationships/image" Target="../media/image6.jpe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2.xml"/><Relationship Id="rId5" Type="http://schemas.openxmlformats.org/officeDocument/2006/relationships/image" Target="../media/image6.jpe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jpg"/><Relationship Id="rId5" Type="http://schemas.openxmlformats.org/officeDocument/2006/relationships/image" Target="../media/image42.jpg"/><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1.png"/></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1.png"/></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1.png"/></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9.jpg"/><Relationship Id="rId4" Type="http://schemas.openxmlformats.org/officeDocument/2006/relationships/image" Target="../media/image4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700088" y="1636713"/>
            <a:ext cx="7772400" cy="2813050"/>
          </a:xfrm>
          <a:effectLst>
            <a:outerShdw dist="25401" dir="2700000" algn="ctr" rotWithShape="0">
              <a:schemeClr val="tx1"/>
            </a:outerShdw>
          </a:effectLst>
        </p:spPr>
        <p:txBody>
          <a:bodyPr/>
          <a:lstStyle/>
          <a:p>
            <a:pPr eaLnBrk="1" hangingPunct="1"/>
            <a:r>
              <a:rPr lang="en-US" altLang="en-US" dirty="0" smtClean="0"/>
              <a:t>Announcements &amp; Logistics</a:t>
            </a:r>
            <a:endParaRPr lang="en-US" altLang="en-US" sz="6000" dirty="0" smtClean="0"/>
          </a:p>
        </p:txBody>
      </p:sp>
      <p:sp>
        <p:nvSpPr>
          <p:cNvPr id="3075" name="Rectangle 3"/>
          <p:cNvSpPr>
            <a:spLocks noGrp="1" noChangeArrowheads="1"/>
          </p:cNvSpPr>
          <p:nvPr>
            <p:ph type="subTitle" idx="4294967295"/>
          </p:nvPr>
        </p:nvSpPr>
        <p:spPr>
          <a:xfrm>
            <a:off x="0" y="1057275"/>
            <a:ext cx="9144000" cy="798513"/>
          </a:xfrm>
          <a:effectLst/>
          <a:extLst>
            <a:ext uri="{AF507438-7753-43E0-B8FC-AC1667EBCBE1}">
              <a14:hiddenEffects xmlns:a14="http://schemas.microsoft.com/office/drawing/2010/main">
                <a:effectLst>
                  <a:outerShdw dist="35921" dir="2700000" algn="ctr" rotWithShape="0">
                    <a:srgbClr val="D5D577"/>
                  </a:outerShdw>
                </a:effectLst>
              </a14:hiddenEffects>
            </a:ext>
          </a:extLst>
        </p:spPr>
        <p:txBody>
          <a:bodyPr/>
          <a:lstStyle/>
          <a:p>
            <a:pPr marL="0" indent="0" algn="ctr" eaLnBrk="1" hangingPunct="1">
              <a:buNone/>
            </a:pPr>
            <a:r>
              <a:rPr lang="en-US" altLang="en-US" sz="3800" dirty="0" smtClean="0">
                <a:solidFill>
                  <a:srgbClr val="D5D577"/>
                </a:solidFill>
                <a:latin typeface="Goudy Old Style" pitchFamily="18" charset="0"/>
              </a:rPr>
              <a:t>The Cosmos Within</a:t>
            </a:r>
          </a:p>
        </p:txBody>
      </p:sp>
      <p:sp>
        <p:nvSpPr>
          <p:cNvPr id="3076" name="Rectangle 3"/>
          <p:cNvSpPr>
            <a:spLocks noChangeArrowheads="1"/>
          </p:cNvSpPr>
          <p:nvPr/>
        </p:nvSpPr>
        <p:spPr bwMode="auto">
          <a:xfrm>
            <a:off x="0" y="5180013"/>
            <a:ext cx="9144000" cy="517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5D577"/>
                  </a:outerShdw>
                </a:effectLst>
              </a14:hiddenEffects>
            </a:ext>
          </a:extLst>
        </p:spPr>
        <p:txBody>
          <a:bodyPr/>
          <a:lstStyle>
            <a:lvl1pPr algn="l" eaLnBrk="0" hangingPunct="0">
              <a:spcBef>
                <a:spcPct val="20000"/>
              </a:spcBef>
              <a:buFont typeface="Wingdings" pitchFamily="2" charset="2"/>
              <a:buChar char="¶"/>
              <a:defRPr sz="3200">
                <a:solidFill>
                  <a:srgbClr val="FFFF00"/>
                </a:solidFill>
                <a:latin typeface="Comic Sans MS" pitchFamily="66" charset="0"/>
              </a:defRPr>
            </a:lvl1pPr>
            <a:lvl2pPr marL="742950" indent="-285750" algn="l" eaLnBrk="0" hangingPunct="0">
              <a:spcBef>
                <a:spcPct val="20000"/>
              </a:spcBef>
              <a:buFont typeface="Webdings" pitchFamily="18" charset="2"/>
              <a:buChar char="þ"/>
              <a:defRPr sz="2800">
                <a:solidFill>
                  <a:srgbClr val="FFFF00"/>
                </a:solidFill>
                <a:latin typeface="Comic Sans MS" pitchFamily="66" charset="0"/>
              </a:defRPr>
            </a:lvl2pPr>
            <a:lvl3pPr marL="1143000" indent="-228600" algn="l" eaLnBrk="0" hangingPunct="0">
              <a:spcBef>
                <a:spcPct val="20000"/>
              </a:spcBef>
              <a:buFont typeface="Wingdings 2" pitchFamily="18" charset="2"/>
              <a:buChar char=""/>
              <a:defRPr sz="2400">
                <a:solidFill>
                  <a:srgbClr val="FFFF00"/>
                </a:solidFill>
                <a:latin typeface="Comic Sans MS" pitchFamily="66" charset="0"/>
              </a:defRPr>
            </a:lvl3pPr>
            <a:lvl4pPr marL="1600200" indent="-228600" algn="l" eaLnBrk="0" hangingPunct="0">
              <a:spcBef>
                <a:spcPct val="20000"/>
              </a:spcBef>
              <a:buFont typeface="Webdings" pitchFamily="18" charset="2"/>
              <a:buChar char="õ"/>
              <a:defRPr sz="2000">
                <a:solidFill>
                  <a:srgbClr val="FFFF00"/>
                </a:solidFill>
                <a:latin typeface="Comic Sans MS" pitchFamily="66" charset="0"/>
              </a:defRPr>
            </a:lvl4pPr>
            <a:lvl5pPr marL="2057400" indent="-228600" algn="l" eaLnBrk="0" hangingPunct="0">
              <a:spcBef>
                <a:spcPct val="20000"/>
              </a:spcBef>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algn="ctr" eaLnBrk="1" hangingPunct="1">
              <a:buFont typeface="Wingdings" pitchFamily="2" charset="2"/>
              <a:buNone/>
            </a:pPr>
            <a:r>
              <a:rPr lang="en-US" altLang="en-US" sz="2400">
                <a:solidFill>
                  <a:srgbClr val="D5D577"/>
                </a:solidFill>
                <a:latin typeface="Goudy Old Style" pitchFamily="18" charset="0"/>
              </a:rPr>
              <a:t>Dr. Aileen A. O’Donoghue</a:t>
            </a:r>
          </a:p>
        </p:txBody>
      </p:sp>
      <p:sp>
        <p:nvSpPr>
          <p:cNvPr id="3077" name="Rectangle 3"/>
          <p:cNvSpPr>
            <a:spLocks noChangeArrowheads="1"/>
          </p:cNvSpPr>
          <p:nvPr/>
        </p:nvSpPr>
        <p:spPr bwMode="auto">
          <a:xfrm>
            <a:off x="0" y="5548313"/>
            <a:ext cx="9144000" cy="601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5D577"/>
                  </a:outerShdw>
                </a:effectLst>
              </a14:hiddenEffects>
            </a:ext>
          </a:extLst>
        </p:spPr>
        <p:txBody>
          <a:bodyPr/>
          <a:lstStyle>
            <a:lvl1pPr algn="l" eaLnBrk="0" hangingPunct="0">
              <a:spcBef>
                <a:spcPct val="20000"/>
              </a:spcBef>
              <a:buFont typeface="Wingdings" pitchFamily="2" charset="2"/>
              <a:buChar char="¶"/>
              <a:defRPr sz="3200">
                <a:solidFill>
                  <a:srgbClr val="FFFF00"/>
                </a:solidFill>
                <a:latin typeface="Comic Sans MS" pitchFamily="66" charset="0"/>
              </a:defRPr>
            </a:lvl1pPr>
            <a:lvl2pPr marL="742950" indent="-285750" algn="l" eaLnBrk="0" hangingPunct="0">
              <a:spcBef>
                <a:spcPct val="20000"/>
              </a:spcBef>
              <a:buFont typeface="Webdings" pitchFamily="18" charset="2"/>
              <a:buChar char="þ"/>
              <a:defRPr sz="2800">
                <a:solidFill>
                  <a:srgbClr val="FFFF00"/>
                </a:solidFill>
                <a:latin typeface="Comic Sans MS" pitchFamily="66" charset="0"/>
              </a:defRPr>
            </a:lvl2pPr>
            <a:lvl3pPr marL="1143000" indent="-228600" algn="l" eaLnBrk="0" hangingPunct="0">
              <a:spcBef>
                <a:spcPct val="20000"/>
              </a:spcBef>
              <a:buFont typeface="Wingdings 2" pitchFamily="18" charset="2"/>
              <a:buChar char=""/>
              <a:defRPr sz="2400">
                <a:solidFill>
                  <a:srgbClr val="FFFF00"/>
                </a:solidFill>
                <a:latin typeface="Comic Sans MS" pitchFamily="66" charset="0"/>
              </a:defRPr>
            </a:lvl3pPr>
            <a:lvl4pPr marL="1600200" indent="-228600" algn="l" eaLnBrk="0" hangingPunct="0">
              <a:spcBef>
                <a:spcPct val="20000"/>
              </a:spcBef>
              <a:buFont typeface="Webdings" pitchFamily="18" charset="2"/>
              <a:buChar char="õ"/>
              <a:defRPr sz="2000">
                <a:solidFill>
                  <a:srgbClr val="FFFF00"/>
                </a:solidFill>
                <a:latin typeface="Comic Sans MS" pitchFamily="66" charset="0"/>
              </a:defRPr>
            </a:lvl4pPr>
            <a:lvl5pPr marL="2057400" indent="-228600" algn="l" eaLnBrk="0" hangingPunct="0">
              <a:spcBef>
                <a:spcPct val="20000"/>
              </a:spcBef>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algn="ctr" eaLnBrk="1" hangingPunct="1">
              <a:buFont typeface="Wingdings" pitchFamily="2" charset="2"/>
              <a:buNone/>
            </a:pPr>
            <a:r>
              <a:rPr lang="en-US" altLang="en-US" sz="2400">
                <a:solidFill>
                  <a:srgbClr val="D5D577"/>
                </a:solidFill>
                <a:latin typeface="Goudy Old Style" pitchFamily="18" charset="0"/>
              </a:rPr>
              <a:t>August 19 – 21, 2017</a:t>
            </a:r>
          </a:p>
        </p:txBody>
      </p:sp>
      <p:sp>
        <p:nvSpPr>
          <p:cNvPr id="3078" name="Text Box 12"/>
          <p:cNvSpPr txBox="1">
            <a:spLocks noChangeArrowheads="1"/>
          </p:cNvSpPr>
          <p:nvPr/>
        </p:nvSpPr>
        <p:spPr bwMode="auto">
          <a:xfrm>
            <a:off x="5181600" y="6629400"/>
            <a:ext cx="3962400"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66"/>
                  </a:outerShdw>
                </a:effectLst>
              </a14:hiddenEffects>
            </a:ext>
          </a:extLst>
        </p:spPr>
        <p:txBody>
          <a:bodyPr>
            <a:spAutoFit/>
          </a:bodyPr>
          <a:lstStyle>
            <a:lvl1pPr algn="l" eaLnBrk="0" hangingPunct="0">
              <a:spcBef>
                <a:spcPct val="20000"/>
              </a:spcBef>
              <a:buFont typeface="Wingdings" pitchFamily="2" charset="2"/>
              <a:buChar char="¶"/>
              <a:defRPr sz="3200">
                <a:solidFill>
                  <a:srgbClr val="FFFF00"/>
                </a:solidFill>
                <a:latin typeface="Comic Sans MS" pitchFamily="66" charset="0"/>
              </a:defRPr>
            </a:lvl1pPr>
            <a:lvl2pPr marL="742950" indent="-285750" algn="l" eaLnBrk="0" hangingPunct="0">
              <a:spcBef>
                <a:spcPct val="20000"/>
              </a:spcBef>
              <a:buFont typeface="Webdings" pitchFamily="18" charset="2"/>
              <a:buChar char="þ"/>
              <a:defRPr sz="2800">
                <a:solidFill>
                  <a:srgbClr val="FFFF00"/>
                </a:solidFill>
                <a:latin typeface="Comic Sans MS" pitchFamily="66" charset="0"/>
              </a:defRPr>
            </a:lvl2pPr>
            <a:lvl3pPr marL="1143000" indent="-228600" algn="l" eaLnBrk="0" hangingPunct="0">
              <a:spcBef>
                <a:spcPct val="20000"/>
              </a:spcBef>
              <a:buFont typeface="Wingdings 2" pitchFamily="18" charset="2"/>
              <a:buChar char=""/>
              <a:defRPr sz="2400">
                <a:solidFill>
                  <a:srgbClr val="FFFF00"/>
                </a:solidFill>
                <a:latin typeface="Comic Sans MS" pitchFamily="66" charset="0"/>
              </a:defRPr>
            </a:lvl3pPr>
            <a:lvl4pPr marL="1600200" indent="-228600" algn="l" eaLnBrk="0" hangingPunct="0">
              <a:spcBef>
                <a:spcPct val="20000"/>
              </a:spcBef>
              <a:buFont typeface="Webdings" pitchFamily="18" charset="2"/>
              <a:buChar char="õ"/>
              <a:defRPr sz="2000">
                <a:solidFill>
                  <a:srgbClr val="FFFF00"/>
                </a:solidFill>
                <a:latin typeface="Comic Sans MS" pitchFamily="66" charset="0"/>
              </a:defRPr>
            </a:lvl4pPr>
            <a:lvl5pPr marL="2057400" indent="-228600" algn="l" eaLnBrk="0" hangingPunct="0">
              <a:spcBef>
                <a:spcPct val="20000"/>
              </a:spcBef>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algn="r">
              <a:spcBef>
                <a:spcPct val="50000"/>
              </a:spcBef>
              <a:buFont typeface="Times New Roman" pitchFamily="18" charset="0"/>
              <a:buNone/>
            </a:pPr>
            <a:r>
              <a:rPr lang="en-US" altLang="en-US" sz="900">
                <a:solidFill>
                  <a:srgbClr val="D5D577"/>
                </a:solidFill>
              </a:rPr>
              <a:t>© Copyright, Dr. Aileen A. O’Donoghue, St. Lawrence University</a:t>
            </a:r>
          </a:p>
        </p:txBody>
      </p:sp>
      <p:pic>
        <p:nvPicPr>
          <p:cNvPr id="3079" name="Picture 1"/>
          <p:cNvPicPr>
            <a:picLocks noChangeAspect="1"/>
          </p:cNvPicPr>
          <p:nvPr/>
        </p:nvPicPr>
        <p:blipFill>
          <a:blip r:embed="rId3">
            <a:extLst>
              <a:ext uri="{28A0092B-C50C-407E-A947-70E740481C1C}">
                <a14:useLocalDpi xmlns:a14="http://schemas.microsoft.com/office/drawing/2010/main" val="0"/>
              </a:ext>
            </a:extLst>
          </a:blip>
          <a:srcRect r="55949"/>
          <a:stretch>
            <a:fillRect/>
          </a:stretch>
        </p:blipFill>
        <p:spPr bwMode="auto">
          <a:xfrm>
            <a:off x="0" y="0"/>
            <a:ext cx="2554288"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54763" y="173038"/>
            <a:ext cx="2608262"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035425" y="0"/>
            <a:ext cx="612775" cy="61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0" y="0"/>
            <a:ext cx="9144000" cy="668338"/>
          </a:xfrm>
          <a:effectLst>
            <a:outerShdw dist="17961" dir="2700000" algn="ctr" rotWithShape="0">
              <a:srgbClr val="000066"/>
            </a:outerShdw>
          </a:effectLst>
        </p:spPr>
        <p:txBody>
          <a:bodyPr/>
          <a:lstStyle/>
          <a:p>
            <a:pPr eaLnBrk="1" hangingPunct="1"/>
            <a:r>
              <a:rPr lang="en-US" altLang="en-US" smtClean="0"/>
              <a:t>Life on the Prairie</a:t>
            </a:r>
          </a:p>
        </p:txBody>
      </p:sp>
      <p:sp>
        <p:nvSpPr>
          <p:cNvPr id="7171" name="Text Box 3"/>
          <p:cNvSpPr txBox="1">
            <a:spLocks noChangeArrowheads="1"/>
          </p:cNvSpPr>
          <p:nvPr/>
        </p:nvSpPr>
        <p:spPr bwMode="auto">
          <a:xfrm>
            <a:off x="595313" y="889000"/>
            <a:ext cx="8256587" cy="412750"/>
          </a:xfrm>
          <a:prstGeom prst="rect">
            <a:avLst/>
          </a:prstGeom>
          <a:noFill/>
          <a:ln>
            <a:noFill/>
          </a:ln>
          <a:effectLst>
            <a:outerShdw dist="45791" dir="3378596"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lgn="l" eaLnBrk="0" hangingPunct="0">
              <a:spcBef>
                <a:spcPct val="20000"/>
              </a:spcBef>
              <a:buFont typeface="Wingdings" pitchFamily="2" charset="2"/>
              <a:buChar char="¶"/>
              <a:defRPr sz="3200">
                <a:solidFill>
                  <a:schemeClr val="bg2"/>
                </a:solidFill>
                <a:latin typeface="Comic Sans MS" pitchFamily="66" charset="0"/>
              </a:defRPr>
            </a:lvl1pPr>
            <a:lvl2pPr marL="742950" indent="-285750" algn="l" eaLnBrk="0" hangingPunct="0">
              <a:spcBef>
                <a:spcPct val="20000"/>
              </a:spcBef>
              <a:buFont typeface="Webdings" pitchFamily="18" charset="2"/>
              <a:buChar char="þ"/>
              <a:defRPr sz="2800">
                <a:solidFill>
                  <a:schemeClr val="bg2"/>
                </a:solidFill>
                <a:latin typeface="Comic Sans MS" pitchFamily="66" charset="0"/>
              </a:defRPr>
            </a:lvl2pPr>
            <a:lvl3pPr marL="1143000" indent="-228600" algn="l" eaLnBrk="0" hangingPunct="0">
              <a:spcBef>
                <a:spcPct val="20000"/>
              </a:spcBef>
              <a:buFont typeface="Wingdings 2" pitchFamily="18" charset="2"/>
              <a:buChar char=""/>
              <a:defRPr sz="2400">
                <a:solidFill>
                  <a:schemeClr val="bg2"/>
                </a:solidFill>
                <a:latin typeface="Comic Sans MS" pitchFamily="66" charset="0"/>
              </a:defRPr>
            </a:lvl3pPr>
            <a:lvl4pPr marL="1600200" indent="-228600" algn="l" eaLnBrk="0" hangingPunct="0">
              <a:spcBef>
                <a:spcPct val="20000"/>
              </a:spcBef>
              <a:buFont typeface="Webdings" pitchFamily="18" charset="2"/>
              <a:buChar char="õ"/>
              <a:defRPr sz="2000">
                <a:solidFill>
                  <a:schemeClr val="bg2"/>
                </a:solidFill>
                <a:latin typeface="Comic Sans MS" pitchFamily="66" charset="0"/>
              </a:defRPr>
            </a:lvl4pPr>
            <a:lvl5pPr marL="2057400" indent="-228600" algn="l" eaLnBrk="0" hangingPunct="0">
              <a:spcBef>
                <a:spcPct val="20000"/>
              </a:spcBef>
              <a:buFont typeface="Webdings" pitchFamily="18" charset="2"/>
              <a:buChar char="ö"/>
              <a:defRPr sz="2000">
                <a:solidFill>
                  <a:schemeClr val="bg2"/>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chemeClr val="bg2"/>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chemeClr val="bg2"/>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chemeClr val="bg2"/>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chemeClr val="bg2"/>
                </a:solidFill>
                <a:latin typeface="Comic Sans MS" pitchFamily="66" charset="0"/>
              </a:defRPr>
            </a:lvl9pPr>
          </a:lstStyle>
          <a:p>
            <a:pPr eaLnBrk="1" hangingPunct="1">
              <a:lnSpc>
                <a:spcPct val="75000"/>
              </a:lnSpc>
              <a:spcBef>
                <a:spcPct val="50000"/>
              </a:spcBef>
              <a:buFontTx/>
              <a:buNone/>
            </a:pPr>
            <a:r>
              <a:rPr lang="en-US" altLang="en-US" sz="2800"/>
              <a:t>Some regions &amp; seasons can seem barren …</a:t>
            </a:r>
          </a:p>
        </p:txBody>
      </p:sp>
      <p:grpSp>
        <p:nvGrpSpPr>
          <p:cNvPr id="7172" name="Group 2"/>
          <p:cNvGrpSpPr>
            <a:grpSpLocks/>
          </p:cNvGrpSpPr>
          <p:nvPr/>
        </p:nvGrpSpPr>
        <p:grpSpPr bwMode="auto">
          <a:xfrm>
            <a:off x="0" y="1431925"/>
            <a:ext cx="6011863" cy="2698750"/>
            <a:chOff x="0" y="1432290"/>
            <a:chExt cx="6011617" cy="2698694"/>
          </a:xfrm>
        </p:grpSpPr>
        <p:pic>
          <p:nvPicPr>
            <p:cNvPr id="7176" name="Picture 10" descr="http://cdn.lightgalleries.net/4d6c24a89af4c/images/Steer_in_winter_prairie_landscap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32290"/>
              <a:ext cx="6011617" cy="2698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7" name="Rectangle 1"/>
            <p:cNvSpPr>
              <a:spLocks noChangeArrowheads="1"/>
            </p:cNvSpPr>
            <p:nvPr/>
          </p:nvSpPr>
          <p:spPr bwMode="auto">
            <a:xfrm>
              <a:off x="0" y="3853985"/>
              <a:ext cx="185300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Font typeface="Wingdings" pitchFamily="2" charset="2"/>
                <a:buChar char="¶"/>
                <a:defRPr sz="3200">
                  <a:solidFill>
                    <a:schemeClr val="bg2"/>
                  </a:solidFill>
                  <a:latin typeface="Comic Sans MS" pitchFamily="66" charset="0"/>
                </a:defRPr>
              </a:lvl1pPr>
              <a:lvl2pPr marL="742950" indent="-285750" algn="l" eaLnBrk="0" hangingPunct="0">
                <a:spcBef>
                  <a:spcPct val="20000"/>
                </a:spcBef>
                <a:buFont typeface="Webdings" pitchFamily="18" charset="2"/>
                <a:buChar char="þ"/>
                <a:defRPr sz="2800">
                  <a:solidFill>
                    <a:schemeClr val="bg2"/>
                  </a:solidFill>
                  <a:latin typeface="Comic Sans MS" pitchFamily="66" charset="0"/>
                </a:defRPr>
              </a:lvl2pPr>
              <a:lvl3pPr marL="1143000" indent="-228600" algn="l" eaLnBrk="0" hangingPunct="0">
                <a:spcBef>
                  <a:spcPct val="20000"/>
                </a:spcBef>
                <a:buFont typeface="Wingdings 2" pitchFamily="18" charset="2"/>
                <a:buChar char=""/>
                <a:defRPr sz="2400">
                  <a:solidFill>
                    <a:schemeClr val="bg2"/>
                  </a:solidFill>
                  <a:latin typeface="Comic Sans MS" pitchFamily="66" charset="0"/>
                </a:defRPr>
              </a:lvl3pPr>
              <a:lvl4pPr marL="1600200" indent="-228600" algn="l" eaLnBrk="0" hangingPunct="0">
                <a:spcBef>
                  <a:spcPct val="20000"/>
                </a:spcBef>
                <a:buFont typeface="Webdings" pitchFamily="18" charset="2"/>
                <a:buChar char="õ"/>
                <a:defRPr sz="2000">
                  <a:solidFill>
                    <a:schemeClr val="bg2"/>
                  </a:solidFill>
                  <a:latin typeface="Comic Sans MS" pitchFamily="66" charset="0"/>
                </a:defRPr>
              </a:lvl4pPr>
              <a:lvl5pPr marL="2057400" indent="-228600" algn="l" eaLnBrk="0" hangingPunct="0">
                <a:spcBef>
                  <a:spcPct val="20000"/>
                </a:spcBef>
                <a:buFont typeface="Webdings" pitchFamily="18" charset="2"/>
                <a:buChar char="ö"/>
                <a:defRPr sz="2000">
                  <a:solidFill>
                    <a:schemeClr val="bg2"/>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chemeClr val="bg2"/>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chemeClr val="bg2"/>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chemeClr val="bg2"/>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chemeClr val="bg2"/>
                  </a:solidFill>
                  <a:latin typeface="Comic Sans MS" pitchFamily="66" charset="0"/>
                </a:defRPr>
              </a:lvl9pPr>
            </a:lstStyle>
            <a:p>
              <a:pPr algn="ctr" eaLnBrk="1" hangingPunct="1">
                <a:spcBef>
                  <a:spcPct val="0"/>
                </a:spcBef>
                <a:buFontTx/>
                <a:buNone/>
              </a:pPr>
              <a:r>
                <a:rPr lang="en-US" altLang="en-US" sz="1200">
                  <a:solidFill>
                    <a:srgbClr val="FFB061"/>
                  </a:solidFill>
                  <a:latin typeface="Times New Roman" pitchFamily="18" charset="0"/>
                </a:rPr>
                <a:t>www.jnedreskyprairie.com</a:t>
              </a:r>
            </a:p>
          </p:txBody>
        </p:sp>
      </p:grpSp>
      <p:grpSp>
        <p:nvGrpSpPr>
          <p:cNvPr id="7173" name="Group 4"/>
          <p:cNvGrpSpPr>
            <a:grpSpLocks/>
          </p:cNvGrpSpPr>
          <p:nvPr/>
        </p:nvGrpSpPr>
        <p:grpSpPr bwMode="auto">
          <a:xfrm>
            <a:off x="4003675" y="3430588"/>
            <a:ext cx="5140325" cy="3459162"/>
            <a:chOff x="4003534" y="3431023"/>
            <a:chExt cx="5140466" cy="3459345"/>
          </a:xfrm>
        </p:grpSpPr>
        <p:pic>
          <p:nvPicPr>
            <p:cNvPr id="7174" name="Picture 8" descr="http://davidselvey.com/imgs/2006w/26%207%2006%20002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3534" y="3431023"/>
              <a:ext cx="5140466" cy="342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5" name="Rectangle 3"/>
            <p:cNvSpPr>
              <a:spLocks noChangeArrowheads="1"/>
            </p:cNvSpPr>
            <p:nvPr/>
          </p:nvSpPr>
          <p:spPr bwMode="auto">
            <a:xfrm>
              <a:off x="4003534" y="6613369"/>
              <a:ext cx="14606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Font typeface="Wingdings" pitchFamily="2" charset="2"/>
                <a:buChar char="¶"/>
                <a:defRPr sz="3200">
                  <a:solidFill>
                    <a:schemeClr val="bg2"/>
                  </a:solidFill>
                  <a:latin typeface="Comic Sans MS" pitchFamily="66" charset="0"/>
                </a:defRPr>
              </a:lvl1pPr>
              <a:lvl2pPr marL="742950" indent="-285750" algn="l" eaLnBrk="0" hangingPunct="0">
                <a:spcBef>
                  <a:spcPct val="20000"/>
                </a:spcBef>
                <a:buFont typeface="Webdings" pitchFamily="18" charset="2"/>
                <a:buChar char="þ"/>
                <a:defRPr sz="2800">
                  <a:solidFill>
                    <a:schemeClr val="bg2"/>
                  </a:solidFill>
                  <a:latin typeface="Comic Sans MS" pitchFamily="66" charset="0"/>
                </a:defRPr>
              </a:lvl2pPr>
              <a:lvl3pPr marL="1143000" indent="-228600" algn="l" eaLnBrk="0" hangingPunct="0">
                <a:spcBef>
                  <a:spcPct val="20000"/>
                </a:spcBef>
                <a:buFont typeface="Wingdings 2" pitchFamily="18" charset="2"/>
                <a:buChar char=""/>
                <a:defRPr sz="2400">
                  <a:solidFill>
                    <a:schemeClr val="bg2"/>
                  </a:solidFill>
                  <a:latin typeface="Comic Sans MS" pitchFamily="66" charset="0"/>
                </a:defRPr>
              </a:lvl3pPr>
              <a:lvl4pPr marL="1600200" indent="-228600" algn="l" eaLnBrk="0" hangingPunct="0">
                <a:spcBef>
                  <a:spcPct val="20000"/>
                </a:spcBef>
                <a:buFont typeface="Webdings" pitchFamily="18" charset="2"/>
                <a:buChar char="õ"/>
                <a:defRPr sz="2000">
                  <a:solidFill>
                    <a:schemeClr val="bg2"/>
                  </a:solidFill>
                  <a:latin typeface="Comic Sans MS" pitchFamily="66" charset="0"/>
                </a:defRPr>
              </a:lvl4pPr>
              <a:lvl5pPr marL="2057400" indent="-228600" algn="l" eaLnBrk="0" hangingPunct="0">
                <a:spcBef>
                  <a:spcPct val="20000"/>
                </a:spcBef>
                <a:buFont typeface="Webdings" pitchFamily="18" charset="2"/>
                <a:buChar char="ö"/>
                <a:defRPr sz="2000">
                  <a:solidFill>
                    <a:schemeClr val="bg2"/>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chemeClr val="bg2"/>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chemeClr val="bg2"/>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chemeClr val="bg2"/>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chemeClr val="bg2"/>
                  </a:solidFill>
                  <a:latin typeface="Comic Sans MS" pitchFamily="66" charset="0"/>
                </a:defRPr>
              </a:lvl9pPr>
            </a:lstStyle>
            <a:p>
              <a:pPr eaLnBrk="1" hangingPunct="1">
                <a:spcBef>
                  <a:spcPct val="0"/>
                </a:spcBef>
                <a:buFontTx/>
                <a:buNone/>
              </a:pPr>
              <a:r>
                <a:rPr lang="en-US" altLang="en-US" sz="1200">
                  <a:solidFill>
                    <a:srgbClr val="361B00"/>
                  </a:solidFill>
                  <a:latin typeface="Times New Roman" pitchFamily="18" charset="0"/>
                </a:rPr>
                <a:t>davidselvey.com</a:t>
              </a:r>
            </a:p>
          </p:txBody>
        </p:sp>
      </p:gr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3" name="Text Box 5"/>
          <p:cNvSpPr txBox="1">
            <a:spLocks noChangeArrowheads="1"/>
          </p:cNvSpPr>
          <p:nvPr/>
        </p:nvSpPr>
        <p:spPr bwMode="auto">
          <a:xfrm>
            <a:off x="595313" y="1479550"/>
            <a:ext cx="8256587" cy="424796"/>
          </a:xfrm>
          <a:prstGeom prst="rect">
            <a:avLst/>
          </a:prstGeom>
          <a:noFill/>
          <a:ln>
            <a:noFill/>
          </a:ln>
          <a:effectLst>
            <a:outerShdw dist="45791" dir="3378596"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lgn="l" eaLnBrk="0" hangingPunct="0">
              <a:spcBef>
                <a:spcPct val="20000"/>
              </a:spcBef>
              <a:buFont typeface="Wingdings" pitchFamily="2" charset="2"/>
              <a:buChar char="¶"/>
              <a:defRPr sz="3200">
                <a:solidFill>
                  <a:schemeClr val="bg2"/>
                </a:solidFill>
                <a:latin typeface="Comic Sans MS" pitchFamily="66" charset="0"/>
              </a:defRPr>
            </a:lvl1pPr>
            <a:lvl2pPr marL="742950" indent="-285750" algn="l" eaLnBrk="0" hangingPunct="0">
              <a:spcBef>
                <a:spcPct val="20000"/>
              </a:spcBef>
              <a:buFont typeface="Webdings" pitchFamily="18" charset="2"/>
              <a:buChar char="þ"/>
              <a:defRPr sz="2800">
                <a:solidFill>
                  <a:schemeClr val="bg2"/>
                </a:solidFill>
                <a:latin typeface="Comic Sans MS" pitchFamily="66" charset="0"/>
              </a:defRPr>
            </a:lvl2pPr>
            <a:lvl3pPr marL="1143000" indent="-228600" algn="l" eaLnBrk="0" hangingPunct="0">
              <a:spcBef>
                <a:spcPct val="20000"/>
              </a:spcBef>
              <a:buFont typeface="Wingdings 2" pitchFamily="18" charset="2"/>
              <a:buChar char=""/>
              <a:defRPr sz="2400">
                <a:solidFill>
                  <a:schemeClr val="bg2"/>
                </a:solidFill>
                <a:latin typeface="Comic Sans MS" pitchFamily="66" charset="0"/>
              </a:defRPr>
            </a:lvl3pPr>
            <a:lvl4pPr marL="1600200" indent="-228600" algn="l" eaLnBrk="0" hangingPunct="0">
              <a:spcBef>
                <a:spcPct val="20000"/>
              </a:spcBef>
              <a:buFont typeface="Webdings" pitchFamily="18" charset="2"/>
              <a:buChar char="õ"/>
              <a:defRPr sz="2000">
                <a:solidFill>
                  <a:schemeClr val="bg2"/>
                </a:solidFill>
                <a:latin typeface="Comic Sans MS" pitchFamily="66" charset="0"/>
              </a:defRPr>
            </a:lvl4pPr>
            <a:lvl5pPr marL="2057400" indent="-228600" algn="l" eaLnBrk="0" hangingPunct="0">
              <a:spcBef>
                <a:spcPct val="20000"/>
              </a:spcBef>
              <a:buFont typeface="Webdings" pitchFamily="18" charset="2"/>
              <a:buChar char="ö"/>
              <a:defRPr sz="2000">
                <a:solidFill>
                  <a:schemeClr val="bg2"/>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chemeClr val="bg2"/>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chemeClr val="bg2"/>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chemeClr val="bg2"/>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chemeClr val="bg2"/>
                </a:solidFill>
                <a:latin typeface="Comic Sans MS" pitchFamily="66" charset="0"/>
              </a:defRPr>
            </a:lvl9pPr>
          </a:lstStyle>
          <a:p>
            <a:pPr eaLnBrk="1" hangingPunct="1">
              <a:lnSpc>
                <a:spcPct val="75000"/>
              </a:lnSpc>
              <a:spcBef>
                <a:spcPct val="50000"/>
              </a:spcBef>
              <a:buFontTx/>
              <a:buNone/>
            </a:pPr>
            <a:r>
              <a:rPr lang="en-US" altLang="en-US" sz="2800" dirty="0" smtClean="0"/>
              <a:t>                    … </a:t>
            </a:r>
            <a:r>
              <a:rPr lang="en-US" altLang="en-US" sz="2800" dirty="0"/>
              <a:t>making their substance </a:t>
            </a:r>
            <a:r>
              <a:rPr lang="en-US" altLang="en-US" sz="2800" dirty="0" smtClean="0"/>
              <a:t>      </a:t>
            </a:r>
            <a:endParaRPr lang="en-US" altLang="en-US" sz="2800" dirty="0"/>
          </a:p>
        </p:txBody>
      </p:sp>
      <p:sp>
        <p:nvSpPr>
          <p:cNvPr id="11" name="Text Box 5"/>
          <p:cNvSpPr txBox="1">
            <a:spLocks noChangeArrowheads="1"/>
          </p:cNvSpPr>
          <p:nvPr/>
        </p:nvSpPr>
        <p:spPr bwMode="auto">
          <a:xfrm>
            <a:off x="595313" y="1479550"/>
            <a:ext cx="8256587" cy="412750"/>
          </a:xfrm>
          <a:prstGeom prst="rect">
            <a:avLst/>
          </a:prstGeom>
          <a:noFill/>
          <a:ln>
            <a:noFill/>
          </a:ln>
          <a:effectLst>
            <a:outerShdw dist="45791" dir="3378596"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lgn="l" eaLnBrk="0" hangingPunct="0">
              <a:spcBef>
                <a:spcPct val="20000"/>
              </a:spcBef>
              <a:buFont typeface="Wingdings" pitchFamily="2" charset="2"/>
              <a:buChar char="¶"/>
              <a:defRPr sz="3200">
                <a:solidFill>
                  <a:schemeClr val="bg2"/>
                </a:solidFill>
                <a:latin typeface="Comic Sans MS" pitchFamily="66" charset="0"/>
              </a:defRPr>
            </a:lvl1pPr>
            <a:lvl2pPr marL="742950" indent="-285750" algn="l" eaLnBrk="0" hangingPunct="0">
              <a:spcBef>
                <a:spcPct val="20000"/>
              </a:spcBef>
              <a:buFont typeface="Webdings" pitchFamily="18" charset="2"/>
              <a:buChar char="þ"/>
              <a:defRPr sz="2800">
                <a:solidFill>
                  <a:schemeClr val="bg2"/>
                </a:solidFill>
                <a:latin typeface="Comic Sans MS" pitchFamily="66" charset="0"/>
              </a:defRPr>
            </a:lvl2pPr>
            <a:lvl3pPr marL="1143000" indent="-228600" algn="l" eaLnBrk="0" hangingPunct="0">
              <a:spcBef>
                <a:spcPct val="20000"/>
              </a:spcBef>
              <a:buFont typeface="Wingdings 2" pitchFamily="18" charset="2"/>
              <a:buChar char=""/>
              <a:defRPr sz="2400">
                <a:solidFill>
                  <a:schemeClr val="bg2"/>
                </a:solidFill>
                <a:latin typeface="Comic Sans MS" pitchFamily="66" charset="0"/>
              </a:defRPr>
            </a:lvl3pPr>
            <a:lvl4pPr marL="1600200" indent="-228600" algn="l" eaLnBrk="0" hangingPunct="0">
              <a:spcBef>
                <a:spcPct val="20000"/>
              </a:spcBef>
              <a:buFont typeface="Webdings" pitchFamily="18" charset="2"/>
              <a:buChar char="õ"/>
              <a:defRPr sz="2000">
                <a:solidFill>
                  <a:schemeClr val="bg2"/>
                </a:solidFill>
                <a:latin typeface="Comic Sans MS" pitchFamily="66" charset="0"/>
              </a:defRPr>
            </a:lvl4pPr>
            <a:lvl5pPr marL="2057400" indent="-228600" algn="l" eaLnBrk="0" hangingPunct="0">
              <a:spcBef>
                <a:spcPct val="20000"/>
              </a:spcBef>
              <a:buFont typeface="Webdings" pitchFamily="18" charset="2"/>
              <a:buChar char="ö"/>
              <a:defRPr sz="2000">
                <a:solidFill>
                  <a:schemeClr val="bg2"/>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chemeClr val="bg2"/>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chemeClr val="bg2"/>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chemeClr val="bg2"/>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chemeClr val="bg2"/>
                </a:solidFill>
                <a:latin typeface="Comic Sans MS" pitchFamily="66" charset="0"/>
              </a:defRPr>
            </a:lvl9pPr>
          </a:lstStyle>
          <a:p>
            <a:pPr algn="r" eaLnBrk="1" hangingPunct="1">
              <a:lnSpc>
                <a:spcPct val="75000"/>
              </a:lnSpc>
              <a:spcBef>
                <a:spcPct val="50000"/>
              </a:spcBef>
              <a:buFontTx/>
              <a:buNone/>
            </a:pPr>
            <a:r>
              <a:rPr lang="en-US" altLang="en-US" sz="2800" dirty="0" smtClean="0"/>
              <a:t>out </a:t>
            </a:r>
            <a:r>
              <a:rPr lang="en-US" altLang="en-US" sz="2800" dirty="0"/>
              <a:t>of </a:t>
            </a:r>
            <a:r>
              <a:rPr lang="en-US" altLang="en-US" sz="2800" dirty="0" smtClean="0"/>
              <a:t>air!</a:t>
            </a:r>
            <a:endParaRPr lang="en-US" altLang="en-US" sz="2800" dirty="0"/>
          </a:p>
        </p:txBody>
      </p:sp>
      <p:sp>
        <p:nvSpPr>
          <p:cNvPr id="8194" name="Rectangle 2"/>
          <p:cNvSpPr>
            <a:spLocks noGrp="1" noChangeArrowheads="1"/>
          </p:cNvSpPr>
          <p:nvPr>
            <p:ph type="title"/>
          </p:nvPr>
        </p:nvSpPr>
        <p:spPr>
          <a:xfrm>
            <a:off x="0" y="0"/>
            <a:ext cx="9144000" cy="668338"/>
          </a:xfrm>
          <a:effectLst>
            <a:outerShdw dist="17961" dir="2700000" algn="ctr" rotWithShape="0">
              <a:srgbClr val="000066"/>
            </a:outerShdw>
          </a:effectLst>
        </p:spPr>
        <p:txBody>
          <a:bodyPr/>
          <a:lstStyle/>
          <a:p>
            <a:pPr eaLnBrk="1" hangingPunct="1"/>
            <a:r>
              <a:rPr lang="en-US" altLang="en-US" dirty="0" smtClean="0"/>
              <a:t>Life on the Prairie</a:t>
            </a:r>
          </a:p>
        </p:txBody>
      </p:sp>
      <p:sp>
        <p:nvSpPr>
          <p:cNvPr id="8195" name="Text Box 3"/>
          <p:cNvSpPr txBox="1">
            <a:spLocks noChangeArrowheads="1"/>
          </p:cNvSpPr>
          <p:nvPr/>
        </p:nvSpPr>
        <p:spPr bwMode="auto">
          <a:xfrm>
            <a:off x="376238" y="889000"/>
            <a:ext cx="8256587" cy="425450"/>
          </a:xfrm>
          <a:prstGeom prst="rect">
            <a:avLst/>
          </a:prstGeom>
          <a:noFill/>
          <a:ln>
            <a:noFill/>
          </a:ln>
          <a:effectLst>
            <a:outerShdw dist="45791" dir="3378596"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lgn="l" eaLnBrk="0" hangingPunct="0">
              <a:spcBef>
                <a:spcPct val="20000"/>
              </a:spcBef>
              <a:buFont typeface="Wingdings" pitchFamily="2" charset="2"/>
              <a:buChar char="¶"/>
              <a:defRPr sz="3200">
                <a:solidFill>
                  <a:schemeClr val="bg2"/>
                </a:solidFill>
                <a:latin typeface="Comic Sans MS" pitchFamily="66" charset="0"/>
              </a:defRPr>
            </a:lvl1pPr>
            <a:lvl2pPr marL="742950" indent="-285750" algn="l" eaLnBrk="0" hangingPunct="0">
              <a:spcBef>
                <a:spcPct val="20000"/>
              </a:spcBef>
              <a:buFont typeface="Webdings" pitchFamily="18" charset="2"/>
              <a:buChar char="þ"/>
              <a:defRPr sz="2800">
                <a:solidFill>
                  <a:schemeClr val="bg2"/>
                </a:solidFill>
                <a:latin typeface="Comic Sans MS" pitchFamily="66" charset="0"/>
              </a:defRPr>
            </a:lvl2pPr>
            <a:lvl3pPr marL="1143000" indent="-228600" algn="l" eaLnBrk="0" hangingPunct="0">
              <a:spcBef>
                <a:spcPct val="20000"/>
              </a:spcBef>
              <a:buFont typeface="Wingdings 2" pitchFamily="18" charset="2"/>
              <a:buChar char=""/>
              <a:defRPr sz="2400">
                <a:solidFill>
                  <a:schemeClr val="bg2"/>
                </a:solidFill>
                <a:latin typeface="Comic Sans MS" pitchFamily="66" charset="0"/>
              </a:defRPr>
            </a:lvl3pPr>
            <a:lvl4pPr marL="1600200" indent="-228600" algn="l" eaLnBrk="0" hangingPunct="0">
              <a:spcBef>
                <a:spcPct val="20000"/>
              </a:spcBef>
              <a:buFont typeface="Webdings" pitchFamily="18" charset="2"/>
              <a:buChar char="õ"/>
              <a:defRPr sz="2000">
                <a:solidFill>
                  <a:schemeClr val="bg2"/>
                </a:solidFill>
                <a:latin typeface="Comic Sans MS" pitchFamily="66" charset="0"/>
              </a:defRPr>
            </a:lvl4pPr>
            <a:lvl5pPr marL="2057400" indent="-228600" algn="l" eaLnBrk="0" hangingPunct="0">
              <a:spcBef>
                <a:spcPct val="20000"/>
              </a:spcBef>
              <a:buFont typeface="Webdings" pitchFamily="18" charset="2"/>
              <a:buChar char="ö"/>
              <a:defRPr sz="2000">
                <a:solidFill>
                  <a:schemeClr val="bg2"/>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chemeClr val="bg2"/>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chemeClr val="bg2"/>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chemeClr val="bg2"/>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chemeClr val="bg2"/>
                </a:solidFill>
                <a:latin typeface="Comic Sans MS" pitchFamily="66" charset="0"/>
              </a:defRPr>
            </a:lvl9pPr>
          </a:lstStyle>
          <a:p>
            <a:pPr eaLnBrk="1" hangingPunct="1">
              <a:lnSpc>
                <a:spcPct val="75000"/>
              </a:lnSpc>
              <a:spcBef>
                <a:spcPct val="50000"/>
              </a:spcBef>
              <a:buFontTx/>
              <a:buNone/>
            </a:pPr>
            <a:r>
              <a:rPr lang="en-US" altLang="en-US" sz="2800" dirty="0"/>
              <a:t>But in others plants thrive …</a:t>
            </a:r>
          </a:p>
        </p:txBody>
      </p:sp>
      <p:pic>
        <p:nvPicPr>
          <p:cNvPr id="8197" name="Picture 12" descr="https://lintvksnw.files.wordpress.com/2015/06/kansas-wheat-2015-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95488"/>
            <a:ext cx="5524500" cy="408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8" name="TextBox 1"/>
          <p:cNvSpPr txBox="1">
            <a:spLocks noChangeArrowheads="1"/>
          </p:cNvSpPr>
          <p:nvPr/>
        </p:nvSpPr>
        <p:spPr bwMode="auto">
          <a:xfrm>
            <a:off x="0" y="5835650"/>
            <a:ext cx="137636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Font typeface="Wingdings" pitchFamily="2" charset="2"/>
              <a:buChar char="¶"/>
              <a:defRPr sz="3200">
                <a:solidFill>
                  <a:schemeClr val="bg2"/>
                </a:solidFill>
                <a:latin typeface="Comic Sans MS" pitchFamily="66" charset="0"/>
              </a:defRPr>
            </a:lvl1pPr>
            <a:lvl2pPr marL="742950" indent="-285750" algn="l" eaLnBrk="0" hangingPunct="0">
              <a:spcBef>
                <a:spcPct val="20000"/>
              </a:spcBef>
              <a:buFont typeface="Webdings" pitchFamily="18" charset="2"/>
              <a:buChar char="þ"/>
              <a:defRPr sz="2800">
                <a:solidFill>
                  <a:schemeClr val="bg2"/>
                </a:solidFill>
                <a:latin typeface="Comic Sans MS" pitchFamily="66" charset="0"/>
              </a:defRPr>
            </a:lvl2pPr>
            <a:lvl3pPr marL="1143000" indent="-228600" algn="l" eaLnBrk="0" hangingPunct="0">
              <a:spcBef>
                <a:spcPct val="20000"/>
              </a:spcBef>
              <a:buFont typeface="Wingdings 2" pitchFamily="18" charset="2"/>
              <a:buChar char=""/>
              <a:defRPr sz="2400">
                <a:solidFill>
                  <a:schemeClr val="bg2"/>
                </a:solidFill>
                <a:latin typeface="Comic Sans MS" pitchFamily="66" charset="0"/>
              </a:defRPr>
            </a:lvl3pPr>
            <a:lvl4pPr marL="1600200" indent="-228600" algn="l" eaLnBrk="0" hangingPunct="0">
              <a:spcBef>
                <a:spcPct val="20000"/>
              </a:spcBef>
              <a:buFont typeface="Webdings" pitchFamily="18" charset="2"/>
              <a:buChar char="õ"/>
              <a:defRPr sz="2000">
                <a:solidFill>
                  <a:schemeClr val="bg2"/>
                </a:solidFill>
                <a:latin typeface="Comic Sans MS" pitchFamily="66" charset="0"/>
              </a:defRPr>
            </a:lvl4pPr>
            <a:lvl5pPr marL="2057400" indent="-228600" algn="l" eaLnBrk="0" hangingPunct="0">
              <a:spcBef>
                <a:spcPct val="20000"/>
              </a:spcBef>
              <a:buFont typeface="Webdings" pitchFamily="18" charset="2"/>
              <a:buChar char="ö"/>
              <a:defRPr sz="2000">
                <a:solidFill>
                  <a:schemeClr val="bg2"/>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chemeClr val="bg2"/>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chemeClr val="bg2"/>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chemeClr val="bg2"/>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chemeClr val="bg2"/>
                </a:solidFill>
                <a:latin typeface="Comic Sans MS" pitchFamily="66" charset="0"/>
              </a:defRPr>
            </a:lvl9pPr>
          </a:lstStyle>
          <a:p>
            <a:pPr algn="ctr" eaLnBrk="1" hangingPunct="1">
              <a:spcBef>
                <a:spcPct val="0"/>
              </a:spcBef>
              <a:buFontTx/>
              <a:buNone/>
            </a:pPr>
            <a:r>
              <a:rPr lang="en-US" altLang="en-US" sz="1100">
                <a:solidFill>
                  <a:schemeClr val="tx1"/>
                </a:solidFill>
                <a:latin typeface="Times New Roman" pitchFamily="18" charset="0"/>
              </a:rPr>
              <a:t>ksn.com/2017/06/19/</a:t>
            </a:r>
          </a:p>
        </p:txBody>
      </p:sp>
      <p:pic>
        <p:nvPicPr>
          <p:cNvPr id="8199" name="Picture 14" descr="https://statesymbolsusa.org/sites/statesymbolsusa.org/files/primary-images/treecottonwoodtre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9288" y="3895725"/>
            <a:ext cx="3948112" cy="296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0" name="Rectangle 2"/>
          <p:cNvSpPr>
            <a:spLocks noChangeArrowheads="1"/>
          </p:cNvSpPr>
          <p:nvPr/>
        </p:nvSpPr>
        <p:spPr bwMode="auto">
          <a:xfrm>
            <a:off x="0" y="6581775"/>
            <a:ext cx="45481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Font typeface="Wingdings" pitchFamily="2" charset="2"/>
              <a:buChar char="¶"/>
              <a:defRPr sz="3200">
                <a:solidFill>
                  <a:schemeClr val="bg2"/>
                </a:solidFill>
                <a:latin typeface="Comic Sans MS" pitchFamily="66" charset="0"/>
              </a:defRPr>
            </a:lvl1pPr>
            <a:lvl2pPr marL="742950" indent="-285750" algn="l" eaLnBrk="0" hangingPunct="0">
              <a:spcBef>
                <a:spcPct val="20000"/>
              </a:spcBef>
              <a:buFont typeface="Webdings" pitchFamily="18" charset="2"/>
              <a:buChar char="þ"/>
              <a:defRPr sz="2800">
                <a:solidFill>
                  <a:schemeClr val="bg2"/>
                </a:solidFill>
                <a:latin typeface="Comic Sans MS" pitchFamily="66" charset="0"/>
              </a:defRPr>
            </a:lvl2pPr>
            <a:lvl3pPr marL="1143000" indent="-228600" algn="l" eaLnBrk="0" hangingPunct="0">
              <a:spcBef>
                <a:spcPct val="20000"/>
              </a:spcBef>
              <a:buFont typeface="Wingdings 2" pitchFamily="18" charset="2"/>
              <a:buChar char=""/>
              <a:defRPr sz="2400">
                <a:solidFill>
                  <a:schemeClr val="bg2"/>
                </a:solidFill>
                <a:latin typeface="Comic Sans MS" pitchFamily="66" charset="0"/>
              </a:defRPr>
            </a:lvl3pPr>
            <a:lvl4pPr marL="1600200" indent="-228600" algn="l" eaLnBrk="0" hangingPunct="0">
              <a:spcBef>
                <a:spcPct val="20000"/>
              </a:spcBef>
              <a:buFont typeface="Webdings" pitchFamily="18" charset="2"/>
              <a:buChar char="õ"/>
              <a:defRPr sz="2000">
                <a:solidFill>
                  <a:schemeClr val="bg2"/>
                </a:solidFill>
                <a:latin typeface="Comic Sans MS" pitchFamily="66" charset="0"/>
              </a:defRPr>
            </a:lvl4pPr>
            <a:lvl5pPr marL="2057400" indent="-228600" algn="l" eaLnBrk="0" hangingPunct="0">
              <a:spcBef>
                <a:spcPct val="20000"/>
              </a:spcBef>
              <a:buFont typeface="Webdings" pitchFamily="18" charset="2"/>
              <a:buChar char="ö"/>
              <a:defRPr sz="2000">
                <a:solidFill>
                  <a:schemeClr val="bg2"/>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chemeClr val="bg2"/>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chemeClr val="bg2"/>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chemeClr val="bg2"/>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chemeClr val="bg2"/>
                </a:solidFill>
                <a:latin typeface="Comic Sans MS" pitchFamily="66" charset="0"/>
              </a:defRPr>
            </a:lvl9pPr>
          </a:lstStyle>
          <a:p>
            <a:pPr algn="r" eaLnBrk="1" hangingPunct="1">
              <a:spcBef>
                <a:spcPct val="0"/>
              </a:spcBef>
              <a:buFontTx/>
              <a:buNone/>
            </a:pPr>
            <a:r>
              <a:rPr lang="en-US" altLang="en-US" sz="1200">
                <a:solidFill>
                  <a:schemeClr val="bg1"/>
                </a:solidFill>
                <a:latin typeface="Times New Roman" pitchFamily="18" charset="0"/>
              </a:rPr>
              <a:t>statesymbolsusa.org/symbol-official-item/kansas/state-tree/cottonwood</a:t>
            </a:r>
          </a:p>
        </p:txBody>
      </p:sp>
      <p:pic>
        <p:nvPicPr>
          <p:cNvPr id="8201" name="Picture 16" descr="http://www.translationdirectory.com/images_articles/god_has_created_this/big/flowers_US_0005_big.jpg"/>
          <p:cNvPicPr>
            <a:picLocks noChangeAspect="1" noChangeArrowheads="1"/>
          </p:cNvPicPr>
          <p:nvPr/>
        </p:nvPicPr>
        <p:blipFill>
          <a:blip r:embed="rId4">
            <a:extLst>
              <a:ext uri="{28A0092B-C50C-407E-A947-70E740481C1C}">
                <a14:useLocalDpi xmlns:a14="http://schemas.microsoft.com/office/drawing/2010/main" val="0"/>
              </a:ext>
            </a:extLst>
          </a:blip>
          <a:srcRect t="19215"/>
          <a:stretch>
            <a:fillRect/>
          </a:stretch>
        </p:blipFill>
        <p:spPr bwMode="auto">
          <a:xfrm>
            <a:off x="5705475" y="2033588"/>
            <a:ext cx="3260725"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2" name="Rectangle 3"/>
          <p:cNvSpPr>
            <a:spLocks noChangeArrowheads="1"/>
          </p:cNvSpPr>
          <p:nvPr/>
        </p:nvSpPr>
        <p:spPr bwMode="auto">
          <a:xfrm>
            <a:off x="4414838" y="1768475"/>
            <a:ext cx="4729162"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Font typeface="Wingdings" pitchFamily="2" charset="2"/>
              <a:buChar char="¶"/>
              <a:defRPr sz="3200">
                <a:solidFill>
                  <a:schemeClr val="bg2"/>
                </a:solidFill>
                <a:latin typeface="Comic Sans MS" pitchFamily="66" charset="0"/>
              </a:defRPr>
            </a:lvl1pPr>
            <a:lvl2pPr marL="742950" indent="-285750" algn="l" eaLnBrk="0" hangingPunct="0">
              <a:spcBef>
                <a:spcPct val="20000"/>
              </a:spcBef>
              <a:buFont typeface="Webdings" pitchFamily="18" charset="2"/>
              <a:buChar char="þ"/>
              <a:defRPr sz="2800">
                <a:solidFill>
                  <a:schemeClr val="bg2"/>
                </a:solidFill>
                <a:latin typeface="Comic Sans MS" pitchFamily="66" charset="0"/>
              </a:defRPr>
            </a:lvl2pPr>
            <a:lvl3pPr marL="1143000" indent="-228600" algn="l" eaLnBrk="0" hangingPunct="0">
              <a:spcBef>
                <a:spcPct val="20000"/>
              </a:spcBef>
              <a:buFont typeface="Wingdings 2" pitchFamily="18" charset="2"/>
              <a:buChar char=""/>
              <a:defRPr sz="2400">
                <a:solidFill>
                  <a:schemeClr val="bg2"/>
                </a:solidFill>
                <a:latin typeface="Comic Sans MS" pitchFamily="66" charset="0"/>
              </a:defRPr>
            </a:lvl3pPr>
            <a:lvl4pPr marL="1600200" indent="-228600" algn="l" eaLnBrk="0" hangingPunct="0">
              <a:spcBef>
                <a:spcPct val="20000"/>
              </a:spcBef>
              <a:buFont typeface="Webdings" pitchFamily="18" charset="2"/>
              <a:buChar char="õ"/>
              <a:defRPr sz="2000">
                <a:solidFill>
                  <a:schemeClr val="bg2"/>
                </a:solidFill>
                <a:latin typeface="Comic Sans MS" pitchFamily="66" charset="0"/>
              </a:defRPr>
            </a:lvl4pPr>
            <a:lvl5pPr marL="2057400" indent="-228600" algn="l" eaLnBrk="0" hangingPunct="0">
              <a:spcBef>
                <a:spcPct val="20000"/>
              </a:spcBef>
              <a:buFont typeface="Webdings" pitchFamily="18" charset="2"/>
              <a:buChar char="ö"/>
              <a:defRPr sz="2000">
                <a:solidFill>
                  <a:schemeClr val="bg2"/>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chemeClr val="bg2"/>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chemeClr val="bg2"/>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chemeClr val="bg2"/>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chemeClr val="bg2"/>
                </a:solidFill>
                <a:latin typeface="Comic Sans MS" pitchFamily="66" charset="0"/>
              </a:defRPr>
            </a:lvl9pPr>
          </a:lstStyle>
          <a:p>
            <a:pPr algn="r" eaLnBrk="1" hangingPunct="1">
              <a:spcBef>
                <a:spcPct val="0"/>
              </a:spcBef>
              <a:buFontTx/>
              <a:buNone/>
            </a:pPr>
            <a:r>
              <a:rPr lang="en-US" altLang="en-US" sz="1200" dirty="0">
                <a:solidFill>
                  <a:srgbClr val="5F5F5F"/>
                </a:solidFill>
                <a:latin typeface="Times New Roman" pitchFamily="18" charset="0"/>
              </a:rPr>
              <a:t>http://www.translationdirectory.com/god_has_created_flowers_001.php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8613"/>
                                        </p:tgtEl>
                                        <p:attrNameLst>
                                          <p:attrName>style.visibility</p:attrName>
                                        </p:attrNameLst>
                                      </p:cBhvr>
                                      <p:to>
                                        <p:strVal val="visible"/>
                                      </p:to>
                                    </p:set>
                                    <p:animEffect transition="in" filter="wipe(left)">
                                      <p:cBhvr>
                                        <p:cTn id="7" dur="500"/>
                                        <p:tgtEl>
                                          <p:spTgt spid="686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3" grpId="0"/>
      <p:bldP spid="11"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altLang="en-US" dirty="0" smtClean="0"/>
              <a:t>The Secret Work of Plants</a:t>
            </a:r>
          </a:p>
        </p:txBody>
      </p:sp>
      <p:sp>
        <p:nvSpPr>
          <p:cNvPr id="9219" name="Rectangle 3"/>
          <p:cNvSpPr>
            <a:spLocks noGrp="1" noChangeArrowheads="1"/>
          </p:cNvSpPr>
          <p:nvPr>
            <p:ph type="body" idx="1"/>
          </p:nvPr>
        </p:nvSpPr>
        <p:spPr/>
        <p:txBody>
          <a:bodyPr/>
          <a:lstStyle/>
          <a:p>
            <a:pPr eaLnBrk="1" hangingPunct="1"/>
            <a:r>
              <a:rPr lang="en-US" altLang="en-US" smtClean="0"/>
              <a:t> Plants use water &amp; sunlight</a:t>
            </a:r>
          </a:p>
          <a:p>
            <a:pPr eaLnBrk="1" hangingPunct="1">
              <a:buFont typeface="Wingdings" pitchFamily="2" charset="2"/>
              <a:buNone/>
            </a:pPr>
            <a:r>
              <a:rPr lang="en-US" altLang="en-US" smtClean="0"/>
              <a:t>				      to make wood out of air!</a:t>
            </a:r>
          </a:p>
          <a:p>
            <a:pPr eaLnBrk="1" hangingPunct="1"/>
            <a:r>
              <a:rPr lang="en-US" altLang="en-US" smtClean="0"/>
              <a:t> Photosynthesis:</a:t>
            </a:r>
          </a:p>
          <a:p>
            <a:pPr eaLnBrk="1" hangingPunct="1">
              <a:buFont typeface="Wingdings" pitchFamily="2" charset="2"/>
              <a:buNone/>
            </a:pPr>
            <a:endParaRPr lang="en-US" altLang="en-US" smtClean="0"/>
          </a:p>
          <a:p>
            <a:pPr eaLnBrk="1" hangingPunct="1"/>
            <a:endParaRPr lang="en-US" altLang="en-US" smtClean="0"/>
          </a:p>
          <a:p>
            <a:pPr eaLnBrk="1" hangingPunct="1"/>
            <a:endParaRPr lang="en-US" altLang="en-US" smtClean="0"/>
          </a:p>
        </p:txBody>
      </p:sp>
      <p:sp>
        <p:nvSpPr>
          <p:cNvPr id="9220" name="Text Box 4"/>
          <p:cNvSpPr txBox="1">
            <a:spLocks noChangeArrowheads="1"/>
          </p:cNvSpPr>
          <p:nvPr/>
        </p:nvSpPr>
        <p:spPr bwMode="auto">
          <a:xfrm>
            <a:off x="515938" y="2970213"/>
            <a:ext cx="80676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Font typeface="Wingdings" pitchFamily="2" charset="2"/>
              <a:buChar char="¶"/>
              <a:defRPr sz="3200">
                <a:solidFill>
                  <a:schemeClr val="bg2"/>
                </a:solidFill>
                <a:latin typeface="Comic Sans MS" pitchFamily="66" charset="0"/>
              </a:defRPr>
            </a:lvl1pPr>
            <a:lvl2pPr marL="742950" indent="-285750" algn="l" eaLnBrk="0" hangingPunct="0">
              <a:spcBef>
                <a:spcPct val="20000"/>
              </a:spcBef>
              <a:buFont typeface="Webdings" pitchFamily="18" charset="2"/>
              <a:buChar char="þ"/>
              <a:defRPr sz="2800">
                <a:solidFill>
                  <a:schemeClr val="bg2"/>
                </a:solidFill>
                <a:latin typeface="Comic Sans MS" pitchFamily="66" charset="0"/>
              </a:defRPr>
            </a:lvl2pPr>
            <a:lvl3pPr marL="1143000" indent="-228600" algn="l" eaLnBrk="0" hangingPunct="0">
              <a:spcBef>
                <a:spcPct val="20000"/>
              </a:spcBef>
              <a:buFont typeface="Wingdings 2" pitchFamily="18" charset="2"/>
              <a:buChar char=""/>
              <a:defRPr sz="2400">
                <a:solidFill>
                  <a:schemeClr val="bg2"/>
                </a:solidFill>
                <a:latin typeface="Comic Sans MS" pitchFamily="66" charset="0"/>
              </a:defRPr>
            </a:lvl3pPr>
            <a:lvl4pPr marL="1600200" indent="-228600" algn="l" eaLnBrk="0" hangingPunct="0">
              <a:spcBef>
                <a:spcPct val="20000"/>
              </a:spcBef>
              <a:buFont typeface="Webdings" pitchFamily="18" charset="2"/>
              <a:buChar char="õ"/>
              <a:defRPr sz="2000">
                <a:solidFill>
                  <a:schemeClr val="bg2"/>
                </a:solidFill>
                <a:latin typeface="Comic Sans MS" pitchFamily="66" charset="0"/>
              </a:defRPr>
            </a:lvl4pPr>
            <a:lvl5pPr marL="2057400" indent="-228600" algn="l" eaLnBrk="0" hangingPunct="0">
              <a:spcBef>
                <a:spcPct val="20000"/>
              </a:spcBef>
              <a:buFont typeface="Webdings" pitchFamily="18" charset="2"/>
              <a:buChar char="ö"/>
              <a:defRPr sz="2000">
                <a:solidFill>
                  <a:schemeClr val="bg2"/>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chemeClr val="bg2"/>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chemeClr val="bg2"/>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chemeClr val="bg2"/>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chemeClr val="bg2"/>
                </a:solidFill>
                <a:latin typeface="Comic Sans MS" pitchFamily="66" charset="0"/>
              </a:defRPr>
            </a:lvl9pPr>
          </a:lstStyle>
          <a:p>
            <a:pPr algn="ctr" eaLnBrk="1" hangingPunct="1">
              <a:spcBef>
                <a:spcPct val="50000"/>
              </a:spcBef>
              <a:buFontTx/>
              <a:buNone/>
            </a:pPr>
            <a:r>
              <a:rPr lang="en-US" altLang="en-US">
                <a:solidFill>
                  <a:schemeClr val="tx1"/>
                </a:solidFill>
              </a:rPr>
              <a:t>6CO</a:t>
            </a:r>
            <a:r>
              <a:rPr lang="en-US" altLang="en-US" baseline="-25000">
                <a:solidFill>
                  <a:schemeClr val="tx1"/>
                </a:solidFill>
              </a:rPr>
              <a:t>2</a:t>
            </a:r>
            <a:r>
              <a:rPr lang="en-US" altLang="en-US">
                <a:solidFill>
                  <a:schemeClr val="tx1"/>
                </a:solidFill>
              </a:rPr>
              <a:t> + 6H</a:t>
            </a:r>
            <a:r>
              <a:rPr lang="en-US" altLang="en-US" baseline="-25000">
                <a:solidFill>
                  <a:schemeClr val="tx1"/>
                </a:solidFill>
              </a:rPr>
              <a:t>2</a:t>
            </a:r>
            <a:r>
              <a:rPr lang="en-US" altLang="en-US">
                <a:solidFill>
                  <a:schemeClr val="tx1"/>
                </a:solidFill>
              </a:rPr>
              <a:t>O + Light </a:t>
            </a:r>
            <a:r>
              <a:rPr lang="en-US" altLang="en-US">
                <a:solidFill>
                  <a:schemeClr val="tx1"/>
                </a:solidFill>
                <a:sym typeface="Symbol" pitchFamily="18" charset="2"/>
              </a:rPr>
              <a:t> C</a:t>
            </a:r>
            <a:r>
              <a:rPr lang="en-US" altLang="en-US" baseline="-25000">
                <a:solidFill>
                  <a:schemeClr val="tx1"/>
                </a:solidFill>
                <a:sym typeface="Symbol" pitchFamily="18" charset="2"/>
              </a:rPr>
              <a:t>6</a:t>
            </a:r>
            <a:r>
              <a:rPr lang="en-US" altLang="en-US">
                <a:solidFill>
                  <a:schemeClr val="tx1"/>
                </a:solidFill>
                <a:sym typeface="Symbol" pitchFamily="18" charset="2"/>
              </a:rPr>
              <a:t>H</a:t>
            </a:r>
            <a:r>
              <a:rPr lang="en-US" altLang="en-US" baseline="-25000">
                <a:solidFill>
                  <a:schemeClr val="tx1"/>
                </a:solidFill>
                <a:sym typeface="Symbol" pitchFamily="18" charset="2"/>
              </a:rPr>
              <a:t>12</a:t>
            </a:r>
            <a:r>
              <a:rPr lang="en-US" altLang="en-US">
                <a:solidFill>
                  <a:schemeClr val="tx1"/>
                </a:solidFill>
                <a:sym typeface="Symbol" pitchFamily="18" charset="2"/>
              </a:rPr>
              <a:t>O</a:t>
            </a:r>
            <a:r>
              <a:rPr lang="en-US" altLang="en-US" baseline="-25000">
                <a:solidFill>
                  <a:schemeClr val="tx1"/>
                </a:solidFill>
                <a:sym typeface="Symbol" pitchFamily="18" charset="2"/>
              </a:rPr>
              <a:t>6</a:t>
            </a:r>
            <a:r>
              <a:rPr lang="en-US" altLang="en-US">
                <a:solidFill>
                  <a:schemeClr val="tx1"/>
                </a:solidFill>
                <a:sym typeface="Symbol" pitchFamily="18" charset="2"/>
              </a:rPr>
              <a:t> + 6O</a:t>
            </a:r>
            <a:r>
              <a:rPr lang="en-US" altLang="en-US" baseline="-25000">
                <a:solidFill>
                  <a:schemeClr val="tx1"/>
                </a:solidFill>
                <a:sym typeface="Symbol" pitchFamily="18" charset="2"/>
              </a:rPr>
              <a:t>2</a:t>
            </a:r>
          </a:p>
        </p:txBody>
      </p:sp>
      <p:sp>
        <p:nvSpPr>
          <p:cNvPr id="9221" name="AutoShape 5"/>
          <p:cNvSpPr>
            <a:spLocks/>
          </p:cNvSpPr>
          <p:nvPr/>
        </p:nvSpPr>
        <p:spPr bwMode="auto">
          <a:xfrm rot="5400000">
            <a:off x="6180138" y="2887663"/>
            <a:ext cx="122237" cy="1538287"/>
          </a:xfrm>
          <a:prstGeom prst="rightBrace">
            <a:avLst>
              <a:gd name="adj1" fmla="val 104871"/>
              <a:gd name="adj2" fmla="val 50000"/>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Font typeface="Wingdings" pitchFamily="2" charset="2"/>
              <a:buChar char="¶"/>
              <a:defRPr sz="3200">
                <a:solidFill>
                  <a:schemeClr val="bg2"/>
                </a:solidFill>
                <a:latin typeface="Comic Sans MS" pitchFamily="66" charset="0"/>
              </a:defRPr>
            </a:lvl1pPr>
            <a:lvl2pPr marL="742950" indent="-285750" algn="l" eaLnBrk="0" hangingPunct="0">
              <a:spcBef>
                <a:spcPct val="20000"/>
              </a:spcBef>
              <a:buFont typeface="Webdings" pitchFamily="18" charset="2"/>
              <a:buChar char="þ"/>
              <a:defRPr sz="2800">
                <a:solidFill>
                  <a:schemeClr val="bg2"/>
                </a:solidFill>
                <a:latin typeface="Comic Sans MS" pitchFamily="66" charset="0"/>
              </a:defRPr>
            </a:lvl2pPr>
            <a:lvl3pPr marL="1143000" indent="-228600" algn="l" eaLnBrk="0" hangingPunct="0">
              <a:spcBef>
                <a:spcPct val="20000"/>
              </a:spcBef>
              <a:buFont typeface="Wingdings 2" pitchFamily="18" charset="2"/>
              <a:buChar char=""/>
              <a:defRPr sz="2400">
                <a:solidFill>
                  <a:schemeClr val="bg2"/>
                </a:solidFill>
                <a:latin typeface="Comic Sans MS" pitchFamily="66" charset="0"/>
              </a:defRPr>
            </a:lvl3pPr>
            <a:lvl4pPr marL="1600200" indent="-228600" algn="l" eaLnBrk="0" hangingPunct="0">
              <a:spcBef>
                <a:spcPct val="20000"/>
              </a:spcBef>
              <a:buFont typeface="Webdings" pitchFamily="18" charset="2"/>
              <a:buChar char="õ"/>
              <a:defRPr sz="2000">
                <a:solidFill>
                  <a:schemeClr val="bg2"/>
                </a:solidFill>
                <a:latin typeface="Comic Sans MS" pitchFamily="66" charset="0"/>
              </a:defRPr>
            </a:lvl4pPr>
            <a:lvl5pPr marL="2057400" indent="-228600" algn="l" eaLnBrk="0" hangingPunct="0">
              <a:spcBef>
                <a:spcPct val="20000"/>
              </a:spcBef>
              <a:buFont typeface="Webdings" pitchFamily="18" charset="2"/>
              <a:buChar char="ö"/>
              <a:defRPr sz="2000">
                <a:solidFill>
                  <a:schemeClr val="bg2"/>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chemeClr val="bg2"/>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chemeClr val="bg2"/>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chemeClr val="bg2"/>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chemeClr val="bg2"/>
                </a:solidFill>
                <a:latin typeface="Comic Sans MS" pitchFamily="66" charset="0"/>
              </a:defRPr>
            </a:lvl9pPr>
          </a:lstStyle>
          <a:p>
            <a:pPr algn="ctr" eaLnBrk="1" hangingPunct="1">
              <a:spcBef>
                <a:spcPct val="0"/>
              </a:spcBef>
              <a:buFontTx/>
              <a:buNone/>
            </a:pPr>
            <a:endParaRPr lang="en-US" altLang="en-US" sz="2400">
              <a:solidFill>
                <a:schemeClr val="tx1"/>
              </a:solidFill>
              <a:latin typeface="Times New Roman" pitchFamily="18" charset="0"/>
            </a:endParaRPr>
          </a:p>
        </p:txBody>
      </p:sp>
      <p:sp>
        <p:nvSpPr>
          <p:cNvPr id="9222" name="Text Box 6"/>
          <p:cNvSpPr txBox="1">
            <a:spLocks noChangeArrowheads="1"/>
          </p:cNvSpPr>
          <p:nvPr/>
        </p:nvSpPr>
        <p:spPr bwMode="auto">
          <a:xfrm>
            <a:off x="5137150" y="3776663"/>
            <a:ext cx="2286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Font typeface="Wingdings" pitchFamily="2" charset="2"/>
              <a:buChar char="¶"/>
              <a:defRPr sz="3200">
                <a:solidFill>
                  <a:schemeClr val="bg2"/>
                </a:solidFill>
                <a:latin typeface="Comic Sans MS" pitchFamily="66" charset="0"/>
              </a:defRPr>
            </a:lvl1pPr>
            <a:lvl2pPr marL="742950" indent="-285750" algn="l" eaLnBrk="0" hangingPunct="0">
              <a:spcBef>
                <a:spcPct val="20000"/>
              </a:spcBef>
              <a:buFont typeface="Webdings" pitchFamily="18" charset="2"/>
              <a:buChar char="þ"/>
              <a:defRPr sz="2800">
                <a:solidFill>
                  <a:schemeClr val="bg2"/>
                </a:solidFill>
                <a:latin typeface="Comic Sans MS" pitchFamily="66" charset="0"/>
              </a:defRPr>
            </a:lvl2pPr>
            <a:lvl3pPr marL="1143000" indent="-228600" algn="l" eaLnBrk="0" hangingPunct="0">
              <a:spcBef>
                <a:spcPct val="20000"/>
              </a:spcBef>
              <a:buFont typeface="Wingdings 2" pitchFamily="18" charset="2"/>
              <a:buChar char=""/>
              <a:defRPr sz="2400">
                <a:solidFill>
                  <a:schemeClr val="bg2"/>
                </a:solidFill>
                <a:latin typeface="Comic Sans MS" pitchFamily="66" charset="0"/>
              </a:defRPr>
            </a:lvl3pPr>
            <a:lvl4pPr marL="1600200" indent="-228600" algn="l" eaLnBrk="0" hangingPunct="0">
              <a:spcBef>
                <a:spcPct val="20000"/>
              </a:spcBef>
              <a:buFont typeface="Webdings" pitchFamily="18" charset="2"/>
              <a:buChar char="õ"/>
              <a:defRPr sz="2000">
                <a:solidFill>
                  <a:schemeClr val="bg2"/>
                </a:solidFill>
                <a:latin typeface="Comic Sans MS" pitchFamily="66" charset="0"/>
              </a:defRPr>
            </a:lvl4pPr>
            <a:lvl5pPr marL="2057400" indent="-228600" algn="l" eaLnBrk="0" hangingPunct="0">
              <a:spcBef>
                <a:spcPct val="20000"/>
              </a:spcBef>
              <a:buFont typeface="Webdings" pitchFamily="18" charset="2"/>
              <a:buChar char="ö"/>
              <a:defRPr sz="2000">
                <a:solidFill>
                  <a:schemeClr val="bg2"/>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chemeClr val="bg2"/>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chemeClr val="bg2"/>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chemeClr val="bg2"/>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chemeClr val="bg2"/>
                </a:solidFill>
                <a:latin typeface="Comic Sans MS" pitchFamily="66" charset="0"/>
              </a:defRPr>
            </a:lvl9pPr>
          </a:lstStyle>
          <a:p>
            <a:pPr algn="ctr" eaLnBrk="1" hangingPunct="1">
              <a:spcBef>
                <a:spcPct val="50000"/>
              </a:spcBef>
              <a:buFontTx/>
              <a:buNone/>
            </a:pPr>
            <a:r>
              <a:rPr lang="en-US" altLang="en-US" sz="2000">
                <a:solidFill>
                  <a:schemeClr val="tx1"/>
                </a:solidFill>
              </a:rPr>
              <a:t>Sugar … becomes cellulose</a:t>
            </a:r>
          </a:p>
        </p:txBody>
      </p:sp>
      <p:sp>
        <p:nvSpPr>
          <p:cNvPr id="9223" name="Text Box 7"/>
          <p:cNvSpPr txBox="1">
            <a:spLocks noChangeArrowheads="1"/>
          </p:cNvSpPr>
          <p:nvPr/>
        </p:nvSpPr>
        <p:spPr bwMode="auto">
          <a:xfrm>
            <a:off x="501650" y="4889500"/>
            <a:ext cx="8067675"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Font typeface="Wingdings" pitchFamily="2" charset="2"/>
              <a:buChar char="¶"/>
              <a:defRPr sz="3200">
                <a:solidFill>
                  <a:schemeClr val="bg2"/>
                </a:solidFill>
                <a:latin typeface="Comic Sans MS" pitchFamily="66" charset="0"/>
              </a:defRPr>
            </a:lvl1pPr>
            <a:lvl2pPr marL="742950" indent="-285750" algn="l" eaLnBrk="0" hangingPunct="0">
              <a:spcBef>
                <a:spcPct val="20000"/>
              </a:spcBef>
              <a:buFont typeface="Webdings" pitchFamily="18" charset="2"/>
              <a:buChar char="þ"/>
              <a:defRPr sz="2800">
                <a:solidFill>
                  <a:schemeClr val="bg2"/>
                </a:solidFill>
                <a:latin typeface="Comic Sans MS" pitchFamily="66" charset="0"/>
              </a:defRPr>
            </a:lvl2pPr>
            <a:lvl3pPr marL="1143000" indent="-228600" algn="l" eaLnBrk="0" hangingPunct="0">
              <a:spcBef>
                <a:spcPct val="20000"/>
              </a:spcBef>
              <a:buFont typeface="Wingdings 2" pitchFamily="18" charset="2"/>
              <a:buChar char=""/>
              <a:defRPr sz="2400">
                <a:solidFill>
                  <a:schemeClr val="bg2"/>
                </a:solidFill>
                <a:latin typeface="Comic Sans MS" pitchFamily="66" charset="0"/>
              </a:defRPr>
            </a:lvl3pPr>
            <a:lvl4pPr marL="1600200" indent="-228600" algn="l" eaLnBrk="0" hangingPunct="0">
              <a:spcBef>
                <a:spcPct val="20000"/>
              </a:spcBef>
              <a:buFont typeface="Webdings" pitchFamily="18" charset="2"/>
              <a:buChar char="õ"/>
              <a:defRPr sz="2000">
                <a:solidFill>
                  <a:schemeClr val="bg2"/>
                </a:solidFill>
                <a:latin typeface="Comic Sans MS" pitchFamily="66" charset="0"/>
              </a:defRPr>
            </a:lvl4pPr>
            <a:lvl5pPr marL="2057400" indent="-228600" algn="l" eaLnBrk="0" hangingPunct="0">
              <a:spcBef>
                <a:spcPct val="20000"/>
              </a:spcBef>
              <a:buFont typeface="Webdings" pitchFamily="18" charset="2"/>
              <a:buChar char="ö"/>
              <a:defRPr sz="2000">
                <a:solidFill>
                  <a:schemeClr val="bg2"/>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chemeClr val="bg2"/>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chemeClr val="bg2"/>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chemeClr val="bg2"/>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chemeClr val="bg2"/>
                </a:solidFill>
                <a:latin typeface="Comic Sans MS" pitchFamily="66" charset="0"/>
              </a:defRPr>
            </a:lvl9pPr>
          </a:lstStyle>
          <a:p>
            <a:pPr algn="ctr" eaLnBrk="1" hangingPunct="1">
              <a:spcBef>
                <a:spcPct val="50000"/>
              </a:spcBef>
              <a:buFontTx/>
              <a:buNone/>
            </a:pPr>
            <a:r>
              <a:rPr lang="en-US" altLang="en-US" dirty="0">
                <a:effectLst>
                  <a:outerShdw dist="38100" dir="2700000" algn="ctr" rotWithShape="0">
                    <a:schemeClr val="bg1"/>
                  </a:outerShdw>
                </a:effectLst>
              </a:rPr>
              <a:t>So the plants make themselves out of light, water and air                                    </a:t>
            </a:r>
            <a:r>
              <a:rPr lang="en-US" altLang="en-US" sz="2400" dirty="0">
                <a:effectLst>
                  <a:outerShdw dist="38100" dir="2700000" algn="ctr" rotWithShape="0">
                    <a:schemeClr val="bg1"/>
                  </a:outerShdw>
                </a:effectLst>
              </a:rPr>
              <a:t>(with the help of chlorophyll &amp; nutrients)</a:t>
            </a:r>
            <a:endParaRPr lang="en-US" altLang="en-US" sz="2400" baseline="-25000" dirty="0">
              <a:effectLst>
                <a:outerShdw dist="38100" dir="2700000" algn="ctr" rotWithShape="0">
                  <a:schemeClr val="bg1"/>
                </a:outerShdw>
              </a:effectLst>
              <a:sym typeface="Symbol" pitchFamily="18" charset="2"/>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83" name="Text Box 7"/>
          <p:cNvSpPr txBox="1">
            <a:spLocks noChangeArrowheads="1"/>
          </p:cNvSpPr>
          <p:nvPr/>
        </p:nvSpPr>
        <p:spPr bwMode="auto">
          <a:xfrm>
            <a:off x="455613" y="3998913"/>
            <a:ext cx="4525962" cy="1311275"/>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lgn="l" eaLnBrk="0" hangingPunct="0">
              <a:spcBef>
                <a:spcPct val="20000"/>
              </a:spcBef>
              <a:buFont typeface="Wingdings" pitchFamily="2" charset="2"/>
              <a:buChar char="¶"/>
              <a:defRPr sz="3200">
                <a:solidFill>
                  <a:schemeClr val="bg2"/>
                </a:solidFill>
                <a:latin typeface="Comic Sans MS" pitchFamily="66" charset="0"/>
              </a:defRPr>
            </a:lvl1pPr>
            <a:lvl2pPr marL="742950" indent="-285750" algn="l" eaLnBrk="0" hangingPunct="0">
              <a:spcBef>
                <a:spcPct val="20000"/>
              </a:spcBef>
              <a:buFont typeface="Webdings" pitchFamily="18" charset="2"/>
              <a:buChar char="þ"/>
              <a:defRPr sz="2800">
                <a:solidFill>
                  <a:schemeClr val="bg2"/>
                </a:solidFill>
                <a:latin typeface="Comic Sans MS" pitchFamily="66" charset="0"/>
              </a:defRPr>
            </a:lvl2pPr>
            <a:lvl3pPr marL="1143000" indent="-228600" algn="l" eaLnBrk="0" hangingPunct="0">
              <a:spcBef>
                <a:spcPct val="20000"/>
              </a:spcBef>
              <a:buFont typeface="Wingdings 2" pitchFamily="18" charset="2"/>
              <a:buChar char=""/>
              <a:defRPr sz="2400">
                <a:solidFill>
                  <a:schemeClr val="bg2"/>
                </a:solidFill>
                <a:latin typeface="Comic Sans MS" pitchFamily="66" charset="0"/>
              </a:defRPr>
            </a:lvl3pPr>
            <a:lvl4pPr marL="1600200" indent="-228600" algn="l" eaLnBrk="0" hangingPunct="0">
              <a:spcBef>
                <a:spcPct val="20000"/>
              </a:spcBef>
              <a:buFont typeface="Webdings" pitchFamily="18" charset="2"/>
              <a:buChar char="õ"/>
              <a:defRPr sz="2000">
                <a:solidFill>
                  <a:schemeClr val="bg2"/>
                </a:solidFill>
                <a:latin typeface="Comic Sans MS" pitchFamily="66" charset="0"/>
              </a:defRPr>
            </a:lvl4pPr>
            <a:lvl5pPr marL="2057400" indent="-228600" algn="l" eaLnBrk="0" hangingPunct="0">
              <a:spcBef>
                <a:spcPct val="20000"/>
              </a:spcBef>
              <a:buFont typeface="Webdings" pitchFamily="18" charset="2"/>
              <a:buChar char="ö"/>
              <a:defRPr sz="2000">
                <a:solidFill>
                  <a:schemeClr val="bg2"/>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chemeClr val="bg2"/>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chemeClr val="bg2"/>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chemeClr val="bg2"/>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chemeClr val="bg2"/>
                </a:solidFill>
                <a:latin typeface="Comic Sans MS" pitchFamily="66" charset="0"/>
              </a:defRPr>
            </a:lvl9pPr>
          </a:lstStyle>
          <a:p>
            <a:pPr algn="ctr" eaLnBrk="1" hangingPunct="1">
              <a:spcBef>
                <a:spcPct val="50000"/>
              </a:spcBef>
              <a:buFontTx/>
              <a:buNone/>
            </a:pPr>
            <a:r>
              <a:rPr lang="en-US" altLang="en-US" sz="4000"/>
              <a:t>                                 Sticks!</a:t>
            </a:r>
          </a:p>
        </p:txBody>
      </p:sp>
      <p:sp>
        <p:nvSpPr>
          <p:cNvPr id="10243" name="Rectangle 2"/>
          <p:cNvSpPr>
            <a:spLocks noGrp="1" noChangeArrowheads="1"/>
          </p:cNvSpPr>
          <p:nvPr>
            <p:ph type="title"/>
          </p:nvPr>
        </p:nvSpPr>
        <p:spPr/>
        <p:txBody>
          <a:bodyPr/>
          <a:lstStyle/>
          <a:p>
            <a:pPr eaLnBrk="1" hangingPunct="1"/>
            <a:r>
              <a:rPr lang="en-US" altLang="en-US" smtClean="0"/>
              <a:t>Quiz Question</a:t>
            </a:r>
          </a:p>
        </p:txBody>
      </p:sp>
      <p:sp>
        <p:nvSpPr>
          <p:cNvPr id="10244" name="Rectangle 3"/>
          <p:cNvSpPr>
            <a:spLocks noGrp="1" noChangeArrowheads="1"/>
          </p:cNvSpPr>
          <p:nvPr>
            <p:ph type="body" idx="1"/>
          </p:nvPr>
        </p:nvSpPr>
        <p:spPr/>
        <p:txBody>
          <a:bodyPr/>
          <a:lstStyle/>
          <a:p>
            <a:pPr marL="609600" indent="-609600" eaLnBrk="1" hangingPunct="1">
              <a:buFont typeface="Wingdings" pitchFamily="2" charset="2"/>
              <a:buNone/>
            </a:pPr>
            <a:r>
              <a:rPr lang="en-US" altLang="en-US" smtClean="0"/>
              <a:t> The planet shown is unique for</a:t>
            </a:r>
          </a:p>
          <a:p>
            <a:pPr marL="609600" indent="-609600" eaLnBrk="1" hangingPunct="1">
              <a:buFont typeface="Wingdings" pitchFamily="2" charset="2"/>
              <a:buNone/>
            </a:pPr>
            <a:r>
              <a:rPr lang="en-US" altLang="en-US" smtClean="0"/>
              <a:t>	A) Carbon Dioxide in its atmosphere</a:t>
            </a:r>
          </a:p>
          <a:p>
            <a:pPr marL="609600" indent="-609600" eaLnBrk="1" hangingPunct="1">
              <a:buFont typeface="Wingdings" pitchFamily="2" charset="2"/>
              <a:buNone/>
            </a:pPr>
            <a:r>
              <a:rPr lang="en-US" altLang="en-US" smtClean="0"/>
              <a:t>	B) Solid water on its surface</a:t>
            </a:r>
          </a:p>
          <a:p>
            <a:pPr marL="609600" indent="-609600" eaLnBrk="1" hangingPunct="1">
              <a:buFont typeface="Wingdings" pitchFamily="2" charset="2"/>
              <a:buNone/>
            </a:pPr>
            <a:r>
              <a:rPr lang="en-US" altLang="en-US" smtClean="0"/>
              <a:t>	C) Sticks</a:t>
            </a:r>
          </a:p>
        </p:txBody>
      </p:sp>
      <p:pic>
        <p:nvPicPr>
          <p:cNvPr id="10245" name="Picture 5" descr="GlobeAfricaAP17trans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7288" y="2646363"/>
            <a:ext cx="4176712" cy="421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1" name="Oval 5"/>
          <p:cNvSpPr>
            <a:spLocks noChangeArrowheads="1"/>
          </p:cNvSpPr>
          <p:nvPr/>
        </p:nvSpPr>
        <p:spPr bwMode="auto">
          <a:xfrm>
            <a:off x="800100" y="2674938"/>
            <a:ext cx="2239963" cy="822325"/>
          </a:xfrm>
          <a:prstGeom prst="ellipse">
            <a:avLst/>
          </a:prstGeom>
          <a:noFill/>
          <a:ln w="63500">
            <a:solidFill>
              <a:schemeClr val="bg2"/>
            </a:solidFill>
            <a:round/>
            <a:headEnd/>
            <a:tailEnd/>
          </a:ln>
          <a:effectLst>
            <a:outerShdw dist="35921" dir="2700000" algn="ctr" rotWithShape="0">
              <a:schemeClr val="bg1"/>
            </a:outerShdw>
          </a:effectLst>
          <a:extLst>
            <a:ext uri="{909E8E84-426E-40DD-AFC4-6F175D3DCCD1}">
              <a14:hiddenFill xmlns:a14="http://schemas.microsoft.com/office/drawing/2010/main">
                <a:solidFill>
                  <a:schemeClr val="accent1"/>
                </a:solidFill>
              </a14:hiddenFill>
            </a:ext>
          </a:extLst>
        </p:spPr>
        <p:txBody>
          <a:bodyPr wrap="none" anchor="ctr"/>
          <a:lstStyle>
            <a:lvl1pPr algn="l" eaLnBrk="0" hangingPunct="0">
              <a:spcBef>
                <a:spcPct val="20000"/>
              </a:spcBef>
              <a:buFont typeface="Wingdings" pitchFamily="2" charset="2"/>
              <a:buChar char="¶"/>
              <a:defRPr sz="3200">
                <a:solidFill>
                  <a:schemeClr val="bg2"/>
                </a:solidFill>
                <a:latin typeface="Comic Sans MS" pitchFamily="66" charset="0"/>
              </a:defRPr>
            </a:lvl1pPr>
            <a:lvl2pPr marL="742950" indent="-285750" algn="l" eaLnBrk="0" hangingPunct="0">
              <a:spcBef>
                <a:spcPct val="20000"/>
              </a:spcBef>
              <a:buFont typeface="Webdings" pitchFamily="18" charset="2"/>
              <a:buChar char="þ"/>
              <a:defRPr sz="2800">
                <a:solidFill>
                  <a:schemeClr val="bg2"/>
                </a:solidFill>
                <a:latin typeface="Comic Sans MS" pitchFamily="66" charset="0"/>
              </a:defRPr>
            </a:lvl2pPr>
            <a:lvl3pPr marL="1143000" indent="-228600" algn="l" eaLnBrk="0" hangingPunct="0">
              <a:spcBef>
                <a:spcPct val="20000"/>
              </a:spcBef>
              <a:buFont typeface="Wingdings 2" pitchFamily="18" charset="2"/>
              <a:buChar char=""/>
              <a:defRPr sz="2400">
                <a:solidFill>
                  <a:schemeClr val="bg2"/>
                </a:solidFill>
                <a:latin typeface="Comic Sans MS" pitchFamily="66" charset="0"/>
              </a:defRPr>
            </a:lvl3pPr>
            <a:lvl4pPr marL="1600200" indent="-228600" algn="l" eaLnBrk="0" hangingPunct="0">
              <a:spcBef>
                <a:spcPct val="20000"/>
              </a:spcBef>
              <a:buFont typeface="Webdings" pitchFamily="18" charset="2"/>
              <a:buChar char="õ"/>
              <a:defRPr sz="2000">
                <a:solidFill>
                  <a:schemeClr val="bg2"/>
                </a:solidFill>
                <a:latin typeface="Comic Sans MS" pitchFamily="66" charset="0"/>
              </a:defRPr>
            </a:lvl4pPr>
            <a:lvl5pPr marL="2057400" indent="-228600" algn="l" eaLnBrk="0" hangingPunct="0">
              <a:spcBef>
                <a:spcPct val="20000"/>
              </a:spcBef>
              <a:buFont typeface="Webdings" pitchFamily="18" charset="2"/>
              <a:buChar char="ö"/>
              <a:defRPr sz="2000">
                <a:solidFill>
                  <a:schemeClr val="bg2"/>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chemeClr val="bg2"/>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chemeClr val="bg2"/>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chemeClr val="bg2"/>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chemeClr val="bg2"/>
                </a:solidFill>
                <a:latin typeface="Comic Sans MS" pitchFamily="66" charset="0"/>
              </a:defRPr>
            </a:lvl9pPr>
          </a:lstStyle>
          <a:p>
            <a:pPr algn="ctr" eaLnBrk="1" hangingPunct="1">
              <a:spcBef>
                <a:spcPct val="0"/>
              </a:spcBef>
              <a:buFontTx/>
              <a:buNone/>
            </a:pPr>
            <a:endParaRPr lang="en-US" altLang="en-US" sz="2400">
              <a:solidFill>
                <a:schemeClr val="tx1"/>
              </a:solidFill>
              <a:latin typeface="Times New Roman" pitchFamily="18" charset="0"/>
            </a:endParaRPr>
          </a:p>
        </p:txBody>
      </p:sp>
      <p:sp>
        <p:nvSpPr>
          <p:cNvPr id="75782" name="Text Box 6"/>
          <p:cNvSpPr txBox="1">
            <a:spLocks noChangeArrowheads="1"/>
          </p:cNvSpPr>
          <p:nvPr/>
        </p:nvSpPr>
        <p:spPr bwMode="auto">
          <a:xfrm>
            <a:off x="455613" y="3998913"/>
            <a:ext cx="4525962" cy="701675"/>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lgn="l" eaLnBrk="0" hangingPunct="0">
              <a:spcBef>
                <a:spcPct val="20000"/>
              </a:spcBef>
              <a:buFont typeface="Wingdings" pitchFamily="2" charset="2"/>
              <a:buChar char="¶"/>
              <a:defRPr sz="3200">
                <a:solidFill>
                  <a:schemeClr val="bg2"/>
                </a:solidFill>
                <a:latin typeface="Comic Sans MS" pitchFamily="66" charset="0"/>
              </a:defRPr>
            </a:lvl1pPr>
            <a:lvl2pPr marL="742950" indent="-285750" algn="l" eaLnBrk="0" hangingPunct="0">
              <a:spcBef>
                <a:spcPct val="20000"/>
              </a:spcBef>
              <a:buFont typeface="Webdings" pitchFamily="18" charset="2"/>
              <a:buChar char="þ"/>
              <a:defRPr sz="2800">
                <a:solidFill>
                  <a:schemeClr val="bg2"/>
                </a:solidFill>
                <a:latin typeface="Comic Sans MS" pitchFamily="66" charset="0"/>
              </a:defRPr>
            </a:lvl2pPr>
            <a:lvl3pPr marL="1143000" indent="-228600" algn="l" eaLnBrk="0" hangingPunct="0">
              <a:spcBef>
                <a:spcPct val="20000"/>
              </a:spcBef>
              <a:buFont typeface="Wingdings 2" pitchFamily="18" charset="2"/>
              <a:buChar char=""/>
              <a:defRPr sz="2400">
                <a:solidFill>
                  <a:schemeClr val="bg2"/>
                </a:solidFill>
                <a:latin typeface="Comic Sans MS" pitchFamily="66" charset="0"/>
              </a:defRPr>
            </a:lvl3pPr>
            <a:lvl4pPr marL="1600200" indent="-228600" algn="l" eaLnBrk="0" hangingPunct="0">
              <a:spcBef>
                <a:spcPct val="20000"/>
              </a:spcBef>
              <a:buFont typeface="Webdings" pitchFamily="18" charset="2"/>
              <a:buChar char="õ"/>
              <a:defRPr sz="2000">
                <a:solidFill>
                  <a:schemeClr val="bg2"/>
                </a:solidFill>
                <a:latin typeface="Comic Sans MS" pitchFamily="66" charset="0"/>
              </a:defRPr>
            </a:lvl4pPr>
            <a:lvl5pPr marL="2057400" indent="-228600" algn="l" eaLnBrk="0" hangingPunct="0">
              <a:spcBef>
                <a:spcPct val="20000"/>
              </a:spcBef>
              <a:buFont typeface="Webdings" pitchFamily="18" charset="2"/>
              <a:buChar char="ö"/>
              <a:defRPr sz="2000">
                <a:solidFill>
                  <a:schemeClr val="bg2"/>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chemeClr val="bg2"/>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chemeClr val="bg2"/>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chemeClr val="bg2"/>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chemeClr val="bg2"/>
                </a:solidFill>
                <a:latin typeface="Comic Sans MS" pitchFamily="66" charset="0"/>
              </a:defRPr>
            </a:lvl9pPr>
          </a:lstStyle>
          <a:p>
            <a:pPr algn="ctr" eaLnBrk="1" hangingPunct="1">
              <a:spcBef>
                <a:spcPct val="50000"/>
              </a:spcBef>
              <a:buFontTx/>
              <a:buNone/>
            </a:pPr>
            <a:r>
              <a:rPr lang="en-US" altLang="en-US" sz="4000"/>
              <a:t>Yeah!                                   </a:t>
            </a:r>
          </a:p>
        </p:txBody>
      </p:sp>
      <p:sp>
        <p:nvSpPr>
          <p:cNvPr id="75784" name="Text Box 8"/>
          <p:cNvSpPr txBox="1">
            <a:spLocks noChangeArrowheads="1"/>
          </p:cNvSpPr>
          <p:nvPr/>
        </p:nvSpPr>
        <p:spPr bwMode="auto">
          <a:xfrm>
            <a:off x="455613" y="5218113"/>
            <a:ext cx="4525962" cy="701675"/>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lgn="l" eaLnBrk="0" hangingPunct="0">
              <a:spcBef>
                <a:spcPct val="20000"/>
              </a:spcBef>
              <a:buFont typeface="Wingdings" pitchFamily="2" charset="2"/>
              <a:buChar char="¶"/>
              <a:defRPr sz="3200">
                <a:solidFill>
                  <a:schemeClr val="bg2"/>
                </a:solidFill>
                <a:latin typeface="Comic Sans MS" pitchFamily="66" charset="0"/>
              </a:defRPr>
            </a:lvl1pPr>
            <a:lvl2pPr marL="742950" indent="-285750" algn="l" eaLnBrk="0" hangingPunct="0">
              <a:spcBef>
                <a:spcPct val="20000"/>
              </a:spcBef>
              <a:buFont typeface="Webdings" pitchFamily="18" charset="2"/>
              <a:buChar char="þ"/>
              <a:defRPr sz="2800">
                <a:solidFill>
                  <a:schemeClr val="bg2"/>
                </a:solidFill>
                <a:latin typeface="Comic Sans MS" pitchFamily="66" charset="0"/>
              </a:defRPr>
            </a:lvl2pPr>
            <a:lvl3pPr marL="1143000" indent="-228600" algn="l" eaLnBrk="0" hangingPunct="0">
              <a:spcBef>
                <a:spcPct val="20000"/>
              </a:spcBef>
              <a:buFont typeface="Wingdings 2" pitchFamily="18" charset="2"/>
              <a:buChar char=""/>
              <a:defRPr sz="2400">
                <a:solidFill>
                  <a:schemeClr val="bg2"/>
                </a:solidFill>
                <a:latin typeface="Comic Sans MS" pitchFamily="66" charset="0"/>
              </a:defRPr>
            </a:lvl3pPr>
            <a:lvl4pPr marL="1600200" indent="-228600" algn="l" eaLnBrk="0" hangingPunct="0">
              <a:spcBef>
                <a:spcPct val="20000"/>
              </a:spcBef>
              <a:buFont typeface="Webdings" pitchFamily="18" charset="2"/>
              <a:buChar char="õ"/>
              <a:defRPr sz="2000">
                <a:solidFill>
                  <a:schemeClr val="bg2"/>
                </a:solidFill>
                <a:latin typeface="Comic Sans MS" pitchFamily="66" charset="0"/>
              </a:defRPr>
            </a:lvl4pPr>
            <a:lvl5pPr marL="2057400" indent="-228600" algn="l" eaLnBrk="0" hangingPunct="0">
              <a:spcBef>
                <a:spcPct val="20000"/>
              </a:spcBef>
              <a:buFont typeface="Webdings" pitchFamily="18" charset="2"/>
              <a:buChar char="ö"/>
              <a:defRPr sz="2000">
                <a:solidFill>
                  <a:schemeClr val="bg2"/>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chemeClr val="bg2"/>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chemeClr val="bg2"/>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chemeClr val="bg2"/>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chemeClr val="bg2"/>
                </a:solidFill>
                <a:latin typeface="Comic Sans MS" pitchFamily="66" charset="0"/>
              </a:defRPr>
            </a:lvl9pPr>
          </a:lstStyle>
          <a:p>
            <a:pPr algn="ctr" eaLnBrk="1" hangingPunct="1">
              <a:spcBef>
                <a:spcPct val="50000"/>
              </a:spcBef>
              <a:buFontTx/>
              <a:buNone/>
            </a:pPr>
            <a:r>
              <a:rPr lang="en-US" altLang="en-US" sz="4000"/>
              <a:t>They’re amazing!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5781"/>
                                        </p:tgtEl>
                                        <p:attrNameLst>
                                          <p:attrName>style.visibility</p:attrName>
                                        </p:attrNameLst>
                                      </p:cBhvr>
                                      <p:to>
                                        <p:strVal val="visible"/>
                                      </p:to>
                                    </p:set>
                                    <p:animEffect transition="in" filter="wheel(1)">
                                      <p:cBhvr>
                                        <p:cTn id="7" dur="500"/>
                                        <p:tgtEl>
                                          <p:spTgt spid="7578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75782"/>
                                        </p:tgtEl>
                                        <p:attrNameLst>
                                          <p:attrName>style.visibility</p:attrName>
                                        </p:attrNameLst>
                                      </p:cBhvr>
                                      <p:to>
                                        <p:strVal val="visible"/>
                                      </p:to>
                                    </p:set>
                                    <p:anim calcmode="lin" valueType="num">
                                      <p:cBhvr additive="base">
                                        <p:cTn id="12" dur="500" fill="hold"/>
                                        <p:tgtEl>
                                          <p:spTgt spid="75782"/>
                                        </p:tgtEl>
                                        <p:attrNameLst>
                                          <p:attrName>ppt_x</p:attrName>
                                        </p:attrNameLst>
                                      </p:cBhvr>
                                      <p:tavLst>
                                        <p:tav tm="0">
                                          <p:val>
                                            <p:strVal val="#ppt_x"/>
                                          </p:val>
                                        </p:tav>
                                        <p:tav tm="100000">
                                          <p:val>
                                            <p:strVal val="#ppt_x"/>
                                          </p:val>
                                        </p:tav>
                                      </p:tavLst>
                                    </p:anim>
                                    <p:anim calcmode="lin" valueType="num">
                                      <p:cBhvr additive="base">
                                        <p:cTn id="13" dur="500" fill="hold"/>
                                        <p:tgtEl>
                                          <p:spTgt spid="75782"/>
                                        </p:tgtEl>
                                        <p:attrNameLst>
                                          <p:attrName>ppt_y</p:attrName>
                                        </p:attrNameLst>
                                      </p:cBhvr>
                                      <p:tavLst>
                                        <p:tav tm="0">
                                          <p:val>
                                            <p:strVal val="0-#ppt_h/2"/>
                                          </p:val>
                                        </p:tav>
                                        <p:tav tm="100000">
                                          <p:val>
                                            <p:strVal val="#ppt_y"/>
                                          </p:val>
                                        </p:tav>
                                      </p:tavLst>
                                    </p:anim>
                                  </p:childTnLst>
                                </p:cTn>
                              </p:par>
                            </p:childTnLst>
                          </p:cTn>
                        </p:par>
                        <p:par>
                          <p:cTn id="14" fill="hold" nodeType="afterGroup">
                            <p:stCondLst>
                              <p:cond delay="500"/>
                            </p:stCondLst>
                            <p:childTnLst>
                              <p:par>
                                <p:cTn id="15" presetID="2" presetClass="entr" presetSubtype="3" fill="hold" grpId="0" nodeType="afterEffect">
                                  <p:stCondLst>
                                    <p:cond delay="0"/>
                                  </p:stCondLst>
                                  <p:childTnLst>
                                    <p:set>
                                      <p:cBhvr>
                                        <p:cTn id="16" dur="1" fill="hold">
                                          <p:stCondLst>
                                            <p:cond delay="0"/>
                                          </p:stCondLst>
                                        </p:cTn>
                                        <p:tgtEl>
                                          <p:spTgt spid="75783"/>
                                        </p:tgtEl>
                                        <p:attrNameLst>
                                          <p:attrName>style.visibility</p:attrName>
                                        </p:attrNameLst>
                                      </p:cBhvr>
                                      <p:to>
                                        <p:strVal val="visible"/>
                                      </p:to>
                                    </p:set>
                                    <p:anim calcmode="lin" valueType="num">
                                      <p:cBhvr additive="base">
                                        <p:cTn id="17" dur="500" fill="hold"/>
                                        <p:tgtEl>
                                          <p:spTgt spid="75783"/>
                                        </p:tgtEl>
                                        <p:attrNameLst>
                                          <p:attrName>ppt_x</p:attrName>
                                        </p:attrNameLst>
                                      </p:cBhvr>
                                      <p:tavLst>
                                        <p:tav tm="0">
                                          <p:val>
                                            <p:strVal val="1+#ppt_w/2"/>
                                          </p:val>
                                        </p:tav>
                                        <p:tav tm="100000">
                                          <p:val>
                                            <p:strVal val="#ppt_x"/>
                                          </p:val>
                                        </p:tav>
                                      </p:tavLst>
                                    </p:anim>
                                    <p:anim calcmode="lin" valueType="num">
                                      <p:cBhvr additive="base">
                                        <p:cTn id="18" dur="500" fill="hold"/>
                                        <p:tgtEl>
                                          <p:spTgt spid="75783"/>
                                        </p:tgtEl>
                                        <p:attrNameLst>
                                          <p:attrName>ppt_y</p:attrName>
                                        </p:attrNameLst>
                                      </p:cBhvr>
                                      <p:tavLst>
                                        <p:tav tm="0">
                                          <p:val>
                                            <p:strVal val="0-#ppt_h/2"/>
                                          </p:val>
                                        </p:tav>
                                        <p:tav tm="100000">
                                          <p:val>
                                            <p:strVal val="#ppt_y"/>
                                          </p:val>
                                        </p:tav>
                                      </p:tavLst>
                                    </p:anim>
                                  </p:childTnLst>
                                </p:cTn>
                              </p:par>
                            </p:childTnLst>
                          </p:cTn>
                        </p:par>
                        <p:par>
                          <p:cTn id="19" fill="hold" nodeType="afterGroup">
                            <p:stCondLst>
                              <p:cond delay="1000"/>
                            </p:stCondLst>
                            <p:childTnLst>
                              <p:par>
                                <p:cTn id="20" presetID="35" presetClass="entr" presetSubtype="0" fill="hold" grpId="0" nodeType="afterEffect">
                                  <p:stCondLst>
                                    <p:cond delay="0"/>
                                  </p:stCondLst>
                                  <p:childTnLst>
                                    <p:set>
                                      <p:cBhvr>
                                        <p:cTn id="21" dur="1" fill="hold">
                                          <p:stCondLst>
                                            <p:cond delay="0"/>
                                          </p:stCondLst>
                                        </p:cTn>
                                        <p:tgtEl>
                                          <p:spTgt spid="75784"/>
                                        </p:tgtEl>
                                        <p:attrNameLst>
                                          <p:attrName>style.visibility</p:attrName>
                                        </p:attrNameLst>
                                      </p:cBhvr>
                                      <p:to>
                                        <p:strVal val="visible"/>
                                      </p:to>
                                    </p:set>
                                    <p:animEffect transition="in" filter="fade">
                                      <p:cBhvr>
                                        <p:cTn id="22" dur="2000"/>
                                        <p:tgtEl>
                                          <p:spTgt spid="75784"/>
                                        </p:tgtEl>
                                      </p:cBhvr>
                                    </p:animEffect>
                                    <p:anim calcmode="lin" valueType="num">
                                      <p:cBhvr>
                                        <p:cTn id="23" dur="2000" fill="hold"/>
                                        <p:tgtEl>
                                          <p:spTgt spid="75784"/>
                                        </p:tgtEl>
                                        <p:attrNameLst>
                                          <p:attrName>style.rotation</p:attrName>
                                        </p:attrNameLst>
                                      </p:cBhvr>
                                      <p:tavLst>
                                        <p:tav tm="0">
                                          <p:val>
                                            <p:fltVal val="720"/>
                                          </p:val>
                                        </p:tav>
                                        <p:tav tm="100000">
                                          <p:val>
                                            <p:fltVal val="0"/>
                                          </p:val>
                                        </p:tav>
                                      </p:tavLst>
                                    </p:anim>
                                    <p:anim calcmode="lin" valueType="num">
                                      <p:cBhvr>
                                        <p:cTn id="24" dur="2000" fill="hold"/>
                                        <p:tgtEl>
                                          <p:spTgt spid="75784"/>
                                        </p:tgtEl>
                                        <p:attrNameLst>
                                          <p:attrName>ppt_h</p:attrName>
                                        </p:attrNameLst>
                                      </p:cBhvr>
                                      <p:tavLst>
                                        <p:tav tm="0">
                                          <p:val>
                                            <p:fltVal val="0"/>
                                          </p:val>
                                        </p:tav>
                                        <p:tav tm="100000">
                                          <p:val>
                                            <p:strVal val="#ppt_h"/>
                                          </p:val>
                                        </p:tav>
                                      </p:tavLst>
                                    </p:anim>
                                    <p:anim calcmode="lin" valueType="num">
                                      <p:cBhvr>
                                        <p:cTn id="25" dur="2000" fill="hold"/>
                                        <p:tgtEl>
                                          <p:spTgt spid="75784"/>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3" grpId="0"/>
      <p:bldP spid="75781" grpId="0" animBg="1"/>
      <p:bldP spid="75782" grpId="0"/>
      <p:bldP spid="7578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685800" y="0"/>
            <a:ext cx="7772400" cy="914400"/>
          </a:xfrm>
        </p:spPr>
        <p:txBody>
          <a:bodyPr/>
          <a:lstStyle/>
          <a:p>
            <a:pPr eaLnBrk="1" hangingPunct="1"/>
            <a:r>
              <a:rPr lang="en-US" altLang="en-US" smtClean="0"/>
              <a:t>Genesis</a:t>
            </a:r>
          </a:p>
        </p:txBody>
      </p:sp>
      <p:sp>
        <p:nvSpPr>
          <p:cNvPr id="3075" name="Rectangle 3"/>
          <p:cNvSpPr>
            <a:spLocks noGrp="1" noChangeArrowheads="1"/>
          </p:cNvSpPr>
          <p:nvPr>
            <p:ph type="body" idx="1"/>
          </p:nvPr>
        </p:nvSpPr>
        <p:spPr>
          <a:xfrm>
            <a:off x="562429" y="1190170"/>
            <a:ext cx="8019143" cy="5036457"/>
          </a:xfrm>
        </p:spPr>
        <p:txBody>
          <a:bodyPr/>
          <a:lstStyle/>
          <a:p>
            <a:pPr marL="0" indent="461963" eaLnBrk="1" hangingPunct="1"/>
            <a:r>
              <a:rPr lang="en-US" altLang="en-US" sz="3000" dirty="0" smtClean="0"/>
              <a:t>“And God said, "Let the waters bring forth swarms of living creatures, and let birds fly above the earth across the dome of the sky." So God created the great sea monsters and every living creature that moves, of every kind, with which the waters swarm, and every winged bird of every kind. And God saw that it was good. </a:t>
            </a:r>
          </a:p>
          <a:p>
            <a:pPr marL="0" indent="461963" eaLnBrk="1" hangingPunct="1"/>
            <a:r>
              <a:rPr lang="en-US" altLang="en-US" sz="3000" dirty="0" smtClean="0"/>
              <a:t>And there was evening and there was morning, the fifth day.</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0" y="0"/>
            <a:ext cx="9144000" cy="914400"/>
          </a:xfrm>
        </p:spPr>
        <p:txBody>
          <a:bodyPr/>
          <a:lstStyle/>
          <a:p>
            <a:pPr eaLnBrk="1" hangingPunct="1"/>
            <a:r>
              <a:rPr lang="en-US" altLang="en-US" smtClean="0"/>
              <a:t>Life At High Temperature</a:t>
            </a:r>
          </a:p>
        </p:txBody>
      </p:sp>
      <p:pic>
        <p:nvPicPr>
          <p:cNvPr id="19462" name="Picture 6" descr="cyanobacter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3751717"/>
            <a:ext cx="3721100" cy="261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5" descr="boilingpo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1730829"/>
            <a:ext cx="3251200"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7" descr="Thermus_acuaticu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613" y="2227717"/>
            <a:ext cx="4754562" cy="256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4" name="Text Box 8"/>
          <p:cNvSpPr txBox="1">
            <a:spLocks noChangeArrowheads="1"/>
          </p:cNvSpPr>
          <p:nvPr/>
        </p:nvSpPr>
        <p:spPr bwMode="auto">
          <a:xfrm>
            <a:off x="406401" y="4760913"/>
            <a:ext cx="3592059"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800">
                <a:solidFill>
                  <a:srgbClr val="FFFF00"/>
                </a:solidFill>
                <a:latin typeface="Times New Roman" pitchFamily="18" charset="0"/>
              </a:defRPr>
            </a:lvl1pPr>
            <a:lvl2pPr marL="742950" indent="-285750" eaLnBrk="0" hangingPunct="0">
              <a:defRPr sz="2800">
                <a:solidFill>
                  <a:srgbClr val="FFFF00"/>
                </a:solidFill>
                <a:latin typeface="Times New Roman" pitchFamily="18" charset="0"/>
              </a:defRPr>
            </a:lvl2pPr>
            <a:lvl3pPr marL="1143000" indent="-228600" eaLnBrk="0" hangingPunct="0">
              <a:defRPr sz="2800">
                <a:solidFill>
                  <a:srgbClr val="FFFF00"/>
                </a:solidFill>
                <a:latin typeface="Times New Roman" pitchFamily="18" charset="0"/>
              </a:defRPr>
            </a:lvl3pPr>
            <a:lvl4pPr marL="1600200" indent="-228600" eaLnBrk="0" hangingPunct="0">
              <a:defRPr sz="2800">
                <a:solidFill>
                  <a:srgbClr val="FFFF00"/>
                </a:solidFill>
                <a:latin typeface="Times New Roman" pitchFamily="18" charset="0"/>
              </a:defRPr>
            </a:lvl4pPr>
            <a:lvl5pPr marL="2057400" indent="-228600" eaLnBrk="0" hangingPunct="0">
              <a:defRPr sz="2800">
                <a:solidFill>
                  <a:srgbClr val="FFFF00"/>
                </a:solidFill>
                <a:latin typeface="Times New Roman" pitchFamily="18" charset="0"/>
              </a:defRPr>
            </a:lvl5pPr>
            <a:lvl6pPr marL="2514600" indent="-228600" algn="ctr" eaLnBrk="0" fontAlgn="base" hangingPunct="0">
              <a:spcBef>
                <a:spcPct val="50000"/>
              </a:spcBef>
              <a:spcAft>
                <a:spcPct val="0"/>
              </a:spcAft>
              <a:defRPr sz="2800">
                <a:solidFill>
                  <a:srgbClr val="FFFF00"/>
                </a:solidFill>
                <a:latin typeface="Times New Roman" pitchFamily="18" charset="0"/>
              </a:defRPr>
            </a:lvl6pPr>
            <a:lvl7pPr marL="2971800" indent="-228600" algn="ctr" eaLnBrk="0" fontAlgn="base" hangingPunct="0">
              <a:spcBef>
                <a:spcPct val="50000"/>
              </a:spcBef>
              <a:spcAft>
                <a:spcPct val="0"/>
              </a:spcAft>
              <a:defRPr sz="2800">
                <a:solidFill>
                  <a:srgbClr val="FFFF00"/>
                </a:solidFill>
                <a:latin typeface="Times New Roman" pitchFamily="18" charset="0"/>
              </a:defRPr>
            </a:lvl7pPr>
            <a:lvl8pPr marL="3429000" indent="-228600" algn="ctr" eaLnBrk="0" fontAlgn="base" hangingPunct="0">
              <a:spcBef>
                <a:spcPct val="50000"/>
              </a:spcBef>
              <a:spcAft>
                <a:spcPct val="0"/>
              </a:spcAft>
              <a:defRPr sz="2800">
                <a:solidFill>
                  <a:srgbClr val="FFFF00"/>
                </a:solidFill>
                <a:latin typeface="Times New Roman" pitchFamily="18" charset="0"/>
              </a:defRPr>
            </a:lvl8pPr>
            <a:lvl9pPr marL="3886200" indent="-228600" algn="ctr" eaLnBrk="0" fontAlgn="base" hangingPunct="0">
              <a:spcBef>
                <a:spcPct val="50000"/>
              </a:spcBef>
              <a:spcAft>
                <a:spcPct val="0"/>
              </a:spcAft>
              <a:defRPr sz="2800">
                <a:solidFill>
                  <a:srgbClr val="FFFF00"/>
                </a:solidFill>
                <a:latin typeface="Times New Roman" pitchFamily="18" charset="0"/>
              </a:defRPr>
            </a:lvl9pPr>
          </a:lstStyle>
          <a:p>
            <a:pPr eaLnBrk="1" hangingPunct="1"/>
            <a:r>
              <a:rPr lang="en-US" altLang="en-US" sz="3200" dirty="0">
                <a:effectLst>
                  <a:outerShdw dist="38100" dir="2700000" algn="ctr" rotWithShape="0">
                    <a:schemeClr val="bg1"/>
                  </a:outerShdw>
                </a:effectLst>
                <a:latin typeface="+mn-lt"/>
              </a:rPr>
              <a:t>Cyanobacteria … the oldest life       on Earth</a:t>
            </a:r>
          </a:p>
        </p:txBody>
      </p:sp>
      <p:sp>
        <p:nvSpPr>
          <p:cNvPr id="2" name="TextBox 1"/>
          <p:cNvSpPr txBox="1"/>
          <p:nvPr/>
        </p:nvSpPr>
        <p:spPr>
          <a:xfrm>
            <a:off x="0" y="1030514"/>
            <a:ext cx="9144000" cy="584775"/>
          </a:xfrm>
          <a:prstGeom prst="rect">
            <a:avLst/>
          </a:prstGeom>
          <a:noFill/>
        </p:spPr>
        <p:txBody>
          <a:bodyPr wrap="square" rtlCol="0">
            <a:spAutoFit/>
          </a:bodyPr>
          <a:lstStyle/>
          <a:p>
            <a:r>
              <a:rPr lang="en-US" sz="3200" dirty="0" smtClean="0">
                <a:solidFill>
                  <a:srgbClr val="FFFF00"/>
                </a:solidFill>
                <a:effectLst>
                  <a:outerShdw dist="38100" dir="2700000" algn="ctr" rotWithShape="0">
                    <a:schemeClr val="bg1"/>
                  </a:outerShdw>
                </a:effectLst>
                <a:latin typeface="+mn-lt"/>
              </a:rPr>
              <a:t>Hot springs in Yellowstone National Park</a:t>
            </a:r>
            <a:endParaRPr lang="en-US" sz="3200" dirty="0">
              <a:solidFill>
                <a:srgbClr val="FFFF00"/>
              </a:solidFill>
              <a:effectLst>
                <a:outerShdw dist="38100" dir="2700000" algn="ctr" rotWithShape="0">
                  <a:schemeClr val="bg1"/>
                </a:outerShdw>
              </a:effectLst>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37" fill="hold" nodeType="clickEffect">
                                  <p:stCondLst>
                                    <p:cond delay="0"/>
                                  </p:stCondLst>
                                  <p:childTnLst>
                                    <p:set>
                                      <p:cBhvr>
                                        <p:cTn id="6" dur="1" fill="hold">
                                          <p:stCondLst>
                                            <p:cond delay="0"/>
                                          </p:stCondLst>
                                        </p:cTn>
                                        <p:tgtEl>
                                          <p:spTgt spid="19462"/>
                                        </p:tgtEl>
                                        <p:attrNameLst>
                                          <p:attrName>style.visibility</p:attrName>
                                        </p:attrNameLst>
                                      </p:cBhvr>
                                      <p:to>
                                        <p:strVal val="visible"/>
                                      </p:to>
                                    </p:set>
                                    <p:animEffect transition="in" filter="barn(outVertical)">
                                      <p:cBhvr>
                                        <p:cTn id="7" dur="500"/>
                                        <p:tgtEl>
                                          <p:spTgt spid="19462"/>
                                        </p:tgtEl>
                                      </p:cBhvr>
                                    </p:animEffect>
                                  </p:childTnLst>
                                </p:cTn>
                              </p:par>
                            </p:childTnLst>
                          </p:cTn>
                        </p:par>
                        <p:par>
                          <p:cTn id="8" fill="hold" nodeType="withGroup">
                            <p:stCondLst>
                              <p:cond delay="500"/>
                            </p:stCondLst>
                            <p:childTnLst>
                              <p:par>
                                <p:cTn id="9" presetID="16" presetClass="entr" presetSubtype="21" fill="hold" nodeType="afterEffect">
                                  <p:stCondLst>
                                    <p:cond delay="0"/>
                                  </p:stCondLst>
                                  <p:childTnLst>
                                    <p:set>
                                      <p:cBhvr>
                                        <p:cTn id="10" dur="1" fill="hold">
                                          <p:stCondLst>
                                            <p:cond delay="0"/>
                                          </p:stCondLst>
                                        </p:cTn>
                                        <p:tgtEl>
                                          <p:spTgt spid="19461"/>
                                        </p:tgtEl>
                                        <p:attrNameLst>
                                          <p:attrName>style.visibility</p:attrName>
                                        </p:attrNameLst>
                                      </p:cBhvr>
                                      <p:to>
                                        <p:strVal val="visible"/>
                                      </p:to>
                                    </p:set>
                                    <p:animEffect transition="in" filter="barn(inVertical)">
                                      <p:cBhvr>
                                        <p:cTn id="11" dur="500"/>
                                        <p:tgtEl>
                                          <p:spTgt spid="19461"/>
                                        </p:tgtEl>
                                      </p:cBhvr>
                                    </p:animEffect>
                                  </p:childTnLst>
                                </p:cTn>
                              </p:par>
                            </p:childTnLst>
                          </p:cTn>
                        </p:par>
                        <p:par>
                          <p:cTn id="12" fill="hold" nodeType="withGroup">
                            <p:stCondLst>
                              <p:cond delay="1000"/>
                            </p:stCondLst>
                            <p:childTnLst>
                              <p:par>
                                <p:cTn id="13" presetID="16" presetClass="entr" presetSubtype="26" fill="hold" nodeType="afterEffect">
                                  <p:stCondLst>
                                    <p:cond delay="0"/>
                                  </p:stCondLst>
                                  <p:childTnLst>
                                    <p:set>
                                      <p:cBhvr>
                                        <p:cTn id="14" dur="1" fill="hold">
                                          <p:stCondLst>
                                            <p:cond delay="0"/>
                                          </p:stCondLst>
                                        </p:cTn>
                                        <p:tgtEl>
                                          <p:spTgt spid="19463"/>
                                        </p:tgtEl>
                                        <p:attrNameLst>
                                          <p:attrName>style.visibility</p:attrName>
                                        </p:attrNameLst>
                                      </p:cBhvr>
                                      <p:to>
                                        <p:strVal val="visible"/>
                                      </p:to>
                                    </p:set>
                                    <p:animEffect transition="in" filter="barn(inHorizontal)">
                                      <p:cBhvr>
                                        <p:cTn id="15" dur="500"/>
                                        <p:tgtEl>
                                          <p:spTgt spid="19463"/>
                                        </p:tgtEl>
                                      </p:cBhvr>
                                    </p:animEffect>
                                  </p:childTnLst>
                                </p:cTn>
                              </p:par>
                            </p:childTnLst>
                          </p:cTn>
                        </p:par>
                        <p:par>
                          <p:cTn id="16" fill="hold" nodeType="withGroup">
                            <p:stCondLst>
                              <p:cond delay="1500"/>
                            </p:stCondLst>
                            <p:childTnLst>
                              <p:par>
                                <p:cTn id="17" presetID="16" presetClass="entr" presetSubtype="42" fill="hold" grpId="0" nodeType="afterEffect">
                                  <p:stCondLst>
                                    <p:cond delay="0"/>
                                  </p:stCondLst>
                                  <p:childTnLst>
                                    <p:set>
                                      <p:cBhvr>
                                        <p:cTn id="18" dur="1" fill="hold">
                                          <p:stCondLst>
                                            <p:cond delay="0"/>
                                          </p:stCondLst>
                                        </p:cTn>
                                        <p:tgtEl>
                                          <p:spTgt spid="19464"/>
                                        </p:tgtEl>
                                        <p:attrNameLst>
                                          <p:attrName>style.visibility</p:attrName>
                                        </p:attrNameLst>
                                      </p:cBhvr>
                                      <p:to>
                                        <p:strVal val="visible"/>
                                      </p:to>
                                    </p:set>
                                    <p:animEffect transition="in" filter="barn(outHorizontal)">
                                      <p:cBhvr>
                                        <p:cTn id="19" dur="500"/>
                                        <p:tgtEl>
                                          <p:spTgt spid="194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4"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0" y="0"/>
            <a:ext cx="9144000" cy="914400"/>
          </a:xfrm>
        </p:spPr>
        <p:txBody>
          <a:bodyPr/>
          <a:lstStyle/>
          <a:p>
            <a:pPr eaLnBrk="1" hangingPunct="1"/>
            <a:r>
              <a:rPr lang="en-US" altLang="en-US" dirty="0" smtClean="0"/>
              <a:t>Life In The Dark</a:t>
            </a:r>
          </a:p>
        </p:txBody>
      </p:sp>
      <p:pic>
        <p:nvPicPr>
          <p:cNvPr id="20486" name="Picture 6" descr="smoker1_l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362200"/>
            <a:ext cx="4495800" cy="346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5" descr="tubeworms2_l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2590800"/>
            <a:ext cx="4589463"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0" y="940573"/>
            <a:ext cx="9144000" cy="584775"/>
          </a:xfrm>
          <a:prstGeom prst="rect">
            <a:avLst/>
          </a:prstGeom>
          <a:noFill/>
        </p:spPr>
        <p:txBody>
          <a:bodyPr wrap="square" rtlCol="0">
            <a:spAutoFit/>
          </a:bodyPr>
          <a:lstStyle/>
          <a:p>
            <a:r>
              <a:rPr lang="en-US" sz="3200" dirty="0" smtClean="0">
                <a:solidFill>
                  <a:srgbClr val="FFFF00"/>
                </a:solidFill>
                <a:effectLst>
                  <a:outerShdw dist="38100" dir="2700000" algn="ctr" rotWithShape="0">
                    <a:schemeClr val="bg1"/>
                  </a:outerShdw>
                </a:effectLst>
                <a:latin typeface="+mn-lt"/>
              </a:rPr>
              <a:t>The Deep Sea Vents (“Black Smokers)”</a:t>
            </a:r>
            <a:endParaRPr lang="en-US" sz="3200" dirty="0">
              <a:solidFill>
                <a:srgbClr val="FFFF00"/>
              </a:solidFill>
              <a:effectLst>
                <a:outerShdw dist="38100" dir="2700000" algn="ctr" rotWithShape="0">
                  <a:schemeClr val="bg1"/>
                </a:outerShdw>
              </a:effectLst>
              <a:latin typeface="+mn-lt"/>
            </a:endParaRPr>
          </a:p>
        </p:txBody>
      </p:sp>
      <p:sp>
        <p:nvSpPr>
          <p:cNvPr id="8" name="TextBox 7"/>
          <p:cNvSpPr txBox="1"/>
          <p:nvPr/>
        </p:nvSpPr>
        <p:spPr>
          <a:xfrm>
            <a:off x="0" y="1510199"/>
            <a:ext cx="9144000" cy="584775"/>
          </a:xfrm>
          <a:prstGeom prst="rect">
            <a:avLst/>
          </a:prstGeom>
          <a:noFill/>
        </p:spPr>
        <p:txBody>
          <a:bodyPr wrap="square" rtlCol="0">
            <a:spAutoFit/>
          </a:bodyPr>
          <a:lstStyle/>
          <a:p>
            <a:r>
              <a:rPr lang="en-US" sz="3200" dirty="0" smtClean="0">
                <a:solidFill>
                  <a:srgbClr val="FFFF00"/>
                </a:solidFill>
                <a:effectLst>
                  <a:outerShdw dist="38100" dir="2700000" algn="ctr" rotWithShape="0">
                    <a:schemeClr val="bg1"/>
                  </a:outerShdw>
                </a:effectLst>
                <a:latin typeface="+mn-lt"/>
              </a:rPr>
              <a:t>Life utilizes minerals from Earth’s interior</a:t>
            </a:r>
            <a:endParaRPr lang="en-US" sz="3200" dirty="0">
              <a:solidFill>
                <a:srgbClr val="FFFF00"/>
              </a:solidFill>
              <a:effectLst>
                <a:outerShdw dist="38100" dir="2700000" algn="ctr" rotWithShape="0">
                  <a:schemeClr val="bg1"/>
                </a:outerShdw>
              </a:effectLst>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0486"/>
                                        </p:tgtEl>
                                        <p:attrNameLst>
                                          <p:attrName>style.visibility</p:attrName>
                                        </p:attrNameLst>
                                      </p:cBhvr>
                                      <p:to>
                                        <p:strVal val="visible"/>
                                      </p:to>
                                    </p:set>
                                    <p:animEffect transition="in" filter="box(in)">
                                      <p:cBhvr>
                                        <p:cTn id="7" dur="500"/>
                                        <p:tgtEl>
                                          <p:spTgt spid="20486"/>
                                        </p:tgtEl>
                                      </p:cBhvr>
                                    </p:animEffect>
                                  </p:childTnLst>
                                </p:cTn>
                              </p:par>
                            </p:childTnLst>
                          </p:cTn>
                        </p:par>
                        <p:par>
                          <p:cTn id="8" fill="hold" nodeType="withGroup">
                            <p:stCondLst>
                              <p:cond delay="500"/>
                            </p:stCondLst>
                            <p:childTnLst>
                              <p:par>
                                <p:cTn id="9" presetID="4" presetClass="entr" presetSubtype="32" fill="hold" nodeType="afterEffect">
                                  <p:stCondLst>
                                    <p:cond delay="0"/>
                                  </p:stCondLst>
                                  <p:childTnLst>
                                    <p:set>
                                      <p:cBhvr>
                                        <p:cTn id="10" dur="1" fill="hold">
                                          <p:stCondLst>
                                            <p:cond delay="0"/>
                                          </p:stCondLst>
                                        </p:cTn>
                                        <p:tgtEl>
                                          <p:spTgt spid="20485"/>
                                        </p:tgtEl>
                                        <p:attrNameLst>
                                          <p:attrName>style.visibility</p:attrName>
                                        </p:attrNameLst>
                                      </p:cBhvr>
                                      <p:to>
                                        <p:strVal val="visible"/>
                                      </p:to>
                                    </p:set>
                                    <p:animEffect transition="in" filter="box(out)">
                                      <p:cBhvr>
                                        <p:cTn id="11" dur="500"/>
                                        <p:tgtEl>
                                          <p:spTgt spid="204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0"/>
            <a:ext cx="9144000" cy="914400"/>
          </a:xfrm>
        </p:spPr>
        <p:txBody>
          <a:bodyPr/>
          <a:lstStyle/>
          <a:p>
            <a:pPr eaLnBrk="1" hangingPunct="1"/>
            <a:r>
              <a:rPr lang="en-US" altLang="en-US" smtClean="0"/>
              <a:t>Life In The Air</a:t>
            </a:r>
          </a:p>
        </p:txBody>
      </p:sp>
      <p:grpSp>
        <p:nvGrpSpPr>
          <p:cNvPr id="6147" name="Group 7"/>
          <p:cNvGrpSpPr>
            <a:grpSpLocks/>
          </p:cNvGrpSpPr>
          <p:nvPr/>
        </p:nvGrpSpPr>
        <p:grpSpPr bwMode="auto">
          <a:xfrm>
            <a:off x="914400" y="1143000"/>
            <a:ext cx="7688263" cy="5146675"/>
            <a:chOff x="576" y="720"/>
            <a:chExt cx="4843" cy="3242"/>
          </a:xfrm>
        </p:grpSpPr>
        <p:pic>
          <p:nvPicPr>
            <p:cNvPr id="6149" name="Picture 4" descr="sandhillcran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 y="720"/>
              <a:ext cx="4843" cy="3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0" name="Text Box 6"/>
            <p:cNvSpPr txBox="1">
              <a:spLocks noChangeArrowheads="1"/>
            </p:cNvSpPr>
            <p:nvPr/>
          </p:nvSpPr>
          <p:spPr bwMode="auto">
            <a:xfrm>
              <a:off x="672" y="816"/>
              <a:ext cx="3216"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rgbClr val="FFFF00"/>
                  </a:solidFill>
                  <a:latin typeface="Times New Roman" pitchFamily="18" charset="0"/>
                </a:defRPr>
              </a:lvl1pPr>
              <a:lvl2pPr marL="742950" indent="-285750" eaLnBrk="0" hangingPunct="0">
                <a:defRPr sz="2800">
                  <a:solidFill>
                    <a:srgbClr val="FFFF00"/>
                  </a:solidFill>
                  <a:latin typeface="Times New Roman" pitchFamily="18" charset="0"/>
                </a:defRPr>
              </a:lvl2pPr>
              <a:lvl3pPr marL="1143000" indent="-228600" eaLnBrk="0" hangingPunct="0">
                <a:defRPr sz="2800">
                  <a:solidFill>
                    <a:srgbClr val="FFFF00"/>
                  </a:solidFill>
                  <a:latin typeface="Times New Roman" pitchFamily="18" charset="0"/>
                </a:defRPr>
              </a:lvl3pPr>
              <a:lvl4pPr marL="1600200" indent="-228600" eaLnBrk="0" hangingPunct="0">
                <a:defRPr sz="2800">
                  <a:solidFill>
                    <a:srgbClr val="FFFF00"/>
                  </a:solidFill>
                  <a:latin typeface="Times New Roman" pitchFamily="18" charset="0"/>
                </a:defRPr>
              </a:lvl4pPr>
              <a:lvl5pPr marL="2057400" indent="-228600" eaLnBrk="0" hangingPunct="0">
                <a:defRPr sz="2800">
                  <a:solidFill>
                    <a:srgbClr val="FFFF00"/>
                  </a:solidFill>
                  <a:latin typeface="Times New Roman" pitchFamily="18" charset="0"/>
                </a:defRPr>
              </a:lvl5pPr>
              <a:lvl6pPr marL="2514600" indent="-228600" algn="ctr" eaLnBrk="0" fontAlgn="base" hangingPunct="0">
                <a:spcBef>
                  <a:spcPct val="50000"/>
                </a:spcBef>
                <a:spcAft>
                  <a:spcPct val="0"/>
                </a:spcAft>
                <a:defRPr sz="2800">
                  <a:solidFill>
                    <a:srgbClr val="FFFF00"/>
                  </a:solidFill>
                  <a:latin typeface="Times New Roman" pitchFamily="18" charset="0"/>
                </a:defRPr>
              </a:lvl6pPr>
              <a:lvl7pPr marL="2971800" indent="-228600" algn="ctr" eaLnBrk="0" fontAlgn="base" hangingPunct="0">
                <a:spcBef>
                  <a:spcPct val="50000"/>
                </a:spcBef>
                <a:spcAft>
                  <a:spcPct val="0"/>
                </a:spcAft>
                <a:defRPr sz="2800">
                  <a:solidFill>
                    <a:srgbClr val="FFFF00"/>
                  </a:solidFill>
                  <a:latin typeface="Times New Roman" pitchFamily="18" charset="0"/>
                </a:defRPr>
              </a:lvl7pPr>
              <a:lvl8pPr marL="3429000" indent="-228600" algn="ctr" eaLnBrk="0" fontAlgn="base" hangingPunct="0">
                <a:spcBef>
                  <a:spcPct val="50000"/>
                </a:spcBef>
                <a:spcAft>
                  <a:spcPct val="0"/>
                </a:spcAft>
                <a:defRPr sz="2800">
                  <a:solidFill>
                    <a:srgbClr val="FFFF00"/>
                  </a:solidFill>
                  <a:latin typeface="Times New Roman" pitchFamily="18" charset="0"/>
                </a:defRPr>
              </a:lvl8pPr>
              <a:lvl9pPr marL="3886200" indent="-228600" algn="ctr" eaLnBrk="0" fontAlgn="base" hangingPunct="0">
                <a:spcBef>
                  <a:spcPct val="50000"/>
                </a:spcBef>
                <a:spcAft>
                  <a:spcPct val="0"/>
                </a:spcAft>
                <a:defRPr sz="2800">
                  <a:solidFill>
                    <a:srgbClr val="FFFF00"/>
                  </a:solidFill>
                  <a:latin typeface="Times New Roman" pitchFamily="18" charset="0"/>
                </a:defRPr>
              </a:lvl9pPr>
            </a:lstStyle>
            <a:p>
              <a:pPr algn="l" eaLnBrk="1" hangingPunct="1"/>
              <a:r>
                <a:rPr lang="en-US" altLang="en-US" sz="2400">
                  <a:solidFill>
                    <a:srgbClr val="FF9900"/>
                  </a:solidFill>
                </a:rPr>
                <a:t>Sandhill Cranes, Bosque Del Apache, Socorro, NM</a:t>
              </a:r>
            </a:p>
          </p:txBody>
        </p:sp>
      </p:grpSp>
      <p:sp>
        <p:nvSpPr>
          <p:cNvPr id="18440" name="Text Box 8"/>
          <p:cNvSpPr txBox="1">
            <a:spLocks noChangeArrowheads="1"/>
          </p:cNvSpPr>
          <p:nvPr/>
        </p:nvSpPr>
        <p:spPr bwMode="auto">
          <a:xfrm>
            <a:off x="3036207" y="5598206"/>
            <a:ext cx="55403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rgbClr val="FFFF00"/>
                </a:solidFill>
                <a:latin typeface="Times New Roman" pitchFamily="18" charset="0"/>
              </a:defRPr>
            </a:lvl1pPr>
            <a:lvl2pPr marL="742950" indent="-285750" eaLnBrk="0" hangingPunct="0">
              <a:defRPr sz="2800">
                <a:solidFill>
                  <a:srgbClr val="FFFF00"/>
                </a:solidFill>
                <a:latin typeface="Times New Roman" pitchFamily="18" charset="0"/>
              </a:defRPr>
            </a:lvl2pPr>
            <a:lvl3pPr marL="1143000" indent="-228600" eaLnBrk="0" hangingPunct="0">
              <a:defRPr sz="2800">
                <a:solidFill>
                  <a:srgbClr val="FFFF00"/>
                </a:solidFill>
                <a:latin typeface="Times New Roman" pitchFamily="18" charset="0"/>
              </a:defRPr>
            </a:lvl3pPr>
            <a:lvl4pPr marL="1600200" indent="-228600" eaLnBrk="0" hangingPunct="0">
              <a:defRPr sz="2800">
                <a:solidFill>
                  <a:srgbClr val="FFFF00"/>
                </a:solidFill>
                <a:latin typeface="Times New Roman" pitchFamily="18" charset="0"/>
              </a:defRPr>
            </a:lvl4pPr>
            <a:lvl5pPr marL="2057400" indent="-228600" eaLnBrk="0" hangingPunct="0">
              <a:defRPr sz="2800">
                <a:solidFill>
                  <a:srgbClr val="FFFF00"/>
                </a:solidFill>
                <a:latin typeface="Times New Roman" pitchFamily="18" charset="0"/>
              </a:defRPr>
            </a:lvl5pPr>
            <a:lvl6pPr marL="2514600" indent="-228600" algn="ctr" eaLnBrk="0" fontAlgn="base" hangingPunct="0">
              <a:spcBef>
                <a:spcPct val="50000"/>
              </a:spcBef>
              <a:spcAft>
                <a:spcPct val="0"/>
              </a:spcAft>
              <a:defRPr sz="2800">
                <a:solidFill>
                  <a:srgbClr val="FFFF00"/>
                </a:solidFill>
                <a:latin typeface="Times New Roman" pitchFamily="18" charset="0"/>
              </a:defRPr>
            </a:lvl6pPr>
            <a:lvl7pPr marL="2971800" indent="-228600" algn="ctr" eaLnBrk="0" fontAlgn="base" hangingPunct="0">
              <a:spcBef>
                <a:spcPct val="50000"/>
              </a:spcBef>
              <a:spcAft>
                <a:spcPct val="0"/>
              </a:spcAft>
              <a:defRPr sz="2800">
                <a:solidFill>
                  <a:srgbClr val="FFFF00"/>
                </a:solidFill>
                <a:latin typeface="Times New Roman" pitchFamily="18" charset="0"/>
              </a:defRPr>
            </a:lvl7pPr>
            <a:lvl8pPr marL="3429000" indent="-228600" algn="ctr" eaLnBrk="0" fontAlgn="base" hangingPunct="0">
              <a:spcBef>
                <a:spcPct val="50000"/>
              </a:spcBef>
              <a:spcAft>
                <a:spcPct val="0"/>
              </a:spcAft>
              <a:defRPr sz="2800">
                <a:solidFill>
                  <a:srgbClr val="FFFF00"/>
                </a:solidFill>
                <a:latin typeface="Times New Roman" pitchFamily="18" charset="0"/>
              </a:defRPr>
            </a:lvl8pPr>
            <a:lvl9pPr marL="3886200" indent="-228600" algn="ctr" eaLnBrk="0" fontAlgn="base" hangingPunct="0">
              <a:spcBef>
                <a:spcPct val="50000"/>
              </a:spcBef>
              <a:spcAft>
                <a:spcPct val="0"/>
              </a:spcAft>
              <a:defRPr sz="2800">
                <a:solidFill>
                  <a:srgbClr val="FFFF00"/>
                </a:solidFill>
                <a:latin typeface="Times New Roman" pitchFamily="18" charset="0"/>
              </a:defRPr>
            </a:lvl9pPr>
          </a:lstStyle>
          <a:p>
            <a:pPr eaLnBrk="1" hangingPunct="1"/>
            <a:r>
              <a:rPr lang="en-US" altLang="en-US" sz="3200" dirty="0">
                <a:latin typeface="Comic Sans MS" panose="030F0702030302020204" pitchFamily="66" charset="0"/>
              </a:rPr>
              <a:t>The last of the dinosaurs!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8440"/>
                                        </p:tgtEl>
                                        <p:attrNameLst>
                                          <p:attrName>style.visibility</p:attrName>
                                        </p:attrNameLst>
                                      </p:cBhvr>
                                      <p:to>
                                        <p:strVal val="visible"/>
                                      </p:to>
                                    </p:set>
                                    <p:anim calcmode="lin" valueType="num">
                                      <p:cBhvr additive="base">
                                        <p:cTn id="7" dur="500" fill="hold"/>
                                        <p:tgtEl>
                                          <p:spTgt spid="18440"/>
                                        </p:tgtEl>
                                        <p:attrNameLst>
                                          <p:attrName>ppt_x</p:attrName>
                                        </p:attrNameLst>
                                      </p:cBhvr>
                                      <p:tavLst>
                                        <p:tav tm="0">
                                          <p:val>
                                            <p:strVal val="0-#ppt_w/2"/>
                                          </p:val>
                                        </p:tav>
                                        <p:tav tm="100000">
                                          <p:val>
                                            <p:strVal val="#ppt_x"/>
                                          </p:val>
                                        </p:tav>
                                      </p:tavLst>
                                    </p:anim>
                                    <p:anim calcmode="lin" valueType="num">
                                      <p:cBhvr additive="base">
                                        <p:cTn id="8" dur="500" fill="hold"/>
                                        <p:tgtEl>
                                          <p:spTgt spid="1844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0"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0" y="0"/>
            <a:ext cx="9144000" cy="914400"/>
          </a:xfrm>
        </p:spPr>
        <p:txBody>
          <a:bodyPr/>
          <a:lstStyle/>
          <a:p>
            <a:pPr eaLnBrk="1" hangingPunct="1"/>
            <a:r>
              <a:rPr lang="en-US" altLang="en-US" smtClean="0"/>
              <a:t>Genesis</a:t>
            </a:r>
          </a:p>
        </p:txBody>
      </p:sp>
      <p:sp>
        <p:nvSpPr>
          <p:cNvPr id="7171" name="Rectangle 3"/>
          <p:cNvSpPr>
            <a:spLocks noGrp="1" noChangeArrowheads="1"/>
          </p:cNvSpPr>
          <p:nvPr>
            <p:ph type="body" idx="1"/>
          </p:nvPr>
        </p:nvSpPr>
        <p:spPr>
          <a:xfrm>
            <a:off x="580572" y="1219199"/>
            <a:ext cx="7982857" cy="4746171"/>
          </a:xfrm>
        </p:spPr>
        <p:txBody>
          <a:bodyPr/>
          <a:lstStyle/>
          <a:p>
            <a:pPr marL="0" indent="461963" eaLnBrk="1" hangingPunct="1"/>
            <a:r>
              <a:rPr lang="en-US" altLang="en-US" dirty="0" smtClean="0"/>
              <a:t>And God said, "Let the earth bring forth living creatures of every kind: cattle and creeping things and wild animals of the earth of every kind." </a:t>
            </a:r>
          </a:p>
          <a:p>
            <a:pPr marL="0" indent="461963" eaLnBrk="1" hangingPunct="1"/>
            <a:r>
              <a:rPr lang="en-US" altLang="en-US" dirty="0" smtClean="0"/>
              <a:t>And it was so. God made the wild animals of the earth of every kind, and the cattle of every kind, and everything that creeps upon the ground of every kind. And God saw that it was good.</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685800" y="0"/>
            <a:ext cx="7772400" cy="1143000"/>
          </a:xfrm>
        </p:spPr>
        <p:txBody>
          <a:bodyPr/>
          <a:lstStyle/>
          <a:p>
            <a:pPr eaLnBrk="1" hangingPunct="1"/>
            <a:r>
              <a:rPr lang="en-US" altLang="en-US" smtClean="0"/>
              <a:t>Abundance Of Life</a:t>
            </a:r>
          </a:p>
        </p:txBody>
      </p:sp>
      <p:sp>
        <p:nvSpPr>
          <p:cNvPr id="8195" name="Rectangle 3"/>
          <p:cNvSpPr>
            <a:spLocks noGrp="1" noChangeArrowheads="1"/>
          </p:cNvSpPr>
          <p:nvPr>
            <p:ph type="body" idx="1"/>
          </p:nvPr>
        </p:nvSpPr>
        <p:spPr>
          <a:xfrm>
            <a:off x="685800" y="990600"/>
            <a:ext cx="7772400" cy="1219200"/>
          </a:xfrm>
        </p:spPr>
        <p:txBody>
          <a:bodyPr/>
          <a:lstStyle/>
          <a:p>
            <a:pPr marL="0" indent="0" algn="ctr" eaLnBrk="1" hangingPunct="1"/>
            <a:r>
              <a:rPr lang="en-US" altLang="en-US" smtClean="0"/>
              <a:t>Life survives in every ecosystem on Earth … even within ice and rocks!</a:t>
            </a:r>
          </a:p>
        </p:txBody>
      </p:sp>
      <p:grpSp>
        <p:nvGrpSpPr>
          <p:cNvPr id="14345" name="Group 9"/>
          <p:cNvGrpSpPr>
            <a:grpSpLocks/>
          </p:cNvGrpSpPr>
          <p:nvPr/>
        </p:nvGrpSpPr>
        <p:grpSpPr bwMode="auto">
          <a:xfrm>
            <a:off x="4419600" y="2057400"/>
            <a:ext cx="4202113" cy="4154488"/>
            <a:chOff x="2784" y="1392"/>
            <a:chExt cx="2647" cy="2617"/>
          </a:xfrm>
        </p:grpSpPr>
        <p:pic>
          <p:nvPicPr>
            <p:cNvPr id="8200" name="Picture 4" descr="icemicrob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84" y="1392"/>
              <a:ext cx="2647" cy="2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1" name="Text Box 5"/>
            <p:cNvSpPr txBox="1">
              <a:spLocks noChangeArrowheads="1"/>
            </p:cNvSpPr>
            <p:nvPr/>
          </p:nvSpPr>
          <p:spPr bwMode="auto">
            <a:xfrm>
              <a:off x="3216" y="3408"/>
              <a:ext cx="1927" cy="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rgbClr val="FFFF00"/>
                  </a:solidFill>
                  <a:latin typeface="Times New Roman" pitchFamily="18" charset="0"/>
                </a:defRPr>
              </a:lvl1pPr>
              <a:lvl2pPr marL="742950" indent="-285750" eaLnBrk="0" hangingPunct="0">
                <a:defRPr sz="2800">
                  <a:solidFill>
                    <a:srgbClr val="FFFF00"/>
                  </a:solidFill>
                  <a:latin typeface="Times New Roman" pitchFamily="18" charset="0"/>
                </a:defRPr>
              </a:lvl2pPr>
              <a:lvl3pPr marL="1143000" indent="-228600" eaLnBrk="0" hangingPunct="0">
                <a:defRPr sz="2800">
                  <a:solidFill>
                    <a:srgbClr val="FFFF00"/>
                  </a:solidFill>
                  <a:latin typeface="Times New Roman" pitchFamily="18" charset="0"/>
                </a:defRPr>
              </a:lvl3pPr>
              <a:lvl4pPr marL="1600200" indent="-228600" eaLnBrk="0" hangingPunct="0">
                <a:defRPr sz="2800">
                  <a:solidFill>
                    <a:srgbClr val="FFFF00"/>
                  </a:solidFill>
                  <a:latin typeface="Times New Roman" pitchFamily="18" charset="0"/>
                </a:defRPr>
              </a:lvl4pPr>
              <a:lvl5pPr marL="2057400" indent="-228600" eaLnBrk="0" hangingPunct="0">
                <a:defRPr sz="2800">
                  <a:solidFill>
                    <a:srgbClr val="FFFF00"/>
                  </a:solidFill>
                  <a:latin typeface="Times New Roman" pitchFamily="18" charset="0"/>
                </a:defRPr>
              </a:lvl5pPr>
              <a:lvl6pPr marL="2514600" indent="-228600" algn="ctr" eaLnBrk="0" fontAlgn="base" hangingPunct="0">
                <a:spcBef>
                  <a:spcPct val="50000"/>
                </a:spcBef>
                <a:spcAft>
                  <a:spcPct val="0"/>
                </a:spcAft>
                <a:defRPr sz="2800">
                  <a:solidFill>
                    <a:srgbClr val="FFFF00"/>
                  </a:solidFill>
                  <a:latin typeface="Times New Roman" pitchFamily="18" charset="0"/>
                </a:defRPr>
              </a:lvl6pPr>
              <a:lvl7pPr marL="2971800" indent="-228600" algn="ctr" eaLnBrk="0" fontAlgn="base" hangingPunct="0">
                <a:spcBef>
                  <a:spcPct val="50000"/>
                </a:spcBef>
                <a:spcAft>
                  <a:spcPct val="0"/>
                </a:spcAft>
                <a:defRPr sz="2800">
                  <a:solidFill>
                    <a:srgbClr val="FFFF00"/>
                  </a:solidFill>
                  <a:latin typeface="Times New Roman" pitchFamily="18" charset="0"/>
                </a:defRPr>
              </a:lvl7pPr>
              <a:lvl8pPr marL="3429000" indent="-228600" algn="ctr" eaLnBrk="0" fontAlgn="base" hangingPunct="0">
                <a:spcBef>
                  <a:spcPct val="50000"/>
                </a:spcBef>
                <a:spcAft>
                  <a:spcPct val="0"/>
                </a:spcAft>
                <a:defRPr sz="2800">
                  <a:solidFill>
                    <a:srgbClr val="FFFF00"/>
                  </a:solidFill>
                  <a:latin typeface="Times New Roman" pitchFamily="18" charset="0"/>
                </a:defRPr>
              </a:lvl8pPr>
              <a:lvl9pPr marL="3886200" indent="-228600" algn="ctr" eaLnBrk="0" fontAlgn="base" hangingPunct="0">
                <a:spcBef>
                  <a:spcPct val="50000"/>
                </a:spcBef>
                <a:spcAft>
                  <a:spcPct val="0"/>
                </a:spcAft>
                <a:defRPr sz="2800">
                  <a:solidFill>
                    <a:srgbClr val="FFFF00"/>
                  </a:solidFill>
                  <a:latin typeface="Times New Roman" pitchFamily="18" charset="0"/>
                </a:defRPr>
              </a:lvl9pPr>
            </a:lstStyle>
            <a:p>
              <a:pPr eaLnBrk="1" hangingPunct="1"/>
              <a:r>
                <a:rPr lang="en-US" altLang="en-US" dirty="0">
                  <a:latin typeface="+mn-lt"/>
                </a:rPr>
                <a:t>Microbe from Antarctic Ice</a:t>
              </a:r>
            </a:p>
          </p:txBody>
        </p:sp>
      </p:grpSp>
      <p:grpSp>
        <p:nvGrpSpPr>
          <p:cNvPr id="14346" name="Group 10"/>
          <p:cNvGrpSpPr>
            <a:grpSpLocks/>
          </p:cNvGrpSpPr>
          <p:nvPr/>
        </p:nvGrpSpPr>
        <p:grpSpPr bwMode="auto">
          <a:xfrm>
            <a:off x="685800" y="2209800"/>
            <a:ext cx="3886200" cy="4002088"/>
            <a:chOff x="336" y="1392"/>
            <a:chExt cx="2448" cy="2521"/>
          </a:xfrm>
        </p:grpSpPr>
        <p:pic>
          <p:nvPicPr>
            <p:cNvPr id="8198" name="Picture 7" descr="life-black-chert-b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 y="1392"/>
              <a:ext cx="2448" cy="1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9" name="Text Box 8"/>
            <p:cNvSpPr txBox="1">
              <a:spLocks noChangeArrowheads="1"/>
            </p:cNvSpPr>
            <p:nvPr/>
          </p:nvSpPr>
          <p:spPr bwMode="auto">
            <a:xfrm>
              <a:off x="576" y="3312"/>
              <a:ext cx="1968" cy="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rgbClr val="FFFF00"/>
                  </a:solidFill>
                  <a:latin typeface="Times New Roman" pitchFamily="18" charset="0"/>
                </a:defRPr>
              </a:lvl1pPr>
              <a:lvl2pPr marL="742950" indent="-285750" eaLnBrk="0" hangingPunct="0">
                <a:defRPr sz="2800">
                  <a:solidFill>
                    <a:srgbClr val="FFFF00"/>
                  </a:solidFill>
                  <a:latin typeface="Times New Roman" pitchFamily="18" charset="0"/>
                </a:defRPr>
              </a:lvl2pPr>
              <a:lvl3pPr marL="1143000" indent="-228600" eaLnBrk="0" hangingPunct="0">
                <a:defRPr sz="2800">
                  <a:solidFill>
                    <a:srgbClr val="FFFF00"/>
                  </a:solidFill>
                  <a:latin typeface="Times New Roman" pitchFamily="18" charset="0"/>
                </a:defRPr>
              </a:lvl3pPr>
              <a:lvl4pPr marL="1600200" indent="-228600" eaLnBrk="0" hangingPunct="0">
                <a:defRPr sz="2800">
                  <a:solidFill>
                    <a:srgbClr val="FFFF00"/>
                  </a:solidFill>
                  <a:latin typeface="Times New Roman" pitchFamily="18" charset="0"/>
                </a:defRPr>
              </a:lvl4pPr>
              <a:lvl5pPr marL="2057400" indent="-228600" eaLnBrk="0" hangingPunct="0">
                <a:defRPr sz="2800">
                  <a:solidFill>
                    <a:srgbClr val="FFFF00"/>
                  </a:solidFill>
                  <a:latin typeface="Times New Roman" pitchFamily="18" charset="0"/>
                </a:defRPr>
              </a:lvl5pPr>
              <a:lvl6pPr marL="2514600" indent="-228600" algn="ctr" eaLnBrk="0" fontAlgn="base" hangingPunct="0">
                <a:spcBef>
                  <a:spcPct val="50000"/>
                </a:spcBef>
                <a:spcAft>
                  <a:spcPct val="0"/>
                </a:spcAft>
                <a:defRPr sz="2800">
                  <a:solidFill>
                    <a:srgbClr val="FFFF00"/>
                  </a:solidFill>
                  <a:latin typeface="Times New Roman" pitchFamily="18" charset="0"/>
                </a:defRPr>
              </a:lvl6pPr>
              <a:lvl7pPr marL="2971800" indent="-228600" algn="ctr" eaLnBrk="0" fontAlgn="base" hangingPunct="0">
                <a:spcBef>
                  <a:spcPct val="50000"/>
                </a:spcBef>
                <a:spcAft>
                  <a:spcPct val="0"/>
                </a:spcAft>
                <a:defRPr sz="2800">
                  <a:solidFill>
                    <a:srgbClr val="FFFF00"/>
                  </a:solidFill>
                  <a:latin typeface="Times New Roman" pitchFamily="18" charset="0"/>
                </a:defRPr>
              </a:lvl7pPr>
              <a:lvl8pPr marL="3429000" indent="-228600" algn="ctr" eaLnBrk="0" fontAlgn="base" hangingPunct="0">
                <a:spcBef>
                  <a:spcPct val="50000"/>
                </a:spcBef>
                <a:spcAft>
                  <a:spcPct val="0"/>
                </a:spcAft>
                <a:defRPr sz="2800">
                  <a:solidFill>
                    <a:srgbClr val="FFFF00"/>
                  </a:solidFill>
                  <a:latin typeface="Times New Roman" pitchFamily="18" charset="0"/>
                </a:defRPr>
              </a:lvl8pPr>
              <a:lvl9pPr marL="3886200" indent="-228600" algn="ctr" eaLnBrk="0" fontAlgn="base" hangingPunct="0">
                <a:spcBef>
                  <a:spcPct val="50000"/>
                </a:spcBef>
                <a:spcAft>
                  <a:spcPct val="0"/>
                </a:spcAft>
                <a:defRPr sz="2800">
                  <a:solidFill>
                    <a:srgbClr val="FFFF00"/>
                  </a:solidFill>
                  <a:latin typeface="Times New Roman" pitchFamily="18" charset="0"/>
                </a:defRPr>
              </a:lvl9pPr>
            </a:lstStyle>
            <a:p>
              <a:pPr eaLnBrk="1" hangingPunct="1"/>
              <a:r>
                <a:rPr lang="en-US" altLang="en-US" dirty="0">
                  <a:latin typeface="Comic Sans MS" panose="030F0702030302020204" pitchFamily="66" charset="0"/>
                </a:rPr>
                <a:t>Sulfide digesting bacteria on rocks</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2" fill="hold" nodeType="clickEffect">
                                  <p:stCondLst>
                                    <p:cond delay="0"/>
                                  </p:stCondLst>
                                  <p:childTnLst>
                                    <p:set>
                                      <p:cBhvr>
                                        <p:cTn id="6" dur="1" fill="hold">
                                          <p:stCondLst>
                                            <p:cond delay="0"/>
                                          </p:stCondLst>
                                        </p:cTn>
                                        <p:tgtEl>
                                          <p:spTgt spid="14346"/>
                                        </p:tgtEl>
                                        <p:attrNameLst>
                                          <p:attrName>style.visibility</p:attrName>
                                        </p:attrNameLst>
                                      </p:cBhvr>
                                      <p:to>
                                        <p:strVal val="visible"/>
                                      </p:to>
                                    </p:set>
                                    <p:anim calcmode="lin" valueType="num">
                                      <p:cBhvr>
                                        <p:cTn id="7" dur="500" fill="hold"/>
                                        <p:tgtEl>
                                          <p:spTgt spid="14346"/>
                                        </p:tgtEl>
                                        <p:attrNameLst>
                                          <p:attrName>ppt_x</p:attrName>
                                        </p:attrNameLst>
                                      </p:cBhvr>
                                      <p:tavLst>
                                        <p:tav tm="0">
                                          <p:val>
                                            <p:strVal val="#ppt_x+#ppt_w/2"/>
                                          </p:val>
                                        </p:tav>
                                        <p:tav tm="100000">
                                          <p:val>
                                            <p:strVal val="#ppt_x"/>
                                          </p:val>
                                        </p:tav>
                                      </p:tavLst>
                                    </p:anim>
                                    <p:anim calcmode="lin" valueType="num">
                                      <p:cBhvr>
                                        <p:cTn id="8" dur="500" fill="hold"/>
                                        <p:tgtEl>
                                          <p:spTgt spid="14346"/>
                                        </p:tgtEl>
                                        <p:attrNameLst>
                                          <p:attrName>ppt_y</p:attrName>
                                        </p:attrNameLst>
                                      </p:cBhvr>
                                      <p:tavLst>
                                        <p:tav tm="0">
                                          <p:val>
                                            <p:strVal val="#ppt_y"/>
                                          </p:val>
                                        </p:tav>
                                        <p:tav tm="100000">
                                          <p:val>
                                            <p:strVal val="#ppt_y"/>
                                          </p:val>
                                        </p:tav>
                                      </p:tavLst>
                                    </p:anim>
                                    <p:anim calcmode="lin" valueType="num">
                                      <p:cBhvr>
                                        <p:cTn id="9" dur="500" fill="hold"/>
                                        <p:tgtEl>
                                          <p:spTgt spid="14346"/>
                                        </p:tgtEl>
                                        <p:attrNameLst>
                                          <p:attrName>ppt_w</p:attrName>
                                        </p:attrNameLst>
                                      </p:cBhvr>
                                      <p:tavLst>
                                        <p:tav tm="0">
                                          <p:val>
                                            <p:fltVal val="0"/>
                                          </p:val>
                                        </p:tav>
                                        <p:tav tm="100000">
                                          <p:val>
                                            <p:strVal val="#ppt_w"/>
                                          </p:val>
                                        </p:tav>
                                      </p:tavLst>
                                    </p:anim>
                                    <p:anim calcmode="lin" valueType="num">
                                      <p:cBhvr>
                                        <p:cTn id="10" dur="500" fill="hold"/>
                                        <p:tgtEl>
                                          <p:spTgt spid="14346"/>
                                        </p:tgtEl>
                                        <p:attrNameLst>
                                          <p:attrName>ppt_h</p:attrName>
                                        </p:attrNameLst>
                                      </p:cBhvr>
                                      <p:tavLst>
                                        <p:tav tm="0">
                                          <p:val>
                                            <p:strVal val="#ppt_h"/>
                                          </p:val>
                                        </p:tav>
                                        <p:tav tm="100000">
                                          <p:val>
                                            <p:strVal val="#ppt_h"/>
                                          </p:val>
                                        </p:tav>
                                      </p:tavLst>
                                    </p:anim>
                                  </p:childTnLst>
                                </p:cTn>
                              </p:par>
                            </p:childTnLst>
                          </p:cTn>
                        </p:par>
                        <p:par>
                          <p:cTn id="11" fill="hold" nodeType="withGroup">
                            <p:stCondLst>
                              <p:cond delay="500"/>
                            </p:stCondLst>
                            <p:childTnLst>
                              <p:par>
                                <p:cTn id="12" presetID="17" presetClass="entr" presetSubtype="8" fill="hold" nodeType="afterEffect">
                                  <p:stCondLst>
                                    <p:cond delay="0"/>
                                  </p:stCondLst>
                                  <p:childTnLst>
                                    <p:set>
                                      <p:cBhvr>
                                        <p:cTn id="13" dur="1" fill="hold">
                                          <p:stCondLst>
                                            <p:cond delay="0"/>
                                          </p:stCondLst>
                                        </p:cTn>
                                        <p:tgtEl>
                                          <p:spTgt spid="14345"/>
                                        </p:tgtEl>
                                        <p:attrNameLst>
                                          <p:attrName>style.visibility</p:attrName>
                                        </p:attrNameLst>
                                      </p:cBhvr>
                                      <p:to>
                                        <p:strVal val="visible"/>
                                      </p:to>
                                    </p:set>
                                    <p:anim calcmode="lin" valueType="num">
                                      <p:cBhvr>
                                        <p:cTn id="14" dur="500" fill="hold"/>
                                        <p:tgtEl>
                                          <p:spTgt spid="14345"/>
                                        </p:tgtEl>
                                        <p:attrNameLst>
                                          <p:attrName>ppt_x</p:attrName>
                                        </p:attrNameLst>
                                      </p:cBhvr>
                                      <p:tavLst>
                                        <p:tav tm="0">
                                          <p:val>
                                            <p:strVal val="#ppt_x-#ppt_w/2"/>
                                          </p:val>
                                        </p:tav>
                                        <p:tav tm="100000">
                                          <p:val>
                                            <p:strVal val="#ppt_x"/>
                                          </p:val>
                                        </p:tav>
                                      </p:tavLst>
                                    </p:anim>
                                    <p:anim calcmode="lin" valueType="num">
                                      <p:cBhvr>
                                        <p:cTn id="15" dur="500" fill="hold"/>
                                        <p:tgtEl>
                                          <p:spTgt spid="14345"/>
                                        </p:tgtEl>
                                        <p:attrNameLst>
                                          <p:attrName>ppt_y</p:attrName>
                                        </p:attrNameLst>
                                      </p:cBhvr>
                                      <p:tavLst>
                                        <p:tav tm="0">
                                          <p:val>
                                            <p:strVal val="#ppt_y"/>
                                          </p:val>
                                        </p:tav>
                                        <p:tav tm="100000">
                                          <p:val>
                                            <p:strVal val="#ppt_y"/>
                                          </p:val>
                                        </p:tav>
                                      </p:tavLst>
                                    </p:anim>
                                    <p:anim calcmode="lin" valueType="num">
                                      <p:cBhvr>
                                        <p:cTn id="16" dur="500" fill="hold"/>
                                        <p:tgtEl>
                                          <p:spTgt spid="14345"/>
                                        </p:tgtEl>
                                        <p:attrNameLst>
                                          <p:attrName>ppt_w</p:attrName>
                                        </p:attrNameLst>
                                      </p:cBhvr>
                                      <p:tavLst>
                                        <p:tav tm="0">
                                          <p:val>
                                            <p:fltVal val="0"/>
                                          </p:val>
                                        </p:tav>
                                        <p:tav tm="100000">
                                          <p:val>
                                            <p:strVal val="#ppt_w"/>
                                          </p:val>
                                        </p:tav>
                                      </p:tavLst>
                                    </p:anim>
                                    <p:anim calcmode="lin" valueType="num">
                                      <p:cBhvr>
                                        <p:cTn id="17" dur="500" fill="hold"/>
                                        <p:tgtEl>
                                          <p:spTgt spid="1434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5" name="Rectangle 3"/>
          <p:cNvSpPr>
            <a:spLocks noGrp="1" noChangeArrowheads="1"/>
          </p:cNvSpPr>
          <p:nvPr>
            <p:ph type="subTitle" idx="4294967295"/>
          </p:nvPr>
        </p:nvSpPr>
        <p:spPr>
          <a:xfrm>
            <a:off x="0" y="1057275"/>
            <a:ext cx="9144000" cy="798513"/>
          </a:xfrm>
          <a:effectLst/>
          <a:extLst>
            <a:ext uri="{AF507438-7753-43E0-B8FC-AC1667EBCBE1}">
              <a14:hiddenEffects xmlns:a14="http://schemas.microsoft.com/office/drawing/2010/main">
                <a:effectLst>
                  <a:outerShdw dist="35921" dir="2700000" algn="ctr" rotWithShape="0">
                    <a:srgbClr val="D5D577"/>
                  </a:outerShdw>
                </a:effectLst>
              </a14:hiddenEffects>
            </a:ext>
          </a:extLst>
        </p:spPr>
        <p:txBody>
          <a:bodyPr/>
          <a:lstStyle/>
          <a:p>
            <a:pPr marL="0" indent="0" algn="ctr" eaLnBrk="1" hangingPunct="1">
              <a:buNone/>
            </a:pPr>
            <a:r>
              <a:rPr lang="en-US" altLang="en-US" sz="3800" dirty="0" smtClean="0">
                <a:solidFill>
                  <a:srgbClr val="D5D577"/>
                </a:solidFill>
                <a:latin typeface="Goudy Old Style" pitchFamily="18" charset="0"/>
              </a:rPr>
              <a:t>The Cosmos Within</a:t>
            </a:r>
          </a:p>
        </p:txBody>
      </p:sp>
      <p:sp>
        <p:nvSpPr>
          <p:cNvPr id="3076" name="Rectangle 3"/>
          <p:cNvSpPr>
            <a:spLocks noChangeArrowheads="1"/>
          </p:cNvSpPr>
          <p:nvPr/>
        </p:nvSpPr>
        <p:spPr bwMode="auto">
          <a:xfrm>
            <a:off x="0" y="5180013"/>
            <a:ext cx="9144000" cy="517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5D577"/>
                  </a:outerShdw>
                </a:effectLst>
              </a14:hiddenEffects>
            </a:ext>
          </a:extLst>
        </p:spPr>
        <p:txBody>
          <a:bodyPr/>
          <a:lstStyle>
            <a:lvl1pPr algn="l" eaLnBrk="0" hangingPunct="0">
              <a:spcBef>
                <a:spcPct val="20000"/>
              </a:spcBef>
              <a:buFont typeface="Wingdings" pitchFamily="2" charset="2"/>
              <a:buChar char="¶"/>
              <a:defRPr sz="3200">
                <a:solidFill>
                  <a:srgbClr val="FFFF00"/>
                </a:solidFill>
                <a:latin typeface="Comic Sans MS" pitchFamily="66" charset="0"/>
              </a:defRPr>
            </a:lvl1pPr>
            <a:lvl2pPr marL="742950" indent="-285750" algn="l" eaLnBrk="0" hangingPunct="0">
              <a:spcBef>
                <a:spcPct val="20000"/>
              </a:spcBef>
              <a:buFont typeface="Webdings" pitchFamily="18" charset="2"/>
              <a:buChar char="þ"/>
              <a:defRPr sz="2800">
                <a:solidFill>
                  <a:srgbClr val="FFFF00"/>
                </a:solidFill>
                <a:latin typeface="Comic Sans MS" pitchFamily="66" charset="0"/>
              </a:defRPr>
            </a:lvl2pPr>
            <a:lvl3pPr marL="1143000" indent="-228600" algn="l" eaLnBrk="0" hangingPunct="0">
              <a:spcBef>
                <a:spcPct val="20000"/>
              </a:spcBef>
              <a:buFont typeface="Wingdings 2" pitchFamily="18" charset="2"/>
              <a:buChar char=""/>
              <a:defRPr sz="2400">
                <a:solidFill>
                  <a:srgbClr val="FFFF00"/>
                </a:solidFill>
                <a:latin typeface="Comic Sans MS" pitchFamily="66" charset="0"/>
              </a:defRPr>
            </a:lvl3pPr>
            <a:lvl4pPr marL="1600200" indent="-228600" algn="l" eaLnBrk="0" hangingPunct="0">
              <a:spcBef>
                <a:spcPct val="20000"/>
              </a:spcBef>
              <a:buFont typeface="Webdings" pitchFamily="18" charset="2"/>
              <a:buChar char="õ"/>
              <a:defRPr sz="2000">
                <a:solidFill>
                  <a:srgbClr val="FFFF00"/>
                </a:solidFill>
                <a:latin typeface="Comic Sans MS" pitchFamily="66" charset="0"/>
              </a:defRPr>
            </a:lvl4pPr>
            <a:lvl5pPr marL="2057400" indent="-228600" algn="l" eaLnBrk="0" hangingPunct="0">
              <a:spcBef>
                <a:spcPct val="20000"/>
              </a:spcBef>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algn="ctr" eaLnBrk="1" hangingPunct="1">
              <a:buFont typeface="Wingdings" pitchFamily="2" charset="2"/>
              <a:buNone/>
            </a:pPr>
            <a:r>
              <a:rPr lang="en-US" altLang="en-US" sz="2400">
                <a:solidFill>
                  <a:srgbClr val="D5D577"/>
                </a:solidFill>
                <a:latin typeface="Goudy Old Style" pitchFamily="18" charset="0"/>
              </a:rPr>
              <a:t>Dr. Aileen A. O’Donoghue</a:t>
            </a:r>
          </a:p>
        </p:txBody>
      </p:sp>
      <p:sp>
        <p:nvSpPr>
          <p:cNvPr id="3077" name="Rectangle 3"/>
          <p:cNvSpPr>
            <a:spLocks noChangeArrowheads="1"/>
          </p:cNvSpPr>
          <p:nvPr/>
        </p:nvSpPr>
        <p:spPr bwMode="auto">
          <a:xfrm>
            <a:off x="0" y="5548313"/>
            <a:ext cx="9144000" cy="601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5D577"/>
                  </a:outerShdw>
                </a:effectLst>
              </a14:hiddenEffects>
            </a:ext>
          </a:extLst>
        </p:spPr>
        <p:txBody>
          <a:bodyPr/>
          <a:lstStyle>
            <a:lvl1pPr algn="l" eaLnBrk="0" hangingPunct="0">
              <a:spcBef>
                <a:spcPct val="20000"/>
              </a:spcBef>
              <a:buFont typeface="Wingdings" pitchFamily="2" charset="2"/>
              <a:buChar char="¶"/>
              <a:defRPr sz="3200">
                <a:solidFill>
                  <a:srgbClr val="FFFF00"/>
                </a:solidFill>
                <a:latin typeface="Comic Sans MS" pitchFamily="66" charset="0"/>
              </a:defRPr>
            </a:lvl1pPr>
            <a:lvl2pPr marL="742950" indent="-285750" algn="l" eaLnBrk="0" hangingPunct="0">
              <a:spcBef>
                <a:spcPct val="20000"/>
              </a:spcBef>
              <a:buFont typeface="Webdings" pitchFamily="18" charset="2"/>
              <a:buChar char="þ"/>
              <a:defRPr sz="2800">
                <a:solidFill>
                  <a:srgbClr val="FFFF00"/>
                </a:solidFill>
                <a:latin typeface="Comic Sans MS" pitchFamily="66" charset="0"/>
              </a:defRPr>
            </a:lvl2pPr>
            <a:lvl3pPr marL="1143000" indent="-228600" algn="l" eaLnBrk="0" hangingPunct="0">
              <a:spcBef>
                <a:spcPct val="20000"/>
              </a:spcBef>
              <a:buFont typeface="Wingdings 2" pitchFamily="18" charset="2"/>
              <a:buChar char=""/>
              <a:defRPr sz="2400">
                <a:solidFill>
                  <a:srgbClr val="FFFF00"/>
                </a:solidFill>
                <a:latin typeface="Comic Sans MS" pitchFamily="66" charset="0"/>
              </a:defRPr>
            </a:lvl3pPr>
            <a:lvl4pPr marL="1600200" indent="-228600" algn="l" eaLnBrk="0" hangingPunct="0">
              <a:spcBef>
                <a:spcPct val="20000"/>
              </a:spcBef>
              <a:buFont typeface="Webdings" pitchFamily="18" charset="2"/>
              <a:buChar char="õ"/>
              <a:defRPr sz="2000">
                <a:solidFill>
                  <a:srgbClr val="FFFF00"/>
                </a:solidFill>
                <a:latin typeface="Comic Sans MS" pitchFamily="66" charset="0"/>
              </a:defRPr>
            </a:lvl4pPr>
            <a:lvl5pPr marL="2057400" indent="-228600" algn="l" eaLnBrk="0" hangingPunct="0">
              <a:spcBef>
                <a:spcPct val="20000"/>
              </a:spcBef>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algn="ctr" eaLnBrk="1" hangingPunct="1">
              <a:buFont typeface="Wingdings" pitchFamily="2" charset="2"/>
              <a:buNone/>
            </a:pPr>
            <a:r>
              <a:rPr lang="en-US" altLang="en-US" sz="2400">
                <a:solidFill>
                  <a:srgbClr val="D5D577"/>
                </a:solidFill>
                <a:latin typeface="Goudy Old Style" pitchFamily="18" charset="0"/>
              </a:rPr>
              <a:t>August 19 – 21, 2017</a:t>
            </a:r>
          </a:p>
        </p:txBody>
      </p:sp>
      <p:sp>
        <p:nvSpPr>
          <p:cNvPr id="3078" name="Text Box 12"/>
          <p:cNvSpPr txBox="1">
            <a:spLocks noChangeArrowheads="1"/>
          </p:cNvSpPr>
          <p:nvPr/>
        </p:nvSpPr>
        <p:spPr bwMode="auto">
          <a:xfrm>
            <a:off x="5181600" y="6629400"/>
            <a:ext cx="3962400"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66"/>
                  </a:outerShdw>
                </a:effectLst>
              </a14:hiddenEffects>
            </a:ext>
          </a:extLst>
        </p:spPr>
        <p:txBody>
          <a:bodyPr>
            <a:spAutoFit/>
          </a:bodyPr>
          <a:lstStyle>
            <a:lvl1pPr algn="l" eaLnBrk="0" hangingPunct="0">
              <a:spcBef>
                <a:spcPct val="20000"/>
              </a:spcBef>
              <a:buFont typeface="Wingdings" pitchFamily="2" charset="2"/>
              <a:buChar char="¶"/>
              <a:defRPr sz="3200">
                <a:solidFill>
                  <a:srgbClr val="FFFF00"/>
                </a:solidFill>
                <a:latin typeface="Comic Sans MS" pitchFamily="66" charset="0"/>
              </a:defRPr>
            </a:lvl1pPr>
            <a:lvl2pPr marL="742950" indent="-285750" algn="l" eaLnBrk="0" hangingPunct="0">
              <a:spcBef>
                <a:spcPct val="20000"/>
              </a:spcBef>
              <a:buFont typeface="Webdings" pitchFamily="18" charset="2"/>
              <a:buChar char="þ"/>
              <a:defRPr sz="2800">
                <a:solidFill>
                  <a:srgbClr val="FFFF00"/>
                </a:solidFill>
                <a:latin typeface="Comic Sans MS" pitchFamily="66" charset="0"/>
              </a:defRPr>
            </a:lvl2pPr>
            <a:lvl3pPr marL="1143000" indent="-228600" algn="l" eaLnBrk="0" hangingPunct="0">
              <a:spcBef>
                <a:spcPct val="20000"/>
              </a:spcBef>
              <a:buFont typeface="Wingdings 2" pitchFamily="18" charset="2"/>
              <a:buChar char=""/>
              <a:defRPr sz="2400">
                <a:solidFill>
                  <a:srgbClr val="FFFF00"/>
                </a:solidFill>
                <a:latin typeface="Comic Sans MS" pitchFamily="66" charset="0"/>
              </a:defRPr>
            </a:lvl3pPr>
            <a:lvl4pPr marL="1600200" indent="-228600" algn="l" eaLnBrk="0" hangingPunct="0">
              <a:spcBef>
                <a:spcPct val="20000"/>
              </a:spcBef>
              <a:buFont typeface="Webdings" pitchFamily="18" charset="2"/>
              <a:buChar char="õ"/>
              <a:defRPr sz="2000">
                <a:solidFill>
                  <a:srgbClr val="FFFF00"/>
                </a:solidFill>
                <a:latin typeface="Comic Sans MS" pitchFamily="66" charset="0"/>
              </a:defRPr>
            </a:lvl4pPr>
            <a:lvl5pPr marL="2057400" indent="-228600" algn="l" eaLnBrk="0" hangingPunct="0">
              <a:spcBef>
                <a:spcPct val="20000"/>
              </a:spcBef>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algn="r">
              <a:spcBef>
                <a:spcPct val="50000"/>
              </a:spcBef>
              <a:buFont typeface="Times New Roman" pitchFamily="18" charset="0"/>
              <a:buNone/>
            </a:pPr>
            <a:r>
              <a:rPr lang="en-US" altLang="en-US" sz="900">
                <a:solidFill>
                  <a:srgbClr val="D5D577"/>
                </a:solidFill>
              </a:rPr>
              <a:t>© Copyright, Dr. Aileen A. O’Donoghue, St. Lawrence University</a:t>
            </a:r>
          </a:p>
        </p:txBody>
      </p:sp>
      <p:pic>
        <p:nvPicPr>
          <p:cNvPr id="3079" name="Picture 1"/>
          <p:cNvPicPr>
            <a:picLocks noChangeAspect="1"/>
          </p:cNvPicPr>
          <p:nvPr/>
        </p:nvPicPr>
        <p:blipFill>
          <a:blip r:embed="rId3">
            <a:extLst>
              <a:ext uri="{28A0092B-C50C-407E-A947-70E740481C1C}">
                <a14:useLocalDpi xmlns:a14="http://schemas.microsoft.com/office/drawing/2010/main" val="0"/>
              </a:ext>
            </a:extLst>
          </a:blip>
          <a:srcRect r="55949"/>
          <a:stretch>
            <a:fillRect/>
          </a:stretch>
        </p:blipFill>
        <p:spPr bwMode="auto">
          <a:xfrm>
            <a:off x="0" y="0"/>
            <a:ext cx="2554288"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54763" y="173038"/>
            <a:ext cx="2608262"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035425" y="0"/>
            <a:ext cx="612775" cy="61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2"/>
          <p:cNvSpPr>
            <a:spLocks noChangeArrowheads="1"/>
          </p:cNvSpPr>
          <p:nvPr/>
        </p:nvSpPr>
        <p:spPr bwMode="auto">
          <a:xfrm>
            <a:off x="0" y="1793174"/>
            <a:ext cx="9144000" cy="35863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25401" dir="2700000" algn="ctr" rotWithShape="0">
                    <a:schemeClr val="tx1"/>
                  </a:outerShdw>
                </a:effectLst>
              </a14:hiddenEffects>
            </a:ext>
          </a:extLst>
        </p:spPr>
        <p:txBody>
          <a:bodyPr anchor="ctr"/>
          <a:lstStyle>
            <a:lvl1pPr algn="l" eaLnBrk="0" hangingPunct="0">
              <a:spcBef>
                <a:spcPct val="20000"/>
              </a:spcBef>
              <a:buFont typeface="Wingdings" pitchFamily="2" charset="2"/>
              <a:buChar char="¶"/>
              <a:defRPr sz="3200">
                <a:solidFill>
                  <a:schemeClr val="bg2"/>
                </a:solidFill>
                <a:latin typeface="Comic Sans MS" pitchFamily="66" charset="0"/>
              </a:defRPr>
            </a:lvl1pPr>
            <a:lvl2pPr marL="742950" indent="-285750" algn="l" eaLnBrk="0" hangingPunct="0">
              <a:spcBef>
                <a:spcPct val="20000"/>
              </a:spcBef>
              <a:buFont typeface="Webdings" pitchFamily="18" charset="2"/>
              <a:buChar char="þ"/>
              <a:defRPr sz="2800">
                <a:solidFill>
                  <a:schemeClr val="bg2"/>
                </a:solidFill>
                <a:latin typeface="Comic Sans MS" pitchFamily="66" charset="0"/>
              </a:defRPr>
            </a:lvl2pPr>
            <a:lvl3pPr marL="1143000" indent="-228600" algn="l" eaLnBrk="0" hangingPunct="0">
              <a:spcBef>
                <a:spcPct val="20000"/>
              </a:spcBef>
              <a:buFont typeface="Wingdings 2" pitchFamily="18" charset="2"/>
              <a:buChar char=""/>
              <a:defRPr sz="2400">
                <a:solidFill>
                  <a:schemeClr val="bg2"/>
                </a:solidFill>
                <a:latin typeface="Comic Sans MS" pitchFamily="66" charset="0"/>
              </a:defRPr>
            </a:lvl3pPr>
            <a:lvl4pPr marL="1600200" indent="-228600" algn="l" eaLnBrk="0" hangingPunct="0">
              <a:spcBef>
                <a:spcPct val="20000"/>
              </a:spcBef>
              <a:buFont typeface="Webdings" pitchFamily="18" charset="2"/>
              <a:buChar char="õ"/>
              <a:defRPr sz="2000">
                <a:solidFill>
                  <a:schemeClr val="bg2"/>
                </a:solidFill>
                <a:latin typeface="Comic Sans MS" pitchFamily="66" charset="0"/>
              </a:defRPr>
            </a:lvl4pPr>
            <a:lvl5pPr marL="2057400" indent="-228600" algn="l" eaLnBrk="0" hangingPunct="0">
              <a:spcBef>
                <a:spcPct val="20000"/>
              </a:spcBef>
              <a:buFont typeface="Webdings" pitchFamily="18" charset="2"/>
              <a:buChar char="ö"/>
              <a:defRPr sz="2000">
                <a:solidFill>
                  <a:schemeClr val="bg2"/>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chemeClr val="bg2"/>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chemeClr val="bg2"/>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chemeClr val="bg2"/>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chemeClr val="bg2"/>
                </a:solidFill>
                <a:latin typeface="Comic Sans MS" pitchFamily="66" charset="0"/>
              </a:defRPr>
            </a:lvl9pPr>
          </a:lstStyle>
          <a:p>
            <a:pPr algn="ctr" eaLnBrk="1" hangingPunct="1">
              <a:spcBef>
                <a:spcPct val="0"/>
              </a:spcBef>
              <a:buFontTx/>
              <a:buNone/>
            </a:pPr>
            <a:r>
              <a:rPr lang="en-US" altLang="en-US" sz="3600" dirty="0" smtClean="0">
                <a:solidFill>
                  <a:srgbClr val="FFFF00"/>
                </a:solidFill>
              </a:rPr>
              <a:t>my email</a:t>
            </a:r>
          </a:p>
          <a:p>
            <a:pPr algn="ctr" eaLnBrk="1" hangingPunct="1">
              <a:spcBef>
                <a:spcPct val="0"/>
              </a:spcBef>
              <a:buFontTx/>
              <a:buNone/>
            </a:pPr>
            <a:r>
              <a:rPr lang="en-US" altLang="en-US" sz="2000" dirty="0" smtClean="0">
                <a:solidFill>
                  <a:srgbClr val="FFFF00"/>
                </a:solidFill>
              </a:rPr>
              <a:t> </a:t>
            </a:r>
            <a:r>
              <a:rPr lang="en-US" altLang="en-US" sz="3600" dirty="0">
                <a:solidFill>
                  <a:srgbClr val="FFFF00"/>
                </a:solidFill>
              </a:rPr>
              <a:t/>
            </a:r>
            <a:br>
              <a:rPr lang="en-US" altLang="en-US" sz="3600" dirty="0">
                <a:solidFill>
                  <a:srgbClr val="FFFF00"/>
                </a:solidFill>
              </a:rPr>
            </a:br>
            <a:r>
              <a:rPr lang="en-US" altLang="en-US" sz="4800" dirty="0" smtClean="0">
                <a:solidFill>
                  <a:srgbClr val="FFFF00"/>
                </a:solidFill>
              </a:rPr>
              <a:t>aodonoghue@stlawu.edu</a:t>
            </a:r>
          </a:p>
          <a:p>
            <a:pPr algn="ctr" eaLnBrk="1" hangingPunct="1">
              <a:spcBef>
                <a:spcPct val="0"/>
              </a:spcBef>
              <a:buFontTx/>
              <a:buNone/>
            </a:pPr>
            <a:endParaRPr lang="en-US" altLang="en-US" sz="3600" dirty="0" smtClean="0">
              <a:solidFill>
                <a:srgbClr val="FFFF00"/>
              </a:solidFill>
            </a:endParaRPr>
          </a:p>
          <a:p>
            <a:pPr algn="ctr" eaLnBrk="1" hangingPunct="1">
              <a:spcBef>
                <a:spcPct val="0"/>
              </a:spcBef>
              <a:buFontTx/>
              <a:buNone/>
            </a:pPr>
            <a:r>
              <a:rPr lang="en-US" altLang="en-US" sz="3600" dirty="0" smtClean="0">
                <a:solidFill>
                  <a:srgbClr val="FFFF00"/>
                </a:solidFill>
              </a:rPr>
              <a:t>Don’t hesitate to contact me!</a:t>
            </a:r>
            <a:endParaRPr lang="en-US" altLang="en-US" sz="3600" dirty="0">
              <a:solidFill>
                <a:srgbClr val="FFFF00"/>
              </a:solidFill>
            </a:endParaRPr>
          </a:p>
        </p:txBody>
      </p:sp>
    </p:spTree>
    <p:extLst>
      <p:ext uri="{BB962C8B-B14F-4D97-AF65-F5344CB8AC3E}">
        <p14:creationId xmlns:p14="http://schemas.microsoft.com/office/powerpoint/2010/main" val="406617123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5410200" y="457200"/>
            <a:ext cx="3352800" cy="2362200"/>
          </a:xfrm>
        </p:spPr>
        <p:txBody>
          <a:bodyPr/>
          <a:lstStyle/>
          <a:p>
            <a:pPr eaLnBrk="1" hangingPunct="1"/>
            <a:r>
              <a:rPr lang="en-US" altLang="en-US" smtClean="0"/>
              <a:t>Life Everywhere On Land</a:t>
            </a:r>
          </a:p>
        </p:txBody>
      </p:sp>
      <p:pic>
        <p:nvPicPr>
          <p:cNvPr id="21508" name="Picture 4" descr="gilamons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04800"/>
            <a:ext cx="4953000" cy="323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5" descr="fieldofflow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3048000"/>
            <a:ext cx="6934200" cy="340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1509"/>
                                        </p:tgtEl>
                                        <p:attrNameLst>
                                          <p:attrName>style.visibility</p:attrName>
                                        </p:attrNameLst>
                                      </p:cBhvr>
                                      <p:to>
                                        <p:strVal val="visible"/>
                                      </p:to>
                                    </p:set>
                                    <p:anim calcmode="lin" valueType="num">
                                      <p:cBhvr additive="base">
                                        <p:cTn id="7" dur="500" fill="hold"/>
                                        <p:tgtEl>
                                          <p:spTgt spid="21509"/>
                                        </p:tgtEl>
                                        <p:attrNameLst>
                                          <p:attrName>ppt_x</p:attrName>
                                        </p:attrNameLst>
                                      </p:cBhvr>
                                      <p:tavLst>
                                        <p:tav tm="0">
                                          <p:val>
                                            <p:strVal val="0-#ppt_w/2"/>
                                          </p:val>
                                        </p:tav>
                                        <p:tav tm="100000">
                                          <p:val>
                                            <p:strVal val="#ppt_x"/>
                                          </p:val>
                                        </p:tav>
                                      </p:tavLst>
                                    </p:anim>
                                    <p:anim calcmode="lin" valueType="num">
                                      <p:cBhvr additive="base">
                                        <p:cTn id="8" dur="500" fill="hold"/>
                                        <p:tgtEl>
                                          <p:spTgt spid="21509"/>
                                        </p:tgtEl>
                                        <p:attrNameLst>
                                          <p:attrName>ppt_y</p:attrName>
                                        </p:attrNameLst>
                                      </p:cBhvr>
                                      <p:tavLst>
                                        <p:tav tm="0">
                                          <p:val>
                                            <p:strVal val="#ppt_y"/>
                                          </p:val>
                                        </p:tav>
                                        <p:tav tm="100000">
                                          <p:val>
                                            <p:strVal val="#ppt_y"/>
                                          </p:val>
                                        </p:tav>
                                      </p:tavLst>
                                    </p:anim>
                                  </p:childTnLst>
                                </p:cTn>
                              </p:par>
                            </p:childTnLst>
                          </p:cTn>
                        </p:par>
                        <p:par>
                          <p:cTn id="9" fill="hold" nodeType="withGroup">
                            <p:stCondLst>
                              <p:cond delay="500"/>
                            </p:stCondLst>
                            <p:childTnLst>
                              <p:par>
                                <p:cTn id="10" presetID="2" presetClass="entr" presetSubtype="2" fill="hold" nodeType="afterEffect">
                                  <p:stCondLst>
                                    <p:cond delay="0"/>
                                  </p:stCondLst>
                                  <p:childTnLst>
                                    <p:set>
                                      <p:cBhvr>
                                        <p:cTn id="11" dur="1" fill="hold">
                                          <p:stCondLst>
                                            <p:cond delay="0"/>
                                          </p:stCondLst>
                                        </p:cTn>
                                        <p:tgtEl>
                                          <p:spTgt spid="21508"/>
                                        </p:tgtEl>
                                        <p:attrNameLst>
                                          <p:attrName>style.visibility</p:attrName>
                                        </p:attrNameLst>
                                      </p:cBhvr>
                                      <p:to>
                                        <p:strVal val="visible"/>
                                      </p:to>
                                    </p:set>
                                    <p:anim calcmode="lin" valueType="num">
                                      <p:cBhvr additive="base">
                                        <p:cTn id="12" dur="500" fill="hold"/>
                                        <p:tgtEl>
                                          <p:spTgt spid="21508"/>
                                        </p:tgtEl>
                                        <p:attrNameLst>
                                          <p:attrName>ppt_x</p:attrName>
                                        </p:attrNameLst>
                                      </p:cBhvr>
                                      <p:tavLst>
                                        <p:tav tm="0">
                                          <p:val>
                                            <p:strVal val="1+#ppt_w/2"/>
                                          </p:val>
                                        </p:tav>
                                        <p:tav tm="100000">
                                          <p:val>
                                            <p:strVal val="#ppt_x"/>
                                          </p:val>
                                        </p:tav>
                                      </p:tavLst>
                                    </p:anim>
                                    <p:anim calcmode="lin" valueType="num">
                                      <p:cBhvr additive="base">
                                        <p:cTn id="13" dur="500" fill="hold"/>
                                        <p:tgtEl>
                                          <p:spTgt spid="2150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762000" y="685800"/>
            <a:ext cx="3276600" cy="1752600"/>
          </a:xfrm>
        </p:spPr>
        <p:txBody>
          <a:bodyPr/>
          <a:lstStyle/>
          <a:p>
            <a:pPr eaLnBrk="1" hangingPunct="1"/>
            <a:r>
              <a:rPr lang="en-US" altLang="en-US" smtClean="0"/>
              <a:t>Life From The Rocks</a:t>
            </a:r>
          </a:p>
        </p:txBody>
      </p:sp>
      <p:grpSp>
        <p:nvGrpSpPr>
          <p:cNvPr id="15368" name="Group 8"/>
          <p:cNvGrpSpPr>
            <a:grpSpLocks/>
          </p:cNvGrpSpPr>
          <p:nvPr/>
        </p:nvGrpSpPr>
        <p:grpSpPr bwMode="auto">
          <a:xfrm>
            <a:off x="5029200" y="914400"/>
            <a:ext cx="3644900" cy="5241925"/>
            <a:chOff x="3168" y="576"/>
            <a:chExt cx="2296" cy="3302"/>
          </a:xfrm>
        </p:grpSpPr>
        <p:pic>
          <p:nvPicPr>
            <p:cNvPr id="10247" name="Picture 4" descr="lichen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8" y="576"/>
              <a:ext cx="2296" cy="3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8" name="Text Box 5"/>
            <p:cNvSpPr txBox="1">
              <a:spLocks noChangeArrowheads="1"/>
            </p:cNvSpPr>
            <p:nvPr/>
          </p:nvSpPr>
          <p:spPr bwMode="auto">
            <a:xfrm>
              <a:off x="3264" y="2448"/>
              <a:ext cx="2064" cy="1144"/>
            </a:xfrm>
            <a:prstGeom prst="rect">
              <a:avLst/>
            </a:prstGeom>
            <a:noFill/>
            <a:ln>
              <a:noFill/>
            </a:ln>
            <a:effectLst>
              <a:outerShdw dist="35921" dir="2700000" algn="ctr" rotWithShape="0">
                <a:srgbClr val="FFFF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800">
                  <a:solidFill>
                    <a:srgbClr val="FFFF00"/>
                  </a:solidFill>
                  <a:latin typeface="Times New Roman" pitchFamily="18" charset="0"/>
                </a:defRPr>
              </a:lvl1pPr>
              <a:lvl2pPr marL="742950" indent="-285750" eaLnBrk="0" hangingPunct="0">
                <a:defRPr sz="2800">
                  <a:solidFill>
                    <a:srgbClr val="FFFF00"/>
                  </a:solidFill>
                  <a:latin typeface="Times New Roman" pitchFamily="18" charset="0"/>
                </a:defRPr>
              </a:lvl2pPr>
              <a:lvl3pPr marL="1143000" indent="-228600" eaLnBrk="0" hangingPunct="0">
                <a:defRPr sz="2800">
                  <a:solidFill>
                    <a:srgbClr val="FFFF00"/>
                  </a:solidFill>
                  <a:latin typeface="Times New Roman" pitchFamily="18" charset="0"/>
                </a:defRPr>
              </a:lvl3pPr>
              <a:lvl4pPr marL="1600200" indent="-228600" eaLnBrk="0" hangingPunct="0">
                <a:defRPr sz="2800">
                  <a:solidFill>
                    <a:srgbClr val="FFFF00"/>
                  </a:solidFill>
                  <a:latin typeface="Times New Roman" pitchFamily="18" charset="0"/>
                </a:defRPr>
              </a:lvl4pPr>
              <a:lvl5pPr marL="2057400" indent="-228600" eaLnBrk="0" hangingPunct="0">
                <a:defRPr sz="2800">
                  <a:solidFill>
                    <a:srgbClr val="FFFF00"/>
                  </a:solidFill>
                  <a:latin typeface="Times New Roman" pitchFamily="18" charset="0"/>
                </a:defRPr>
              </a:lvl5pPr>
              <a:lvl6pPr marL="2514600" indent="-228600" algn="ctr" eaLnBrk="0" fontAlgn="base" hangingPunct="0">
                <a:spcBef>
                  <a:spcPct val="50000"/>
                </a:spcBef>
                <a:spcAft>
                  <a:spcPct val="0"/>
                </a:spcAft>
                <a:defRPr sz="2800">
                  <a:solidFill>
                    <a:srgbClr val="FFFF00"/>
                  </a:solidFill>
                  <a:latin typeface="Times New Roman" pitchFamily="18" charset="0"/>
                </a:defRPr>
              </a:lvl6pPr>
              <a:lvl7pPr marL="2971800" indent="-228600" algn="ctr" eaLnBrk="0" fontAlgn="base" hangingPunct="0">
                <a:spcBef>
                  <a:spcPct val="50000"/>
                </a:spcBef>
                <a:spcAft>
                  <a:spcPct val="0"/>
                </a:spcAft>
                <a:defRPr sz="2800">
                  <a:solidFill>
                    <a:srgbClr val="FFFF00"/>
                  </a:solidFill>
                  <a:latin typeface="Times New Roman" pitchFamily="18" charset="0"/>
                </a:defRPr>
              </a:lvl7pPr>
              <a:lvl8pPr marL="3429000" indent="-228600" algn="ctr" eaLnBrk="0" fontAlgn="base" hangingPunct="0">
                <a:spcBef>
                  <a:spcPct val="50000"/>
                </a:spcBef>
                <a:spcAft>
                  <a:spcPct val="0"/>
                </a:spcAft>
                <a:defRPr sz="2800">
                  <a:solidFill>
                    <a:srgbClr val="FFFF00"/>
                  </a:solidFill>
                  <a:latin typeface="Times New Roman" pitchFamily="18" charset="0"/>
                </a:defRPr>
              </a:lvl8pPr>
              <a:lvl9pPr marL="3886200" indent="-228600" algn="ctr" eaLnBrk="0" fontAlgn="base" hangingPunct="0">
                <a:spcBef>
                  <a:spcPct val="50000"/>
                </a:spcBef>
                <a:spcAft>
                  <a:spcPct val="0"/>
                </a:spcAft>
                <a:defRPr sz="2800">
                  <a:solidFill>
                    <a:srgbClr val="FFFF00"/>
                  </a:solidFill>
                  <a:latin typeface="Times New Roman" pitchFamily="18" charset="0"/>
                </a:defRPr>
              </a:lvl9pPr>
            </a:lstStyle>
            <a:p>
              <a:pPr eaLnBrk="1" hangingPunct="1"/>
              <a:r>
                <a:rPr lang="en-US" altLang="en-US" b="1" dirty="0">
                  <a:solidFill>
                    <a:schemeClr val="bg1"/>
                  </a:solidFill>
                  <a:latin typeface="+mn-lt"/>
                </a:rPr>
                <a:t>Lichens: symbiotic associations of algae and fungi</a:t>
              </a:r>
            </a:p>
          </p:txBody>
        </p:sp>
      </p:grpSp>
      <p:grpSp>
        <p:nvGrpSpPr>
          <p:cNvPr id="15370" name="Group 10"/>
          <p:cNvGrpSpPr>
            <a:grpSpLocks/>
          </p:cNvGrpSpPr>
          <p:nvPr/>
        </p:nvGrpSpPr>
        <p:grpSpPr bwMode="auto">
          <a:xfrm>
            <a:off x="457200" y="3200400"/>
            <a:ext cx="4495800" cy="2962275"/>
            <a:chOff x="288" y="2016"/>
            <a:chExt cx="2832" cy="1866"/>
          </a:xfrm>
        </p:grpSpPr>
        <p:pic>
          <p:nvPicPr>
            <p:cNvPr id="10245" name="Picture 6" descr="shrub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 y="2064"/>
              <a:ext cx="2832" cy="1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Text Box 7"/>
            <p:cNvSpPr txBox="1">
              <a:spLocks noChangeArrowheads="1"/>
            </p:cNvSpPr>
            <p:nvPr/>
          </p:nvSpPr>
          <p:spPr bwMode="auto">
            <a:xfrm>
              <a:off x="288" y="2016"/>
              <a:ext cx="2400" cy="601"/>
            </a:xfrm>
            <a:prstGeom prst="rect">
              <a:avLst/>
            </a:prstGeom>
            <a:noFill/>
            <a:ln>
              <a:noFill/>
            </a:ln>
            <a:effectLst>
              <a:outerShdw dist="35921" dir="2700000" algn="ctr" rotWithShape="0">
                <a:srgbClr val="FFFF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800">
                  <a:solidFill>
                    <a:srgbClr val="FFFF00"/>
                  </a:solidFill>
                  <a:latin typeface="Times New Roman" pitchFamily="18" charset="0"/>
                </a:defRPr>
              </a:lvl1pPr>
              <a:lvl2pPr marL="742950" indent="-285750" eaLnBrk="0" hangingPunct="0">
                <a:defRPr sz="2800">
                  <a:solidFill>
                    <a:srgbClr val="FFFF00"/>
                  </a:solidFill>
                  <a:latin typeface="Times New Roman" pitchFamily="18" charset="0"/>
                </a:defRPr>
              </a:lvl2pPr>
              <a:lvl3pPr marL="1143000" indent="-228600" eaLnBrk="0" hangingPunct="0">
                <a:defRPr sz="2800">
                  <a:solidFill>
                    <a:srgbClr val="FFFF00"/>
                  </a:solidFill>
                  <a:latin typeface="Times New Roman" pitchFamily="18" charset="0"/>
                </a:defRPr>
              </a:lvl3pPr>
              <a:lvl4pPr marL="1600200" indent="-228600" eaLnBrk="0" hangingPunct="0">
                <a:defRPr sz="2800">
                  <a:solidFill>
                    <a:srgbClr val="FFFF00"/>
                  </a:solidFill>
                  <a:latin typeface="Times New Roman" pitchFamily="18" charset="0"/>
                </a:defRPr>
              </a:lvl4pPr>
              <a:lvl5pPr marL="2057400" indent="-228600" eaLnBrk="0" hangingPunct="0">
                <a:defRPr sz="2800">
                  <a:solidFill>
                    <a:srgbClr val="FFFF00"/>
                  </a:solidFill>
                  <a:latin typeface="Times New Roman" pitchFamily="18" charset="0"/>
                </a:defRPr>
              </a:lvl5pPr>
              <a:lvl6pPr marL="2514600" indent="-228600" algn="ctr" eaLnBrk="0" fontAlgn="base" hangingPunct="0">
                <a:spcBef>
                  <a:spcPct val="50000"/>
                </a:spcBef>
                <a:spcAft>
                  <a:spcPct val="0"/>
                </a:spcAft>
                <a:defRPr sz="2800">
                  <a:solidFill>
                    <a:srgbClr val="FFFF00"/>
                  </a:solidFill>
                  <a:latin typeface="Times New Roman" pitchFamily="18" charset="0"/>
                </a:defRPr>
              </a:lvl6pPr>
              <a:lvl7pPr marL="2971800" indent="-228600" algn="ctr" eaLnBrk="0" fontAlgn="base" hangingPunct="0">
                <a:spcBef>
                  <a:spcPct val="50000"/>
                </a:spcBef>
                <a:spcAft>
                  <a:spcPct val="0"/>
                </a:spcAft>
                <a:defRPr sz="2800">
                  <a:solidFill>
                    <a:srgbClr val="FFFF00"/>
                  </a:solidFill>
                  <a:latin typeface="Times New Roman" pitchFamily="18" charset="0"/>
                </a:defRPr>
              </a:lvl7pPr>
              <a:lvl8pPr marL="3429000" indent="-228600" algn="ctr" eaLnBrk="0" fontAlgn="base" hangingPunct="0">
                <a:spcBef>
                  <a:spcPct val="50000"/>
                </a:spcBef>
                <a:spcAft>
                  <a:spcPct val="0"/>
                </a:spcAft>
                <a:defRPr sz="2800">
                  <a:solidFill>
                    <a:srgbClr val="FFFF00"/>
                  </a:solidFill>
                  <a:latin typeface="Times New Roman" pitchFamily="18" charset="0"/>
                </a:defRPr>
              </a:lvl8pPr>
              <a:lvl9pPr marL="3886200" indent="-228600" algn="ctr" eaLnBrk="0" fontAlgn="base" hangingPunct="0">
                <a:spcBef>
                  <a:spcPct val="50000"/>
                </a:spcBef>
                <a:spcAft>
                  <a:spcPct val="0"/>
                </a:spcAft>
                <a:defRPr sz="2800">
                  <a:solidFill>
                    <a:srgbClr val="FFFF00"/>
                  </a:solidFill>
                  <a:latin typeface="Times New Roman" pitchFamily="18" charset="0"/>
                </a:defRPr>
              </a:lvl9pPr>
            </a:lstStyle>
            <a:p>
              <a:pPr algn="l" eaLnBrk="1" hangingPunct="1"/>
              <a:r>
                <a:rPr lang="en-US" altLang="en-US" b="1" dirty="0">
                  <a:solidFill>
                    <a:schemeClr val="bg1"/>
                  </a:solidFill>
                  <a:latin typeface="Comic Sans MS" panose="030F0702030302020204" pitchFamily="66" charset="0"/>
                </a:rPr>
                <a:t>Shrub on the desert pavement</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5368"/>
                                        </p:tgtEl>
                                        <p:attrNameLst>
                                          <p:attrName>style.visibility</p:attrName>
                                        </p:attrNameLst>
                                      </p:cBhvr>
                                      <p:to>
                                        <p:strVal val="visible"/>
                                      </p:to>
                                    </p:set>
                                    <p:anim calcmode="lin" valueType="num">
                                      <p:cBhvr additive="base">
                                        <p:cTn id="7" dur="500" fill="hold"/>
                                        <p:tgtEl>
                                          <p:spTgt spid="15368"/>
                                        </p:tgtEl>
                                        <p:attrNameLst>
                                          <p:attrName>ppt_x</p:attrName>
                                        </p:attrNameLst>
                                      </p:cBhvr>
                                      <p:tavLst>
                                        <p:tav tm="0">
                                          <p:val>
                                            <p:strVal val="0-#ppt_w/2"/>
                                          </p:val>
                                        </p:tav>
                                        <p:tav tm="100000">
                                          <p:val>
                                            <p:strVal val="#ppt_x"/>
                                          </p:val>
                                        </p:tav>
                                      </p:tavLst>
                                    </p:anim>
                                    <p:anim calcmode="lin" valueType="num">
                                      <p:cBhvr additive="base">
                                        <p:cTn id="8" dur="500" fill="hold"/>
                                        <p:tgtEl>
                                          <p:spTgt spid="15368"/>
                                        </p:tgtEl>
                                        <p:attrNameLst>
                                          <p:attrName>ppt_y</p:attrName>
                                        </p:attrNameLst>
                                      </p:cBhvr>
                                      <p:tavLst>
                                        <p:tav tm="0">
                                          <p:val>
                                            <p:strVal val="#ppt_y"/>
                                          </p:val>
                                        </p:tav>
                                        <p:tav tm="100000">
                                          <p:val>
                                            <p:strVal val="#ppt_y"/>
                                          </p:val>
                                        </p:tav>
                                      </p:tavLst>
                                    </p:anim>
                                  </p:childTnLst>
                                </p:cTn>
                              </p:par>
                            </p:childTnLst>
                          </p:cTn>
                        </p:par>
                        <p:par>
                          <p:cTn id="9" fill="hold" nodeType="withGroup">
                            <p:stCondLst>
                              <p:cond delay="500"/>
                            </p:stCondLst>
                            <p:childTnLst>
                              <p:par>
                                <p:cTn id="10" presetID="2" presetClass="entr" presetSubtype="2" fill="hold" nodeType="afterEffect">
                                  <p:stCondLst>
                                    <p:cond delay="0"/>
                                  </p:stCondLst>
                                  <p:childTnLst>
                                    <p:set>
                                      <p:cBhvr>
                                        <p:cTn id="11" dur="1" fill="hold">
                                          <p:stCondLst>
                                            <p:cond delay="0"/>
                                          </p:stCondLst>
                                        </p:cTn>
                                        <p:tgtEl>
                                          <p:spTgt spid="15370"/>
                                        </p:tgtEl>
                                        <p:attrNameLst>
                                          <p:attrName>style.visibility</p:attrName>
                                        </p:attrNameLst>
                                      </p:cBhvr>
                                      <p:to>
                                        <p:strVal val="visible"/>
                                      </p:to>
                                    </p:set>
                                    <p:anim calcmode="lin" valueType="num">
                                      <p:cBhvr additive="base">
                                        <p:cTn id="12" dur="500" fill="hold"/>
                                        <p:tgtEl>
                                          <p:spTgt spid="15370"/>
                                        </p:tgtEl>
                                        <p:attrNameLst>
                                          <p:attrName>ppt_x</p:attrName>
                                        </p:attrNameLst>
                                      </p:cBhvr>
                                      <p:tavLst>
                                        <p:tav tm="0">
                                          <p:val>
                                            <p:strVal val="1+#ppt_w/2"/>
                                          </p:val>
                                        </p:tav>
                                        <p:tav tm="100000">
                                          <p:val>
                                            <p:strVal val="#ppt_x"/>
                                          </p:val>
                                        </p:tav>
                                      </p:tavLst>
                                    </p:anim>
                                    <p:anim calcmode="lin" valueType="num">
                                      <p:cBhvr additive="base">
                                        <p:cTn id="13" dur="500" fill="hold"/>
                                        <p:tgtEl>
                                          <p:spTgt spid="1537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762000" y="457200"/>
            <a:ext cx="3657600" cy="1600200"/>
          </a:xfrm>
        </p:spPr>
        <p:txBody>
          <a:bodyPr/>
          <a:lstStyle/>
          <a:p>
            <a:pPr eaLnBrk="1" hangingPunct="1"/>
            <a:r>
              <a:rPr lang="en-US" altLang="en-US" smtClean="0"/>
              <a:t>Trees From The Rocks</a:t>
            </a:r>
          </a:p>
        </p:txBody>
      </p:sp>
      <p:pic>
        <p:nvPicPr>
          <p:cNvPr id="16389" name="Picture 5" descr="tree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438400"/>
            <a:ext cx="541337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4" descr="tree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8688" y="381000"/>
            <a:ext cx="4087812"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16388"/>
                                        </p:tgtEl>
                                        <p:attrNameLst>
                                          <p:attrName>style.visibility</p:attrName>
                                        </p:attrNameLst>
                                      </p:cBhvr>
                                      <p:to>
                                        <p:strVal val="visible"/>
                                      </p:to>
                                    </p:set>
                                    <p:anim calcmode="lin" valueType="num">
                                      <p:cBhvr>
                                        <p:cTn id="7" dur="500" fill="hold"/>
                                        <p:tgtEl>
                                          <p:spTgt spid="16388"/>
                                        </p:tgtEl>
                                        <p:attrNameLst>
                                          <p:attrName>ppt_w</p:attrName>
                                        </p:attrNameLst>
                                      </p:cBhvr>
                                      <p:tavLst>
                                        <p:tav tm="0">
                                          <p:val>
                                            <p:fltVal val="0"/>
                                          </p:val>
                                        </p:tav>
                                        <p:tav tm="100000">
                                          <p:val>
                                            <p:strVal val="#ppt_w"/>
                                          </p:val>
                                        </p:tav>
                                      </p:tavLst>
                                    </p:anim>
                                    <p:anim calcmode="lin" valueType="num">
                                      <p:cBhvr>
                                        <p:cTn id="8" dur="500" fill="hold"/>
                                        <p:tgtEl>
                                          <p:spTgt spid="16388"/>
                                        </p:tgtEl>
                                        <p:attrNameLst>
                                          <p:attrName>ppt_h</p:attrName>
                                        </p:attrNameLst>
                                      </p:cBhvr>
                                      <p:tavLst>
                                        <p:tav tm="0">
                                          <p:val>
                                            <p:fltVal val="0"/>
                                          </p:val>
                                        </p:tav>
                                        <p:tav tm="100000">
                                          <p:val>
                                            <p:strVal val="#ppt_h"/>
                                          </p:val>
                                        </p:tav>
                                      </p:tavLst>
                                    </p:anim>
                                    <p:anim calcmode="lin" valueType="num">
                                      <p:cBhvr>
                                        <p:cTn id="9" dur="500" fill="hold"/>
                                        <p:tgtEl>
                                          <p:spTgt spid="16388"/>
                                        </p:tgtEl>
                                        <p:attrNameLst>
                                          <p:attrName>ppt_x</p:attrName>
                                        </p:attrNameLst>
                                      </p:cBhvr>
                                      <p:tavLst>
                                        <p:tav tm="0">
                                          <p:val>
                                            <p:fltVal val="0.5"/>
                                          </p:val>
                                        </p:tav>
                                        <p:tav tm="100000">
                                          <p:val>
                                            <p:strVal val="#ppt_x"/>
                                          </p:val>
                                        </p:tav>
                                      </p:tavLst>
                                    </p:anim>
                                    <p:anim calcmode="lin" valueType="num">
                                      <p:cBhvr>
                                        <p:cTn id="10" dur="500" fill="hold"/>
                                        <p:tgtEl>
                                          <p:spTgt spid="16388"/>
                                        </p:tgtEl>
                                        <p:attrNameLst>
                                          <p:attrName>ppt_y</p:attrName>
                                        </p:attrNameLst>
                                      </p:cBhvr>
                                      <p:tavLst>
                                        <p:tav tm="0">
                                          <p:val>
                                            <p:fltVal val="0.5"/>
                                          </p:val>
                                        </p:tav>
                                        <p:tav tm="100000">
                                          <p:val>
                                            <p:strVal val="#ppt_y"/>
                                          </p:val>
                                        </p:tav>
                                      </p:tavLst>
                                    </p:anim>
                                  </p:childTnLst>
                                </p:cTn>
                              </p:par>
                            </p:childTnLst>
                          </p:cTn>
                        </p:par>
                        <p:par>
                          <p:cTn id="11" fill="hold" nodeType="withGroup">
                            <p:stCondLst>
                              <p:cond delay="500"/>
                            </p:stCondLst>
                            <p:childTnLst>
                              <p:par>
                                <p:cTn id="12" presetID="23" presetClass="entr" presetSubtype="528" fill="hold" nodeType="afterEffect">
                                  <p:stCondLst>
                                    <p:cond delay="0"/>
                                  </p:stCondLst>
                                  <p:childTnLst>
                                    <p:set>
                                      <p:cBhvr>
                                        <p:cTn id="13" dur="1" fill="hold">
                                          <p:stCondLst>
                                            <p:cond delay="0"/>
                                          </p:stCondLst>
                                        </p:cTn>
                                        <p:tgtEl>
                                          <p:spTgt spid="16389"/>
                                        </p:tgtEl>
                                        <p:attrNameLst>
                                          <p:attrName>style.visibility</p:attrName>
                                        </p:attrNameLst>
                                      </p:cBhvr>
                                      <p:to>
                                        <p:strVal val="visible"/>
                                      </p:to>
                                    </p:set>
                                    <p:anim calcmode="lin" valueType="num">
                                      <p:cBhvr>
                                        <p:cTn id="14" dur="500" fill="hold"/>
                                        <p:tgtEl>
                                          <p:spTgt spid="16389"/>
                                        </p:tgtEl>
                                        <p:attrNameLst>
                                          <p:attrName>ppt_w</p:attrName>
                                        </p:attrNameLst>
                                      </p:cBhvr>
                                      <p:tavLst>
                                        <p:tav tm="0">
                                          <p:val>
                                            <p:fltVal val="0"/>
                                          </p:val>
                                        </p:tav>
                                        <p:tav tm="100000">
                                          <p:val>
                                            <p:strVal val="#ppt_w"/>
                                          </p:val>
                                        </p:tav>
                                      </p:tavLst>
                                    </p:anim>
                                    <p:anim calcmode="lin" valueType="num">
                                      <p:cBhvr>
                                        <p:cTn id="15" dur="500" fill="hold"/>
                                        <p:tgtEl>
                                          <p:spTgt spid="16389"/>
                                        </p:tgtEl>
                                        <p:attrNameLst>
                                          <p:attrName>ppt_h</p:attrName>
                                        </p:attrNameLst>
                                      </p:cBhvr>
                                      <p:tavLst>
                                        <p:tav tm="0">
                                          <p:val>
                                            <p:fltVal val="0"/>
                                          </p:val>
                                        </p:tav>
                                        <p:tav tm="100000">
                                          <p:val>
                                            <p:strVal val="#ppt_h"/>
                                          </p:val>
                                        </p:tav>
                                      </p:tavLst>
                                    </p:anim>
                                    <p:anim calcmode="lin" valueType="num">
                                      <p:cBhvr>
                                        <p:cTn id="16" dur="500" fill="hold"/>
                                        <p:tgtEl>
                                          <p:spTgt spid="16389"/>
                                        </p:tgtEl>
                                        <p:attrNameLst>
                                          <p:attrName>ppt_x</p:attrName>
                                        </p:attrNameLst>
                                      </p:cBhvr>
                                      <p:tavLst>
                                        <p:tav tm="0">
                                          <p:val>
                                            <p:fltVal val="0.5"/>
                                          </p:val>
                                        </p:tav>
                                        <p:tav tm="100000">
                                          <p:val>
                                            <p:strVal val="#ppt_x"/>
                                          </p:val>
                                        </p:tav>
                                      </p:tavLst>
                                    </p:anim>
                                    <p:anim calcmode="lin" valueType="num">
                                      <p:cBhvr>
                                        <p:cTn id="17" dur="500" fill="hold"/>
                                        <p:tgtEl>
                                          <p:spTgt spid="1638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5334000" y="609600"/>
            <a:ext cx="2743200" cy="1143000"/>
          </a:xfrm>
        </p:spPr>
        <p:txBody>
          <a:bodyPr/>
          <a:lstStyle/>
          <a:p>
            <a:pPr eaLnBrk="1" hangingPunct="1"/>
            <a:r>
              <a:rPr lang="en-US" altLang="en-US" smtClean="0"/>
              <a:t>Life On The Trees</a:t>
            </a:r>
          </a:p>
        </p:txBody>
      </p:sp>
      <p:pic>
        <p:nvPicPr>
          <p:cNvPr id="12291" name="Picture 5" descr="monarch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910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418" name="Group 10"/>
          <p:cNvGrpSpPr>
            <a:grpSpLocks/>
          </p:cNvGrpSpPr>
          <p:nvPr/>
        </p:nvGrpSpPr>
        <p:grpSpPr bwMode="auto">
          <a:xfrm>
            <a:off x="2971800" y="2590800"/>
            <a:ext cx="5638800" cy="3429000"/>
            <a:chOff x="1872" y="1632"/>
            <a:chExt cx="3552" cy="2160"/>
          </a:xfrm>
        </p:grpSpPr>
        <p:pic>
          <p:nvPicPr>
            <p:cNvPr id="12293" name="Picture 4" descr="monarch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0" y="1632"/>
              <a:ext cx="1565" cy="2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4" name="Rectangle 6"/>
            <p:cNvSpPr>
              <a:spLocks noChangeArrowheads="1"/>
            </p:cNvSpPr>
            <p:nvPr/>
          </p:nvSpPr>
          <p:spPr bwMode="auto">
            <a:xfrm>
              <a:off x="1872" y="1728"/>
              <a:ext cx="144" cy="240"/>
            </a:xfrm>
            <a:prstGeom prst="rect">
              <a:avLst/>
            </a:prstGeom>
            <a:noFill/>
            <a:ln w="63500">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rgbClr val="FFFF00"/>
                  </a:solidFill>
                  <a:latin typeface="Times New Roman" pitchFamily="18" charset="0"/>
                </a:defRPr>
              </a:lvl1pPr>
              <a:lvl2pPr marL="742950" indent="-285750" eaLnBrk="0" hangingPunct="0">
                <a:defRPr sz="2800">
                  <a:solidFill>
                    <a:srgbClr val="FFFF00"/>
                  </a:solidFill>
                  <a:latin typeface="Times New Roman" pitchFamily="18" charset="0"/>
                </a:defRPr>
              </a:lvl2pPr>
              <a:lvl3pPr marL="1143000" indent="-228600" eaLnBrk="0" hangingPunct="0">
                <a:defRPr sz="2800">
                  <a:solidFill>
                    <a:srgbClr val="FFFF00"/>
                  </a:solidFill>
                  <a:latin typeface="Times New Roman" pitchFamily="18" charset="0"/>
                </a:defRPr>
              </a:lvl3pPr>
              <a:lvl4pPr marL="1600200" indent="-228600" eaLnBrk="0" hangingPunct="0">
                <a:defRPr sz="2800">
                  <a:solidFill>
                    <a:srgbClr val="FFFF00"/>
                  </a:solidFill>
                  <a:latin typeface="Times New Roman" pitchFamily="18" charset="0"/>
                </a:defRPr>
              </a:lvl4pPr>
              <a:lvl5pPr marL="2057400" indent="-228600" eaLnBrk="0" hangingPunct="0">
                <a:defRPr sz="2800">
                  <a:solidFill>
                    <a:srgbClr val="FFFF00"/>
                  </a:solidFill>
                  <a:latin typeface="Times New Roman" pitchFamily="18" charset="0"/>
                </a:defRPr>
              </a:lvl5pPr>
              <a:lvl6pPr marL="2514600" indent="-228600" algn="ctr" eaLnBrk="0" fontAlgn="base" hangingPunct="0">
                <a:spcBef>
                  <a:spcPct val="50000"/>
                </a:spcBef>
                <a:spcAft>
                  <a:spcPct val="0"/>
                </a:spcAft>
                <a:defRPr sz="2800">
                  <a:solidFill>
                    <a:srgbClr val="FFFF00"/>
                  </a:solidFill>
                  <a:latin typeface="Times New Roman" pitchFamily="18" charset="0"/>
                </a:defRPr>
              </a:lvl6pPr>
              <a:lvl7pPr marL="2971800" indent="-228600" algn="ctr" eaLnBrk="0" fontAlgn="base" hangingPunct="0">
                <a:spcBef>
                  <a:spcPct val="50000"/>
                </a:spcBef>
                <a:spcAft>
                  <a:spcPct val="0"/>
                </a:spcAft>
                <a:defRPr sz="2800">
                  <a:solidFill>
                    <a:srgbClr val="FFFF00"/>
                  </a:solidFill>
                  <a:latin typeface="Times New Roman" pitchFamily="18" charset="0"/>
                </a:defRPr>
              </a:lvl7pPr>
              <a:lvl8pPr marL="3429000" indent="-228600" algn="ctr" eaLnBrk="0" fontAlgn="base" hangingPunct="0">
                <a:spcBef>
                  <a:spcPct val="50000"/>
                </a:spcBef>
                <a:spcAft>
                  <a:spcPct val="0"/>
                </a:spcAft>
                <a:defRPr sz="2800">
                  <a:solidFill>
                    <a:srgbClr val="FFFF00"/>
                  </a:solidFill>
                  <a:latin typeface="Times New Roman" pitchFamily="18" charset="0"/>
                </a:defRPr>
              </a:lvl8pPr>
              <a:lvl9pPr marL="3886200" indent="-228600" algn="ctr" eaLnBrk="0" fontAlgn="base" hangingPunct="0">
                <a:spcBef>
                  <a:spcPct val="50000"/>
                </a:spcBef>
                <a:spcAft>
                  <a:spcPct val="0"/>
                </a:spcAft>
                <a:defRPr sz="2800">
                  <a:solidFill>
                    <a:srgbClr val="FFFF00"/>
                  </a:solidFill>
                  <a:latin typeface="Times New Roman" pitchFamily="18" charset="0"/>
                </a:defRPr>
              </a:lvl9pPr>
            </a:lstStyle>
            <a:p>
              <a:pPr eaLnBrk="1" hangingPunct="1"/>
              <a:endParaRPr lang="en-US" altLang="en-US"/>
            </a:p>
          </p:txBody>
        </p:sp>
        <p:sp>
          <p:nvSpPr>
            <p:cNvPr id="12295" name="Line 7"/>
            <p:cNvSpPr>
              <a:spLocks noChangeShapeType="1"/>
            </p:cNvSpPr>
            <p:nvPr/>
          </p:nvSpPr>
          <p:spPr bwMode="auto">
            <a:xfrm flipV="1">
              <a:off x="2016" y="1632"/>
              <a:ext cx="1824" cy="96"/>
            </a:xfrm>
            <a:prstGeom prst="line">
              <a:avLst/>
            </a:prstGeom>
            <a:noFill/>
            <a:ln w="635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296" name="Line 8"/>
            <p:cNvSpPr>
              <a:spLocks noChangeShapeType="1"/>
            </p:cNvSpPr>
            <p:nvPr/>
          </p:nvSpPr>
          <p:spPr bwMode="auto">
            <a:xfrm>
              <a:off x="2016" y="1968"/>
              <a:ext cx="1824" cy="1824"/>
            </a:xfrm>
            <a:prstGeom prst="line">
              <a:avLst/>
            </a:prstGeom>
            <a:noFill/>
            <a:ln w="635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297" name="Rectangle 9"/>
            <p:cNvSpPr>
              <a:spLocks noChangeArrowheads="1"/>
            </p:cNvSpPr>
            <p:nvPr/>
          </p:nvSpPr>
          <p:spPr bwMode="auto">
            <a:xfrm>
              <a:off x="3840" y="1632"/>
              <a:ext cx="1584" cy="2160"/>
            </a:xfrm>
            <a:prstGeom prst="rect">
              <a:avLst/>
            </a:prstGeom>
            <a:noFill/>
            <a:ln w="63500">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rgbClr val="FFFF00"/>
                  </a:solidFill>
                  <a:latin typeface="Times New Roman" pitchFamily="18" charset="0"/>
                </a:defRPr>
              </a:lvl1pPr>
              <a:lvl2pPr marL="742950" indent="-285750" eaLnBrk="0" hangingPunct="0">
                <a:defRPr sz="2800">
                  <a:solidFill>
                    <a:srgbClr val="FFFF00"/>
                  </a:solidFill>
                  <a:latin typeface="Times New Roman" pitchFamily="18" charset="0"/>
                </a:defRPr>
              </a:lvl2pPr>
              <a:lvl3pPr marL="1143000" indent="-228600" eaLnBrk="0" hangingPunct="0">
                <a:defRPr sz="2800">
                  <a:solidFill>
                    <a:srgbClr val="FFFF00"/>
                  </a:solidFill>
                  <a:latin typeface="Times New Roman" pitchFamily="18" charset="0"/>
                </a:defRPr>
              </a:lvl3pPr>
              <a:lvl4pPr marL="1600200" indent="-228600" eaLnBrk="0" hangingPunct="0">
                <a:defRPr sz="2800">
                  <a:solidFill>
                    <a:srgbClr val="FFFF00"/>
                  </a:solidFill>
                  <a:latin typeface="Times New Roman" pitchFamily="18" charset="0"/>
                </a:defRPr>
              </a:lvl4pPr>
              <a:lvl5pPr marL="2057400" indent="-228600" eaLnBrk="0" hangingPunct="0">
                <a:defRPr sz="2800">
                  <a:solidFill>
                    <a:srgbClr val="FFFF00"/>
                  </a:solidFill>
                  <a:latin typeface="Times New Roman" pitchFamily="18" charset="0"/>
                </a:defRPr>
              </a:lvl5pPr>
              <a:lvl6pPr marL="2514600" indent="-228600" algn="ctr" eaLnBrk="0" fontAlgn="base" hangingPunct="0">
                <a:spcBef>
                  <a:spcPct val="50000"/>
                </a:spcBef>
                <a:spcAft>
                  <a:spcPct val="0"/>
                </a:spcAft>
                <a:defRPr sz="2800">
                  <a:solidFill>
                    <a:srgbClr val="FFFF00"/>
                  </a:solidFill>
                  <a:latin typeface="Times New Roman" pitchFamily="18" charset="0"/>
                </a:defRPr>
              </a:lvl6pPr>
              <a:lvl7pPr marL="2971800" indent="-228600" algn="ctr" eaLnBrk="0" fontAlgn="base" hangingPunct="0">
                <a:spcBef>
                  <a:spcPct val="50000"/>
                </a:spcBef>
                <a:spcAft>
                  <a:spcPct val="0"/>
                </a:spcAft>
                <a:defRPr sz="2800">
                  <a:solidFill>
                    <a:srgbClr val="FFFF00"/>
                  </a:solidFill>
                  <a:latin typeface="Times New Roman" pitchFamily="18" charset="0"/>
                </a:defRPr>
              </a:lvl7pPr>
              <a:lvl8pPr marL="3429000" indent="-228600" algn="ctr" eaLnBrk="0" fontAlgn="base" hangingPunct="0">
                <a:spcBef>
                  <a:spcPct val="50000"/>
                </a:spcBef>
                <a:spcAft>
                  <a:spcPct val="0"/>
                </a:spcAft>
                <a:defRPr sz="2800">
                  <a:solidFill>
                    <a:srgbClr val="FFFF00"/>
                  </a:solidFill>
                  <a:latin typeface="Times New Roman" pitchFamily="18" charset="0"/>
                </a:defRPr>
              </a:lvl8pPr>
              <a:lvl9pPr marL="3886200" indent="-228600" algn="ctr" eaLnBrk="0" fontAlgn="base" hangingPunct="0">
                <a:spcBef>
                  <a:spcPct val="50000"/>
                </a:spcBef>
                <a:spcAft>
                  <a:spcPct val="0"/>
                </a:spcAft>
                <a:defRPr sz="2800">
                  <a:solidFill>
                    <a:srgbClr val="FFFF00"/>
                  </a:solidFill>
                  <a:latin typeface="Times New Roman" pitchFamily="18" charset="0"/>
                </a:defRPr>
              </a:lvl9pPr>
            </a:lstStyle>
            <a:p>
              <a:pPr eaLnBrk="1" hangingPunct="1"/>
              <a:endParaRPr lang="en-US" alt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7418"/>
                                        </p:tgtEl>
                                        <p:attrNameLst>
                                          <p:attrName>style.visibility</p:attrName>
                                        </p:attrNameLst>
                                      </p:cBhvr>
                                      <p:to>
                                        <p:strVal val="visible"/>
                                      </p:to>
                                    </p:set>
                                    <p:animEffect transition="in" filter="wipe(left)">
                                      <p:cBhvr>
                                        <p:cTn id="7" dur="500"/>
                                        <p:tgtEl>
                                          <p:spTgt spid="174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0" y="0"/>
            <a:ext cx="9144000" cy="1097280"/>
          </a:xfrm>
        </p:spPr>
        <p:txBody>
          <a:bodyPr/>
          <a:lstStyle/>
          <a:p>
            <a:pPr eaLnBrk="1" hangingPunct="1"/>
            <a:r>
              <a:rPr lang="en-US" altLang="en-US" sz="3600" dirty="0" smtClean="0"/>
              <a:t>Given Hydrogen, Gravity &amp; 15 Billion Years The Universe Made</a:t>
            </a:r>
          </a:p>
        </p:txBody>
      </p:sp>
      <p:grpSp>
        <p:nvGrpSpPr>
          <p:cNvPr id="2" name="Group 1"/>
          <p:cNvGrpSpPr/>
          <p:nvPr/>
        </p:nvGrpSpPr>
        <p:grpSpPr>
          <a:xfrm>
            <a:off x="1398588" y="2182813"/>
            <a:ext cx="6346825" cy="4230687"/>
            <a:chOff x="1398588" y="2182813"/>
            <a:chExt cx="6346825" cy="4230687"/>
          </a:xfrm>
        </p:grpSpPr>
        <p:pic>
          <p:nvPicPr>
            <p:cNvPr id="13320" name="Picture 4" descr="Pace and Blu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8588" y="2182813"/>
              <a:ext cx="6346825" cy="423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1" name="Text Box 5"/>
            <p:cNvSpPr txBox="1">
              <a:spLocks noChangeArrowheads="1"/>
            </p:cNvSpPr>
            <p:nvPr/>
          </p:nvSpPr>
          <p:spPr bwMode="auto">
            <a:xfrm>
              <a:off x="2703513" y="5326063"/>
              <a:ext cx="3736975" cy="762000"/>
            </a:xfrm>
            <a:prstGeom prst="rect">
              <a:avLst/>
            </a:prstGeom>
            <a:noFill/>
            <a:ln>
              <a:noFill/>
            </a:ln>
            <a:effectLst>
              <a:outerShdw dist="35921" dir="2700000" algn="ctr" rotWithShape="0">
                <a:schemeClr val="accent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800">
                  <a:solidFill>
                    <a:srgbClr val="FFFF00"/>
                  </a:solidFill>
                  <a:latin typeface="Times New Roman" pitchFamily="18" charset="0"/>
                </a:defRPr>
              </a:lvl1pPr>
              <a:lvl2pPr marL="742950" indent="-285750" eaLnBrk="0" hangingPunct="0">
                <a:defRPr sz="2800">
                  <a:solidFill>
                    <a:srgbClr val="FFFF00"/>
                  </a:solidFill>
                  <a:latin typeface="Times New Roman" pitchFamily="18" charset="0"/>
                </a:defRPr>
              </a:lvl2pPr>
              <a:lvl3pPr marL="1143000" indent="-228600" eaLnBrk="0" hangingPunct="0">
                <a:defRPr sz="2800">
                  <a:solidFill>
                    <a:srgbClr val="FFFF00"/>
                  </a:solidFill>
                  <a:latin typeface="Times New Roman" pitchFamily="18" charset="0"/>
                </a:defRPr>
              </a:lvl3pPr>
              <a:lvl4pPr marL="1600200" indent="-228600" eaLnBrk="0" hangingPunct="0">
                <a:defRPr sz="2800">
                  <a:solidFill>
                    <a:srgbClr val="FFFF00"/>
                  </a:solidFill>
                  <a:latin typeface="Times New Roman" pitchFamily="18" charset="0"/>
                </a:defRPr>
              </a:lvl4pPr>
              <a:lvl5pPr marL="2057400" indent="-228600" eaLnBrk="0" hangingPunct="0">
                <a:defRPr sz="2800">
                  <a:solidFill>
                    <a:srgbClr val="FFFF00"/>
                  </a:solidFill>
                  <a:latin typeface="Times New Roman" pitchFamily="18" charset="0"/>
                </a:defRPr>
              </a:lvl5pPr>
              <a:lvl6pPr marL="2514600" indent="-228600" algn="ctr" eaLnBrk="0" fontAlgn="base" hangingPunct="0">
                <a:spcBef>
                  <a:spcPct val="50000"/>
                </a:spcBef>
                <a:spcAft>
                  <a:spcPct val="0"/>
                </a:spcAft>
                <a:defRPr sz="2800">
                  <a:solidFill>
                    <a:srgbClr val="FFFF00"/>
                  </a:solidFill>
                  <a:latin typeface="Times New Roman" pitchFamily="18" charset="0"/>
                </a:defRPr>
              </a:lvl6pPr>
              <a:lvl7pPr marL="2971800" indent="-228600" algn="ctr" eaLnBrk="0" fontAlgn="base" hangingPunct="0">
                <a:spcBef>
                  <a:spcPct val="50000"/>
                </a:spcBef>
                <a:spcAft>
                  <a:spcPct val="0"/>
                </a:spcAft>
                <a:defRPr sz="2800">
                  <a:solidFill>
                    <a:srgbClr val="FFFF00"/>
                  </a:solidFill>
                  <a:latin typeface="Times New Roman" pitchFamily="18" charset="0"/>
                </a:defRPr>
              </a:lvl7pPr>
              <a:lvl8pPr marL="3429000" indent="-228600" algn="ctr" eaLnBrk="0" fontAlgn="base" hangingPunct="0">
                <a:spcBef>
                  <a:spcPct val="50000"/>
                </a:spcBef>
                <a:spcAft>
                  <a:spcPct val="0"/>
                </a:spcAft>
                <a:defRPr sz="2800">
                  <a:solidFill>
                    <a:srgbClr val="FFFF00"/>
                  </a:solidFill>
                  <a:latin typeface="Times New Roman" pitchFamily="18" charset="0"/>
                </a:defRPr>
              </a:lvl8pPr>
              <a:lvl9pPr marL="3886200" indent="-228600" algn="ctr" eaLnBrk="0" fontAlgn="base" hangingPunct="0">
                <a:spcBef>
                  <a:spcPct val="50000"/>
                </a:spcBef>
                <a:spcAft>
                  <a:spcPct val="0"/>
                </a:spcAft>
                <a:defRPr sz="2800">
                  <a:solidFill>
                    <a:srgbClr val="FFFF00"/>
                  </a:solidFill>
                  <a:latin typeface="Times New Roman" pitchFamily="18" charset="0"/>
                </a:defRPr>
              </a:lvl9pPr>
            </a:lstStyle>
            <a:p>
              <a:pPr eaLnBrk="1" hangingPunct="1"/>
              <a:r>
                <a:rPr lang="en-US" altLang="en-US" sz="4400" dirty="0"/>
                <a:t>Puppies!</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anim calcmode="lin" valueType="num">
                                      <p:cBhvr>
                                        <p:cTn id="10" dur="500" fill="hold"/>
                                        <p:tgtEl>
                                          <p:spTgt spid="2"/>
                                        </p:tgtEl>
                                        <p:attrNameLst>
                                          <p:attrName>ppt_x</p:attrName>
                                        </p:attrNameLst>
                                      </p:cBhvr>
                                      <p:tavLst>
                                        <p:tav tm="0">
                                          <p:val>
                                            <p:fltVal val="0.5"/>
                                          </p:val>
                                        </p:tav>
                                        <p:tav tm="100000">
                                          <p:val>
                                            <p:strVal val="#ppt_x"/>
                                          </p:val>
                                        </p:tav>
                                      </p:tavLst>
                                    </p:anim>
                                    <p:anim calcmode="lin" valueType="num">
                                      <p:cBhvr>
                                        <p:cTn id="11" dur="50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0" y="0"/>
            <a:ext cx="9144000" cy="914400"/>
          </a:xfrm>
        </p:spPr>
        <p:txBody>
          <a:bodyPr/>
          <a:lstStyle/>
          <a:p>
            <a:pPr eaLnBrk="1" hangingPunct="1"/>
            <a:r>
              <a:rPr lang="en-US" altLang="en-US" dirty="0" smtClean="0"/>
              <a:t>And All Is From The Stars!</a:t>
            </a:r>
          </a:p>
        </p:txBody>
      </p:sp>
      <p:grpSp>
        <p:nvGrpSpPr>
          <p:cNvPr id="22537" name="Group 9"/>
          <p:cNvGrpSpPr>
            <a:grpSpLocks/>
          </p:cNvGrpSpPr>
          <p:nvPr/>
        </p:nvGrpSpPr>
        <p:grpSpPr bwMode="auto">
          <a:xfrm>
            <a:off x="4756150" y="1252538"/>
            <a:ext cx="4064000" cy="5110162"/>
            <a:chOff x="2996" y="789"/>
            <a:chExt cx="2560" cy="3219"/>
          </a:xfrm>
        </p:grpSpPr>
        <p:pic>
          <p:nvPicPr>
            <p:cNvPr id="15368" name="Picture 4" descr="PNngc675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6" y="789"/>
              <a:ext cx="2560" cy="3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9" name="Text Box 5"/>
            <p:cNvSpPr txBox="1">
              <a:spLocks noChangeArrowheads="1"/>
            </p:cNvSpPr>
            <p:nvPr/>
          </p:nvSpPr>
          <p:spPr bwMode="auto">
            <a:xfrm>
              <a:off x="3249" y="3276"/>
              <a:ext cx="2193" cy="59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rgbClr val="FFFF00"/>
                  </a:solidFill>
                  <a:latin typeface="Times New Roman" pitchFamily="18" charset="0"/>
                </a:defRPr>
              </a:lvl1pPr>
              <a:lvl2pPr marL="742950" indent="-285750" eaLnBrk="0" hangingPunct="0">
                <a:defRPr sz="2800">
                  <a:solidFill>
                    <a:srgbClr val="FFFF00"/>
                  </a:solidFill>
                  <a:latin typeface="Times New Roman" pitchFamily="18" charset="0"/>
                </a:defRPr>
              </a:lvl2pPr>
              <a:lvl3pPr marL="1143000" indent="-228600" eaLnBrk="0" hangingPunct="0">
                <a:defRPr sz="2800">
                  <a:solidFill>
                    <a:srgbClr val="FFFF00"/>
                  </a:solidFill>
                  <a:latin typeface="Times New Roman" pitchFamily="18" charset="0"/>
                </a:defRPr>
              </a:lvl3pPr>
              <a:lvl4pPr marL="1600200" indent="-228600" eaLnBrk="0" hangingPunct="0">
                <a:defRPr sz="2800">
                  <a:solidFill>
                    <a:srgbClr val="FFFF00"/>
                  </a:solidFill>
                  <a:latin typeface="Times New Roman" pitchFamily="18" charset="0"/>
                </a:defRPr>
              </a:lvl4pPr>
              <a:lvl5pPr marL="2057400" indent="-228600" eaLnBrk="0" hangingPunct="0">
                <a:defRPr sz="2800">
                  <a:solidFill>
                    <a:srgbClr val="FFFF00"/>
                  </a:solidFill>
                  <a:latin typeface="Times New Roman" pitchFamily="18" charset="0"/>
                </a:defRPr>
              </a:lvl5pPr>
              <a:lvl6pPr marL="2514600" indent="-228600" algn="ctr" eaLnBrk="0" fontAlgn="base" hangingPunct="0">
                <a:spcBef>
                  <a:spcPct val="50000"/>
                </a:spcBef>
                <a:spcAft>
                  <a:spcPct val="0"/>
                </a:spcAft>
                <a:defRPr sz="2800">
                  <a:solidFill>
                    <a:srgbClr val="FFFF00"/>
                  </a:solidFill>
                  <a:latin typeface="Times New Roman" pitchFamily="18" charset="0"/>
                </a:defRPr>
              </a:lvl6pPr>
              <a:lvl7pPr marL="2971800" indent="-228600" algn="ctr" eaLnBrk="0" fontAlgn="base" hangingPunct="0">
                <a:spcBef>
                  <a:spcPct val="50000"/>
                </a:spcBef>
                <a:spcAft>
                  <a:spcPct val="0"/>
                </a:spcAft>
                <a:defRPr sz="2800">
                  <a:solidFill>
                    <a:srgbClr val="FFFF00"/>
                  </a:solidFill>
                  <a:latin typeface="Times New Roman" pitchFamily="18" charset="0"/>
                </a:defRPr>
              </a:lvl7pPr>
              <a:lvl8pPr marL="3429000" indent="-228600" algn="ctr" eaLnBrk="0" fontAlgn="base" hangingPunct="0">
                <a:spcBef>
                  <a:spcPct val="50000"/>
                </a:spcBef>
                <a:spcAft>
                  <a:spcPct val="0"/>
                </a:spcAft>
                <a:defRPr sz="2800">
                  <a:solidFill>
                    <a:srgbClr val="FFFF00"/>
                  </a:solidFill>
                  <a:latin typeface="Times New Roman" pitchFamily="18" charset="0"/>
                </a:defRPr>
              </a:lvl8pPr>
              <a:lvl9pPr marL="3886200" indent="-228600" algn="ctr" eaLnBrk="0" fontAlgn="base" hangingPunct="0">
                <a:spcBef>
                  <a:spcPct val="50000"/>
                </a:spcBef>
                <a:spcAft>
                  <a:spcPct val="0"/>
                </a:spcAft>
                <a:defRPr sz="2800">
                  <a:solidFill>
                    <a:srgbClr val="FFFF00"/>
                  </a:solidFill>
                  <a:latin typeface="Times New Roman" pitchFamily="18" charset="0"/>
                </a:defRPr>
              </a:lvl9pPr>
            </a:lstStyle>
            <a:p>
              <a:pPr eaLnBrk="1" hangingPunct="1"/>
              <a:r>
                <a:rPr lang="en-US" altLang="en-US" dirty="0"/>
                <a:t>Sun-sized stars produced C, O, N …</a:t>
              </a:r>
            </a:p>
          </p:txBody>
        </p:sp>
      </p:grpSp>
      <p:grpSp>
        <p:nvGrpSpPr>
          <p:cNvPr id="22538" name="Group 10"/>
          <p:cNvGrpSpPr>
            <a:grpSpLocks/>
          </p:cNvGrpSpPr>
          <p:nvPr/>
        </p:nvGrpSpPr>
        <p:grpSpPr bwMode="auto">
          <a:xfrm>
            <a:off x="349250" y="1262063"/>
            <a:ext cx="4606925" cy="5138737"/>
            <a:chOff x="220" y="795"/>
            <a:chExt cx="2902" cy="3237"/>
          </a:xfrm>
        </p:grpSpPr>
        <p:pic>
          <p:nvPicPr>
            <p:cNvPr id="15366" name="Picture 7" descr="EtaCarinaeH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 y="795"/>
              <a:ext cx="2902" cy="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7" name="Text Box 8"/>
            <p:cNvSpPr txBox="1">
              <a:spLocks noChangeArrowheads="1"/>
            </p:cNvSpPr>
            <p:nvPr/>
          </p:nvSpPr>
          <p:spPr bwMode="auto">
            <a:xfrm>
              <a:off x="262" y="3422"/>
              <a:ext cx="2786" cy="59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rgbClr val="FFFF00"/>
                  </a:solidFill>
                  <a:latin typeface="Times New Roman" pitchFamily="18" charset="0"/>
                </a:defRPr>
              </a:lvl1pPr>
              <a:lvl2pPr marL="742950" indent="-285750" eaLnBrk="0" hangingPunct="0">
                <a:defRPr sz="2800">
                  <a:solidFill>
                    <a:srgbClr val="FFFF00"/>
                  </a:solidFill>
                  <a:latin typeface="Times New Roman" pitchFamily="18" charset="0"/>
                </a:defRPr>
              </a:lvl2pPr>
              <a:lvl3pPr marL="1143000" indent="-228600" eaLnBrk="0" hangingPunct="0">
                <a:defRPr sz="2800">
                  <a:solidFill>
                    <a:srgbClr val="FFFF00"/>
                  </a:solidFill>
                  <a:latin typeface="Times New Roman" pitchFamily="18" charset="0"/>
                </a:defRPr>
              </a:lvl3pPr>
              <a:lvl4pPr marL="1600200" indent="-228600" eaLnBrk="0" hangingPunct="0">
                <a:defRPr sz="2800">
                  <a:solidFill>
                    <a:srgbClr val="FFFF00"/>
                  </a:solidFill>
                  <a:latin typeface="Times New Roman" pitchFamily="18" charset="0"/>
                </a:defRPr>
              </a:lvl4pPr>
              <a:lvl5pPr marL="2057400" indent="-228600" eaLnBrk="0" hangingPunct="0">
                <a:defRPr sz="2800">
                  <a:solidFill>
                    <a:srgbClr val="FFFF00"/>
                  </a:solidFill>
                  <a:latin typeface="Times New Roman" pitchFamily="18" charset="0"/>
                </a:defRPr>
              </a:lvl5pPr>
              <a:lvl6pPr marL="2514600" indent="-228600" algn="ctr" eaLnBrk="0" fontAlgn="base" hangingPunct="0">
                <a:spcBef>
                  <a:spcPct val="50000"/>
                </a:spcBef>
                <a:spcAft>
                  <a:spcPct val="0"/>
                </a:spcAft>
                <a:defRPr sz="2800">
                  <a:solidFill>
                    <a:srgbClr val="FFFF00"/>
                  </a:solidFill>
                  <a:latin typeface="Times New Roman" pitchFamily="18" charset="0"/>
                </a:defRPr>
              </a:lvl6pPr>
              <a:lvl7pPr marL="2971800" indent="-228600" algn="ctr" eaLnBrk="0" fontAlgn="base" hangingPunct="0">
                <a:spcBef>
                  <a:spcPct val="50000"/>
                </a:spcBef>
                <a:spcAft>
                  <a:spcPct val="0"/>
                </a:spcAft>
                <a:defRPr sz="2800">
                  <a:solidFill>
                    <a:srgbClr val="FFFF00"/>
                  </a:solidFill>
                  <a:latin typeface="Times New Roman" pitchFamily="18" charset="0"/>
                </a:defRPr>
              </a:lvl7pPr>
              <a:lvl8pPr marL="3429000" indent="-228600" algn="ctr" eaLnBrk="0" fontAlgn="base" hangingPunct="0">
                <a:spcBef>
                  <a:spcPct val="50000"/>
                </a:spcBef>
                <a:spcAft>
                  <a:spcPct val="0"/>
                </a:spcAft>
                <a:defRPr sz="2800">
                  <a:solidFill>
                    <a:srgbClr val="FFFF00"/>
                  </a:solidFill>
                  <a:latin typeface="Times New Roman" pitchFamily="18" charset="0"/>
                </a:defRPr>
              </a:lvl8pPr>
              <a:lvl9pPr marL="3886200" indent="-228600" algn="ctr" eaLnBrk="0" fontAlgn="base" hangingPunct="0">
                <a:spcBef>
                  <a:spcPct val="50000"/>
                </a:spcBef>
                <a:spcAft>
                  <a:spcPct val="0"/>
                </a:spcAft>
                <a:defRPr sz="2800">
                  <a:solidFill>
                    <a:srgbClr val="FFFF00"/>
                  </a:solidFill>
                  <a:latin typeface="Times New Roman" pitchFamily="18" charset="0"/>
                </a:defRPr>
              </a:lvl9pPr>
            </a:lstStyle>
            <a:p>
              <a:pPr eaLnBrk="1" hangingPunct="1"/>
              <a:r>
                <a:rPr lang="en-US" altLang="en-US" dirty="0"/>
                <a:t>Giant stars produced Fe, Zn, Au, Ag, Hg, </a:t>
              </a:r>
              <a:r>
                <a:rPr lang="en-US" altLang="en-US" dirty="0" err="1"/>
                <a:t>Pb</a:t>
              </a:r>
              <a:r>
                <a:rPr lang="en-US" altLang="en-US" dirty="0"/>
                <a:t>, I, Ba ...</a:t>
              </a:r>
            </a:p>
          </p:txBody>
        </p:sp>
      </p:grpSp>
      <p:sp>
        <p:nvSpPr>
          <p:cNvPr id="22539" name="Text Box 11"/>
          <p:cNvSpPr txBox="1">
            <a:spLocks noChangeArrowheads="1"/>
          </p:cNvSpPr>
          <p:nvPr/>
        </p:nvSpPr>
        <p:spPr bwMode="auto">
          <a:xfrm>
            <a:off x="403225" y="5188629"/>
            <a:ext cx="8283575" cy="1190625"/>
          </a:xfrm>
          <a:prstGeom prst="rect">
            <a:avLst/>
          </a:prstGeom>
          <a:solidFill>
            <a:schemeClr val="bg1"/>
          </a:solidFill>
          <a:ln>
            <a:noFill/>
          </a:ln>
          <a:effectLst/>
        </p:spPr>
        <p:txBody>
          <a:bodyPr>
            <a:spAutoFit/>
          </a:bodyPr>
          <a:lstStyle>
            <a:lvl1pPr algn="l" defTabSz="114300" eaLnBrk="0" hangingPunct="0">
              <a:spcBef>
                <a:spcPct val="20000"/>
              </a:spcBef>
              <a:tabLst>
                <a:tab pos="7375525" algn="l"/>
                <a:tab pos="7429500" algn="l"/>
              </a:tabLst>
              <a:defRPr sz="3600">
                <a:solidFill>
                  <a:srgbClr val="FFFF00"/>
                </a:solidFill>
                <a:latin typeface="Comic Sans MS" pitchFamily="66" charset="0"/>
              </a:defRPr>
            </a:lvl1pPr>
            <a:lvl2pPr marL="742950" indent="-285750" algn="l" defTabSz="114300" eaLnBrk="0" hangingPunct="0">
              <a:spcBef>
                <a:spcPct val="20000"/>
              </a:spcBef>
              <a:buFont typeface="Webdings" pitchFamily="18" charset="2"/>
              <a:buChar char="ÿ"/>
              <a:tabLst>
                <a:tab pos="7375525" algn="l"/>
                <a:tab pos="7429500" algn="l"/>
              </a:tabLst>
              <a:defRPr sz="3400">
                <a:solidFill>
                  <a:srgbClr val="FFFF00"/>
                </a:solidFill>
                <a:latin typeface="Comic Sans MS" pitchFamily="66" charset="0"/>
              </a:defRPr>
            </a:lvl2pPr>
            <a:lvl3pPr marL="1143000" indent="-228600" algn="l" defTabSz="114300" eaLnBrk="0" hangingPunct="0">
              <a:spcBef>
                <a:spcPct val="20000"/>
              </a:spcBef>
              <a:buFont typeface="Webdings" pitchFamily="18" charset="2"/>
              <a:buChar char="õ"/>
              <a:tabLst>
                <a:tab pos="7375525" algn="l"/>
                <a:tab pos="7429500" algn="l"/>
              </a:tabLst>
              <a:defRPr sz="3200">
                <a:solidFill>
                  <a:srgbClr val="FFFF00"/>
                </a:solidFill>
                <a:latin typeface="Comic Sans MS" pitchFamily="66" charset="0"/>
              </a:defRPr>
            </a:lvl3pPr>
            <a:lvl4pPr marL="1600200" indent="-228600" algn="l" defTabSz="114300" eaLnBrk="0" hangingPunct="0">
              <a:spcBef>
                <a:spcPct val="20000"/>
              </a:spcBef>
              <a:buFont typeface="Webdings" pitchFamily="18" charset="2"/>
              <a:buChar char="ö"/>
              <a:tabLst>
                <a:tab pos="7375525" algn="l"/>
                <a:tab pos="7429500" algn="l"/>
              </a:tabLst>
              <a:defRPr sz="2800" b="1">
                <a:solidFill>
                  <a:srgbClr val="FFFF00"/>
                </a:solidFill>
                <a:latin typeface="Comic Sans MS" pitchFamily="66" charset="0"/>
              </a:defRPr>
            </a:lvl4pPr>
            <a:lvl5pPr marL="2057400" indent="-228600" algn="l" defTabSz="114300" eaLnBrk="0" hangingPunct="0">
              <a:spcBef>
                <a:spcPct val="20000"/>
              </a:spcBef>
              <a:buFont typeface="Webdings" pitchFamily="18" charset="2"/>
              <a:buChar char="ó"/>
              <a:tabLst>
                <a:tab pos="7375525" algn="l"/>
                <a:tab pos="7429500" algn="l"/>
              </a:tabLst>
              <a:defRPr sz="2600" b="1">
                <a:solidFill>
                  <a:srgbClr val="FFFF00"/>
                </a:solidFill>
                <a:latin typeface="Comic Sans MS" pitchFamily="66" charset="0"/>
              </a:defRPr>
            </a:lvl5pPr>
            <a:lvl6pPr marL="2514600" indent="-228600" defTabSz="114300" eaLnBrk="0" fontAlgn="base" hangingPunct="0">
              <a:spcBef>
                <a:spcPct val="20000"/>
              </a:spcBef>
              <a:spcAft>
                <a:spcPct val="0"/>
              </a:spcAft>
              <a:buFont typeface="Webdings" pitchFamily="18" charset="2"/>
              <a:buChar char="ó"/>
              <a:tabLst>
                <a:tab pos="7375525" algn="l"/>
                <a:tab pos="7429500" algn="l"/>
              </a:tabLst>
              <a:defRPr sz="2600" b="1">
                <a:solidFill>
                  <a:srgbClr val="FFFF00"/>
                </a:solidFill>
                <a:latin typeface="Comic Sans MS" pitchFamily="66" charset="0"/>
              </a:defRPr>
            </a:lvl6pPr>
            <a:lvl7pPr marL="2971800" indent="-228600" defTabSz="114300" eaLnBrk="0" fontAlgn="base" hangingPunct="0">
              <a:spcBef>
                <a:spcPct val="20000"/>
              </a:spcBef>
              <a:spcAft>
                <a:spcPct val="0"/>
              </a:spcAft>
              <a:buFont typeface="Webdings" pitchFamily="18" charset="2"/>
              <a:buChar char="ó"/>
              <a:tabLst>
                <a:tab pos="7375525" algn="l"/>
                <a:tab pos="7429500" algn="l"/>
              </a:tabLst>
              <a:defRPr sz="2600" b="1">
                <a:solidFill>
                  <a:srgbClr val="FFFF00"/>
                </a:solidFill>
                <a:latin typeface="Comic Sans MS" pitchFamily="66" charset="0"/>
              </a:defRPr>
            </a:lvl7pPr>
            <a:lvl8pPr marL="3429000" indent="-228600" defTabSz="114300" eaLnBrk="0" fontAlgn="base" hangingPunct="0">
              <a:spcBef>
                <a:spcPct val="20000"/>
              </a:spcBef>
              <a:spcAft>
                <a:spcPct val="0"/>
              </a:spcAft>
              <a:buFont typeface="Webdings" pitchFamily="18" charset="2"/>
              <a:buChar char="ó"/>
              <a:tabLst>
                <a:tab pos="7375525" algn="l"/>
                <a:tab pos="7429500" algn="l"/>
              </a:tabLst>
              <a:defRPr sz="2600" b="1">
                <a:solidFill>
                  <a:srgbClr val="FFFF00"/>
                </a:solidFill>
                <a:latin typeface="Comic Sans MS" pitchFamily="66" charset="0"/>
              </a:defRPr>
            </a:lvl8pPr>
            <a:lvl9pPr marL="3886200" indent="-228600" defTabSz="114300" eaLnBrk="0" fontAlgn="base" hangingPunct="0">
              <a:spcBef>
                <a:spcPct val="20000"/>
              </a:spcBef>
              <a:spcAft>
                <a:spcPct val="0"/>
              </a:spcAft>
              <a:buFont typeface="Webdings" pitchFamily="18" charset="2"/>
              <a:buChar char="ó"/>
              <a:tabLst>
                <a:tab pos="7375525" algn="l"/>
                <a:tab pos="7429500" algn="l"/>
              </a:tabLst>
              <a:defRPr sz="2600" b="1">
                <a:solidFill>
                  <a:srgbClr val="FFFF00"/>
                </a:solidFill>
                <a:latin typeface="Comic Sans MS" pitchFamily="66" charset="0"/>
              </a:defRPr>
            </a:lvl9pPr>
          </a:lstStyle>
          <a:p>
            <a:pPr algn="ctr" eaLnBrk="1" hangingPunct="1">
              <a:spcBef>
                <a:spcPct val="50000"/>
              </a:spcBef>
            </a:pPr>
            <a:r>
              <a:rPr lang="en-US" altLang="en-US" dirty="0">
                <a:latin typeface="Times New Roman" pitchFamily="18" charset="0"/>
              </a:rPr>
              <a:t>Except the hydrogen which is from the first millisecond after the Big bang!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2537"/>
                                        </p:tgtEl>
                                        <p:attrNameLst>
                                          <p:attrName>style.visibility</p:attrName>
                                        </p:attrNameLst>
                                      </p:cBhvr>
                                      <p:to>
                                        <p:strVal val="visible"/>
                                      </p:to>
                                    </p:set>
                                    <p:animEffect transition="in" filter="dissolve">
                                      <p:cBhvr>
                                        <p:cTn id="7" dur="500"/>
                                        <p:tgtEl>
                                          <p:spTgt spid="2253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2538"/>
                                        </p:tgtEl>
                                        <p:attrNameLst>
                                          <p:attrName>style.visibility</p:attrName>
                                        </p:attrNameLst>
                                      </p:cBhvr>
                                      <p:to>
                                        <p:strVal val="visible"/>
                                      </p:to>
                                    </p:set>
                                    <p:animEffect transition="in" filter="dissolve">
                                      <p:cBhvr>
                                        <p:cTn id="12" dur="500"/>
                                        <p:tgtEl>
                                          <p:spTgt spid="2253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7" presetClass="entr" presetSubtype="10" fill="hold" grpId="0" nodeType="clickEffect">
                                  <p:stCondLst>
                                    <p:cond delay="0"/>
                                  </p:stCondLst>
                                  <p:childTnLst>
                                    <p:set>
                                      <p:cBhvr>
                                        <p:cTn id="16" dur="1" fill="hold">
                                          <p:stCondLst>
                                            <p:cond delay="0"/>
                                          </p:stCondLst>
                                        </p:cTn>
                                        <p:tgtEl>
                                          <p:spTgt spid="22539"/>
                                        </p:tgtEl>
                                        <p:attrNameLst>
                                          <p:attrName>style.visibility</p:attrName>
                                        </p:attrNameLst>
                                      </p:cBhvr>
                                      <p:to>
                                        <p:strVal val="visible"/>
                                      </p:to>
                                    </p:set>
                                    <p:anim calcmode="lin" valueType="num">
                                      <p:cBhvr>
                                        <p:cTn id="17" dur="500" fill="hold"/>
                                        <p:tgtEl>
                                          <p:spTgt spid="22539"/>
                                        </p:tgtEl>
                                        <p:attrNameLst>
                                          <p:attrName>ppt_w</p:attrName>
                                        </p:attrNameLst>
                                      </p:cBhvr>
                                      <p:tavLst>
                                        <p:tav tm="0">
                                          <p:val>
                                            <p:fltVal val="0"/>
                                          </p:val>
                                        </p:tav>
                                        <p:tav tm="100000">
                                          <p:val>
                                            <p:strVal val="#ppt_w"/>
                                          </p:val>
                                        </p:tav>
                                      </p:tavLst>
                                    </p:anim>
                                    <p:anim calcmode="lin" valueType="num">
                                      <p:cBhvr>
                                        <p:cTn id="18" dur="500" fill="hold"/>
                                        <p:tgtEl>
                                          <p:spTgt spid="2253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9" grpId="0" animBg="1"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 Look to the Stars!</a:t>
            </a:r>
            <a:endParaRPr lang="en-US" dirty="0"/>
          </a:p>
        </p:txBody>
      </p:sp>
      <p:sp>
        <p:nvSpPr>
          <p:cNvPr id="3" name="Content Placeholder 2"/>
          <p:cNvSpPr>
            <a:spLocks noGrp="1"/>
          </p:cNvSpPr>
          <p:nvPr>
            <p:ph idx="1"/>
          </p:nvPr>
        </p:nvSpPr>
        <p:spPr>
          <a:xfrm>
            <a:off x="400050" y="1038226"/>
            <a:ext cx="8415338" cy="2304582"/>
          </a:xfrm>
        </p:spPr>
        <p:txBody>
          <a:bodyPr/>
          <a:lstStyle/>
          <a:p>
            <a:r>
              <a:rPr lang="en-US" dirty="0" smtClean="0"/>
              <a:t> During Totality</a:t>
            </a:r>
          </a:p>
          <a:p>
            <a:pPr lvl="1"/>
            <a:r>
              <a:rPr lang="en-US" dirty="0"/>
              <a:t> </a:t>
            </a:r>
            <a:r>
              <a:rPr lang="en-US" dirty="0" smtClean="0"/>
              <a:t>We’ll have a 360° sunset along the horizon</a:t>
            </a:r>
          </a:p>
          <a:p>
            <a:pPr lvl="1"/>
            <a:r>
              <a:rPr lang="en-US" dirty="0"/>
              <a:t> </a:t>
            </a:r>
            <a:r>
              <a:rPr lang="en-US" dirty="0" smtClean="0"/>
              <a:t>The Sun will be hidden by the black moon</a:t>
            </a:r>
          </a:p>
          <a:p>
            <a:pPr lvl="1"/>
            <a:r>
              <a:rPr lang="en-US" dirty="0"/>
              <a:t> </a:t>
            </a:r>
            <a:r>
              <a:rPr lang="en-US" dirty="0" smtClean="0"/>
              <a:t>The Corona will surround the Sun &amp; Moon</a:t>
            </a:r>
          </a:p>
        </p:txBody>
      </p:sp>
      <p:sp>
        <p:nvSpPr>
          <p:cNvPr id="4" name="Content Placeholder 2"/>
          <p:cNvSpPr txBox="1">
            <a:spLocks/>
          </p:cNvSpPr>
          <p:nvPr/>
        </p:nvSpPr>
        <p:spPr bwMode="auto">
          <a:xfrm>
            <a:off x="432529" y="3574062"/>
            <a:ext cx="8415338" cy="907997"/>
          </a:xfrm>
          <a:prstGeom prst="rect">
            <a:avLst/>
          </a:prstGeom>
          <a:noFill/>
          <a:ln>
            <a:noFill/>
          </a:ln>
          <a:effectLst>
            <a:outerShdw dist="28398" dir="3806097"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Wingdings" pitchFamily="2" charset="2"/>
              <a:buChar char="¶"/>
              <a:defRPr sz="3200">
                <a:solidFill>
                  <a:schemeClr val="bg2"/>
                </a:solidFill>
                <a:latin typeface="+mn-lt"/>
                <a:ea typeface="+mn-ea"/>
                <a:cs typeface="+mn-cs"/>
              </a:defRPr>
            </a:lvl1pPr>
            <a:lvl2pPr marL="742950" indent="-285750" algn="l" rtl="0" eaLnBrk="0" fontAlgn="base" hangingPunct="0">
              <a:spcBef>
                <a:spcPct val="20000"/>
              </a:spcBef>
              <a:spcAft>
                <a:spcPct val="0"/>
              </a:spcAft>
              <a:buFont typeface="Webdings" pitchFamily="18" charset="2"/>
              <a:buChar char="þ"/>
              <a:defRPr sz="2800">
                <a:solidFill>
                  <a:schemeClr val="bg2"/>
                </a:solidFill>
                <a:latin typeface="+mn-lt"/>
              </a:defRPr>
            </a:lvl2pPr>
            <a:lvl3pPr marL="1143000" indent="-228600" algn="l" rtl="0" eaLnBrk="0" fontAlgn="base" hangingPunct="0">
              <a:spcBef>
                <a:spcPct val="20000"/>
              </a:spcBef>
              <a:spcAft>
                <a:spcPct val="0"/>
              </a:spcAft>
              <a:buFont typeface="Wingdings 2" pitchFamily="18" charset="2"/>
              <a:buChar char=""/>
              <a:defRPr sz="2400">
                <a:solidFill>
                  <a:schemeClr val="bg2"/>
                </a:solidFill>
                <a:latin typeface="+mn-lt"/>
              </a:defRPr>
            </a:lvl3pPr>
            <a:lvl4pPr marL="1600200" indent="-228600" algn="l" rtl="0" eaLnBrk="0" fontAlgn="base" hangingPunct="0">
              <a:spcBef>
                <a:spcPct val="20000"/>
              </a:spcBef>
              <a:spcAft>
                <a:spcPct val="0"/>
              </a:spcAft>
              <a:buFont typeface="Webdings" pitchFamily="18" charset="2"/>
              <a:buChar char="õ"/>
              <a:defRPr sz="2000">
                <a:solidFill>
                  <a:schemeClr val="bg2"/>
                </a:solidFill>
                <a:latin typeface="+mn-lt"/>
              </a:defRPr>
            </a:lvl4pPr>
            <a:lvl5pPr marL="2057400" indent="-228600" algn="l" rtl="0" eaLnBrk="0" fontAlgn="base" hangingPunct="0">
              <a:spcBef>
                <a:spcPct val="20000"/>
              </a:spcBef>
              <a:spcAft>
                <a:spcPct val="0"/>
              </a:spcAft>
              <a:buFont typeface="Webdings" pitchFamily="18" charset="2"/>
              <a:buChar char="ö"/>
              <a:defRPr sz="2000">
                <a:solidFill>
                  <a:schemeClr val="bg2"/>
                </a:solidFill>
                <a:latin typeface="+mn-lt"/>
              </a:defRPr>
            </a:lvl5pPr>
            <a:lvl6pPr marL="2514600" indent="-228600" algn="l" rtl="0" fontAlgn="base">
              <a:spcBef>
                <a:spcPct val="20000"/>
              </a:spcBef>
              <a:spcAft>
                <a:spcPct val="0"/>
              </a:spcAft>
              <a:buFont typeface="Webdings" pitchFamily="18" charset="2"/>
              <a:buChar char="ö"/>
              <a:defRPr sz="2000">
                <a:solidFill>
                  <a:schemeClr val="bg2"/>
                </a:solidFill>
                <a:latin typeface="+mn-lt"/>
              </a:defRPr>
            </a:lvl6pPr>
            <a:lvl7pPr marL="2971800" indent="-228600" algn="l" rtl="0" fontAlgn="base">
              <a:spcBef>
                <a:spcPct val="20000"/>
              </a:spcBef>
              <a:spcAft>
                <a:spcPct val="0"/>
              </a:spcAft>
              <a:buFont typeface="Webdings" pitchFamily="18" charset="2"/>
              <a:buChar char="ö"/>
              <a:defRPr sz="2000">
                <a:solidFill>
                  <a:schemeClr val="bg2"/>
                </a:solidFill>
                <a:latin typeface="+mn-lt"/>
              </a:defRPr>
            </a:lvl7pPr>
            <a:lvl8pPr marL="3429000" indent="-228600" algn="l" rtl="0" fontAlgn="base">
              <a:spcBef>
                <a:spcPct val="20000"/>
              </a:spcBef>
              <a:spcAft>
                <a:spcPct val="0"/>
              </a:spcAft>
              <a:buFont typeface="Webdings" pitchFamily="18" charset="2"/>
              <a:buChar char="ö"/>
              <a:defRPr sz="2000">
                <a:solidFill>
                  <a:schemeClr val="bg2"/>
                </a:solidFill>
                <a:latin typeface="+mn-lt"/>
              </a:defRPr>
            </a:lvl8pPr>
            <a:lvl9pPr marL="3886200" indent="-228600" algn="l" rtl="0" fontAlgn="base">
              <a:spcBef>
                <a:spcPct val="20000"/>
              </a:spcBef>
              <a:spcAft>
                <a:spcPct val="0"/>
              </a:spcAft>
              <a:buFont typeface="Webdings" pitchFamily="18" charset="2"/>
              <a:buChar char="ö"/>
              <a:defRPr sz="2000">
                <a:solidFill>
                  <a:schemeClr val="bg2"/>
                </a:solidFill>
                <a:latin typeface="+mn-lt"/>
              </a:defRPr>
            </a:lvl9pPr>
          </a:lstStyle>
          <a:p>
            <a:pPr lvl="1"/>
            <a:r>
              <a:rPr lang="en-US" kern="0" dirty="0" smtClean="0"/>
              <a:t> Beyond them, stars will become visible …</a:t>
            </a:r>
          </a:p>
        </p:txBody>
      </p:sp>
    </p:spTree>
    <p:extLst>
      <p:ext uri="{BB962C8B-B14F-4D97-AF65-F5344CB8AC3E}">
        <p14:creationId xmlns:p14="http://schemas.microsoft.com/office/powerpoint/2010/main" val="3383333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04115"/>
            <a:ext cx="9144000" cy="5653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04116"/>
            <a:ext cx="9144000" cy="56538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04115"/>
            <a:ext cx="9144000" cy="5653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The Sky at Totality</a:t>
            </a:r>
            <a:endParaRPr lang="en-US" dirty="0"/>
          </a:p>
        </p:txBody>
      </p:sp>
      <p:sp>
        <p:nvSpPr>
          <p:cNvPr id="209" name="TextBox 208"/>
          <p:cNvSpPr txBox="1"/>
          <p:nvPr/>
        </p:nvSpPr>
        <p:spPr>
          <a:xfrm>
            <a:off x="7510233" y="1249741"/>
            <a:ext cx="1633767" cy="461665"/>
          </a:xfrm>
          <a:prstGeom prst="rect">
            <a:avLst/>
          </a:prstGeom>
          <a:noFill/>
        </p:spPr>
        <p:txBody>
          <a:bodyPr wrap="square" rtlCol="0">
            <a:spAutoFit/>
          </a:bodyPr>
          <a:lstStyle/>
          <a:p>
            <a:pPr algn="ctr"/>
            <a:r>
              <a:rPr lang="en-US" sz="1200" cap="small" dirty="0" smtClean="0">
                <a:solidFill>
                  <a:srgbClr val="FFCC00"/>
                </a:solidFill>
                <a:latin typeface="+mn-lt"/>
              </a:rPr>
              <a:t>Ecliptic: Path of the Sun &amp; Planets</a:t>
            </a:r>
            <a:endParaRPr lang="en-US" sz="1200" cap="small" dirty="0">
              <a:solidFill>
                <a:srgbClr val="FFCC00"/>
              </a:solidFill>
              <a:latin typeface="+mn-lt"/>
            </a:endParaRPr>
          </a:p>
        </p:txBody>
      </p:sp>
      <p:sp>
        <p:nvSpPr>
          <p:cNvPr id="210" name="TextBox 209"/>
          <p:cNvSpPr txBox="1"/>
          <p:nvPr/>
        </p:nvSpPr>
        <p:spPr>
          <a:xfrm>
            <a:off x="1404307" y="4523493"/>
            <a:ext cx="909063" cy="276999"/>
          </a:xfrm>
          <a:prstGeom prst="rect">
            <a:avLst/>
          </a:prstGeom>
          <a:noFill/>
        </p:spPr>
        <p:txBody>
          <a:bodyPr wrap="square" rtlCol="0">
            <a:spAutoFit/>
          </a:bodyPr>
          <a:lstStyle/>
          <a:p>
            <a:pPr algn="ctr"/>
            <a:r>
              <a:rPr lang="en-US" sz="1200" cap="small" dirty="0" smtClean="0">
                <a:solidFill>
                  <a:srgbClr val="FFFF66"/>
                </a:solidFill>
                <a:latin typeface="+mn-lt"/>
              </a:rPr>
              <a:t>Jupiter</a:t>
            </a:r>
            <a:endParaRPr lang="en-US" sz="1200" cap="small" dirty="0">
              <a:solidFill>
                <a:srgbClr val="FFFF66"/>
              </a:solidFill>
              <a:latin typeface="+mn-lt"/>
            </a:endParaRPr>
          </a:p>
        </p:txBody>
      </p:sp>
      <p:sp>
        <p:nvSpPr>
          <p:cNvPr id="237" name="TextBox 236"/>
          <p:cNvSpPr txBox="1"/>
          <p:nvPr/>
        </p:nvSpPr>
        <p:spPr>
          <a:xfrm>
            <a:off x="4561142" y="2744464"/>
            <a:ext cx="909063" cy="276999"/>
          </a:xfrm>
          <a:prstGeom prst="rect">
            <a:avLst/>
          </a:prstGeom>
          <a:noFill/>
        </p:spPr>
        <p:txBody>
          <a:bodyPr wrap="square" rtlCol="0">
            <a:spAutoFit/>
          </a:bodyPr>
          <a:lstStyle/>
          <a:p>
            <a:pPr algn="ctr"/>
            <a:r>
              <a:rPr lang="en-US" sz="1200" cap="small" dirty="0" smtClean="0">
                <a:solidFill>
                  <a:srgbClr val="FF0000"/>
                </a:solidFill>
                <a:latin typeface="+mn-lt"/>
              </a:rPr>
              <a:t>Mars</a:t>
            </a:r>
            <a:endParaRPr lang="en-US" sz="1200" cap="small" dirty="0">
              <a:solidFill>
                <a:srgbClr val="FF0000"/>
              </a:solidFill>
              <a:latin typeface="+mn-lt"/>
            </a:endParaRPr>
          </a:p>
        </p:txBody>
      </p:sp>
      <p:sp>
        <p:nvSpPr>
          <p:cNvPr id="238" name="TextBox 237"/>
          <p:cNvSpPr txBox="1"/>
          <p:nvPr/>
        </p:nvSpPr>
        <p:spPr>
          <a:xfrm>
            <a:off x="5927518" y="2448925"/>
            <a:ext cx="909063" cy="276999"/>
          </a:xfrm>
          <a:prstGeom prst="rect">
            <a:avLst/>
          </a:prstGeom>
          <a:noFill/>
        </p:spPr>
        <p:txBody>
          <a:bodyPr wrap="square" rtlCol="0">
            <a:spAutoFit/>
          </a:bodyPr>
          <a:lstStyle/>
          <a:p>
            <a:pPr algn="ctr"/>
            <a:r>
              <a:rPr lang="en-US" sz="1200" cap="small" dirty="0" smtClean="0">
                <a:solidFill>
                  <a:srgbClr val="666699"/>
                </a:solidFill>
                <a:latin typeface="+mn-lt"/>
              </a:rPr>
              <a:t>Venus</a:t>
            </a:r>
            <a:endParaRPr lang="en-US" sz="1200" cap="small" dirty="0">
              <a:solidFill>
                <a:srgbClr val="666699"/>
              </a:solidFill>
              <a:latin typeface="+mn-lt"/>
            </a:endParaRPr>
          </a:p>
        </p:txBody>
      </p:sp>
      <p:sp>
        <p:nvSpPr>
          <p:cNvPr id="239" name="Freeform 238"/>
          <p:cNvSpPr/>
          <p:nvPr/>
        </p:nvSpPr>
        <p:spPr bwMode="auto">
          <a:xfrm>
            <a:off x="1588293" y="1652587"/>
            <a:ext cx="7543801" cy="3971925"/>
          </a:xfrm>
          <a:custGeom>
            <a:avLst/>
            <a:gdLst>
              <a:gd name="connsiteX0" fmla="*/ 0 w 7524750"/>
              <a:gd name="connsiteY0" fmla="*/ 3971925 h 3971925"/>
              <a:gd name="connsiteX1" fmla="*/ 781050 w 7524750"/>
              <a:gd name="connsiteY1" fmla="*/ 3238500 h 3971925"/>
              <a:gd name="connsiteX2" fmla="*/ 1704975 w 7524750"/>
              <a:gd name="connsiteY2" fmla="*/ 2486025 h 3971925"/>
              <a:gd name="connsiteX3" fmla="*/ 2600325 w 7524750"/>
              <a:gd name="connsiteY3" fmla="*/ 1876425 h 3971925"/>
              <a:gd name="connsiteX4" fmla="*/ 3790950 w 7524750"/>
              <a:gd name="connsiteY4" fmla="*/ 1209675 h 3971925"/>
              <a:gd name="connsiteX5" fmla="*/ 4800600 w 7524750"/>
              <a:gd name="connsiteY5" fmla="*/ 771525 h 3971925"/>
              <a:gd name="connsiteX6" fmla="*/ 6010275 w 7524750"/>
              <a:gd name="connsiteY6" fmla="*/ 352425 h 3971925"/>
              <a:gd name="connsiteX7" fmla="*/ 7524750 w 7524750"/>
              <a:gd name="connsiteY7" fmla="*/ 0 h 3971925"/>
              <a:gd name="connsiteX8" fmla="*/ 7524750 w 7524750"/>
              <a:gd name="connsiteY8" fmla="*/ 0 h 3971925"/>
              <a:gd name="connsiteX0" fmla="*/ 0 w 7643959"/>
              <a:gd name="connsiteY0" fmla="*/ 3994594 h 3994594"/>
              <a:gd name="connsiteX1" fmla="*/ 781050 w 7643959"/>
              <a:gd name="connsiteY1" fmla="*/ 3261169 h 3994594"/>
              <a:gd name="connsiteX2" fmla="*/ 1704975 w 7643959"/>
              <a:gd name="connsiteY2" fmla="*/ 2508694 h 3994594"/>
              <a:gd name="connsiteX3" fmla="*/ 2600325 w 7643959"/>
              <a:gd name="connsiteY3" fmla="*/ 1899094 h 3994594"/>
              <a:gd name="connsiteX4" fmla="*/ 3790950 w 7643959"/>
              <a:gd name="connsiteY4" fmla="*/ 1232344 h 3994594"/>
              <a:gd name="connsiteX5" fmla="*/ 4800600 w 7643959"/>
              <a:gd name="connsiteY5" fmla="*/ 794194 h 3994594"/>
              <a:gd name="connsiteX6" fmla="*/ 6010275 w 7643959"/>
              <a:gd name="connsiteY6" fmla="*/ 375094 h 3994594"/>
              <a:gd name="connsiteX7" fmla="*/ 7524750 w 7643959"/>
              <a:gd name="connsiteY7" fmla="*/ 22669 h 3994594"/>
              <a:gd name="connsiteX8" fmla="*/ 7550944 w 7643959"/>
              <a:gd name="connsiteY8" fmla="*/ 36956 h 3994594"/>
              <a:gd name="connsiteX0" fmla="*/ 0 w 7550944"/>
              <a:gd name="connsiteY0" fmla="*/ 3957638 h 3957638"/>
              <a:gd name="connsiteX1" fmla="*/ 781050 w 7550944"/>
              <a:gd name="connsiteY1" fmla="*/ 3224213 h 3957638"/>
              <a:gd name="connsiteX2" fmla="*/ 1704975 w 7550944"/>
              <a:gd name="connsiteY2" fmla="*/ 2471738 h 3957638"/>
              <a:gd name="connsiteX3" fmla="*/ 2600325 w 7550944"/>
              <a:gd name="connsiteY3" fmla="*/ 1862138 h 3957638"/>
              <a:gd name="connsiteX4" fmla="*/ 3790950 w 7550944"/>
              <a:gd name="connsiteY4" fmla="*/ 1195388 h 3957638"/>
              <a:gd name="connsiteX5" fmla="*/ 4800600 w 7550944"/>
              <a:gd name="connsiteY5" fmla="*/ 757238 h 3957638"/>
              <a:gd name="connsiteX6" fmla="*/ 6010275 w 7550944"/>
              <a:gd name="connsiteY6" fmla="*/ 338138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600325 w 7550944"/>
              <a:gd name="connsiteY3" fmla="*/ 1862138 h 3957638"/>
              <a:gd name="connsiteX4" fmla="*/ 3790950 w 7550944"/>
              <a:gd name="connsiteY4" fmla="*/ 1195388 h 3957638"/>
              <a:gd name="connsiteX5" fmla="*/ 4800600 w 7550944"/>
              <a:gd name="connsiteY5" fmla="*/ 757238 h 3957638"/>
              <a:gd name="connsiteX6" fmla="*/ 6012656 w 7550944"/>
              <a:gd name="connsiteY6" fmla="*/ 161926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600325 w 7550944"/>
              <a:gd name="connsiteY3" fmla="*/ 1862138 h 3957638"/>
              <a:gd name="connsiteX4" fmla="*/ 3790950 w 7550944"/>
              <a:gd name="connsiteY4" fmla="*/ 1195388 h 3957638"/>
              <a:gd name="connsiteX5" fmla="*/ 4800600 w 7550944"/>
              <a:gd name="connsiteY5" fmla="*/ 757238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600325 w 7550944"/>
              <a:gd name="connsiteY3" fmla="*/ 1862138 h 3957638"/>
              <a:gd name="connsiteX4" fmla="*/ 3790950 w 7550944"/>
              <a:gd name="connsiteY4" fmla="*/ 1195388 h 3957638"/>
              <a:gd name="connsiteX5" fmla="*/ 4931568 w 7550944"/>
              <a:gd name="connsiteY5" fmla="*/ 447675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600325 w 7550944"/>
              <a:gd name="connsiteY3" fmla="*/ 1862138 h 3957638"/>
              <a:gd name="connsiteX4" fmla="*/ 3790950 w 7550944"/>
              <a:gd name="connsiteY4" fmla="*/ 1195388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600325 w 7550944"/>
              <a:gd name="connsiteY3" fmla="*/ 1862138 h 3957638"/>
              <a:gd name="connsiteX4" fmla="*/ 3752850 w 7550944"/>
              <a:gd name="connsiteY4" fmla="*/ 1131094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600325 w 7550944"/>
              <a:gd name="connsiteY3" fmla="*/ 1862138 h 3957638"/>
              <a:gd name="connsiteX4" fmla="*/ 3810000 w 7550944"/>
              <a:gd name="connsiteY4" fmla="*/ 1200150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507457 w 7550944"/>
              <a:gd name="connsiteY3" fmla="*/ 1762125 h 3957638"/>
              <a:gd name="connsiteX4" fmla="*/ 3810000 w 7550944"/>
              <a:gd name="connsiteY4" fmla="*/ 1200150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586038 w 7550944"/>
              <a:gd name="connsiteY3" fmla="*/ 1881187 h 3957638"/>
              <a:gd name="connsiteX4" fmla="*/ 3810000 w 7550944"/>
              <a:gd name="connsiteY4" fmla="*/ 1200150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633538 w 7550944"/>
              <a:gd name="connsiteY2" fmla="*/ 2247901 h 3957638"/>
              <a:gd name="connsiteX3" fmla="*/ 2586038 w 7550944"/>
              <a:gd name="connsiteY3" fmla="*/ 1881187 h 3957638"/>
              <a:gd name="connsiteX4" fmla="*/ 3810000 w 7550944"/>
              <a:gd name="connsiteY4" fmla="*/ 1200150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809750 w 7550944"/>
              <a:gd name="connsiteY2" fmla="*/ 2409826 h 3957638"/>
              <a:gd name="connsiteX3" fmla="*/ 2586038 w 7550944"/>
              <a:gd name="connsiteY3" fmla="*/ 1881187 h 3957638"/>
              <a:gd name="connsiteX4" fmla="*/ 3810000 w 7550944"/>
              <a:gd name="connsiteY4" fmla="*/ 1200150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28662 w 7550944"/>
              <a:gd name="connsiteY1" fmla="*/ 3162300 h 3957638"/>
              <a:gd name="connsiteX2" fmla="*/ 1809750 w 7550944"/>
              <a:gd name="connsiteY2" fmla="*/ 2409826 h 3957638"/>
              <a:gd name="connsiteX3" fmla="*/ 2586038 w 7550944"/>
              <a:gd name="connsiteY3" fmla="*/ 1881187 h 3957638"/>
              <a:gd name="connsiteX4" fmla="*/ 3810000 w 7550944"/>
              <a:gd name="connsiteY4" fmla="*/ 1200150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90575 w 7550944"/>
              <a:gd name="connsiteY1" fmla="*/ 3221831 h 3957638"/>
              <a:gd name="connsiteX2" fmla="*/ 1809750 w 7550944"/>
              <a:gd name="connsiteY2" fmla="*/ 2409826 h 3957638"/>
              <a:gd name="connsiteX3" fmla="*/ 2586038 w 7550944"/>
              <a:gd name="connsiteY3" fmla="*/ 1881187 h 3957638"/>
              <a:gd name="connsiteX4" fmla="*/ 3810000 w 7550944"/>
              <a:gd name="connsiteY4" fmla="*/ 1200150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43801"/>
              <a:gd name="connsiteY0" fmla="*/ 3971925 h 3971925"/>
              <a:gd name="connsiteX1" fmla="*/ 783432 w 7543801"/>
              <a:gd name="connsiteY1" fmla="*/ 3221831 h 3971925"/>
              <a:gd name="connsiteX2" fmla="*/ 1802607 w 7543801"/>
              <a:gd name="connsiteY2" fmla="*/ 2409826 h 3971925"/>
              <a:gd name="connsiteX3" fmla="*/ 2578895 w 7543801"/>
              <a:gd name="connsiteY3" fmla="*/ 1881187 h 3971925"/>
              <a:gd name="connsiteX4" fmla="*/ 3802857 w 7543801"/>
              <a:gd name="connsiteY4" fmla="*/ 1200150 h 3971925"/>
              <a:gd name="connsiteX5" fmla="*/ 5038725 w 7543801"/>
              <a:gd name="connsiteY5" fmla="*/ 669132 h 3971925"/>
              <a:gd name="connsiteX6" fmla="*/ 6386513 w 7543801"/>
              <a:gd name="connsiteY6" fmla="*/ 247651 h 3971925"/>
              <a:gd name="connsiteX7" fmla="*/ 7543801 w 7543801"/>
              <a:gd name="connsiteY7" fmla="*/ 0 h 397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43801" h="3971925">
                <a:moveTo>
                  <a:pt x="0" y="3971925"/>
                </a:moveTo>
                <a:cubicBezTo>
                  <a:pt x="248444" y="3729037"/>
                  <a:pt x="482998" y="3482181"/>
                  <a:pt x="783432" y="3221831"/>
                </a:cubicBezTo>
                <a:cubicBezTo>
                  <a:pt x="1083866" y="2961481"/>
                  <a:pt x="1503363" y="2633267"/>
                  <a:pt x="1802607" y="2409826"/>
                </a:cubicBezTo>
                <a:cubicBezTo>
                  <a:pt x="2101851" y="2186385"/>
                  <a:pt x="2245520" y="2082800"/>
                  <a:pt x="2578895" y="1881187"/>
                </a:cubicBezTo>
                <a:cubicBezTo>
                  <a:pt x="2912270" y="1679574"/>
                  <a:pt x="3392885" y="1402159"/>
                  <a:pt x="3802857" y="1200150"/>
                </a:cubicBezTo>
                <a:cubicBezTo>
                  <a:pt x="4212829" y="998141"/>
                  <a:pt x="4608116" y="827882"/>
                  <a:pt x="5038725" y="669132"/>
                </a:cubicBezTo>
                <a:cubicBezTo>
                  <a:pt x="5469334" y="510382"/>
                  <a:pt x="5969000" y="359173"/>
                  <a:pt x="6386513" y="247651"/>
                </a:cubicBezTo>
                <a:cubicBezTo>
                  <a:pt x="6804026" y="136129"/>
                  <a:pt x="7222828" y="70445"/>
                  <a:pt x="7543801" y="0"/>
                </a:cubicBezTo>
              </a:path>
            </a:pathLst>
          </a:custGeom>
          <a:noFill/>
          <a:ln w="19050" cap="flat" cmpd="sng" algn="ctr">
            <a:solidFill>
              <a:srgbClr val="FFCC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cxnSp>
        <p:nvCxnSpPr>
          <p:cNvPr id="241" name="Straight Connector 240"/>
          <p:cNvCxnSpPr/>
          <p:nvPr/>
        </p:nvCxnSpPr>
        <p:spPr>
          <a:xfrm flipV="1">
            <a:off x="1806222" y="5238045"/>
            <a:ext cx="338667" cy="349955"/>
          </a:xfrm>
          <a:prstGeom prst="line">
            <a:avLst/>
          </a:prstGeom>
          <a:ln>
            <a:solidFill>
              <a:srgbClr val="FFCC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242" name="TextBox 241"/>
          <p:cNvSpPr txBox="1"/>
          <p:nvPr/>
        </p:nvSpPr>
        <p:spPr>
          <a:xfrm>
            <a:off x="2066598" y="5256656"/>
            <a:ext cx="974050" cy="461665"/>
          </a:xfrm>
          <a:prstGeom prst="rect">
            <a:avLst/>
          </a:prstGeom>
          <a:noFill/>
        </p:spPr>
        <p:txBody>
          <a:bodyPr wrap="square" rtlCol="0">
            <a:spAutoFit/>
          </a:bodyPr>
          <a:lstStyle/>
          <a:p>
            <a:pPr algn="ctr"/>
            <a:r>
              <a:rPr lang="en-US" sz="1200" cap="small" dirty="0" smtClean="0">
                <a:solidFill>
                  <a:srgbClr val="FFCC00"/>
                </a:solidFill>
                <a:latin typeface="+mn-lt"/>
              </a:rPr>
              <a:t>Sun moves  ~1°/day</a:t>
            </a:r>
            <a:endParaRPr lang="en-US" sz="1200" cap="small" dirty="0">
              <a:solidFill>
                <a:srgbClr val="FFCC00"/>
              </a:solidFill>
              <a:latin typeface="+mn-lt"/>
            </a:endParaRPr>
          </a:p>
        </p:txBody>
      </p:sp>
      <p:sp>
        <p:nvSpPr>
          <p:cNvPr id="254" name="Freeform 253"/>
          <p:cNvSpPr/>
          <p:nvPr/>
        </p:nvSpPr>
        <p:spPr bwMode="auto">
          <a:xfrm>
            <a:off x="2166939" y="4632533"/>
            <a:ext cx="342900" cy="51375"/>
          </a:xfrm>
          <a:custGeom>
            <a:avLst/>
            <a:gdLst>
              <a:gd name="connsiteX0" fmla="*/ 0 w 359568"/>
              <a:gd name="connsiteY0" fmla="*/ 2978 h 34082"/>
              <a:gd name="connsiteX1" fmla="*/ 150018 w 359568"/>
              <a:gd name="connsiteY1" fmla="*/ 2978 h 34082"/>
              <a:gd name="connsiteX2" fmla="*/ 90487 w 359568"/>
              <a:gd name="connsiteY2" fmla="*/ 33935 h 34082"/>
              <a:gd name="connsiteX3" fmla="*/ 359568 w 359568"/>
              <a:gd name="connsiteY3" fmla="*/ 12503 h 34082"/>
              <a:gd name="connsiteX0" fmla="*/ 0 w 361950"/>
              <a:gd name="connsiteY0" fmla="*/ 2978 h 36455"/>
              <a:gd name="connsiteX1" fmla="*/ 150018 w 361950"/>
              <a:gd name="connsiteY1" fmla="*/ 2978 h 36455"/>
              <a:gd name="connsiteX2" fmla="*/ 90487 w 361950"/>
              <a:gd name="connsiteY2" fmla="*/ 33935 h 36455"/>
              <a:gd name="connsiteX3" fmla="*/ 361950 w 361950"/>
              <a:gd name="connsiteY3" fmla="*/ 26791 h 36455"/>
              <a:gd name="connsiteX0" fmla="*/ 0 w 359568"/>
              <a:gd name="connsiteY0" fmla="*/ 2978 h 34374"/>
              <a:gd name="connsiteX1" fmla="*/ 150018 w 359568"/>
              <a:gd name="connsiteY1" fmla="*/ 2978 h 34374"/>
              <a:gd name="connsiteX2" fmla="*/ 90487 w 359568"/>
              <a:gd name="connsiteY2" fmla="*/ 33935 h 34374"/>
              <a:gd name="connsiteX3" fmla="*/ 359568 w 359568"/>
              <a:gd name="connsiteY3" fmla="*/ 17266 h 34374"/>
              <a:gd name="connsiteX0" fmla="*/ 0 w 359568"/>
              <a:gd name="connsiteY0" fmla="*/ 79 h 64961"/>
              <a:gd name="connsiteX1" fmla="*/ 178593 w 359568"/>
              <a:gd name="connsiteY1" fmla="*/ 64372 h 64961"/>
              <a:gd name="connsiteX2" fmla="*/ 90487 w 359568"/>
              <a:gd name="connsiteY2" fmla="*/ 31036 h 64961"/>
              <a:gd name="connsiteX3" fmla="*/ 359568 w 359568"/>
              <a:gd name="connsiteY3" fmla="*/ 14367 h 64961"/>
              <a:gd name="connsiteX0" fmla="*/ 0 w 345281"/>
              <a:gd name="connsiteY0" fmla="*/ 42862 h 50850"/>
              <a:gd name="connsiteX1" fmla="*/ 164306 w 345281"/>
              <a:gd name="connsiteY1" fmla="*/ 50005 h 50850"/>
              <a:gd name="connsiteX2" fmla="*/ 76200 w 345281"/>
              <a:gd name="connsiteY2" fmla="*/ 16669 h 50850"/>
              <a:gd name="connsiteX3" fmla="*/ 345281 w 345281"/>
              <a:gd name="connsiteY3" fmla="*/ 0 h 50850"/>
              <a:gd name="connsiteX0" fmla="*/ 0 w 345281"/>
              <a:gd name="connsiteY0" fmla="*/ 58476 h 68286"/>
              <a:gd name="connsiteX1" fmla="*/ 164306 w 345281"/>
              <a:gd name="connsiteY1" fmla="*/ 65619 h 68286"/>
              <a:gd name="connsiteX2" fmla="*/ 80962 w 345281"/>
              <a:gd name="connsiteY2" fmla="*/ 1326 h 68286"/>
              <a:gd name="connsiteX3" fmla="*/ 345281 w 345281"/>
              <a:gd name="connsiteY3" fmla="*/ 15614 h 68286"/>
              <a:gd name="connsiteX0" fmla="*/ 0 w 354806"/>
              <a:gd name="connsiteY0" fmla="*/ 58673 h 68483"/>
              <a:gd name="connsiteX1" fmla="*/ 164306 w 354806"/>
              <a:gd name="connsiteY1" fmla="*/ 65816 h 68483"/>
              <a:gd name="connsiteX2" fmla="*/ 80962 w 354806"/>
              <a:gd name="connsiteY2" fmla="*/ 1523 h 68483"/>
              <a:gd name="connsiteX3" fmla="*/ 354806 w 354806"/>
              <a:gd name="connsiteY3" fmla="*/ 13430 h 68483"/>
              <a:gd name="connsiteX0" fmla="*/ 0 w 354806"/>
              <a:gd name="connsiteY0" fmla="*/ 57956 h 57956"/>
              <a:gd name="connsiteX1" fmla="*/ 169069 w 354806"/>
              <a:gd name="connsiteY1" fmla="*/ 48430 h 57956"/>
              <a:gd name="connsiteX2" fmla="*/ 80962 w 354806"/>
              <a:gd name="connsiteY2" fmla="*/ 806 h 57956"/>
              <a:gd name="connsiteX3" fmla="*/ 354806 w 354806"/>
              <a:gd name="connsiteY3" fmla="*/ 12713 h 57956"/>
              <a:gd name="connsiteX0" fmla="*/ 0 w 354806"/>
              <a:gd name="connsiteY0" fmla="*/ 57956 h 57956"/>
              <a:gd name="connsiteX1" fmla="*/ 169069 w 354806"/>
              <a:gd name="connsiteY1" fmla="*/ 48430 h 57956"/>
              <a:gd name="connsiteX2" fmla="*/ 80962 w 354806"/>
              <a:gd name="connsiteY2" fmla="*/ 806 h 57956"/>
              <a:gd name="connsiteX3" fmla="*/ 354806 w 354806"/>
              <a:gd name="connsiteY3" fmla="*/ 12713 h 57956"/>
              <a:gd name="connsiteX0" fmla="*/ 0 w 352425"/>
              <a:gd name="connsiteY0" fmla="*/ 58533 h 58533"/>
              <a:gd name="connsiteX1" fmla="*/ 169069 w 352425"/>
              <a:gd name="connsiteY1" fmla="*/ 49007 h 58533"/>
              <a:gd name="connsiteX2" fmla="*/ 80962 w 352425"/>
              <a:gd name="connsiteY2" fmla="*/ 1383 h 58533"/>
              <a:gd name="connsiteX3" fmla="*/ 352425 w 352425"/>
              <a:gd name="connsiteY3" fmla="*/ 6146 h 58533"/>
              <a:gd name="connsiteX0" fmla="*/ 0 w 352425"/>
              <a:gd name="connsiteY0" fmla="*/ 59823 h 59823"/>
              <a:gd name="connsiteX1" fmla="*/ 169069 w 352425"/>
              <a:gd name="connsiteY1" fmla="*/ 50297 h 59823"/>
              <a:gd name="connsiteX2" fmla="*/ 80962 w 352425"/>
              <a:gd name="connsiteY2" fmla="*/ 2673 h 59823"/>
              <a:gd name="connsiteX3" fmla="*/ 352425 w 352425"/>
              <a:gd name="connsiteY3" fmla="*/ 7436 h 59823"/>
              <a:gd name="connsiteX0" fmla="*/ 0 w 352425"/>
              <a:gd name="connsiteY0" fmla="*/ 58529 h 58529"/>
              <a:gd name="connsiteX1" fmla="*/ 169069 w 352425"/>
              <a:gd name="connsiteY1" fmla="*/ 49003 h 58529"/>
              <a:gd name="connsiteX2" fmla="*/ 80962 w 352425"/>
              <a:gd name="connsiteY2" fmla="*/ 1379 h 58529"/>
              <a:gd name="connsiteX3" fmla="*/ 352425 w 352425"/>
              <a:gd name="connsiteY3" fmla="*/ 13286 h 58529"/>
              <a:gd name="connsiteX0" fmla="*/ 0 w 342900"/>
              <a:gd name="connsiteY0" fmla="*/ 41861 h 50639"/>
              <a:gd name="connsiteX1" fmla="*/ 159544 w 342900"/>
              <a:gd name="connsiteY1" fmla="*/ 49003 h 50639"/>
              <a:gd name="connsiteX2" fmla="*/ 71437 w 342900"/>
              <a:gd name="connsiteY2" fmla="*/ 1379 h 50639"/>
              <a:gd name="connsiteX3" fmla="*/ 342900 w 342900"/>
              <a:gd name="connsiteY3" fmla="*/ 13286 h 50639"/>
              <a:gd name="connsiteX0" fmla="*/ 0 w 342900"/>
              <a:gd name="connsiteY0" fmla="*/ 41861 h 51375"/>
              <a:gd name="connsiteX1" fmla="*/ 159544 w 342900"/>
              <a:gd name="connsiteY1" fmla="*/ 49003 h 51375"/>
              <a:gd name="connsiteX2" fmla="*/ 71437 w 342900"/>
              <a:gd name="connsiteY2" fmla="*/ 1379 h 51375"/>
              <a:gd name="connsiteX3" fmla="*/ 342900 w 342900"/>
              <a:gd name="connsiteY3" fmla="*/ 13286 h 51375"/>
            </a:gdLst>
            <a:ahLst/>
            <a:cxnLst>
              <a:cxn ang="0">
                <a:pos x="connsiteX0" y="connsiteY0"/>
              </a:cxn>
              <a:cxn ang="0">
                <a:pos x="connsiteX1" y="connsiteY1"/>
              </a:cxn>
              <a:cxn ang="0">
                <a:pos x="connsiteX2" y="connsiteY2"/>
              </a:cxn>
              <a:cxn ang="0">
                <a:pos x="connsiteX3" y="connsiteY3"/>
              </a:cxn>
            </a:cxnLst>
            <a:rect l="l" t="t" r="r" b="b"/>
            <a:pathLst>
              <a:path w="342900" h="51375">
                <a:moveTo>
                  <a:pt x="0" y="41861"/>
                </a:moveTo>
                <a:cubicBezTo>
                  <a:pt x="67468" y="46424"/>
                  <a:pt x="147638" y="55750"/>
                  <a:pt x="159544" y="49003"/>
                </a:cubicBezTo>
                <a:cubicBezTo>
                  <a:pt x="171450" y="42256"/>
                  <a:pt x="40878" y="7332"/>
                  <a:pt x="71437" y="1379"/>
                </a:cubicBezTo>
                <a:cubicBezTo>
                  <a:pt x="101996" y="-4574"/>
                  <a:pt x="213916" y="10508"/>
                  <a:pt x="342900" y="13286"/>
                </a:cubicBezTo>
              </a:path>
            </a:pathLst>
          </a:custGeom>
          <a:noFill/>
          <a:ln w="9525" cap="flat" cmpd="sng" algn="ctr">
            <a:solidFill>
              <a:srgbClr val="FFFF66"/>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0363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210"/>
                                        </p:tgtEl>
                                        <p:attrNameLst>
                                          <p:attrName>style.visibility</p:attrName>
                                        </p:attrNameLst>
                                      </p:cBhvr>
                                      <p:to>
                                        <p:strVal val="visible"/>
                                      </p:to>
                                    </p:set>
                                    <p:anim calcmode="lin" valueType="num">
                                      <p:cBhvr additive="base">
                                        <p:cTn id="7" dur="500" fill="hold"/>
                                        <p:tgtEl>
                                          <p:spTgt spid="210"/>
                                        </p:tgtEl>
                                        <p:attrNameLst>
                                          <p:attrName>ppt_x</p:attrName>
                                        </p:attrNameLst>
                                      </p:cBhvr>
                                      <p:tavLst>
                                        <p:tav tm="0">
                                          <p:val>
                                            <p:strVal val="1+#ppt_w/2"/>
                                          </p:val>
                                        </p:tav>
                                        <p:tav tm="100000">
                                          <p:val>
                                            <p:strVal val="#ppt_x"/>
                                          </p:val>
                                        </p:tav>
                                      </p:tavLst>
                                    </p:anim>
                                    <p:anim calcmode="lin" valueType="num">
                                      <p:cBhvr additive="base">
                                        <p:cTn id="8" dur="500" fill="hold"/>
                                        <p:tgtEl>
                                          <p:spTgt spid="210"/>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254"/>
                                        </p:tgtEl>
                                        <p:attrNameLst>
                                          <p:attrName>style.visibility</p:attrName>
                                        </p:attrNameLst>
                                      </p:cBhvr>
                                      <p:to>
                                        <p:strVal val="visible"/>
                                      </p:to>
                                    </p:set>
                                    <p:animEffect transition="in" filter="wipe(left)">
                                      <p:cBhvr>
                                        <p:cTn id="12" dur="500"/>
                                        <p:tgtEl>
                                          <p:spTgt spid="25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12" fill="hold" grpId="0" nodeType="clickEffect">
                                  <p:stCondLst>
                                    <p:cond delay="0"/>
                                  </p:stCondLst>
                                  <p:childTnLst>
                                    <p:set>
                                      <p:cBhvr>
                                        <p:cTn id="16" dur="1" fill="hold">
                                          <p:stCondLst>
                                            <p:cond delay="0"/>
                                          </p:stCondLst>
                                        </p:cTn>
                                        <p:tgtEl>
                                          <p:spTgt spid="238"/>
                                        </p:tgtEl>
                                        <p:attrNameLst>
                                          <p:attrName>style.visibility</p:attrName>
                                        </p:attrNameLst>
                                      </p:cBhvr>
                                      <p:to>
                                        <p:strVal val="visible"/>
                                      </p:to>
                                    </p:set>
                                    <p:anim calcmode="lin" valueType="num">
                                      <p:cBhvr additive="base">
                                        <p:cTn id="17" dur="500" fill="hold"/>
                                        <p:tgtEl>
                                          <p:spTgt spid="238"/>
                                        </p:tgtEl>
                                        <p:attrNameLst>
                                          <p:attrName>ppt_x</p:attrName>
                                        </p:attrNameLst>
                                      </p:cBhvr>
                                      <p:tavLst>
                                        <p:tav tm="0">
                                          <p:val>
                                            <p:strVal val="0-#ppt_w/2"/>
                                          </p:val>
                                        </p:tav>
                                        <p:tav tm="100000">
                                          <p:val>
                                            <p:strVal val="#ppt_x"/>
                                          </p:val>
                                        </p:tav>
                                      </p:tavLst>
                                    </p:anim>
                                    <p:anim calcmode="lin" valueType="num">
                                      <p:cBhvr additive="base">
                                        <p:cTn id="18" dur="500" fill="hold"/>
                                        <p:tgtEl>
                                          <p:spTgt spid="23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37"/>
                                        </p:tgtEl>
                                        <p:attrNameLst>
                                          <p:attrName>style.visibility</p:attrName>
                                        </p:attrNameLst>
                                      </p:cBhvr>
                                      <p:to>
                                        <p:strVal val="visible"/>
                                      </p:to>
                                    </p:set>
                                    <p:anim calcmode="lin" valueType="num">
                                      <p:cBhvr additive="base">
                                        <p:cTn id="23" dur="500" fill="hold"/>
                                        <p:tgtEl>
                                          <p:spTgt spid="237"/>
                                        </p:tgtEl>
                                        <p:attrNameLst>
                                          <p:attrName>ppt_x</p:attrName>
                                        </p:attrNameLst>
                                      </p:cBhvr>
                                      <p:tavLst>
                                        <p:tav tm="0">
                                          <p:val>
                                            <p:strVal val="#ppt_x"/>
                                          </p:val>
                                        </p:tav>
                                        <p:tav tm="100000">
                                          <p:val>
                                            <p:strVal val="#ppt_x"/>
                                          </p:val>
                                        </p:tav>
                                      </p:tavLst>
                                    </p:anim>
                                    <p:anim calcmode="lin" valueType="num">
                                      <p:cBhvr additive="base">
                                        <p:cTn id="24" dur="500" fill="hold"/>
                                        <p:tgtEl>
                                          <p:spTgt spid="23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grpId="0" nodeType="clickEffect">
                                  <p:stCondLst>
                                    <p:cond delay="0"/>
                                  </p:stCondLst>
                                  <p:childTnLst>
                                    <p:set>
                                      <p:cBhvr>
                                        <p:cTn id="28" dur="1" fill="hold">
                                          <p:stCondLst>
                                            <p:cond delay="0"/>
                                          </p:stCondLst>
                                        </p:cTn>
                                        <p:tgtEl>
                                          <p:spTgt spid="239"/>
                                        </p:tgtEl>
                                        <p:attrNameLst>
                                          <p:attrName>style.visibility</p:attrName>
                                        </p:attrNameLst>
                                      </p:cBhvr>
                                      <p:to>
                                        <p:strVal val="visible"/>
                                      </p:to>
                                    </p:set>
                                    <p:animEffect transition="in" filter="wipe(right)">
                                      <p:cBhvr>
                                        <p:cTn id="29" dur="500"/>
                                        <p:tgtEl>
                                          <p:spTgt spid="239"/>
                                        </p:tgtEl>
                                      </p:cBhvr>
                                    </p:animEffect>
                                  </p:childTnLst>
                                </p:cTn>
                              </p:par>
                            </p:childTnLst>
                          </p:cTn>
                        </p:par>
                        <p:par>
                          <p:cTn id="30" fill="hold">
                            <p:stCondLst>
                              <p:cond delay="500"/>
                            </p:stCondLst>
                            <p:childTnLst>
                              <p:par>
                                <p:cTn id="31" presetID="47" presetClass="entr" presetSubtype="0" fill="hold" grpId="0" nodeType="afterEffect">
                                  <p:stCondLst>
                                    <p:cond delay="0"/>
                                  </p:stCondLst>
                                  <p:childTnLst>
                                    <p:set>
                                      <p:cBhvr>
                                        <p:cTn id="32" dur="1" fill="hold">
                                          <p:stCondLst>
                                            <p:cond delay="0"/>
                                          </p:stCondLst>
                                        </p:cTn>
                                        <p:tgtEl>
                                          <p:spTgt spid="209"/>
                                        </p:tgtEl>
                                        <p:attrNameLst>
                                          <p:attrName>style.visibility</p:attrName>
                                        </p:attrNameLst>
                                      </p:cBhvr>
                                      <p:to>
                                        <p:strVal val="visible"/>
                                      </p:to>
                                    </p:set>
                                    <p:animEffect transition="in" filter="fade">
                                      <p:cBhvr>
                                        <p:cTn id="33" dur="1000"/>
                                        <p:tgtEl>
                                          <p:spTgt spid="209"/>
                                        </p:tgtEl>
                                      </p:cBhvr>
                                    </p:animEffect>
                                    <p:anim calcmode="lin" valueType="num">
                                      <p:cBhvr>
                                        <p:cTn id="34" dur="1000" fill="hold"/>
                                        <p:tgtEl>
                                          <p:spTgt spid="209"/>
                                        </p:tgtEl>
                                        <p:attrNameLst>
                                          <p:attrName>ppt_x</p:attrName>
                                        </p:attrNameLst>
                                      </p:cBhvr>
                                      <p:tavLst>
                                        <p:tav tm="0">
                                          <p:val>
                                            <p:strVal val="#ppt_x"/>
                                          </p:val>
                                        </p:tav>
                                        <p:tav tm="100000">
                                          <p:val>
                                            <p:strVal val="#ppt_x"/>
                                          </p:val>
                                        </p:tav>
                                      </p:tavLst>
                                    </p:anim>
                                    <p:anim calcmode="lin" valueType="num">
                                      <p:cBhvr>
                                        <p:cTn id="35" dur="1000" fill="hold"/>
                                        <p:tgtEl>
                                          <p:spTgt spid="209"/>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241"/>
                                        </p:tgtEl>
                                        <p:attrNameLst>
                                          <p:attrName>style.visibility</p:attrName>
                                        </p:attrNameLst>
                                      </p:cBhvr>
                                      <p:to>
                                        <p:strVal val="visible"/>
                                      </p:to>
                                    </p:set>
                                    <p:animEffect transition="in" filter="wipe(up)">
                                      <p:cBhvr>
                                        <p:cTn id="40" dur="500"/>
                                        <p:tgtEl>
                                          <p:spTgt spid="241"/>
                                        </p:tgtEl>
                                      </p:cBhvr>
                                    </p:animEffect>
                                  </p:childTnLst>
                                </p:cTn>
                              </p:par>
                            </p:childTnLst>
                          </p:cTn>
                        </p:par>
                        <p:par>
                          <p:cTn id="41" fill="hold">
                            <p:stCondLst>
                              <p:cond delay="500"/>
                            </p:stCondLst>
                            <p:childTnLst>
                              <p:par>
                                <p:cTn id="42" presetID="47" presetClass="entr" presetSubtype="0" fill="hold" grpId="0" nodeType="afterEffect">
                                  <p:stCondLst>
                                    <p:cond delay="0"/>
                                  </p:stCondLst>
                                  <p:childTnLst>
                                    <p:set>
                                      <p:cBhvr>
                                        <p:cTn id="43" dur="1" fill="hold">
                                          <p:stCondLst>
                                            <p:cond delay="0"/>
                                          </p:stCondLst>
                                        </p:cTn>
                                        <p:tgtEl>
                                          <p:spTgt spid="242"/>
                                        </p:tgtEl>
                                        <p:attrNameLst>
                                          <p:attrName>style.visibility</p:attrName>
                                        </p:attrNameLst>
                                      </p:cBhvr>
                                      <p:to>
                                        <p:strVal val="visible"/>
                                      </p:to>
                                    </p:set>
                                    <p:animEffect transition="in" filter="fade">
                                      <p:cBhvr>
                                        <p:cTn id="44" dur="1000"/>
                                        <p:tgtEl>
                                          <p:spTgt spid="242"/>
                                        </p:tgtEl>
                                      </p:cBhvr>
                                    </p:animEffect>
                                    <p:anim calcmode="lin" valueType="num">
                                      <p:cBhvr>
                                        <p:cTn id="45" dur="1000" fill="hold"/>
                                        <p:tgtEl>
                                          <p:spTgt spid="242"/>
                                        </p:tgtEl>
                                        <p:attrNameLst>
                                          <p:attrName>ppt_x</p:attrName>
                                        </p:attrNameLst>
                                      </p:cBhvr>
                                      <p:tavLst>
                                        <p:tav tm="0">
                                          <p:val>
                                            <p:strVal val="#ppt_x"/>
                                          </p:val>
                                        </p:tav>
                                        <p:tav tm="100000">
                                          <p:val>
                                            <p:strVal val="#ppt_x"/>
                                          </p:val>
                                        </p:tav>
                                      </p:tavLst>
                                    </p:anim>
                                    <p:anim calcmode="lin" valueType="num">
                                      <p:cBhvr>
                                        <p:cTn id="46" dur="1000" fill="hold"/>
                                        <p:tgtEl>
                                          <p:spTgt spid="2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 grpId="0"/>
      <p:bldP spid="210" grpId="0"/>
      <p:bldP spid="237" grpId="0"/>
      <p:bldP spid="238" grpId="0"/>
      <p:bldP spid="239" grpId="0" animBg="1"/>
      <p:bldP spid="242" grpId="0"/>
      <p:bldP spid="25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04115"/>
            <a:ext cx="9144000" cy="5653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04116"/>
            <a:ext cx="9144000" cy="56538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04115"/>
            <a:ext cx="9144000" cy="5653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The Sky at Totality</a:t>
            </a:r>
            <a:endParaRPr lang="en-US" dirty="0"/>
          </a:p>
        </p:txBody>
      </p:sp>
      <p:grpSp>
        <p:nvGrpSpPr>
          <p:cNvPr id="17" name="Group 16"/>
          <p:cNvGrpSpPr/>
          <p:nvPr/>
        </p:nvGrpSpPr>
        <p:grpSpPr>
          <a:xfrm>
            <a:off x="7843838" y="2152651"/>
            <a:ext cx="1002507" cy="2093118"/>
            <a:chOff x="7843838" y="2152651"/>
            <a:chExt cx="1002507" cy="2093118"/>
          </a:xfrm>
        </p:grpSpPr>
        <p:cxnSp>
          <p:nvCxnSpPr>
            <p:cNvPr id="86" name="Straight Connector 85"/>
            <p:cNvCxnSpPr/>
            <p:nvPr/>
          </p:nvCxnSpPr>
          <p:spPr bwMode="auto">
            <a:xfrm flipV="1">
              <a:off x="7843838" y="2209801"/>
              <a:ext cx="50006" cy="37861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7" name="Straight Connector 86"/>
            <p:cNvCxnSpPr/>
            <p:nvPr/>
          </p:nvCxnSpPr>
          <p:spPr bwMode="auto">
            <a:xfrm flipH="1" flipV="1">
              <a:off x="8196263" y="3126581"/>
              <a:ext cx="230982" cy="58340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6" name="Straight Connector 125"/>
            <p:cNvCxnSpPr/>
            <p:nvPr/>
          </p:nvCxnSpPr>
          <p:spPr bwMode="auto">
            <a:xfrm flipV="1">
              <a:off x="7915275" y="2152651"/>
              <a:ext cx="135731" cy="39528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8" name="Straight Connector 127"/>
            <p:cNvCxnSpPr/>
            <p:nvPr/>
          </p:nvCxnSpPr>
          <p:spPr bwMode="auto">
            <a:xfrm flipH="1" flipV="1">
              <a:off x="7853363" y="2647950"/>
              <a:ext cx="166688" cy="25479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0" name="Straight Connector 129"/>
            <p:cNvCxnSpPr/>
            <p:nvPr/>
          </p:nvCxnSpPr>
          <p:spPr bwMode="auto">
            <a:xfrm flipV="1">
              <a:off x="7855744" y="2586038"/>
              <a:ext cx="30956" cy="2381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5" name="Straight Connector 134"/>
            <p:cNvCxnSpPr/>
            <p:nvPr/>
          </p:nvCxnSpPr>
          <p:spPr bwMode="auto">
            <a:xfrm flipH="1" flipV="1">
              <a:off x="8065294" y="2945606"/>
              <a:ext cx="83344" cy="9763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7" name="Straight Connector 136"/>
            <p:cNvCxnSpPr/>
            <p:nvPr/>
          </p:nvCxnSpPr>
          <p:spPr bwMode="auto">
            <a:xfrm flipH="1">
              <a:off x="8215313" y="2878931"/>
              <a:ext cx="290512" cy="17145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9" name="Straight Connector 138"/>
            <p:cNvCxnSpPr/>
            <p:nvPr/>
          </p:nvCxnSpPr>
          <p:spPr bwMode="auto">
            <a:xfrm flipH="1" flipV="1">
              <a:off x="8551069" y="2883694"/>
              <a:ext cx="166688" cy="21431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1" name="Straight Connector 140"/>
            <p:cNvCxnSpPr/>
            <p:nvPr/>
          </p:nvCxnSpPr>
          <p:spPr bwMode="auto">
            <a:xfrm flipH="1">
              <a:off x="8608219" y="3167063"/>
              <a:ext cx="123825" cy="44291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2" name="Straight Connector 141"/>
            <p:cNvCxnSpPr/>
            <p:nvPr/>
          </p:nvCxnSpPr>
          <p:spPr bwMode="auto">
            <a:xfrm flipH="1">
              <a:off x="8265319" y="3783806"/>
              <a:ext cx="159544" cy="46196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8" name="Straight Connector 147"/>
            <p:cNvCxnSpPr/>
            <p:nvPr/>
          </p:nvCxnSpPr>
          <p:spPr bwMode="auto">
            <a:xfrm flipH="1" flipV="1">
              <a:off x="8615363" y="3664744"/>
              <a:ext cx="230982" cy="56197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8" name="Group 17"/>
          <p:cNvGrpSpPr/>
          <p:nvPr/>
        </p:nvGrpSpPr>
        <p:grpSpPr>
          <a:xfrm>
            <a:off x="6731794" y="4321969"/>
            <a:ext cx="854392" cy="909637"/>
            <a:chOff x="6731794" y="4321969"/>
            <a:chExt cx="854392" cy="909637"/>
          </a:xfrm>
        </p:grpSpPr>
        <p:cxnSp>
          <p:nvCxnSpPr>
            <p:cNvPr id="85" name="Straight Connector 84"/>
            <p:cNvCxnSpPr/>
            <p:nvPr/>
          </p:nvCxnSpPr>
          <p:spPr bwMode="auto">
            <a:xfrm flipV="1">
              <a:off x="6731794" y="5108735"/>
              <a:ext cx="156686" cy="9429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1" name="Straight Connector 150"/>
            <p:cNvCxnSpPr/>
            <p:nvPr/>
          </p:nvCxnSpPr>
          <p:spPr bwMode="auto">
            <a:xfrm flipV="1">
              <a:off x="6936581" y="4991100"/>
              <a:ext cx="57150" cy="7858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3" name="Straight Connector 152"/>
            <p:cNvCxnSpPr/>
            <p:nvPr/>
          </p:nvCxnSpPr>
          <p:spPr bwMode="auto">
            <a:xfrm flipV="1">
              <a:off x="7031831" y="4630104"/>
              <a:ext cx="249555" cy="31099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5" name="Straight Connector 154"/>
            <p:cNvCxnSpPr/>
            <p:nvPr/>
          </p:nvCxnSpPr>
          <p:spPr bwMode="auto">
            <a:xfrm flipH="1" flipV="1">
              <a:off x="6936581" y="5126831"/>
              <a:ext cx="57150" cy="10477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7" name="Straight Connector 156"/>
            <p:cNvCxnSpPr/>
            <p:nvPr/>
          </p:nvCxnSpPr>
          <p:spPr bwMode="auto">
            <a:xfrm>
              <a:off x="7374731" y="4614863"/>
              <a:ext cx="211455" cy="9144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9" name="Straight Connector 158"/>
            <p:cNvCxnSpPr/>
            <p:nvPr/>
          </p:nvCxnSpPr>
          <p:spPr bwMode="auto">
            <a:xfrm flipV="1">
              <a:off x="7181850" y="4586289"/>
              <a:ext cx="83344" cy="476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2" name="Straight Connector 161"/>
            <p:cNvCxnSpPr/>
            <p:nvPr/>
          </p:nvCxnSpPr>
          <p:spPr bwMode="auto">
            <a:xfrm>
              <a:off x="7074694" y="4517233"/>
              <a:ext cx="64294" cy="6191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6" name="Straight Connector 165"/>
            <p:cNvCxnSpPr/>
            <p:nvPr/>
          </p:nvCxnSpPr>
          <p:spPr bwMode="auto">
            <a:xfrm flipV="1">
              <a:off x="7079457" y="4321969"/>
              <a:ext cx="119062" cy="16669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09" name="TextBox 208"/>
          <p:cNvSpPr txBox="1"/>
          <p:nvPr/>
        </p:nvSpPr>
        <p:spPr>
          <a:xfrm>
            <a:off x="7510233" y="1249741"/>
            <a:ext cx="1633767" cy="461665"/>
          </a:xfrm>
          <a:prstGeom prst="rect">
            <a:avLst/>
          </a:prstGeom>
          <a:noFill/>
        </p:spPr>
        <p:txBody>
          <a:bodyPr wrap="square" rtlCol="0">
            <a:spAutoFit/>
          </a:bodyPr>
          <a:lstStyle/>
          <a:p>
            <a:pPr algn="ctr"/>
            <a:r>
              <a:rPr lang="en-US" sz="1200" cap="small" dirty="0" smtClean="0">
                <a:solidFill>
                  <a:srgbClr val="FFCC00"/>
                </a:solidFill>
                <a:latin typeface="+mn-lt"/>
              </a:rPr>
              <a:t>Ecliptic: Path of the Sun &amp; Planets</a:t>
            </a:r>
            <a:endParaRPr lang="en-US" sz="1200" cap="small" dirty="0">
              <a:solidFill>
                <a:srgbClr val="FFCC00"/>
              </a:solidFill>
              <a:latin typeface="+mn-lt"/>
            </a:endParaRPr>
          </a:p>
        </p:txBody>
      </p:sp>
      <p:sp>
        <p:nvSpPr>
          <p:cNvPr id="210" name="TextBox 209"/>
          <p:cNvSpPr txBox="1"/>
          <p:nvPr/>
        </p:nvSpPr>
        <p:spPr>
          <a:xfrm>
            <a:off x="1404307" y="4523493"/>
            <a:ext cx="909063" cy="276999"/>
          </a:xfrm>
          <a:prstGeom prst="rect">
            <a:avLst/>
          </a:prstGeom>
          <a:noFill/>
        </p:spPr>
        <p:txBody>
          <a:bodyPr wrap="square" rtlCol="0">
            <a:spAutoFit/>
          </a:bodyPr>
          <a:lstStyle/>
          <a:p>
            <a:pPr algn="ctr"/>
            <a:r>
              <a:rPr lang="en-US" sz="1200" cap="small" dirty="0" smtClean="0">
                <a:solidFill>
                  <a:srgbClr val="FFFF66"/>
                </a:solidFill>
                <a:latin typeface="+mn-lt"/>
              </a:rPr>
              <a:t>Jupiter</a:t>
            </a:r>
            <a:endParaRPr lang="en-US" sz="1200" cap="small" dirty="0">
              <a:solidFill>
                <a:srgbClr val="FFFF66"/>
              </a:solidFill>
              <a:latin typeface="+mn-lt"/>
            </a:endParaRPr>
          </a:p>
        </p:txBody>
      </p:sp>
      <p:sp>
        <p:nvSpPr>
          <p:cNvPr id="213" name="TextBox 212"/>
          <p:cNvSpPr txBox="1"/>
          <p:nvPr/>
        </p:nvSpPr>
        <p:spPr>
          <a:xfrm rot="21307702">
            <a:off x="5080000" y="3680026"/>
            <a:ext cx="1851378" cy="276999"/>
          </a:xfrm>
          <a:prstGeom prst="rect">
            <a:avLst/>
          </a:prstGeom>
          <a:noFill/>
        </p:spPr>
        <p:txBody>
          <a:bodyPr wrap="square" rtlCol="0">
            <a:spAutoFit/>
          </a:bodyPr>
          <a:lstStyle/>
          <a:p>
            <a:pPr algn="ctr"/>
            <a:r>
              <a:rPr lang="en-US" sz="1200" cap="small" dirty="0" smtClean="0">
                <a:solidFill>
                  <a:srgbClr val="B3FFB3"/>
                </a:solidFill>
                <a:latin typeface="+mn-lt"/>
              </a:rPr>
              <a:t>Celestial Equator</a:t>
            </a:r>
            <a:endParaRPr lang="en-US" sz="1200" cap="small" dirty="0">
              <a:solidFill>
                <a:srgbClr val="B3FFB3"/>
              </a:solidFill>
              <a:latin typeface="+mn-lt"/>
            </a:endParaRPr>
          </a:p>
        </p:txBody>
      </p:sp>
      <p:sp>
        <p:nvSpPr>
          <p:cNvPr id="215" name="TextBox 214"/>
          <p:cNvSpPr txBox="1"/>
          <p:nvPr/>
        </p:nvSpPr>
        <p:spPr>
          <a:xfrm>
            <a:off x="3031112" y="4162426"/>
            <a:ext cx="966213" cy="461665"/>
          </a:xfrm>
          <a:prstGeom prst="rect">
            <a:avLst/>
          </a:prstGeom>
          <a:noFill/>
        </p:spPr>
        <p:txBody>
          <a:bodyPr wrap="square" rtlCol="0">
            <a:spAutoFit/>
          </a:bodyPr>
          <a:lstStyle/>
          <a:p>
            <a:pPr algn="ctr"/>
            <a:r>
              <a:rPr lang="en-US" sz="1200" cap="small" dirty="0" smtClean="0">
                <a:solidFill>
                  <a:srgbClr val="FF9933"/>
                </a:solidFill>
                <a:latin typeface="+mn-lt"/>
              </a:rPr>
              <a:t>Autumnal Equinox</a:t>
            </a:r>
            <a:endParaRPr lang="en-US" sz="1200" cap="small" dirty="0">
              <a:solidFill>
                <a:srgbClr val="FF9933"/>
              </a:solidFill>
              <a:latin typeface="+mn-lt"/>
            </a:endParaRPr>
          </a:p>
        </p:txBody>
      </p:sp>
      <p:sp>
        <p:nvSpPr>
          <p:cNvPr id="219" name="TextBox 218"/>
          <p:cNvSpPr txBox="1"/>
          <p:nvPr/>
        </p:nvSpPr>
        <p:spPr>
          <a:xfrm>
            <a:off x="7972201" y="1819575"/>
            <a:ext cx="966213" cy="461665"/>
          </a:xfrm>
          <a:prstGeom prst="rect">
            <a:avLst/>
          </a:prstGeom>
          <a:noFill/>
        </p:spPr>
        <p:txBody>
          <a:bodyPr wrap="square" rtlCol="0">
            <a:spAutoFit/>
          </a:bodyPr>
          <a:lstStyle/>
          <a:p>
            <a:pPr algn="ctr"/>
            <a:r>
              <a:rPr lang="en-US" sz="1200" cap="small" dirty="0" smtClean="0">
                <a:solidFill>
                  <a:schemeClr val="bg2"/>
                </a:solidFill>
                <a:latin typeface="+mn-lt"/>
              </a:rPr>
              <a:t>Summer Solstice</a:t>
            </a:r>
            <a:endParaRPr lang="en-US" sz="1200" cap="small" dirty="0">
              <a:solidFill>
                <a:schemeClr val="bg2"/>
              </a:solidFill>
              <a:latin typeface="+mn-lt"/>
            </a:endParaRPr>
          </a:p>
        </p:txBody>
      </p:sp>
      <p:sp>
        <p:nvSpPr>
          <p:cNvPr id="233" name="TextBox 232"/>
          <p:cNvSpPr txBox="1"/>
          <p:nvPr/>
        </p:nvSpPr>
        <p:spPr>
          <a:xfrm>
            <a:off x="8007024" y="2561203"/>
            <a:ext cx="949212" cy="276999"/>
          </a:xfrm>
          <a:prstGeom prst="rect">
            <a:avLst/>
          </a:prstGeom>
          <a:noFill/>
        </p:spPr>
        <p:txBody>
          <a:bodyPr wrap="square" rtlCol="0">
            <a:spAutoFit/>
          </a:bodyPr>
          <a:lstStyle/>
          <a:p>
            <a:pPr algn="ctr"/>
            <a:r>
              <a:rPr lang="en-US" sz="1200" cap="all" dirty="0" smtClean="0">
                <a:solidFill>
                  <a:srgbClr val="FFFFFF"/>
                </a:solidFill>
                <a:latin typeface="+mn-lt"/>
              </a:rPr>
              <a:t>Orion</a:t>
            </a:r>
            <a:endParaRPr lang="en-US" sz="1200" cap="all" dirty="0">
              <a:solidFill>
                <a:srgbClr val="FFFFFF"/>
              </a:solidFill>
              <a:latin typeface="+mn-lt"/>
            </a:endParaRPr>
          </a:p>
        </p:txBody>
      </p:sp>
      <p:sp>
        <p:nvSpPr>
          <p:cNvPr id="234" name="TextBox 233"/>
          <p:cNvSpPr txBox="1"/>
          <p:nvPr/>
        </p:nvSpPr>
        <p:spPr>
          <a:xfrm>
            <a:off x="6238002" y="4502333"/>
            <a:ext cx="949212" cy="461665"/>
          </a:xfrm>
          <a:prstGeom prst="rect">
            <a:avLst/>
          </a:prstGeom>
          <a:noFill/>
        </p:spPr>
        <p:txBody>
          <a:bodyPr wrap="square" rtlCol="0">
            <a:spAutoFit/>
          </a:bodyPr>
          <a:lstStyle/>
          <a:p>
            <a:pPr algn="ctr"/>
            <a:r>
              <a:rPr lang="en-US" sz="1200" cap="all" dirty="0" err="1" smtClean="0">
                <a:solidFill>
                  <a:srgbClr val="FFFFFF"/>
                </a:solidFill>
                <a:latin typeface="+mn-lt"/>
              </a:rPr>
              <a:t>Canis</a:t>
            </a:r>
            <a:r>
              <a:rPr lang="en-US" sz="1200" cap="all" dirty="0" smtClean="0">
                <a:solidFill>
                  <a:srgbClr val="FFFFFF"/>
                </a:solidFill>
                <a:latin typeface="+mn-lt"/>
              </a:rPr>
              <a:t> Major</a:t>
            </a:r>
            <a:endParaRPr lang="en-US" sz="1200" cap="all" dirty="0">
              <a:solidFill>
                <a:srgbClr val="FFFFFF"/>
              </a:solidFill>
              <a:latin typeface="+mn-lt"/>
            </a:endParaRPr>
          </a:p>
        </p:txBody>
      </p:sp>
      <p:sp>
        <p:nvSpPr>
          <p:cNvPr id="237" name="TextBox 236"/>
          <p:cNvSpPr txBox="1"/>
          <p:nvPr/>
        </p:nvSpPr>
        <p:spPr>
          <a:xfrm>
            <a:off x="4561142" y="2744464"/>
            <a:ext cx="909063" cy="276999"/>
          </a:xfrm>
          <a:prstGeom prst="rect">
            <a:avLst/>
          </a:prstGeom>
          <a:noFill/>
        </p:spPr>
        <p:txBody>
          <a:bodyPr wrap="square" rtlCol="0">
            <a:spAutoFit/>
          </a:bodyPr>
          <a:lstStyle/>
          <a:p>
            <a:pPr algn="ctr"/>
            <a:r>
              <a:rPr lang="en-US" sz="1200" cap="small" dirty="0" smtClean="0">
                <a:solidFill>
                  <a:srgbClr val="FF0000"/>
                </a:solidFill>
                <a:latin typeface="+mn-lt"/>
              </a:rPr>
              <a:t>Mars</a:t>
            </a:r>
            <a:endParaRPr lang="en-US" sz="1200" cap="small" dirty="0">
              <a:solidFill>
                <a:srgbClr val="FF0000"/>
              </a:solidFill>
              <a:latin typeface="+mn-lt"/>
            </a:endParaRPr>
          </a:p>
        </p:txBody>
      </p:sp>
      <p:sp>
        <p:nvSpPr>
          <p:cNvPr id="238" name="TextBox 237"/>
          <p:cNvSpPr txBox="1"/>
          <p:nvPr/>
        </p:nvSpPr>
        <p:spPr>
          <a:xfrm>
            <a:off x="5927518" y="2448925"/>
            <a:ext cx="909063" cy="276999"/>
          </a:xfrm>
          <a:prstGeom prst="rect">
            <a:avLst/>
          </a:prstGeom>
          <a:noFill/>
        </p:spPr>
        <p:txBody>
          <a:bodyPr wrap="square" rtlCol="0">
            <a:spAutoFit/>
          </a:bodyPr>
          <a:lstStyle/>
          <a:p>
            <a:pPr algn="ctr"/>
            <a:r>
              <a:rPr lang="en-US" sz="1200" cap="small" dirty="0" smtClean="0">
                <a:solidFill>
                  <a:srgbClr val="666699"/>
                </a:solidFill>
                <a:latin typeface="+mn-lt"/>
              </a:rPr>
              <a:t>Venus</a:t>
            </a:r>
            <a:endParaRPr lang="en-US" sz="1200" cap="small" dirty="0">
              <a:solidFill>
                <a:srgbClr val="666699"/>
              </a:solidFill>
              <a:latin typeface="+mn-lt"/>
            </a:endParaRPr>
          </a:p>
        </p:txBody>
      </p:sp>
      <p:sp>
        <p:nvSpPr>
          <p:cNvPr id="239" name="Freeform 238"/>
          <p:cNvSpPr/>
          <p:nvPr/>
        </p:nvSpPr>
        <p:spPr bwMode="auto">
          <a:xfrm>
            <a:off x="1588293" y="1652587"/>
            <a:ext cx="7543801" cy="3971925"/>
          </a:xfrm>
          <a:custGeom>
            <a:avLst/>
            <a:gdLst>
              <a:gd name="connsiteX0" fmla="*/ 0 w 7524750"/>
              <a:gd name="connsiteY0" fmla="*/ 3971925 h 3971925"/>
              <a:gd name="connsiteX1" fmla="*/ 781050 w 7524750"/>
              <a:gd name="connsiteY1" fmla="*/ 3238500 h 3971925"/>
              <a:gd name="connsiteX2" fmla="*/ 1704975 w 7524750"/>
              <a:gd name="connsiteY2" fmla="*/ 2486025 h 3971925"/>
              <a:gd name="connsiteX3" fmla="*/ 2600325 w 7524750"/>
              <a:gd name="connsiteY3" fmla="*/ 1876425 h 3971925"/>
              <a:gd name="connsiteX4" fmla="*/ 3790950 w 7524750"/>
              <a:gd name="connsiteY4" fmla="*/ 1209675 h 3971925"/>
              <a:gd name="connsiteX5" fmla="*/ 4800600 w 7524750"/>
              <a:gd name="connsiteY5" fmla="*/ 771525 h 3971925"/>
              <a:gd name="connsiteX6" fmla="*/ 6010275 w 7524750"/>
              <a:gd name="connsiteY6" fmla="*/ 352425 h 3971925"/>
              <a:gd name="connsiteX7" fmla="*/ 7524750 w 7524750"/>
              <a:gd name="connsiteY7" fmla="*/ 0 h 3971925"/>
              <a:gd name="connsiteX8" fmla="*/ 7524750 w 7524750"/>
              <a:gd name="connsiteY8" fmla="*/ 0 h 3971925"/>
              <a:gd name="connsiteX0" fmla="*/ 0 w 7643959"/>
              <a:gd name="connsiteY0" fmla="*/ 3994594 h 3994594"/>
              <a:gd name="connsiteX1" fmla="*/ 781050 w 7643959"/>
              <a:gd name="connsiteY1" fmla="*/ 3261169 h 3994594"/>
              <a:gd name="connsiteX2" fmla="*/ 1704975 w 7643959"/>
              <a:gd name="connsiteY2" fmla="*/ 2508694 h 3994594"/>
              <a:gd name="connsiteX3" fmla="*/ 2600325 w 7643959"/>
              <a:gd name="connsiteY3" fmla="*/ 1899094 h 3994594"/>
              <a:gd name="connsiteX4" fmla="*/ 3790950 w 7643959"/>
              <a:gd name="connsiteY4" fmla="*/ 1232344 h 3994594"/>
              <a:gd name="connsiteX5" fmla="*/ 4800600 w 7643959"/>
              <a:gd name="connsiteY5" fmla="*/ 794194 h 3994594"/>
              <a:gd name="connsiteX6" fmla="*/ 6010275 w 7643959"/>
              <a:gd name="connsiteY6" fmla="*/ 375094 h 3994594"/>
              <a:gd name="connsiteX7" fmla="*/ 7524750 w 7643959"/>
              <a:gd name="connsiteY7" fmla="*/ 22669 h 3994594"/>
              <a:gd name="connsiteX8" fmla="*/ 7550944 w 7643959"/>
              <a:gd name="connsiteY8" fmla="*/ 36956 h 3994594"/>
              <a:gd name="connsiteX0" fmla="*/ 0 w 7550944"/>
              <a:gd name="connsiteY0" fmla="*/ 3957638 h 3957638"/>
              <a:gd name="connsiteX1" fmla="*/ 781050 w 7550944"/>
              <a:gd name="connsiteY1" fmla="*/ 3224213 h 3957638"/>
              <a:gd name="connsiteX2" fmla="*/ 1704975 w 7550944"/>
              <a:gd name="connsiteY2" fmla="*/ 2471738 h 3957638"/>
              <a:gd name="connsiteX3" fmla="*/ 2600325 w 7550944"/>
              <a:gd name="connsiteY3" fmla="*/ 1862138 h 3957638"/>
              <a:gd name="connsiteX4" fmla="*/ 3790950 w 7550944"/>
              <a:gd name="connsiteY4" fmla="*/ 1195388 h 3957638"/>
              <a:gd name="connsiteX5" fmla="*/ 4800600 w 7550944"/>
              <a:gd name="connsiteY5" fmla="*/ 757238 h 3957638"/>
              <a:gd name="connsiteX6" fmla="*/ 6010275 w 7550944"/>
              <a:gd name="connsiteY6" fmla="*/ 338138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600325 w 7550944"/>
              <a:gd name="connsiteY3" fmla="*/ 1862138 h 3957638"/>
              <a:gd name="connsiteX4" fmla="*/ 3790950 w 7550944"/>
              <a:gd name="connsiteY4" fmla="*/ 1195388 h 3957638"/>
              <a:gd name="connsiteX5" fmla="*/ 4800600 w 7550944"/>
              <a:gd name="connsiteY5" fmla="*/ 757238 h 3957638"/>
              <a:gd name="connsiteX6" fmla="*/ 6012656 w 7550944"/>
              <a:gd name="connsiteY6" fmla="*/ 161926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600325 w 7550944"/>
              <a:gd name="connsiteY3" fmla="*/ 1862138 h 3957638"/>
              <a:gd name="connsiteX4" fmla="*/ 3790950 w 7550944"/>
              <a:gd name="connsiteY4" fmla="*/ 1195388 h 3957638"/>
              <a:gd name="connsiteX5" fmla="*/ 4800600 w 7550944"/>
              <a:gd name="connsiteY5" fmla="*/ 757238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600325 w 7550944"/>
              <a:gd name="connsiteY3" fmla="*/ 1862138 h 3957638"/>
              <a:gd name="connsiteX4" fmla="*/ 3790950 w 7550944"/>
              <a:gd name="connsiteY4" fmla="*/ 1195388 h 3957638"/>
              <a:gd name="connsiteX5" fmla="*/ 4931568 w 7550944"/>
              <a:gd name="connsiteY5" fmla="*/ 447675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600325 w 7550944"/>
              <a:gd name="connsiteY3" fmla="*/ 1862138 h 3957638"/>
              <a:gd name="connsiteX4" fmla="*/ 3790950 w 7550944"/>
              <a:gd name="connsiteY4" fmla="*/ 1195388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600325 w 7550944"/>
              <a:gd name="connsiteY3" fmla="*/ 1862138 h 3957638"/>
              <a:gd name="connsiteX4" fmla="*/ 3752850 w 7550944"/>
              <a:gd name="connsiteY4" fmla="*/ 1131094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600325 w 7550944"/>
              <a:gd name="connsiteY3" fmla="*/ 1862138 h 3957638"/>
              <a:gd name="connsiteX4" fmla="*/ 3810000 w 7550944"/>
              <a:gd name="connsiteY4" fmla="*/ 1200150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507457 w 7550944"/>
              <a:gd name="connsiteY3" fmla="*/ 1762125 h 3957638"/>
              <a:gd name="connsiteX4" fmla="*/ 3810000 w 7550944"/>
              <a:gd name="connsiteY4" fmla="*/ 1200150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586038 w 7550944"/>
              <a:gd name="connsiteY3" fmla="*/ 1881187 h 3957638"/>
              <a:gd name="connsiteX4" fmla="*/ 3810000 w 7550944"/>
              <a:gd name="connsiteY4" fmla="*/ 1200150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633538 w 7550944"/>
              <a:gd name="connsiteY2" fmla="*/ 2247901 h 3957638"/>
              <a:gd name="connsiteX3" fmla="*/ 2586038 w 7550944"/>
              <a:gd name="connsiteY3" fmla="*/ 1881187 h 3957638"/>
              <a:gd name="connsiteX4" fmla="*/ 3810000 w 7550944"/>
              <a:gd name="connsiteY4" fmla="*/ 1200150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809750 w 7550944"/>
              <a:gd name="connsiteY2" fmla="*/ 2409826 h 3957638"/>
              <a:gd name="connsiteX3" fmla="*/ 2586038 w 7550944"/>
              <a:gd name="connsiteY3" fmla="*/ 1881187 h 3957638"/>
              <a:gd name="connsiteX4" fmla="*/ 3810000 w 7550944"/>
              <a:gd name="connsiteY4" fmla="*/ 1200150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28662 w 7550944"/>
              <a:gd name="connsiteY1" fmla="*/ 3162300 h 3957638"/>
              <a:gd name="connsiteX2" fmla="*/ 1809750 w 7550944"/>
              <a:gd name="connsiteY2" fmla="*/ 2409826 h 3957638"/>
              <a:gd name="connsiteX3" fmla="*/ 2586038 w 7550944"/>
              <a:gd name="connsiteY3" fmla="*/ 1881187 h 3957638"/>
              <a:gd name="connsiteX4" fmla="*/ 3810000 w 7550944"/>
              <a:gd name="connsiteY4" fmla="*/ 1200150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90575 w 7550944"/>
              <a:gd name="connsiteY1" fmla="*/ 3221831 h 3957638"/>
              <a:gd name="connsiteX2" fmla="*/ 1809750 w 7550944"/>
              <a:gd name="connsiteY2" fmla="*/ 2409826 h 3957638"/>
              <a:gd name="connsiteX3" fmla="*/ 2586038 w 7550944"/>
              <a:gd name="connsiteY3" fmla="*/ 1881187 h 3957638"/>
              <a:gd name="connsiteX4" fmla="*/ 3810000 w 7550944"/>
              <a:gd name="connsiteY4" fmla="*/ 1200150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43801"/>
              <a:gd name="connsiteY0" fmla="*/ 3971925 h 3971925"/>
              <a:gd name="connsiteX1" fmla="*/ 783432 w 7543801"/>
              <a:gd name="connsiteY1" fmla="*/ 3221831 h 3971925"/>
              <a:gd name="connsiteX2" fmla="*/ 1802607 w 7543801"/>
              <a:gd name="connsiteY2" fmla="*/ 2409826 h 3971925"/>
              <a:gd name="connsiteX3" fmla="*/ 2578895 w 7543801"/>
              <a:gd name="connsiteY3" fmla="*/ 1881187 h 3971925"/>
              <a:gd name="connsiteX4" fmla="*/ 3802857 w 7543801"/>
              <a:gd name="connsiteY4" fmla="*/ 1200150 h 3971925"/>
              <a:gd name="connsiteX5" fmla="*/ 5038725 w 7543801"/>
              <a:gd name="connsiteY5" fmla="*/ 669132 h 3971925"/>
              <a:gd name="connsiteX6" fmla="*/ 6386513 w 7543801"/>
              <a:gd name="connsiteY6" fmla="*/ 247651 h 3971925"/>
              <a:gd name="connsiteX7" fmla="*/ 7543801 w 7543801"/>
              <a:gd name="connsiteY7" fmla="*/ 0 h 397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43801" h="3971925">
                <a:moveTo>
                  <a:pt x="0" y="3971925"/>
                </a:moveTo>
                <a:cubicBezTo>
                  <a:pt x="248444" y="3729037"/>
                  <a:pt x="482998" y="3482181"/>
                  <a:pt x="783432" y="3221831"/>
                </a:cubicBezTo>
                <a:cubicBezTo>
                  <a:pt x="1083866" y="2961481"/>
                  <a:pt x="1503363" y="2633267"/>
                  <a:pt x="1802607" y="2409826"/>
                </a:cubicBezTo>
                <a:cubicBezTo>
                  <a:pt x="2101851" y="2186385"/>
                  <a:pt x="2245520" y="2082800"/>
                  <a:pt x="2578895" y="1881187"/>
                </a:cubicBezTo>
                <a:cubicBezTo>
                  <a:pt x="2912270" y="1679574"/>
                  <a:pt x="3392885" y="1402159"/>
                  <a:pt x="3802857" y="1200150"/>
                </a:cubicBezTo>
                <a:cubicBezTo>
                  <a:pt x="4212829" y="998141"/>
                  <a:pt x="4608116" y="827882"/>
                  <a:pt x="5038725" y="669132"/>
                </a:cubicBezTo>
                <a:cubicBezTo>
                  <a:pt x="5469334" y="510382"/>
                  <a:pt x="5969000" y="359173"/>
                  <a:pt x="6386513" y="247651"/>
                </a:cubicBezTo>
                <a:cubicBezTo>
                  <a:pt x="6804026" y="136129"/>
                  <a:pt x="7222828" y="70445"/>
                  <a:pt x="7543801" y="0"/>
                </a:cubicBezTo>
              </a:path>
            </a:pathLst>
          </a:custGeom>
          <a:noFill/>
          <a:ln w="19050" cap="flat" cmpd="sng" algn="ctr">
            <a:solidFill>
              <a:srgbClr val="FFCC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40" name="Freeform 239"/>
          <p:cNvSpPr/>
          <p:nvPr/>
        </p:nvSpPr>
        <p:spPr bwMode="auto">
          <a:xfrm>
            <a:off x="242887" y="3589541"/>
            <a:ext cx="8893969" cy="1451565"/>
          </a:xfrm>
          <a:custGeom>
            <a:avLst/>
            <a:gdLst>
              <a:gd name="connsiteX0" fmla="*/ 0 w 8896350"/>
              <a:gd name="connsiteY0" fmla="*/ 1451745 h 1451745"/>
              <a:gd name="connsiteX1" fmla="*/ 1095375 w 8896350"/>
              <a:gd name="connsiteY1" fmla="*/ 1042170 h 1451745"/>
              <a:gd name="connsiteX2" fmla="*/ 2428875 w 8896350"/>
              <a:gd name="connsiteY2" fmla="*/ 632595 h 1451745"/>
              <a:gd name="connsiteX3" fmla="*/ 3571875 w 8896350"/>
              <a:gd name="connsiteY3" fmla="*/ 384945 h 1451745"/>
              <a:gd name="connsiteX4" fmla="*/ 4686300 w 8896350"/>
              <a:gd name="connsiteY4" fmla="*/ 194445 h 1451745"/>
              <a:gd name="connsiteX5" fmla="*/ 5734050 w 8896350"/>
              <a:gd name="connsiteY5" fmla="*/ 70620 h 1451745"/>
              <a:gd name="connsiteX6" fmla="*/ 6810375 w 8896350"/>
              <a:gd name="connsiteY6" fmla="*/ 3945 h 1451745"/>
              <a:gd name="connsiteX7" fmla="*/ 7972425 w 8896350"/>
              <a:gd name="connsiteY7" fmla="*/ 13470 h 1451745"/>
              <a:gd name="connsiteX8" fmla="*/ 8896350 w 8896350"/>
              <a:gd name="connsiteY8" fmla="*/ 61095 h 1451745"/>
              <a:gd name="connsiteX0" fmla="*/ 0 w 8882063"/>
              <a:gd name="connsiteY0" fmla="*/ 1463651 h 1463651"/>
              <a:gd name="connsiteX1" fmla="*/ 1081088 w 8882063"/>
              <a:gd name="connsiteY1" fmla="*/ 1042170 h 1463651"/>
              <a:gd name="connsiteX2" fmla="*/ 2414588 w 8882063"/>
              <a:gd name="connsiteY2" fmla="*/ 632595 h 1463651"/>
              <a:gd name="connsiteX3" fmla="*/ 3557588 w 8882063"/>
              <a:gd name="connsiteY3" fmla="*/ 384945 h 1463651"/>
              <a:gd name="connsiteX4" fmla="*/ 4672013 w 8882063"/>
              <a:gd name="connsiteY4" fmla="*/ 194445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062038 w 8882063"/>
              <a:gd name="connsiteY1" fmla="*/ 949301 h 1463651"/>
              <a:gd name="connsiteX2" fmla="*/ 2414588 w 8882063"/>
              <a:gd name="connsiteY2" fmla="*/ 632595 h 1463651"/>
              <a:gd name="connsiteX3" fmla="*/ 3557588 w 8882063"/>
              <a:gd name="connsiteY3" fmla="*/ 384945 h 1463651"/>
              <a:gd name="connsiteX4" fmla="*/ 4672013 w 8882063"/>
              <a:gd name="connsiteY4" fmla="*/ 194445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114425 w 8882063"/>
              <a:gd name="connsiteY1" fmla="*/ 1044551 h 1463651"/>
              <a:gd name="connsiteX2" fmla="*/ 2414588 w 8882063"/>
              <a:gd name="connsiteY2" fmla="*/ 632595 h 1463651"/>
              <a:gd name="connsiteX3" fmla="*/ 3557588 w 8882063"/>
              <a:gd name="connsiteY3" fmla="*/ 384945 h 1463651"/>
              <a:gd name="connsiteX4" fmla="*/ 4672013 w 8882063"/>
              <a:gd name="connsiteY4" fmla="*/ 194445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114425 w 8882063"/>
              <a:gd name="connsiteY1" fmla="*/ 1044551 h 1463651"/>
              <a:gd name="connsiteX2" fmla="*/ 2409825 w 8882063"/>
              <a:gd name="connsiteY2" fmla="*/ 601639 h 1463651"/>
              <a:gd name="connsiteX3" fmla="*/ 3557588 w 8882063"/>
              <a:gd name="connsiteY3" fmla="*/ 384945 h 1463651"/>
              <a:gd name="connsiteX4" fmla="*/ 4672013 w 8882063"/>
              <a:gd name="connsiteY4" fmla="*/ 194445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114425 w 8882063"/>
              <a:gd name="connsiteY1" fmla="*/ 1044551 h 1463651"/>
              <a:gd name="connsiteX2" fmla="*/ 2421731 w 8882063"/>
              <a:gd name="connsiteY2" fmla="*/ 651645 h 1463651"/>
              <a:gd name="connsiteX3" fmla="*/ 3557588 w 8882063"/>
              <a:gd name="connsiteY3" fmla="*/ 384945 h 1463651"/>
              <a:gd name="connsiteX4" fmla="*/ 4672013 w 8882063"/>
              <a:gd name="connsiteY4" fmla="*/ 194445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114425 w 8882063"/>
              <a:gd name="connsiteY1" fmla="*/ 1044551 h 1463651"/>
              <a:gd name="connsiteX2" fmla="*/ 2421731 w 8882063"/>
              <a:gd name="connsiteY2" fmla="*/ 651645 h 1463651"/>
              <a:gd name="connsiteX3" fmla="*/ 3552826 w 8882063"/>
              <a:gd name="connsiteY3" fmla="*/ 342082 h 1463651"/>
              <a:gd name="connsiteX4" fmla="*/ 4672013 w 8882063"/>
              <a:gd name="connsiteY4" fmla="*/ 194445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114425 w 8882063"/>
              <a:gd name="connsiteY1" fmla="*/ 1044551 h 1463651"/>
              <a:gd name="connsiteX2" fmla="*/ 2421731 w 8882063"/>
              <a:gd name="connsiteY2" fmla="*/ 651645 h 1463651"/>
              <a:gd name="connsiteX3" fmla="*/ 3552826 w 8882063"/>
              <a:gd name="connsiteY3" fmla="*/ 392089 h 1463651"/>
              <a:gd name="connsiteX4" fmla="*/ 4672013 w 8882063"/>
              <a:gd name="connsiteY4" fmla="*/ 194445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114425 w 8882063"/>
              <a:gd name="connsiteY1" fmla="*/ 1044551 h 1463651"/>
              <a:gd name="connsiteX2" fmla="*/ 2421731 w 8882063"/>
              <a:gd name="connsiteY2" fmla="*/ 651645 h 1463651"/>
              <a:gd name="connsiteX3" fmla="*/ 3552826 w 8882063"/>
              <a:gd name="connsiteY3" fmla="*/ 392089 h 1463651"/>
              <a:gd name="connsiteX4" fmla="*/ 4667250 w 8882063"/>
              <a:gd name="connsiteY4" fmla="*/ 130151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114425 w 8882063"/>
              <a:gd name="connsiteY1" fmla="*/ 1044551 h 1463651"/>
              <a:gd name="connsiteX2" fmla="*/ 2421731 w 8882063"/>
              <a:gd name="connsiteY2" fmla="*/ 651645 h 1463651"/>
              <a:gd name="connsiteX3" fmla="*/ 3552826 w 8882063"/>
              <a:gd name="connsiteY3" fmla="*/ 392089 h 1463651"/>
              <a:gd name="connsiteX4" fmla="*/ 4662488 w 8882063"/>
              <a:gd name="connsiteY4" fmla="*/ 201588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59706 h 1459706"/>
              <a:gd name="connsiteX1" fmla="*/ 1114425 w 8882063"/>
              <a:gd name="connsiteY1" fmla="*/ 1040606 h 1459706"/>
              <a:gd name="connsiteX2" fmla="*/ 2421731 w 8882063"/>
              <a:gd name="connsiteY2" fmla="*/ 647700 h 1459706"/>
              <a:gd name="connsiteX3" fmla="*/ 3552826 w 8882063"/>
              <a:gd name="connsiteY3" fmla="*/ 388144 h 1459706"/>
              <a:gd name="connsiteX4" fmla="*/ 4662488 w 8882063"/>
              <a:gd name="connsiteY4" fmla="*/ 197643 h 1459706"/>
              <a:gd name="connsiteX5" fmla="*/ 5719763 w 8882063"/>
              <a:gd name="connsiteY5" fmla="*/ 28575 h 1459706"/>
              <a:gd name="connsiteX6" fmla="*/ 6796088 w 8882063"/>
              <a:gd name="connsiteY6" fmla="*/ 0 h 1459706"/>
              <a:gd name="connsiteX7" fmla="*/ 7958138 w 8882063"/>
              <a:gd name="connsiteY7" fmla="*/ 9525 h 1459706"/>
              <a:gd name="connsiteX8" fmla="*/ 8882063 w 8882063"/>
              <a:gd name="connsiteY8" fmla="*/ 57150 h 1459706"/>
              <a:gd name="connsiteX0" fmla="*/ 0 w 8882063"/>
              <a:gd name="connsiteY0" fmla="*/ 1463526 h 1463526"/>
              <a:gd name="connsiteX1" fmla="*/ 1114425 w 8882063"/>
              <a:gd name="connsiteY1" fmla="*/ 1044426 h 1463526"/>
              <a:gd name="connsiteX2" fmla="*/ 2421731 w 8882063"/>
              <a:gd name="connsiteY2" fmla="*/ 651520 h 1463526"/>
              <a:gd name="connsiteX3" fmla="*/ 3552826 w 8882063"/>
              <a:gd name="connsiteY3" fmla="*/ 391964 h 1463526"/>
              <a:gd name="connsiteX4" fmla="*/ 4662488 w 8882063"/>
              <a:gd name="connsiteY4" fmla="*/ 201463 h 1463526"/>
              <a:gd name="connsiteX5" fmla="*/ 5726906 w 8882063"/>
              <a:gd name="connsiteY5" fmla="*/ 82401 h 1463526"/>
              <a:gd name="connsiteX6" fmla="*/ 6796088 w 8882063"/>
              <a:gd name="connsiteY6" fmla="*/ 3820 h 1463526"/>
              <a:gd name="connsiteX7" fmla="*/ 7958138 w 8882063"/>
              <a:gd name="connsiteY7" fmla="*/ 13345 h 1463526"/>
              <a:gd name="connsiteX8" fmla="*/ 8882063 w 8882063"/>
              <a:gd name="connsiteY8" fmla="*/ 60970 h 1463526"/>
              <a:gd name="connsiteX0" fmla="*/ 0 w 8882063"/>
              <a:gd name="connsiteY0" fmla="*/ 1462534 h 1462534"/>
              <a:gd name="connsiteX1" fmla="*/ 1114425 w 8882063"/>
              <a:gd name="connsiteY1" fmla="*/ 1043434 h 1462534"/>
              <a:gd name="connsiteX2" fmla="*/ 2421731 w 8882063"/>
              <a:gd name="connsiteY2" fmla="*/ 650528 h 1462534"/>
              <a:gd name="connsiteX3" fmla="*/ 3552826 w 8882063"/>
              <a:gd name="connsiteY3" fmla="*/ 390972 h 1462534"/>
              <a:gd name="connsiteX4" fmla="*/ 4662488 w 8882063"/>
              <a:gd name="connsiteY4" fmla="*/ 200471 h 1462534"/>
              <a:gd name="connsiteX5" fmla="*/ 5726906 w 8882063"/>
              <a:gd name="connsiteY5" fmla="*/ 81409 h 1462534"/>
              <a:gd name="connsiteX6" fmla="*/ 6807994 w 8882063"/>
              <a:gd name="connsiteY6" fmla="*/ 300484 h 1462534"/>
              <a:gd name="connsiteX7" fmla="*/ 7958138 w 8882063"/>
              <a:gd name="connsiteY7" fmla="*/ 12353 h 1462534"/>
              <a:gd name="connsiteX8" fmla="*/ 8882063 w 8882063"/>
              <a:gd name="connsiteY8" fmla="*/ 59978 h 1462534"/>
              <a:gd name="connsiteX0" fmla="*/ 0 w 8882063"/>
              <a:gd name="connsiteY0" fmla="*/ 1454930 h 1454930"/>
              <a:gd name="connsiteX1" fmla="*/ 1114425 w 8882063"/>
              <a:gd name="connsiteY1" fmla="*/ 1035830 h 1454930"/>
              <a:gd name="connsiteX2" fmla="*/ 2421731 w 8882063"/>
              <a:gd name="connsiteY2" fmla="*/ 642924 h 1454930"/>
              <a:gd name="connsiteX3" fmla="*/ 3552826 w 8882063"/>
              <a:gd name="connsiteY3" fmla="*/ 383368 h 1454930"/>
              <a:gd name="connsiteX4" fmla="*/ 4662488 w 8882063"/>
              <a:gd name="connsiteY4" fmla="*/ 192867 h 1454930"/>
              <a:gd name="connsiteX5" fmla="*/ 5726906 w 8882063"/>
              <a:gd name="connsiteY5" fmla="*/ 73805 h 1454930"/>
              <a:gd name="connsiteX6" fmla="*/ 6829425 w 8882063"/>
              <a:gd name="connsiteY6" fmla="*/ 9511 h 1454930"/>
              <a:gd name="connsiteX7" fmla="*/ 7958138 w 8882063"/>
              <a:gd name="connsiteY7" fmla="*/ 4749 h 1454930"/>
              <a:gd name="connsiteX8" fmla="*/ 8882063 w 8882063"/>
              <a:gd name="connsiteY8" fmla="*/ 52374 h 1454930"/>
              <a:gd name="connsiteX0" fmla="*/ 0 w 8882063"/>
              <a:gd name="connsiteY0" fmla="*/ 1477751 h 1477751"/>
              <a:gd name="connsiteX1" fmla="*/ 1114425 w 8882063"/>
              <a:gd name="connsiteY1" fmla="*/ 1058651 h 1477751"/>
              <a:gd name="connsiteX2" fmla="*/ 2421731 w 8882063"/>
              <a:gd name="connsiteY2" fmla="*/ 665745 h 1477751"/>
              <a:gd name="connsiteX3" fmla="*/ 3552826 w 8882063"/>
              <a:gd name="connsiteY3" fmla="*/ 406189 h 1477751"/>
              <a:gd name="connsiteX4" fmla="*/ 4662488 w 8882063"/>
              <a:gd name="connsiteY4" fmla="*/ 215688 h 1477751"/>
              <a:gd name="connsiteX5" fmla="*/ 5726906 w 8882063"/>
              <a:gd name="connsiteY5" fmla="*/ 96626 h 1477751"/>
              <a:gd name="connsiteX6" fmla="*/ 6829425 w 8882063"/>
              <a:gd name="connsiteY6" fmla="*/ 32332 h 1477751"/>
              <a:gd name="connsiteX7" fmla="*/ 7958138 w 8882063"/>
              <a:gd name="connsiteY7" fmla="*/ 1376 h 1477751"/>
              <a:gd name="connsiteX8" fmla="*/ 8882063 w 8882063"/>
              <a:gd name="connsiteY8" fmla="*/ 75195 h 1477751"/>
              <a:gd name="connsiteX0" fmla="*/ 0 w 8882063"/>
              <a:gd name="connsiteY0" fmla="*/ 1451097 h 1451097"/>
              <a:gd name="connsiteX1" fmla="*/ 1114425 w 8882063"/>
              <a:gd name="connsiteY1" fmla="*/ 1031997 h 1451097"/>
              <a:gd name="connsiteX2" fmla="*/ 2421731 w 8882063"/>
              <a:gd name="connsiteY2" fmla="*/ 639091 h 1451097"/>
              <a:gd name="connsiteX3" fmla="*/ 3552826 w 8882063"/>
              <a:gd name="connsiteY3" fmla="*/ 379535 h 1451097"/>
              <a:gd name="connsiteX4" fmla="*/ 4662488 w 8882063"/>
              <a:gd name="connsiteY4" fmla="*/ 189034 h 1451097"/>
              <a:gd name="connsiteX5" fmla="*/ 5726906 w 8882063"/>
              <a:gd name="connsiteY5" fmla="*/ 69972 h 1451097"/>
              <a:gd name="connsiteX6" fmla="*/ 6829425 w 8882063"/>
              <a:gd name="connsiteY6" fmla="*/ 5678 h 1451097"/>
              <a:gd name="connsiteX7" fmla="*/ 7958138 w 8882063"/>
              <a:gd name="connsiteY7" fmla="*/ 8060 h 1451097"/>
              <a:gd name="connsiteX8" fmla="*/ 8882063 w 8882063"/>
              <a:gd name="connsiteY8" fmla="*/ 48541 h 1451097"/>
              <a:gd name="connsiteX0" fmla="*/ 0 w 8893969"/>
              <a:gd name="connsiteY0" fmla="*/ 1451565 h 1451565"/>
              <a:gd name="connsiteX1" fmla="*/ 1114425 w 8893969"/>
              <a:gd name="connsiteY1" fmla="*/ 1032465 h 1451565"/>
              <a:gd name="connsiteX2" fmla="*/ 2421731 w 8893969"/>
              <a:gd name="connsiteY2" fmla="*/ 639559 h 1451565"/>
              <a:gd name="connsiteX3" fmla="*/ 3552826 w 8893969"/>
              <a:gd name="connsiteY3" fmla="*/ 380003 h 1451565"/>
              <a:gd name="connsiteX4" fmla="*/ 4662488 w 8893969"/>
              <a:gd name="connsiteY4" fmla="*/ 189502 h 1451565"/>
              <a:gd name="connsiteX5" fmla="*/ 5726906 w 8893969"/>
              <a:gd name="connsiteY5" fmla="*/ 70440 h 1451565"/>
              <a:gd name="connsiteX6" fmla="*/ 6829425 w 8893969"/>
              <a:gd name="connsiteY6" fmla="*/ 6146 h 1451565"/>
              <a:gd name="connsiteX7" fmla="*/ 7958138 w 8893969"/>
              <a:gd name="connsiteY7" fmla="*/ 8528 h 1451565"/>
              <a:gd name="connsiteX8" fmla="*/ 8893969 w 8893969"/>
              <a:gd name="connsiteY8" fmla="*/ 58534 h 1451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3969" h="1451565">
                <a:moveTo>
                  <a:pt x="0" y="1451565"/>
                </a:moveTo>
                <a:cubicBezTo>
                  <a:pt x="345281" y="1315040"/>
                  <a:pt x="710803" y="1167799"/>
                  <a:pt x="1114425" y="1032465"/>
                </a:cubicBezTo>
                <a:cubicBezTo>
                  <a:pt x="1518047" y="897131"/>
                  <a:pt x="2015331" y="748303"/>
                  <a:pt x="2421731" y="639559"/>
                </a:cubicBezTo>
                <a:cubicBezTo>
                  <a:pt x="2828131" y="530815"/>
                  <a:pt x="3179367" y="455012"/>
                  <a:pt x="3552826" y="380003"/>
                </a:cubicBezTo>
                <a:cubicBezTo>
                  <a:pt x="3926285" y="304994"/>
                  <a:pt x="4300141" y="241096"/>
                  <a:pt x="4662488" y="189502"/>
                </a:cubicBezTo>
                <a:cubicBezTo>
                  <a:pt x="5024835" y="137908"/>
                  <a:pt x="5365750" y="100999"/>
                  <a:pt x="5726906" y="70440"/>
                </a:cubicBezTo>
                <a:cubicBezTo>
                  <a:pt x="6088062" y="39881"/>
                  <a:pt x="6457553" y="16465"/>
                  <a:pt x="6829425" y="6146"/>
                </a:cubicBezTo>
                <a:cubicBezTo>
                  <a:pt x="7201297" y="-4173"/>
                  <a:pt x="7614047" y="-203"/>
                  <a:pt x="7958138" y="8528"/>
                </a:cubicBezTo>
                <a:cubicBezTo>
                  <a:pt x="8302229" y="17259"/>
                  <a:pt x="8605837" y="39484"/>
                  <a:pt x="8893969" y="58534"/>
                </a:cubicBezTo>
              </a:path>
            </a:pathLst>
          </a:custGeom>
          <a:noFill/>
          <a:ln w="19050" cap="flat" cmpd="sng" algn="ctr">
            <a:solidFill>
              <a:srgbClr val="B3FFB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B3FFB3"/>
              </a:solidFill>
              <a:effectLst/>
              <a:latin typeface="Times New Roman" pitchFamily="18" charset="0"/>
            </a:endParaRPr>
          </a:p>
        </p:txBody>
      </p:sp>
      <p:cxnSp>
        <p:nvCxnSpPr>
          <p:cNvPr id="241" name="Straight Connector 240"/>
          <p:cNvCxnSpPr/>
          <p:nvPr/>
        </p:nvCxnSpPr>
        <p:spPr>
          <a:xfrm flipV="1">
            <a:off x="1806222" y="5238045"/>
            <a:ext cx="338667" cy="349955"/>
          </a:xfrm>
          <a:prstGeom prst="line">
            <a:avLst/>
          </a:prstGeom>
          <a:ln>
            <a:solidFill>
              <a:srgbClr val="FFCC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242" name="TextBox 241"/>
          <p:cNvSpPr txBox="1"/>
          <p:nvPr/>
        </p:nvSpPr>
        <p:spPr>
          <a:xfrm>
            <a:off x="2066598" y="5256656"/>
            <a:ext cx="974050" cy="461665"/>
          </a:xfrm>
          <a:prstGeom prst="rect">
            <a:avLst/>
          </a:prstGeom>
          <a:noFill/>
        </p:spPr>
        <p:txBody>
          <a:bodyPr wrap="square" rtlCol="0">
            <a:spAutoFit/>
          </a:bodyPr>
          <a:lstStyle/>
          <a:p>
            <a:pPr algn="ctr"/>
            <a:r>
              <a:rPr lang="en-US" sz="1200" cap="small" dirty="0" smtClean="0">
                <a:solidFill>
                  <a:srgbClr val="FFCC00"/>
                </a:solidFill>
                <a:latin typeface="+mn-lt"/>
              </a:rPr>
              <a:t>Sun moves  ~1°/day</a:t>
            </a:r>
            <a:endParaRPr lang="en-US" sz="1200" cap="small" dirty="0">
              <a:solidFill>
                <a:srgbClr val="FFCC00"/>
              </a:solidFill>
              <a:latin typeface="+mn-lt"/>
            </a:endParaRPr>
          </a:p>
        </p:txBody>
      </p:sp>
      <p:sp>
        <p:nvSpPr>
          <p:cNvPr id="218" name="4-Point Star 217"/>
          <p:cNvSpPr/>
          <p:nvPr/>
        </p:nvSpPr>
        <p:spPr>
          <a:xfrm>
            <a:off x="7824446" y="1766342"/>
            <a:ext cx="274320" cy="274320"/>
          </a:xfrm>
          <a:prstGeom prst="star4">
            <a:avLst/>
          </a:pr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4-Point Star 213"/>
          <p:cNvSpPr/>
          <p:nvPr/>
        </p:nvSpPr>
        <p:spPr>
          <a:xfrm>
            <a:off x="3275012" y="3905250"/>
            <a:ext cx="274320" cy="274320"/>
          </a:xfrm>
          <a:prstGeom prst="star4">
            <a:avLst/>
          </a:prstGeom>
          <a:noFill/>
          <a:ln w="1905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TextBox 243"/>
          <p:cNvSpPr txBox="1"/>
          <p:nvPr/>
        </p:nvSpPr>
        <p:spPr>
          <a:xfrm>
            <a:off x="7276552" y="4359957"/>
            <a:ext cx="910163" cy="276999"/>
          </a:xfrm>
          <a:prstGeom prst="rect">
            <a:avLst/>
          </a:prstGeom>
          <a:noFill/>
        </p:spPr>
        <p:txBody>
          <a:bodyPr wrap="square" rtlCol="0">
            <a:spAutoFit/>
          </a:bodyPr>
          <a:lstStyle/>
          <a:p>
            <a:pPr algn="l"/>
            <a:r>
              <a:rPr lang="en-US" sz="1200" dirty="0" smtClean="0">
                <a:solidFill>
                  <a:srgbClr val="FFFFFF"/>
                </a:solidFill>
                <a:latin typeface="+mn-lt"/>
              </a:rPr>
              <a:t>Sirius</a:t>
            </a:r>
            <a:endParaRPr lang="en-US" sz="1200" dirty="0">
              <a:solidFill>
                <a:srgbClr val="FFFFFF"/>
              </a:solidFill>
              <a:latin typeface="+mn-lt"/>
            </a:endParaRPr>
          </a:p>
        </p:txBody>
      </p:sp>
      <p:sp>
        <p:nvSpPr>
          <p:cNvPr id="245" name="TextBox 244"/>
          <p:cNvSpPr txBox="1"/>
          <p:nvPr/>
        </p:nvSpPr>
        <p:spPr>
          <a:xfrm>
            <a:off x="7200900" y="2940732"/>
            <a:ext cx="966765" cy="276999"/>
          </a:xfrm>
          <a:prstGeom prst="rect">
            <a:avLst/>
          </a:prstGeom>
          <a:noFill/>
        </p:spPr>
        <p:txBody>
          <a:bodyPr wrap="square" rtlCol="0">
            <a:spAutoFit/>
          </a:bodyPr>
          <a:lstStyle/>
          <a:p>
            <a:pPr algn="r"/>
            <a:r>
              <a:rPr lang="en-US" sz="1200" dirty="0" smtClean="0">
                <a:solidFill>
                  <a:srgbClr val="FFFFFF"/>
                </a:solidFill>
                <a:latin typeface="+mn-lt"/>
              </a:rPr>
              <a:t>Betelgeuse</a:t>
            </a:r>
            <a:endParaRPr lang="en-US" sz="1200" dirty="0">
              <a:solidFill>
                <a:srgbClr val="FFFFFF"/>
              </a:solidFill>
              <a:latin typeface="+mn-lt"/>
            </a:endParaRPr>
          </a:p>
        </p:txBody>
      </p:sp>
      <p:cxnSp>
        <p:nvCxnSpPr>
          <p:cNvPr id="250" name="Straight Connector 249"/>
          <p:cNvCxnSpPr/>
          <p:nvPr/>
        </p:nvCxnSpPr>
        <p:spPr bwMode="auto">
          <a:xfrm flipH="1">
            <a:off x="6605848" y="3164681"/>
            <a:ext cx="92608" cy="11607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53" name="TextBox 252"/>
          <p:cNvSpPr txBox="1"/>
          <p:nvPr/>
        </p:nvSpPr>
        <p:spPr>
          <a:xfrm>
            <a:off x="5777265" y="3170124"/>
            <a:ext cx="910163" cy="276999"/>
          </a:xfrm>
          <a:prstGeom prst="rect">
            <a:avLst/>
          </a:prstGeom>
          <a:noFill/>
        </p:spPr>
        <p:txBody>
          <a:bodyPr wrap="square" rtlCol="0">
            <a:spAutoFit/>
          </a:bodyPr>
          <a:lstStyle/>
          <a:p>
            <a:r>
              <a:rPr lang="en-US" sz="1200" dirty="0" smtClean="0">
                <a:solidFill>
                  <a:srgbClr val="FFFFFF"/>
                </a:solidFill>
                <a:latin typeface="+mn-lt"/>
              </a:rPr>
              <a:t>Procyon</a:t>
            </a:r>
            <a:endParaRPr lang="en-US" sz="1200" dirty="0">
              <a:solidFill>
                <a:srgbClr val="FFFFFF"/>
              </a:solidFill>
              <a:latin typeface="+mn-lt"/>
            </a:endParaRPr>
          </a:p>
        </p:txBody>
      </p:sp>
      <p:sp>
        <p:nvSpPr>
          <p:cNvPr id="254" name="Freeform 253"/>
          <p:cNvSpPr/>
          <p:nvPr/>
        </p:nvSpPr>
        <p:spPr bwMode="auto">
          <a:xfrm>
            <a:off x="2166939" y="4632533"/>
            <a:ext cx="342900" cy="51375"/>
          </a:xfrm>
          <a:custGeom>
            <a:avLst/>
            <a:gdLst>
              <a:gd name="connsiteX0" fmla="*/ 0 w 359568"/>
              <a:gd name="connsiteY0" fmla="*/ 2978 h 34082"/>
              <a:gd name="connsiteX1" fmla="*/ 150018 w 359568"/>
              <a:gd name="connsiteY1" fmla="*/ 2978 h 34082"/>
              <a:gd name="connsiteX2" fmla="*/ 90487 w 359568"/>
              <a:gd name="connsiteY2" fmla="*/ 33935 h 34082"/>
              <a:gd name="connsiteX3" fmla="*/ 359568 w 359568"/>
              <a:gd name="connsiteY3" fmla="*/ 12503 h 34082"/>
              <a:gd name="connsiteX0" fmla="*/ 0 w 361950"/>
              <a:gd name="connsiteY0" fmla="*/ 2978 h 36455"/>
              <a:gd name="connsiteX1" fmla="*/ 150018 w 361950"/>
              <a:gd name="connsiteY1" fmla="*/ 2978 h 36455"/>
              <a:gd name="connsiteX2" fmla="*/ 90487 w 361950"/>
              <a:gd name="connsiteY2" fmla="*/ 33935 h 36455"/>
              <a:gd name="connsiteX3" fmla="*/ 361950 w 361950"/>
              <a:gd name="connsiteY3" fmla="*/ 26791 h 36455"/>
              <a:gd name="connsiteX0" fmla="*/ 0 w 359568"/>
              <a:gd name="connsiteY0" fmla="*/ 2978 h 34374"/>
              <a:gd name="connsiteX1" fmla="*/ 150018 w 359568"/>
              <a:gd name="connsiteY1" fmla="*/ 2978 h 34374"/>
              <a:gd name="connsiteX2" fmla="*/ 90487 w 359568"/>
              <a:gd name="connsiteY2" fmla="*/ 33935 h 34374"/>
              <a:gd name="connsiteX3" fmla="*/ 359568 w 359568"/>
              <a:gd name="connsiteY3" fmla="*/ 17266 h 34374"/>
              <a:gd name="connsiteX0" fmla="*/ 0 w 359568"/>
              <a:gd name="connsiteY0" fmla="*/ 79 h 64961"/>
              <a:gd name="connsiteX1" fmla="*/ 178593 w 359568"/>
              <a:gd name="connsiteY1" fmla="*/ 64372 h 64961"/>
              <a:gd name="connsiteX2" fmla="*/ 90487 w 359568"/>
              <a:gd name="connsiteY2" fmla="*/ 31036 h 64961"/>
              <a:gd name="connsiteX3" fmla="*/ 359568 w 359568"/>
              <a:gd name="connsiteY3" fmla="*/ 14367 h 64961"/>
              <a:gd name="connsiteX0" fmla="*/ 0 w 345281"/>
              <a:gd name="connsiteY0" fmla="*/ 42862 h 50850"/>
              <a:gd name="connsiteX1" fmla="*/ 164306 w 345281"/>
              <a:gd name="connsiteY1" fmla="*/ 50005 h 50850"/>
              <a:gd name="connsiteX2" fmla="*/ 76200 w 345281"/>
              <a:gd name="connsiteY2" fmla="*/ 16669 h 50850"/>
              <a:gd name="connsiteX3" fmla="*/ 345281 w 345281"/>
              <a:gd name="connsiteY3" fmla="*/ 0 h 50850"/>
              <a:gd name="connsiteX0" fmla="*/ 0 w 345281"/>
              <a:gd name="connsiteY0" fmla="*/ 58476 h 68286"/>
              <a:gd name="connsiteX1" fmla="*/ 164306 w 345281"/>
              <a:gd name="connsiteY1" fmla="*/ 65619 h 68286"/>
              <a:gd name="connsiteX2" fmla="*/ 80962 w 345281"/>
              <a:gd name="connsiteY2" fmla="*/ 1326 h 68286"/>
              <a:gd name="connsiteX3" fmla="*/ 345281 w 345281"/>
              <a:gd name="connsiteY3" fmla="*/ 15614 h 68286"/>
              <a:gd name="connsiteX0" fmla="*/ 0 w 354806"/>
              <a:gd name="connsiteY0" fmla="*/ 58673 h 68483"/>
              <a:gd name="connsiteX1" fmla="*/ 164306 w 354806"/>
              <a:gd name="connsiteY1" fmla="*/ 65816 h 68483"/>
              <a:gd name="connsiteX2" fmla="*/ 80962 w 354806"/>
              <a:gd name="connsiteY2" fmla="*/ 1523 h 68483"/>
              <a:gd name="connsiteX3" fmla="*/ 354806 w 354806"/>
              <a:gd name="connsiteY3" fmla="*/ 13430 h 68483"/>
              <a:gd name="connsiteX0" fmla="*/ 0 w 354806"/>
              <a:gd name="connsiteY0" fmla="*/ 57956 h 57956"/>
              <a:gd name="connsiteX1" fmla="*/ 169069 w 354806"/>
              <a:gd name="connsiteY1" fmla="*/ 48430 h 57956"/>
              <a:gd name="connsiteX2" fmla="*/ 80962 w 354806"/>
              <a:gd name="connsiteY2" fmla="*/ 806 h 57956"/>
              <a:gd name="connsiteX3" fmla="*/ 354806 w 354806"/>
              <a:gd name="connsiteY3" fmla="*/ 12713 h 57956"/>
              <a:gd name="connsiteX0" fmla="*/ 0 w 354806"/>
              <a:gd name="connsiteY0" fmla="*/ 57956 h 57956"/>
              <a:gd name="connsiteX1" fmla="*/ 169069 w 354806"/>
              <a:gd name="connsiteY1" fmla="*/ 48430 h 57956"/>
              <a:gd name="connsiteX2" fmla="*/ 80962 w 354806"/>
              <a:gd name="connsiteY2" fmla="*/ 806 h 57956"/>
              <a:gd name="connsiteX3" fmla="*/ 354806 w 354806"/>
              <a:gd name="connsiteY3" fmla="*/ 12713 h 57956"/>
              <a:gd name="connsiteX0" fmla="*/ 0 w 352425"/>
              <a:gd name="connsiteY0" fmla="*/ 58533 h 58533"/>
              <a:gd name="connsiteX1" fmla="*/ 169069 w 352425"/>
              <a:gd name="connsiteY1" fmla="*/ 49007 h 58533"/>
              <a:gd name="connsiteX2" fmla="*/ 80962 w 352425"/>
              <a:gd name="connsiteY2" fmla="*/ 1383 h 58533"/>
              <a:gd name="connsiteX3" fmla="*/ 352425 w 352425"/>
              <a:gd name="connsiteY3" fmla="*/ 6146 h 58533"/>
              <a:gd name="connsiteX0" fmla="*/ 0 w 352425"/>
              <a:gd name="connsiteY0" fmla="*/ 59823 h 59823"/>
              <a:gd name="connsiteX1" fmla="*/ 169069 w 352425"/>
              <a:gd name="connsiteY1" fmla="*/ 50297 h 59823"/>
              <a:gd name="connsiteX2" fmla="*/ 80962 w 352425"/>
              <a:gd name="connsiteY2" fmla="*/ 2673 h 59823"/>
              <a:gd name="connsiteX3" fmla="*/ 352425 w 352425"/>
              <a:gd name="connsiteY3" fmla="*/ 7436 h 59823"/>
              <a:gd name="connsiteX0" fmla="*/ 0 w 352425"/>
              <a:gd name="connsiteY0" fmla="*/ 58529 h 58529"/>
              <a:gd name="connsiteX1" fmla="*/ 169069 w 352425"/>
              <a:gd name="connsiteY1" fmla="*/ 49003 h 58529"/>
              <a:gd name="connsiteX2" fmla="*/ 80962 w 352425"/>
              <a:gd name="connsiteY2" fmla="*/ 1379 h 58529"/>
              <a:gd name="connsiteX3" fmla="*/ 352425 w 352425"/>
              <a:gd name="connsiteY3" fmla="*/ 13286 h 58529"/>
              <a:gd name="connsiteX0" fmla="*/ 0 w 342900"/>
              <a:gd name="connsiteY0" fmla="*/ 41861 h 50639"/>
              <a:gd name="connsiteX1" fmla="*/ 159544 w 342900"/>
              <a:gd name="connsiteY1" fmla="*/ 49003 h 50639"/>
              <a:gd name="connsiteX2" fmla="*/ 71437 w 342900"/>
              <a:gd name="connsiteY2" fmla="*/ 1379 h 50639"/>
              <a:gd name="connsiteX3" fmla="*/ 342900 w 342900"/>
              <a:gd name="connsiteY3" fmla="*/ 13286 h 50639"/>
              <a:gd name="connsiteX0" fmla="*/ 0 w 342900"/>
              <a:gd name="connsiteY0" fmla="*/ 41861 h 51375"/>
              <a:gd name="connsiteX1" fmla="*/ 159544 w 342900"/>
              <a:gd name="connsiteY1" fmla="*/ 49003 h 51375"/>
              <a:gd name="connsiteX2" fmla="*/ 71437 w 342900"/>
              <a:gd name="connsiteY2" fmla="*/ 1379 h 51375"/>
              <a:gd name="connsiteX3" fmla="*/ 342900 w 342900"/>
              <a:gd name="connsiteY3" fmla="*/ 13286 h 51375"/>
            </a:gdLst>
            <a:ahLst/>
            <a:cxnLst>
              <a:cxn ang="0">
                <a:pos x="connsiteX0" y="connsiteY0"/>
              </a:cxn>
              <a:cxn ang="0">
                <a:pos x="connsiteX1" y="connsiteY1"/>
              </a:cxn>
              <a:cxn ang="0">
                <a:pos x="connsiteX2" y="connsiteY2"/>
              </a:cxn>
              <a:cxn ang="0">
                <a:pos x="connsiteX3" y="connsiteY3"/>
              </a:cxn>
            </a:cxnLst>
            <a:rect l="l" t="t" r="r" b="b"/>
            <a:pathLst>
              <a:path w="342900" h="51375">
                <a:moveTo>
                  <a:pt x="0" y="41861"/>
                </a:moveTo>
                <a:cubicBezTo>
                  <a:pt x="67468" y="46424"/>
                  <a:pt x="147638" y="55750"/>
                  <a:pt x="159544" y="49003"/>
                </a:cubicBezTo>
                <a:cubicBezTo>
                  <a:pt x="171450" y="42256"/>
                  <a:pt x="40878" y="7332"/>
                  <a:pt x="71437" y="1379"/>
                </a:cubicBezTo>
                <a:cubicBezTo>
                  <a:pt x="101996" y="-4574"/>
                  <a:pt x="213916" y="10508"/>
                  <a:pt x="342900" y="13286"/>
                </a:cubicBezTo>
              </a:path>
            </a:pathLst>
          </a:custGeom>
          <a:noFill/>
          <a:ln w="9525" cap="flat" cmpd="sng" algn="ctr">
            <a:solidFill>
              <a:srgbClr val="FFFF66"/>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29" name="TextBox 128"/>
          <p:cNvSpPr txBox="1"/>
          <p:nvPr/>
        </p:nvSpPr>
        <p:spPr>
          <a:xfrm>
            <a:off x="6521030" y="3205944"/>
            <a:ext cx="1399811" cy="276999"/>
          </a:xfrm>
          <a:prstGeom prst="rect">
            <a:avLst/>
          </a:prstGeom>
          <a:noFill/>
        </p:spPr>
        <p:txBody>
          <a:bodyPr wrap="square" rtlCol="0">
            <a:spAutoFit/>
          </a:bodyPr>
          <a:lstStyle/>
          <a:p>
            <a:pPr algn="ctr"/>
            <a:r>
              <a:rPr lang="en-US" sz="1200" cap="all" dirty="0" err="1" smtClean="0">
                <a:solidFill>
                  <a:srgbClr val="FFFFFF"/>
                </a:solidFill>
                <a:latin typeface="+mn-lt"/>
              </a:rPr>
              <a:t>Canis</a:t>
            </a:r>
            <a:r>
              <a:rPr lang="en-US" sz="1200" cap="all" dirty="0" smtClean="0">
                <a:solidFill>
                  <a:srgbClr val="FFFFFF"/>
                </a:solidFill>
                <a:latin typeface="+mn-lt"/>
              </a:rPr>
              <a:t> </a:t>
            </a:r>
            <a:r>
              <a:rPr lang="en-US" sz="1200" cap="all" dirty="0" err="1" smtClean="0">
                <a:solidFill>
                  <a:srgbClr val="FFFFFF"/>
                </a:solidFill>
                <a:latin typeface="+mn-lt"/>
              </a:rPr>
              <a:t>MINor</a:t>
            </a:r>
            <a:endParaRPr lang="en-US" sz="1200" cap="all" dirty="0">
              <a:solidFill>
                <a:srgbClr val="FFFFFF"/>
              </a:solidFill>
              <a:latin typeface="+mn-lt"/>
            </a:endParaRPr>
          </a:p>
        </p:txBody>
      </p:sp>
    </p:spTree>
    <p:extLst>
      <p:ext uri="{BB962C8B-B14F-4D97-AF65-F5344CB8AC3E}">
        <p14:creationId xmlns:p14="http://schemas.microsoft.com/office/powerpoint/2010/main" val="860829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40"/>
                                        </p:tgtEl>
                                        <p:attrNameLst>
                                          <p:attrName>style.visibility</p:attrName>
                                        </p:attrNameLst>
                                      </p:cBhvr>
                                      <p:to>
                                        <p:strVal val="visible"/>
                                      </p:to>
                                    </p:set>
                                    <p:animEffect transition="in" filter="wipe(right)">
                                      <p:cBhvr>
                                        <p:cTn id="7" dur="500"/>
                                        <p:tgtEl>
                                          <p:spTgt spid="24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13"/>
                                        </p:tgtEl>
                                        <p:attrNameLst>
                                          <p:attrName>style.visibility</p:attrName>
                                        </p:attrNameLst>
                                      </p:cBhvr>
                                      <p:to>
                                        <p:strVal val="visible"/>
                                      </p:to>
                                    </p:set>
                                    <p:animEffect transition="in" filter="wipe(left)">
                                      <p:cBhvr>
                                        <p:cTn id="11" dur="500"/>
                                        <p:tgtEl>
                                          <p:spTgt spid="213"/>
                                        </p:tgtEl>
                                      </p:cBhvr>
                                    </p:animEffect>
                                  </p:childTnLst>
                                </p:cTn>
                              </p:par>
                            </p:childTnLst>
                          </p:cTn>
                        </p:par>
                      </p:childTnLst>
                    </p:cTn>
                  </p:par>
                  <p:par>
                    <p:cTn id="12" fill="hold">
                      <p:stCondLst>
                        <p:cond delay="indefinite"/>
                      </p:stCondLst>
                      <p:childTnLst>
                        <p:par>
                          <p:cTn id="13" fill="hold">
                            <p:stCondLst>
                              <p:cond delay="0"/>
                            </p:stCondLst>
                            <p:childTnLst>
                              <p:par>
                                <p:cTn id="14" presetID="26" presetClass="entr" presetSubtype="0" fill="hold" grpId="0" nodeType="clickEffect">
                                  <p:stCondLst>
                                    <p:cond delay="0"/>
                                  </p:stCondLst>
                                  <p:childTnLst>
                                    <p:set>
                                      <p:cBhvr>
                                        <p:cTn id="15" dur="1" fill="hold">
                                          <p:stCondLst>
                                            <p:cond delay="0"/>
                                          </p:stCondLst>
                                        </p:cTn>
                                        <p:tgtEl>
                                          <p:spTgt spid="214"/>
                                        </p:tgtEl>
                                        <p:attrNameLst>
                                          <p:attrName>style.visibility</p:attrName>
                                        </p:attrNameLst>
                                      </p:cBhvr>
                                      <p:to>
                                        <p:strVal val="visible"/>
                                      </p:to>
                                    </p:set>
                                    <p:animEffect transition="in" filter="wipe(down)">
                                      <p:cBhvr>
                                        <p:cTn id="16" dur="580">
                                          <p:stCondLst>
                                            <p:cond delay="0"/>
                                          </p:stCondLst>
                                        </p:cTn>
                                        <p:tgtEl>
                                          <p:spTgt spid="214"/>
                                        </p:tgtEl>
                                      </p:cBhvr>
                                    </p:animEffect>
                                    <p:anim calcmode="lin" valueType="num">
                                      <p:cBhvr>
                                        <p:cTn id="17" dur="1822" tmFilter="0,0; 0.14,0.36; 0.43,0.73; 0.71,0.91; 1.0,1.0">
                                          <p:stCondLst>
                                            <p:cond delay="0"/>
                                          </p:stCondLst>
                                        </p:cTn>
                                        <p:tgtEl>
                                          <p:spTgt spid="214"/>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214"/>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214"/>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214"/>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214"/>
                                        </p:tgtEl>
                                        <p:attrNameLst>
                                          <p:attrName>ppt_y</p:attrName>
                                        </p:attrNameLst>
                                      </p:cBhvr>
                                      <p:tavLst>
                                        <p:tav tm="0" fmla="#ppt_y-sin(pi*$)/81">
                                          <p:val>
                                            <p:fltVal val="0"/>
                                          </p:val>
                                        </p:tav>
                                        <p:tav tm="100000">
                                          <p:val>
                                            <p:fltVal val="1"/>
                                          </p:val>
                                        </p:tav>
                                      </p:tavLst>
                                    </p:anim>
                                    <p:animScale>
                                      <p:cBhvr>
                                        <p:cTn id="22" dur="26">
                                          <p:stCondLst>
                                            <p:cond delay="650"/>
                                          </p:stCondLst>
                                        </p:cTn>
                                        <p:tgtEl>
                                          <p:spTgt spid="214"/>
                                        </p:tgtEl>
                                      </p:cBhvr>
                                      <p:to x="100000" y="60000"/>
                                    </p:animScale>
                                    <p:animScale>
                                      <p:cBhvr>
                                        <p:cTn id="23" dur="166" decel="50000">
                                          <p:stCondLst>
                                            <p:cond delay="676"/>
                                          </p:stCondLst>
                                        </p:cTn>
                                        <p:tgtEl>
                                          <p:spTgt spid="214"/>
                                        </p:tgtEl>
                                      </p:cBhvr>
                                      <p:to x="100000" y="100000"/>
                                    </p:animScale>
                                    <p:animScale>
                                      <p:cBhvr>
                                        <p:cTn id="24" dur="26">
                                          <p:stCondLst>
                                            <p:cond delay="1312"/>
                                          </p:stCondLst>
                                        </p:cTn>
                                        <p:tgtEl>
                                          <p:spTgt spid="214"/>
                                        </p:tgtEl>
                                      </p:cBhvr>
                                      <p:to x="100000" y="80000"/>
                                    </p:animScale>
                                    <p:animScale>
                                      <p:cBhvr>
                                        <p:cTn id="25" dur="166" decel="50000">
                                          <p:stCondLst>
                                            <p:cond delay="1338"/>
                                          </p:stCondLst>
                                        </p:cTn>
                                        <p:tgtEl>
                                          <p:spTgt spid="214"/>
                                        </p:tgtEl>
                                      </p:cBhvr>
                                      <p:to x="100000" y="100000"/>
                                    </p:animScale>
                                    <p:animScale>
                                      <p:cBhvr>
                                        <p:cTn id="26" dur="26">
                                          <p:stCondLst>
                                            <p:cond delay="1642"/>
                                          </p:stCondLst>
                                        </p:cTn>
                                        <p:tgtEl>
                                          <p:spTgt spid="214"/>
                                        </p:tgtEl>
                                      </p:cBhvr>
                                      <p:to x="100000" y="90000"/>
                                    </p:animScale>
                                    <p:animScale>
                                      <p:cBhvr>
                                        <p:cTn id="27" dur="166" decel="50000">
                                          <p:stCondLst>
                                            <p:cond delay="1668"/>
                                          </p:stCondLst>
                                        </p:cTn>
                                        <p:tgtEl>
                                          <p:spTgt spid="214"/>
                                        </p:tgtEl>
                                      </p:cBhvr>
                                      <p:to x="100000" y="100000"/>
                                    </p:animScale>
                                    <p:animScale>
                                      <p:cBhvr>
                                        <p:cTn id="28" dur="26">
                                          <p:stCondLst>
                                            <p:cond delay="1808"/>
                                          </p:stCondLst>
                                        </p:cTn>
                                        <p:tgtEl>
                                          <p:spTgt spid="214"/>
                                        </p:tgtEl>
                                      </p:cBhvr>
                                      <p:to x="100000" y="95000"/>
                                    </p:animScale>
                                    <p:animScale>
                                      <p:cBhvr>
                                        <p:cTn id="29" dur="166" decel="50000">
                                          <p:stCondLst>
                                            <p:cond delay="1834"/>
                                          </p:stCondLst>
                                        </p:cTn>
                                        <p:tgtEl>
                                          <p:spTgt spid="214"/>
                                        </p:tgtEl>
                                      </p:cBhvr>
                                      <p:to x="100000" y="100000"/>
                                    </p:animScale>
                                  </p:childTnLst>
                                </p:cTn>
                              </p:par>
                            </p:childTnLst>
                          </p:cTn>
                        </p:par>
                        <p:par>
                          <p:cTn id="30" fill="hold">
                            <p:stCondLst>
                              <p:cond delay="2000"/>
                            </p:stCondLst>
                            <p:childTnLst>
                              <p:par>
                                <p:cTn id="31" presetID="37" presetClass="entr" presetSubtype="0" fill="hold" grpId="0" nodeType="afterEffect">
                                  <p:stCondLst>
                                    <p:cond delay="0"/>
                                  </p:stCondLst>
                                  <p:childTnLst>
                                    <p:set>
                                      <p:cBhvr>
                                        <p:cTn id="32" dur="1" fill="hold">
                                          <p:stCondLst>
                                            <p:cond delay="0"/>
                                          </p:stCondLst>
                                        </p:cTn>
                                        <p:tgtEl>
                                          <p:spTgt spid="215"/>
                                        </p:tgtEl>
                                        <p:attrNameLst>
                                          <p:attrName>style.visibility</p:attrName>
                                        </p:attrNameLst>
                                      </p:cBhvr>
                                      <p:to>
                                        <p:strVal val="visible"/>
                                      </p:to>
                                    </p:set>
                                    <p:animEffect transition="in" filter="fade">
                                      <p:cBhvr>
                                        <p:cTn id="33" dur="1000"/>
                                        <p:tgtEl>
                                          <p:spTgt spid="215"/>
                                        </p:tgtEl>
                                      </p:cBhvr>
                                    </p:animEffect>
                                    <p:anim calcmode="lin" valueType="num">
                                      <p:cBhvr>
                                        <p:cTn id="34" dur="1000" fill="hold"/>
                                        <p:tgtEl>
                                          <p:spTgt spid="215"/>
                                        </p:tgtEl>
                                        <p:attrNameLst>
                                          <p:attrName>ppt_x</p:attrName>
                                        </p:attrNameLst>
                                      </p:cBhvr>
                                      <p:tavLst>
                                        <p:tav tm="0">
                                          <p:val>
                                            <p:strVal val="#ppt_x"/>
                                          </p:val>
                                        </p:tav>
                                        <p:tav tm="100000">
                                          <p:val>
                                            <p:strVal val="#ppt_x"/>
                                          </p:val>
                                        </p:tav>
                                      </p:tavLst>
                                    </p:anim>
                                    <p:anim calcmode="lin" valueType="num">
                                      <p:cBhvr>
                                        <p:cTn id="35" dur="900" decel="100000" fill="hold"/>
                                        <p:tgtEl>
                                          <p:spTgt spid="215"/>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215"/>
                                        </p:tgtEl>
                                        <p:attrNameLst>
                                          <p:attrName>ppt_y</p:attrName>
                                        </p:attrNameLst>
                                      </p:cBhvr>
                                      <p:tavLst>
                                        <p:tav tm="0">
                                          <p:val>
                                            <p:strVal val="#ppt_y-.03"/>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6" presetClass="entr" presetSubtype="0" fill="hold" grpId="0" nodeType="clickEffect">
                                  <p:stCondLst>
                                    <p:cond delay="0"/>
                                  </p:stCondLst>
                                  <p:childTnLst>
                                    <p:set>
                                      <p:cBhvr>
                                        <p:cTn id="40" dur="1" fill="hold">
                                          <p:stCondLst>
                                            <p:cond delay="0"/>
                                          </p:stCondLst>
                                        </p:cTn>
                                        <p:tgtEl>
                                          <p:spTgt spid="218"/>
                                        </p:tgtEl>
                                        <p:attrNameLst>
                                          <p:attrName>style.visibility</p:attrName>
                                        </p:attrNameLst>
                                      </p:cBhvr>
                                      <p:to>
                                        <p:strVal val="visible"/>
                                      </p:to>
                                    </p:set>
                                    <p:animEffect transition="in" filter="wipe(down)">
                                      <p:cBhvr>
                                        <p:cTn id="41" dur="580">
                                          <p:stCondLst>
                                            <p:cond delay="0"/>
                                          </p:stCondLst>
                                        </p:cTn>
                                        <p:tgtEl>
                                          <p:spTgt spid="218"/>
                                        </p:tgtEl>
                                      </p:cBhvr>
                                    </p:animEffect>
                                    <p:anim calcmode="lin" valueType="num">
                                      <p:cBhvr>
                                        <p:cTn id="42" dur="1822" tmFilter="0,0; 0.14,0.36; 0.43,0.73; 0.71,0.91; 1.0,1.0">
                                          <p:stCondLst>
                                            <p:cond delay="0"/>
                                          </p:stCondLst>
                                        </p:cTn>
                                        <p:tgtEl>
                                          <p:spTgt spid="218"/>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218"/>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218"/>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218"/>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218"/>
                                        </p:tgtEl>
                                        <p:attrNameLst>
                                          <p:attrName>ppt_y</p:attrName>
                                        </p:attrNameLst>
                                      </p:cBhvr>
                                      <p:tavLst>
                                        <p:tav tm="0" fmla="#ppt_y-sin(pi*$)/81">
                                          <p:val>
                                            <p:fltVal val="0"/>
                                          </p:val>
                                        </p:tav>
                                        <p:tav tm="100000">
                                          <p:val>
                                            <p:fltVal val="1"/>
                                          </p:val>
                                        </p:tav>
                                      </p:tavLst>
                                    </p:anim>
                                    <p:animScale>
                                      <p:cBhvr>
                                        <p:cTn id="47" dur="26">
                                          <p:stCondLst>
                                            <p:cond delay="650"/>
                                          </p:stCondLst>
                                        </p:cTn>
                                        <p:tgtEl>
                                          <p:spTgt spid="218"/>
                                        </p:tgtEl>
                                      </p:cBhvr>
                                      <p:to x="100000" y="60000"/>
                                    </p:animScale>
                                    <p:animScale>
                                      <p:cBhvr>
                                        <p:cTn id="48" dur="166" decel="50000">
                                          <p:stCondLst>
                                            <p:cond delay="676"/>
                                          </p:stCondLst>
                                        </p:cTn>
                                        <p:tgtEl>
                                          <p:spTgt spid="218"/>
                                        </p:tgtEl>
                                      </p:cBhvr>
                                      <p:to x="100000" y="100000"/>
                                    </p:animScale>
                                    <p:animScale>
                                      <p:cBhvr>
                                        <p:cTn id="49" dur="26">
                                          <p:stCondLst>
                                            <p:cond delay="1312"/>
                                          </p:stCondLst>
                                        </p:cTn>
                                        <p:tgtEl>
                                          <p:spTgt spid="218"/>
                                        </p:tgtEl>
                                      </p:cBhvr>
                                      <p:to x="100000" y="80000"/>
                                    </p:animScale>
                                    <p:animScale>
                                      <p:cBhvr>
                                        <p:cTn id="50" dur="166" decel="50000">
                                          <p:stCondLst>
                                            <p:cond delay="1338"/>
                                          </p:stCondLst>
                                        </p:cTn>
                                        <p:tgtEl>
                                          <p:spTgt spid="218"/>
                                        </p:tgtEl>
                                      </p:cBhvr>
                                      <p:to x="100000" y="100000"/>
                                    </p:animScale>
                                    <p:animScale>
                                      <p:cBhvr>
                                        <p:cTn id="51" dur="26">
                                          <p:stCondLst>
                                            <p:cond delay="1642"/>
                                          </p:stCondLst>
                                        </p:cTn>
                                        <p:tgtEl>
                                          <p:spTgt spid="218"/>
                                        </p:tgtEl>
                                      </p:cBhvr>
                                      <p:to x="100000" y="90000"/>
                                    </p:animScale>
                                    <p:animScale>
                                      <p:cBhvr>
                                        <p:cTn id="52" dur="166" decel="50000">
                                          <p:stCondLst>
                                            <p:cond delay="1668"/>
                                          </p:stCondLst>
                                        </p:cTn>
                                        <p:tgtEl>
                                          <p:spTgt spid="218"/>
                                        </p:tgtEl>
                                      </p:cBhvr>
                                      <p:to x="100000" y="100000"/>
                                    </p:animScale>
                                    <p:animScale>
                                      <p:cBhvr>
                                        <p:cTn id="53" dur="26">
                                          <p:stCondLst>
                                            <p:cond delay="1808"/>
                                          </p:stCondLst>
                                        </p:cTn>
                                        <p:tgtEl>
                                          <p:spTgt spid="218"/>
                                        </p:tgtEl>
                                      </p:cBhvr>
                                      <p:to x="100000" y="95000"/>
                                    </p:animScale>
                                    <p:animScale>
                                      <p:cBhvr>
                                        <p:cTn id="54" dur="166" decel="50000">
                                          <p:stCondLst>
                                            <p:cond delay="1834"/>
                                          </p:stCondLst>
                                        </p:cTn>
                                        <p:tgtEl>
                                          <p:spTgt spid="218"/>
                                        </p:tgtEl>
                                      </p:cBhvr>
                                      <p:to x="100000" y="100000"/>
                                    </p:animScale>
                                  </p:childTnLst>
                                </p:cTn>
                              </p:par>
                            </p:childTnLst>
                          </p:cTn>
                        </p:par>
                        <p:par>
                          <p:cTn id="55" fill="hold">
                            <p:stCondLst>
                              <p:cond delay="2000"/>
                            </p:stCondLst>
                            <p:childTnLst>
                              <p:par>
                                <p:cTn id="56" presetID="37" presetClass="entr" presetSubtype="0" fill="hold" grpId="0" nodeType="afterEffect">
                                  <p:stCondLst>
                                    <p:cond delay="0"/>
                                  </p:stCondLst>
                                  <p:childTnLst>
                                    <p:set>
                                      <p:cBhvr>
                                        <p:cTn id="57" dur="1" fill="hold">
                                          <p:stCondLst>
                                            <p:cond delay="0"/>
                                          </p:stCondLst>
                                        </p:cTn>
                                        <p:tgtEl>
                                          <p:spTgt spid="219"/>
                                        </p:tgtEl>
                                        <p:attrNameLst>
                                          <p:attrName>style.visibility</p:attrName>
                                        </p:attrNameLst>
                                      </p:cBhvr>
                                      <p:to>
                                        <p:strVal val="visible"/>
                                      </p:to>
                                    </p:set>
                                    <p:animEffect transition="in" filter="fade">
                                      <p:cBhvr>
                                        <p:cTn id="58" dur="1000"/>
                                        <p:tgtEl>
                                          <p:spTgt spid="219"/>
                                        </p:tgtEl>
                                      </p:cBhvr>
                                    </p:animEffect>
                                    <p:anim calcmode="lin" valueType="num">
                                      <p:cBhvr>
                                        <p:cTn id="59" dur="1000" fill="hold"/>
                                        <p:tgtEl>
                                          <p:spTgt spid="219"/>
                                        </p:tgtEl>
                                        <p:attrNameLst>
                                          <p:attrName>ppt_x</p:attrName>
                                        </p:attrNameLst>
                                      </p:cBhvr>
                                      <p:tavLst>
                                        <p:tav tm="0">
                                          <p:val>
                                            <p:strVal val="#ppt_x"/>
                                          </p:val>
                                        </p:tav>
                                        <p:tav tm="100000">
                                          <p:val>
                                            <p:strVal val="#ppt_x"/>
                                          </p:val>
                                        </p:tav>
                                      </p:tavLst>
                                    </p:anim>
                                    <p:anim calcmode="lin" valueType="num">
                                      <p:cBhvr>
                                        <p:cTn id="60" dur="900" decel="100000" fill="hold"/>
                                        <p:tgtEl>
                                          <p:spTgt spid="219"/>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219"/>
                                        </p:tgtEl>
                                        <p:attrNameLst>
                                          <p:attrName>ppt_y</p:attrName>
                                        </p:attrNameLst>
                                      </p:cBhvr>
                                      <p:tavLst>
                                        <p:tav tm="0">
                                          <p:val>
                                            <p:strVal val="#ppt_y-.03"/>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245"/>
                                        </p:tgtEl>
                                        <p:attrNameLst>
                                          <p:attrName>style.visibility</p:attrName>
                                        </p:attrNameLst>
                                      </p:cBhvr>
                                      <p:to>
                                        <p:strVal val="visible"/>
                                      </p:to>
                                    </p:set>
                                    <p:animEffect transition="in" filter="wipe(left)">
                                      <p:cBhvr>
                                        <p:cTn id="66" dur="500"/>
                                        <p:tgtEl>
                                          <p:spTgt spid="245"/>
                                        </p:tgtEl>
                                      </p:cBhvr>
                                    </p:animEffect>
                                  </p:childTnLst>
                                </p:cTn>
                              </p:par>
                            </p:childTnLst>
                          </p:cTn>
                        </p:par>
                        <p:par>
                          <p:cTn id="67" fill="hold">
                            <p:stCondLst>
                              <p:cond delay="500"/>
                            </p:stCondLst>
                            <p:childTnLst>
                              <p:par>
                                <p:cTn id="68" presetID="10" presetClass="entr" presetSubtype="0" fill="hold" nodeType="after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fade">
                                      <p:cBhvr>
                                        <p:cTn id="70" dur="500"/>
                                        <p:tgtEl>
                                          <p:spTgt spid="17"/>
                                        </p:tgtEl>
                                      </p:cBhvr>
                                    </p:animEffect>
                                  </p:childTnLst>
                                </p:cTn>
                              </p:par>
                            </p:childTnLst>
                          </p:cTn>
                        </p:par>
                        <p:par>
                          <p:cTn id="71" fill="hold">
                            <p:stCondLst>
                              <p:cond delay="1000"/>
                            </p:stCondLst>
                            <p:childTnLst>
                              <p:par>
                                <p:cTn id="72" presetID="2" presetClass="entr" presetSubtype="4" fill="hold" grpId="0" nodeType="afterEffect">
                                  <p:stCondLst>
                                    <p:cond delay="0"/>
                                  </p:stCondLst>
                                  <p:childTnLst>
                                    <p:set>
                                      <p:cBhvr>
                                        <p:cTn id="73" dur="1" fill="hold">
                                          <p:stCondLst>
                                            <p:cond delay="0"/>
                                          </p:stCondLst>
                                        </p:cTn>
                                        <p:tgtEl>
                                          <p:spTgt spid="233"/>
                                        </p:tgtEl>
                                        <p:attrNameLst>
                                          <p:attrName>style.visibility</p:attrName>
                                        </p:attrNameLst>
                                      </p:cBhvr>
                                      <p:to>
                                        <p:strVal val="visible"/>
                                      </p:to>
                                    </p:set>
                                    <p:anim calcmode="lin" valueType="num">
                                      <p:cBhvr additive="base">
                                        <p:cTn id="74" dur="500" fill="hold"/>
                                        <p:tgtEl>
                                          <p:spTgt spid="233"/>
                                        </p:tgtEl>
                                        <p:attrNameLst>
                                          <p:attrName>ppt_x</p:attrName>
                                        </p:attrNameLst>
                                      </p:cBhvr>
                                      <p:tavLst>
                                        <p:tav tm="0">
                                          <p:val>
                                            <p:strVal val="#ppt_x"/>
                                          </p:val>
                                        </p:tav>
                                        <p:tav tm="100000">
                                          <p:val>
                                            <p:strVal val="#ppt_x"/>
                                          </p:val>
                                        </p:tav>
                                      </p:tavLst>
                                    </p:anim>
                                    <p:anim calcmode="lin" valueType="num">
                                      <p:cBhvr additive="base">
                                        <p:cTn id="75" dur="500" fill="hold"/>
                                        <p:tgtEl>
                                          <p:spTgt spid="233"/>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244"/>
                                        </p:tgtEl>
                                        <p:attrNameLst>
                                          <p:attrName>style.visibility</p:attrName>
                                        </p:attrNameLst>
                                      </p:cBhvr>
                                      <p:to>
                                        <p:strVal val="visible"/>
                                      </p:to>
                                    </p:set>
                                    <p:animEffect transition="in" filter="wipe(left)">
                                      <p:cBhvr>
                                        <p:cTn id="80" dur="500"/>
                                        <p:tgtEl>
                                          <p:spTgt spid="244"/>
                                        </p:tgtEl>
                                      </p:cBhvr>
                                    </p:animEffect>
                                  </p:childTnLst>
                                </p:cTn>
                              </p:par>
                            </p:childTnLst>
                          </p:cTn>
                        </p:par>
                        <p:par>
                          <p:cTn id="81" fill="hold">
                            <p:stCondLst>
                              <p:cond delay="500"/>
                            </p:stCondLst>
                            <p:childTnLst>
                              <p:par>
                                <p:cTn id="82" presetID="2" presetClass="entr" presetSubtype="12" fill="hold" nodeType="afterEffect">
                                  <p:stCondLst>
                                    <p:cond delay="0"/>
                                  </p:stCondLst>
                                  <p:childTnLst>
                                    <p:set>
                                      <p:cBhvr>
                                        <p:cTn id="83" dur="1" fill="hold">
                                          <p:stCondLst>
                                            <p:cond delay="0"/>
                                          </p:stCondLst>
                                        </p:cTn>
                                        <p:tgtEl>
                                          <p:spTgt spid="18"/>
                                        </p:tgtEl>
                                        <p:attrNameLst>
                                          <p:attrName>style.visibility</p:attrName>
                                        </p:attrNameLst>
                                      </p:cBhvr>
                                      <p:to>
                                        <p:strVal val="visible"/>
                                      </p:to>
                                    </p:set>
                                    <p:anim calcmode="lin" valueType="num">
                                      <p:cBhvr additive="base">
                                        <p:cTn id="84" dur="500" fill="hold"/>
                                        <p:tgtEl>
                                          <p:spTgt spid="18"/>
                                        </p:tgtEl>
                                        <p:attrNameLst>
                                          <p:attrName>ppt_x</p:attrName>
                                        </p:attrNameLst>
                                      </p:cBhvr>
                                      <p:tavLst>
                                        <p:tav tm="0">
                                          <p:val>
                                            <p:strVal val="0-#ppt_w/2"/>
                                          </p:val>
                                        </p:tav>
                                        <p:tav tm="100000">
                                          <p:val>
                                            <p:strVal val="#ppt_x"/>
                                          </p:val>
                                        </p:tav>
                                      </p:tavLst>
                                    </p:anim>
                                    <p:anim calcmode="lin" valueType="num">
                                      <p:cBhvr additive="base">
                                        <p:cTn id="85" dur="500" fill="hold"/>
                                        <p:tgtEl>
                                          <p:spTgt spid="18"/>
                                        </p:tgtEl>
                                        <p:attrNameLst>
                                          <p:attrName>ppt_y</p:attrName>
                                        </p:attrNameLst>
                                      </p:cBhvr>
                                      <p:tavLst>
                                        <p:tav tm="0">
                                          <p:val>
                                            <p:strVal val="1+#ppt_h/2"/>
                                          </p:val>
                                        </p:tav>
                                        <p:tav tm="100000">
                                          <p:val>
                                            <p:strVal val="#ppt_y"/>
                                          </p:val>
                                        </p:tav>
                                      </p:tavLst>
                                    </p:anim>
                                  </p:childTnLst>
                                </p:cTn>
                              </p:par>
                            </p:childTnLst>
                          </p:cTn>
                        </p:par>
                        <p:par>
                          <p:cTn id="86" fill="hold">
                            <p:stCondLst>
                              <p:cond delay="1000"/>
                            </p:stCondLst>
                            <p:childTnLst>
                              <p:par>
                                <p:cTn id="87" presetID="10" presetClass="entr" presetSubtype="0" fill="hold" grpId="0" nodeType="afterEffect">
                                  <p:stCondLst>
                                    <p:cond delay="0"/>
                                  </p:stCondLst>
                                  <p:childTnLst>
                                    <p:set>
                                      <p:cBhvr>
                                        <p:cTn id="88" dur="1" fill="hold">
                                          <p:stCondLst>
                                            <p:cond delay="0"/>
                                          </p:stCondLst>
                                        </p:cTn>
                                        <p:tgtEl>
                                          <p:spTgt spid="234"/>
                                        </p:tgtEl>
                                        <p:attrNameLst>
                                          <p:attrName>style.visibility</p:attrName>
                                        </p:attrNameLst>
                                      </p:cBhvr>
                                      <p:to>
                                        <p:strVal val="visible"/>
                                      </p:to>
                                    </p:set>
                                    <p:animEffect transition="in" filter="fade">
                                      <p:cBhvr>
                                        <p:cTn id="89" dur="500"/>
                                        <p:tgtEl>
                                          <p:spTgt spid="234"/>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8" fill="hold" grpId="0" nodeType="clickEffect">
                                  <p:stCondLst>
                                    <p:cond delay="0"/>
                                  </p:stCondLst>
                                  <p:childTnLst>
                                    <p:set>
                                      <p:cBhvr>
                                        <p:cTn id="93" dur="1" fill="hold">
                                          <p:stCondLst>
                                            <p:cond delay="0"/>
                                          </p:stCondLst>
                                        </p:cTn>
                                        <p:tgtEl>
                                          <p:spTgt spid="253"/>
                                        </p:tgtEl>
                                        <p:attrNameLst>
                                          <p:attrName>style.visibility</p:attrName>
                                        </p:attrNameLst>
                                      </p:cBhvr>
                                      <p:to>
                                        <p:strVal val="visible"/>
                                      </p:to>
                                    </p:set>
                                    <p:animEffect transition="in" filter="wipe(left)">
                                      <p:cBhvr>
                                        <p:cTn id="94" dur="500"/>
                                        <p:tgtEl>
                                          <p:spTgt spid="253"/>
                                        </p:tgtEl>
                                      </p:cBhvr>
                                    </p:animEffect>
                                  </p:childTnLst>
                                </p:cTn>
                              </p:par>
                            </p:childTnLst>
                          </p:cTn>
                        </p:par>
                        <p:par>
                          <p:cTn id="95" fill="hold">
                            <p:stCondLst>
                              <p:cond delay="500"/>
                            </p:stCondLst>
                            <p:childTnLst>
                              <p:par>
                                <p:cTn id="96" presetID="26" presetClass="entr" presetSubtype="0" fill="hold" nodeType="afterEffect">
                                  <p:stCondLst>
                                    <p:cond delay="0"/>
                                  </p:stCondLst>
                                  <p:childTnLst>
                                    <p:set>
                                      <p:cBhvr>
                                        <p:cTn id="97" dur="1" fill="hold">
                                          <p:stCondLst>
                                            <p:cond delay="0"/>
                                          </p:stCondLst>
                                        </p:cTn>
                                        <p:tgtEl>
                                          <p:spTgt spid="250"/>
                                        </p:tgtEl>
                                        <p:attrNameLst>
                                          <p:attrName>style.visibility</p:attrName>
                                        </p:attrNameLst>
                                      </p:cBhvr>
                                      <p:to>
                                        <p:strVal val="visible"/>
                                      </p:to>
                                    </p:set>
                                    <p:animEffect transition="in" filter="wipe(down)">
                                      <p:cBhvr>
                                        <p:cTn id="98" dur="580">
                                          <p:stCondLst>
                                            <p:cond delay="0"/>
                                          </p:stCondLst>
                                        </p:cTn>
                                        <p:tgtEl>
                                          <p:spTgt spid="250"/>
                                        </p:tgtEl>
                                      </p:cBhvr>
                                    </p:animEffect>
                                    <p:anim calcmode="lin" valueType="num">
                                      <p:cBhvr>
                                        <p:cTn id="99" dur="1822" tmFilter="0,0; 0.14,0.36; 0.43,0.73; 0.71,0.91; 1.0,1.0">
                                          <p:stCondLst>
                                            <p:cond delay="0"/>
                                          </p:stCondLst>
                                        </p:cTn>
                                        <p:tgtEl>
                                          <p:spTgt spid="250"/>
                                        </p:tgtEl>
                                        <p:attrNameLst>
                                          <p:attrName>ppt_x</p:attrName>
                                        </p:attrNameLst>
                                      </p:cBhvr>
                                      <p:tavLst>
                                        <p:tav tm="0">
                                          <p:val>
                                            <p:strVal val="#ppt_x-0.25"/>
                                          </p:val>
                                        </p:tav>
                                        <p:tav tm="100000">
                                          <p:val>
                                            <p:strVal val="#ppt_x"/>
                                          </p:val>
                                        </p:tav>
                                      </p:tavLst>
                                    </p:anim>
                                    <p:anim calcmode="lin" valueType="num">
                                      <p:cBhvr>
                                        <p:cTn id="100" dur="664" tmFilter="0.0,0.0; 0.25,0.07; 0.50,0.2; 0.75,0.467; 1.0,1.0">
                                          <p:stCondLst>
                                            <p:cond delay="0"/>
                                          </p:stCondLst>
                                        </p:cTn>
                                        <p:tgtEl>
                                          <p:spTgt spid="250"/>
                                        </p:tgtEl>
                                        <p:attrNameLst>
                                          <p:attrName>ppt_y</p:attrName>
                                        </p:attrNameLst>
                                      </p:cBhvr>
                                      <p:tavLst>
                                        <p:tav tm="0" fmla="#ppt_y-sin(pi*$)/3">
                                          <p:val>
                                            <p:fltVal val="0.5"/>
                                          </p:val>
                                        </p:tav>
                                        <p:tav tm="100000">
                                          <p:val>
                                            <p:fltVal val="1"/>
                                          </p:val>
                                        </p:tav>
                                      </p:tavLst>
                                    </p:anim>
                                    <p:anim calcmode="lin" valueType="num">
                                      <p:cBhvr>
                                        <p:cTn id="101" dur="664" tmFilter="0, 0; 0.125,0.2665; 0.25,0.4; 0.375,0.465; 0.5,0.5;  0.625,0.535; 0.75,0.6; 0.875,0.7335; 1,1">
                                          <p:stCondLst>
                                            <p:cond delay="664"/>
                                          </p:stCondLst>
                                        </p:cTn>
                                        <p:tgtEl>
                                          <p:spTgt spid="250"/>
                                        </p:tgtEl>
                                        <p:attrNameLst>
                                          <p:attrName>ppt_y</p:attrName>
                                        </p:attrNameLst>
                                      </p:cBhvr>
                                      <p:tavLst>
                                        <p:tav tm="0" fmla="#ppt_y-sin(pi*$)/9">
                                          <p:val>
                                            <p:fltVal val="0"/>
                                          </p:val>
                                        </p:tav>
                                        <p:tav tm="100000">
                                          <p:val>
                                            <p:fltVal val="1"/>
                                          </p:val>
                                        </p:tav>
                                      </p:tavLst>
                                    </p:anim>
                                    <p:anim calcmode="lin" valueType="num">
                                      <p:cBhvr>
                                        <p:cTn id="102" dur="332" tmFilter="0, 0; 0.125,0.2665; 0.25,0.4; 0.375,0.465; 0.5,0.5;  0.625,0.535; 0.75,0.6; 0.875,0.7335; 1,1">
                                          <p:stCondLst>
                                            <p:cond delay="1324"/>
                                          </p:stCondLst>
                                        </p:cTn>
                                        <p:tgtEl>
                                          <p:spTgt spid="250"/>
                                        </p:tgtEl>
                                        <p:attrNameLst>
                                          <p:attrName>ppt_y</p:attrName>
                                        </p:attrNameLst>
                                      </p:cBhvr>
                                      <p:tavLst>
                                        <p:tav tm="0" fmla="#ppt_y-sin(pi*$)/27">
                                          <p:val>
                                            <p:fltVal val="0"/>
                                          </p:val>
                                        </p:tav>
                                        <p:tav tm="100000">
                                          <p:val>
                                            <p:fltVal val="1"/>
                                          </p:val>
                                        </p:tav>
                                      </p:tavLst>
                                    </p:anim>
                                    <p:anim calcmode="lin" valueType="num">
                                      <p:cBhvr>
                                        <p:cTn id="103" dur="164" tmFilter="0, 0; 0.125,0.2665; 0.25,0.4; 0.375,0.465; 0.5,0.5;  0.625,0.535; 0.75,0.6; 0.875,0.7335; 1,1">
                                          <p:stCondLst>
                                            <p:cond delay="1656"/>
                                          </p:stCondLst>
                                        </p:cTn>
                                        <p:tgtEl>
                                          <p:spTgt spid="250"/>
                                        </p:tgtEl>
                                        <p:attrNameLst>
                                          <p:attrName>ppt_y</p:attrName>
                                        </p:attrNameLst>
                                      </p:cBhvr>
                                      <p:tavLst>
                                        <p:tav tm="0" fmla="#ppt_y-sin(pi*$)/81">
                                          <p:val>
                                            <p:fltVal val="0"/>
                                          </p:val>
                                        </p:tav>
                                        <p:tav tm="100000">
                                          <p:val>
                                            <p:fltVal val="1"/>
                                          </p:val>
                                        </p:tav>
                                      </p:tavLst>
                                    </p:anim>
                                    <p:animScale>
                                      <p:cBhvr>
                                        <p:cTn id="104" dur="26">
                                          <p:stCondLst>
                                            <p:cond delay="650"/>
                                          </p:stCondLst>
                                        </p:cTn>
                                        <p:tgtEl>
                                          <p:spTgt spid="250"/>
                                        </p:tgtEl>
                                      </p:cBhvr>
                                      <p:to x="100000" y="60000"/>
                                    </p:animScale>
                                    <p:animScale>
                                      <p:cBhvr>
                                        <p:cTn id="105" dur="166" decel="50000">
                                          <p:stCondLst>
                                            <p:cond delay="676"/>
                                          </p:stCondLst>
                                        </p:cTn>
                                        <p:tgtEl>
                                          <p:spTgt spid="250"/>
                                        </p:tgtEl>
                                      </p:cBhvr>
                                      <p:to x="100000" y="100000"/>
                                    </p:animScale>
                                    <p:animScale>
                                      <p:cBhvr>
                                        <p:cTn id="106" dur="26">
                                          <p:stCondLst>
                                            <p:cond delay="1312"/>
                                          </p:stCondLst>
                                        </p:cTn>
                                        <p:tgtEl>
                                          <p:spTgt spid="250"/>
                                        </p:tgtEl>
                                      </p:cBhvr>
                                      <p:to x="100000" y="80000"/>
                                    </p:animScale>
                                    <p:animScale>
                                      <p:cBhvr>
                                        <p:cTn id="107" dur="166" decel="50000">
                                          <p:stCondLst>
                                            <p:cond delay="1338"/>
                                          </p:stCondLst>
                                        </p:cTn>
                                        <p:tgtEl>
                                          <p:spTgt spid="250"/>
                                        </p:tgtEl>
                                      </p:cBhvr>
                                      <p:to x="100000" y="100000"/>
                                    </p:animScale>
                                    <p:animScale>
                                      <p:cBhvr>
                                        <p:cTn id="108" dur="26">
                                          <p:stCondLst>
                                            <p:cond delay="1642"/>
                                          </p:stCondLst>
                                        </p:cTn>
                                        <p:tgtEl>
                                          <p:spTgt spid="250"/>
                                        </p:tgtEl>
                                      </p:cBhvr>
                                      <p:to x="100000" y="90000"/>
                                    </p:animScale>
                                    <p:animScale>
                                      <p:cBhvr>
                                        <p:cTn id="109" dur="166" decel="50000">
                                          <p:stCondLst>
                                            <p:cond delay="1668"/>
                                          </p:stCondLst>
                                        </p:cTn>
                                        <p:tgtEl>
                                          <p:spTgt spid="250"/>
                                        </p:tgtEl>
                                      </p:cBhvr>
                                      <p:to x="100000" y="100000"/>
                                    </p:animScale>
                                    <p:animScale>
                                      <p:cBhvr>
                                        <p:cTn id="110" dur="26">
                                          <p:stCondLst>
                                            <p:cond delay="1808"/>
                                          </p:stCondLst>
                                        </p:cTn>
                                        <p:tgtEl>
                                          <p:spTgt spid="250"/>
                                        </p:tgtEl>
                                      </p:cBhvr>
                                      <p:to x="100000" y="95000"/>
                                    </p:animScale>
                                    <p:animScale>
                                      <p:cBhvr>
                                        <p:cTn id="111" dur="166" decel="50000">
                                          <p:stCondLst>
                                            <p:cond delay="1834"/>
                                          </p:stCondLst>
                                        </p:cTn>
                                        <p:tgtEl>
                                          <p:spTgt spid="250"/>
                                        </p:tgtEl>
                                      </p:cBhvr>
                                      <p:to x="100000" y="100000"/>
                                    </p:animScale>
                                  </p:childTnLst>
                                </p:cTn>
                              </p:par>
                            </p:childTnLst>
                          </p:cTn>
                        </p:par>
                        <p:par>
                          <p:cTn id="112" fill="hold">
                            <p:stCondLst>
                              <p:cond delay="2500"/>
                            </p:stCondLst>
                            <p:childTnLst>
                              <p:par>
                                <p:cTn id="113" presetID="10" presetClass="entr" presetSubtype="0" fill="hold" grpId="0" nodeType="afterEffect">
                                  <p:stCondLst>
                                    <p:cond delay="0"/>
                                  </p:stCondLst>
                                  <p:childTnLst>
                                    <p:set>
                                      <p:cBhvr>
                                        <p:cTn id="114" dur="1" fill="hold">
                                          <p:stCondLst>
                                            <p:cond delay="0"/>
                                          </p:stCondLst>
                                        </p:cTn>
                                        <p:tgtEl>
                                          <p:spTgt spid="129"/>
                                        </p:tgtEl>
                                        <p:attrNameLst>
                                          <p:attrName>style.visibility</p:attrName>
                                        </p:attrNameLst>
                                      </p:cBhvr>
                                      <p:to>
                                        <p:strVal val="visible"/>
                                      </p:to>
                                    </p:set>
                                    <p:animEffect transition="in" filter="fade">
                                      <p:cBhvr>
                                        <p:cTn id="115" dur="500"/>
                                        <p:tgtEl>
                                          <p:spTgt spid="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 grpId="0"/>
      <p:bldP spid="215" grpId="0"/>
      <p:bldP spid="219" grpId="0"/>
      <p:bldP spid="233" grpId="0"/>
      <p:bldP spid="234" grpId="0"/>
      <p:bldP spid="240" grpId="0" animBg="1"/>
      <p:bldP spid="218" grpId="0" animBg="1"/>
      <p:bldP spid="214" grpId="0" animBg="1"/>
      <p:bldP spid="244" grpId="0"/>
      <p:bldP spid="245" grpId="0"/>
      <p:bldP spid="253" grpId="0"/>
      <p:bldP spid="12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04115"/>
            <a:ext cx="9144000" cy="5653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04116"/>
            <a:ext cx="9144000" cy="56538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04115"/>
            <a:ext cx="9144000" cy="5653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The Sky at Totality</a:t>
            </a:r>
            <a:endParaRPr lang="en-US" dirty="0"/>
          </a:p>
        </p:txBody>
      </p:sp>
      <p:grpSp>
        <p:nvGrpSpPr>
          <p:cNvPr id="11" name="Group 10"/>
          <p:cNvGrpSpPr/>
          <p:nvPr/>
        </p:nvGrpSpPr>
        <p:grpSpPr>
          <a:xfrm>
            <a:off x="3405292" y="2500313"/>
            <a:ext cx="1541570" cy="779075"/>
            <a:chOff x="3405292" y="2500313"/>
            <a:chExt cx="1541570" cy="779075"/>
          </a:xfrm>
        </p:grpSpPr>
        <p:cxnSp>
          <p:nvCxnSpPr>
            <p:cNvPr id="29" name="Straight Connector 28"/>
            <p:cNvCxnSpPr/>
            <p:nvPr/>
          </p:nvCxnSpPr>
          <p:spPr bwMode="auto">
            <a:xfrm flipV="1">
              <a:off x="3405292" y="2955549"/>
              <a:ext cx="330314" cy="32383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Straight Connector 33"/>
            <p:cNvCxnSpPr/>
            <p:nvPr/>
          </p:nvCxnSpPr>
          <p:spPr bwMode="auto">
            <a:xfrm>
              <a:off x="3787376" y="2924752"/>
              <a:ext cx="780290" cy="7413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Straight Connector 34"/>
            <p:cNvCxnSpPr/>
            <p:nvPr/>
          </p:nvCxnSpPr>
          <p:spPr bwMode="auto">
            <a:xfrm>
              <a:off x="3831435" y="3194161"/>
              <a:ext cx="745328" cy="4195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Straight Connector 38"/>
            <p:cNvCxnSpPr/>
            <p:nvPr/>
          </p:nvCxnSpPr>
          <p:spPr bwMode="auto">
            <a:xfrm flipH="1" flipV="1">
              <a:off x="3766664" y="2960606"/>
              <a:ext cx="25279" cy="19429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 name="Straight Connector 40"/>
            <p:cNvCxnSpPr/>
            <p:nvPr/>
          </p:nvCxnSpPr>
          <p:spPr bwMode="auto">
            <a:xfrm flipH="1" flipV="1">
              <a:off x="4603783" y="3026334"/>
              <a:ext cx="13461" cy="12644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Straight Connector 41"/>
            <p:cNvCxnSpPr/>
            <p:nvPr/>
          </p:nvCxnSpPr>
          <p:spPr bwMode="auto">
            <a:xfrm flipH="1" flipV="1">
              <a:off x="4450659" y="2890545"/>
              <a:ext cx="116579" cy="8363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 name="Straight Connector 42"/>
            <p:cNvCxnSpPr/>
            <p:nvPr/>
          </p:nvCxnSpPr>
          <p:spPr bwMode="auto">
            <a:xfrm flipH="1" flipV="1">
              <a:off x="4797350" y="3258904"/>
              <a:ext cx="149512" cy="1950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 name="Straight Connector 47"/>
            <p:cNvCxnSpPr/>
            <p:nvPr/>
          </p:nvCxnSpPr>
          <p:spPr bwMode="auto">
            <a:xfrm flipH="1" flipV="1">
              <a:off x="4708885" y="2503484"/>
              <a:ext cx="63140" cy="5874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 name="Straight Connector 51"/>
            <p:cNvCxnSpPr/>
            <p:nvPr/>
          </p:nvCxnSpPr>
          <p:spPr bwMode="auto">
            <a:xfrm flipH="1">
              <a:off x="4451711" y="2500313"/>
              <a:ext cx="217920" cy="15557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 name="Straight Connector 52"/>
            <p:cNvCxnSpPr/>
            <p:nvPr/>
          </p:nvCxnSpPr>
          <p:spPr bwMode="auto">
            <a:xfrm flipV="1">
              <a:off x="4421981" y="2693985"/>
              <a:ext cx="3535" cy="13732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2" name="Group 11"/>
          <p:cNvGrpSpPr/>
          <p:nvPr/>
        </p:nvGrpSpPr>
        <p:grpSpPr>
          <a:xfrm>
            <a:off x="5469834" y="2199983"/>
            <a:ext cx="547585" cy="945648"/>
            <a:chOff x="5469834" y="2199983"/>
            <a:chExt cx="547585" cy="945648"/>
          </a:xfrm>
        </p:grpSpPr>
        <p:cxnSp>
          <p:nvCxnSpPr>
            <p:cNvPr id="47" name="Straight Connector 46"/>
            <p:cNvCxnSpPr/>
            <p:nvPr/>
          </p:nvCxnSpPr>
          <p:spPr bwMode="auto">
            <a:xfrm flipH="1" flipV="1">
              <a:off x="5469834" y="2199983"/>
              <a:ext cx="109435" cy="33366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 name="Straight Connector 58"/>
            <p:cNvCxnSpPr/>
            <p:nvPr/>
          </p:nvCxnSpPr>
          <p:spPr bwMode="auto">
            <a:xfrm flipH="1" flipV="1">
              <a:off x="5591278" y="2595272"/>
              <a:ext cx="11803" cy="12173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 name="Straight Connector 60"/>
            <p:cNvCxnSpPr/>
            <p:nvPr/>
          </p:nvCxnSpPr>
          <p:spPr bwMode="auto">
            <a:xfrm flipV="1">
              <a:off x="5491163" y="2781010"/>
              <a:ext cx="100116" cy="29556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2" name="Straight Connector 61"/>
            <p:cNvCxnSpPr/>
            <p:nvPr/>
          </p:nvCxnSpPr>
          <p:spPr bwMode="auto">
            <a:xfrm flipH="1" flipV="1">
              <a:off x="5626998" y="2769104"/>
              <a:ext cx="390421" cy="37652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3" name="Group 12"/>
          <p:cNvGrpSpPr/>
          <p:nvPr/>
        </p:nvGrpSpPr>
        <p:grpSpPr>
          <a:xfrm>
            <a:off x="6293644" y="1450181"/>
            <a:ext cx="1355769" cy="1303714"/>
            <a:chOff x="6293644" y="1450181"/>
            <a:chExt cx="1355769" cy="1303714"/>
          </a:xfrm>
        </p:grpSpPr>
        <p:cxnSp>
          <p:nvCxnSpPr>
            <p:cNvPr id="65" name="Straight Connector 64"/>
            <p:cNvCxnSpPr/>
            <p:nvPr/>
          </p:nvCxnSpPr>
          <p:spPr bwMode="auto">
            <a:xfrm flipH="1" flipV="1">
              <a:off x="6436519" y="1733550"/>
              <a:ext cx="220997" cy="2276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7" name="Straight Connector 66"/>
            <p:cNvCxnSpPr/>
            <p:nvPr/>
          </p:nvCxnSpPr>
          <p:spPr bwMode="auto">
            <a:xfrm flipH="1" flipV="1">
              <a:off x="6293644" y="2035969"/>
              <a:ext cx="85768" cy="2214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8" name="Straight Connector 67"/>
            <p:cNvCxnSpPr/>
            <p:nvPr/>
          </p:nvCxnSpPr>
          <p:spPr bwMode="auto">
            <a:xfrm flipH="1" flipV="1">
              <a:off x="6415088" y="2076450"/>
              <a:ext cx="256048" cy="22058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9" name="Straight Connector 68"/>
            <p:cNvCxnSpPr/>
            <p:nvPr/>
          </p:nvCxnSpPr>
          <p:spPr bwMode="auto">
            <a:xfrm flipH="1" flipV="1">
              <a:off x="6722269" y="2316956"/>
              <a:ext cx="194554" cy="2786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 name="Straight Connector 71"/>
            <p:cNvCxnSpPr/>
            <p:nvPr/>
          </p:nvCxnSpPr>
          <p:spPr bwMode="auto">
            <a:xfrm flipH="1" flipV="1">
              <a:off x="6969919" y="2359819"/>
              <a:ext cx="395831" cy="16831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4" name="Straight Connector 73"/>
            <p:cNvCxnSpPr/>
            <p:nvPr/>
          </p:nvCxnSpPr>
          <p:spPr bwMode="auto">
            <a:xfrm flipH="1">
              <a:off x="7320547" y="2572085"/>
              <a:ext cx="64170" cy="18181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6" name="Straight Connector 75"/>
            <p:cNvCxnSpPr/>
            <p:nvPr/>
          </p:nvCxnSpPr>
          <p:spPr bwMode="auto">
            <a:xfrm flipH="1" flipV="1">
              <a:off x="6710363" y="1774031"/>
              <a:ext cx="431966" cy="19856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7" name="Straight Connector 76"/>
            <p:cNvCxnSpPr/>
            <p:nvPr/>
          </p:nvCxnSpPr>
          <p:spPr bwMode="auto">
            <a:xfrm flipH="1" flipV="1">
              <a:off x="7210425" y="1993106"/>
              <a:ext cx="296153" cy="7812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0" name="Straight Connector 79"/>
            <p:cNvCxnSpPr/>
            <p:nvPr/>
          </p:nvCxnSpPr>
          <p:spPr bwMode="auto">
            <a:xfrm flipH="1">
              <a:off x="7574756" y="2056064"/>
              <a:ext cx="74657" cy="1800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7" name="Straight Connector 106"/>
            <p:cNvCxnSpPr/>
            <p:nvPr/>
          </p:nvCxnSpPr>
          <p:spPr bwMode="auto">
            <a:xfrm flipH="1">
              <a:off x="6362701" y="1738313"/>
              <a:ext cx="23812" cy="476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1" name="Straight Connector 110"/>
            <p:cNvCxnSpPr/>
            <p:nvPr/>
          </p:nvCxnSpPr>
          <p:spPr bwMode="auto">
            <a:xfrm flipH="1">
              <a:off x="6338888" y="2090738"/>
              <a:ext cx="47626" cy="13096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4" name="Straight Connector 113"/>
            <p:cNvCxnSpPr/>
            <p:nvPr/>
          </p:nvCxnSpPr>
          <p:spPr bwMode="auto">
            <a:xfrm flipH="1">
              <a:off x="6422232" y="1985963"/>
              <a:ext cx="78581" cy="5476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6" name="Straight Connector 115"/>
            <p:cNvCxnSpPr/>
            <p:nvPr/>
          </p:nvCxnSpPr>
          <p:spPr bwMode="auto">
            <a:xfrm flipH="1">
              <a:off x="6548438" y="1788319"/>
              <a:ext cx="121444" cy="15954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9" name="Straight Connector 118"/>
            <p:cNvCxnSpPr/>
            <p:nvPr/>
          </p:nvCxnSpPr>
          <p:spPr bwMode="auto">
            <a:xfrm flipH="1">
              <a:off x="6693694" y="1450181"/>
              <a:ext cx="154781" cy="29051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7" name="Group 16"/>
          <p:cNvGrpSpPr/>
          <p:nvPr/>
        </p:nvGrpSpPr>
        <p:grpSpPr>
          <a:xfrm>
            <a:off x="7843838" y="2152651"/>
            <a:ext cx="1002507" cy="2093118"/>
            <a:chOff x="7843838" y="2152651"/>
            <a:chExt cx="1002507" cy="2093118"/>
          </a:xfrm>
        </p:grpSpPr>
        <p:cxnSp>
          <p:nvCxnSpPr>
            <p:cNvPr id="86" name="Straight Connector 85"/>
            <p:cNvCxnSpPr/>
            <p:nvPr/>
          </p:nvCxnSpPr>
          <p:spPr bwMode="auto">
            <a:xfrm flipV="1">
              <a:off x="7843838" y="2209801"/>
              <a:ext cx="50006" cy="37861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7" name="Straight Connector 86"/>
            <p:cNvCxnSpPr/>
            <p:nvPr/>
          </p:nvCxnSpPr>
          <p:spPr bwMode="auto">
            <a:xfrm flipH="1" flipV="1">
              <a:off x="8196263" y="3126581"/>
              <a:ext cx="230982" cy="58340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6" name="Straight Connector 125"/>
            <p:cNvCxnSpPr/>
            <p:nvPr/>
          </p:nvCxnSpPr>
          <p:spPr bwMode="auto">
            <a:xfrm flipV="1">
              <a:off x="7915275" y="2152651"/>
              <a:ext cx="135731" cy="39528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8" name="Straight Connector 127"/>
            <p:cNvCxnSpPr/>
            <p:nvPr/>
          </p:nvCxnSpPr>
          <p:spPr bwMode="auto">
            <a:xfrm flipH="1" flipV="1">
              <a:off x="7853363" y="2647950"/>
              <a:ext cx="166688" cy="25479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0" name="Straight Connector 129"/>
            <p:cNvCxnSpPr/>
            <p:nvPr/>
          </p:nvCxnSpPr>
          <p:spPr bwMode="auto">
            <a:xfrm flipV="1">
              <a:off x="7855744" y="2586038"/>
              <a:ext cx="30956" cy="2381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5" name="Straight Connector 134"/>
            <p:cNvCxnSpPr/>
            <p:nvPr/>
          </p:nvCxnSpPr>
          <p:spPr bwMode="auto">
            <a:xfrm flipH="1" flipV="1">
              <a:off x="8065294" y="2945606"/>
              <a:ext cx="83344" cy="9763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7" name="Straight Connector 136"/>
            <p:cNvCxnSpPr/>
            <p:nvPr/>
          </p:nvCxnSpPr>
          <p:spPr bwMode="auto">
            <a:xfrm flipH="1">
              <a:off x="8215313" y="2878931"/>
              <a:ext cx="290512" cy="17145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9" name="Straight Connector 138"/>
            <p:cNvCxnSpPr/>
            <p:nvPr/>
          </p:nvCxnSpPr>
          <p:spPr bwMode="auto">
            <a:xfrm flipH="1" flipV="1">
              <a:off x="8551069" y="2883694"/>
              <a:ext cx="166688" cy="21431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1" name="Straight Connector 140"/>
            <p:cNvCxnSpPr/>
            <p:nvPr/>
          </p:nvCxnSpPr>
          <p:spPr bwMode="auto">
            <a:xfrm flipH="1">
              <a:off x="8608219" y="3167063"/>
              <a:ext cx="123825" cy="44291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2" name="Straight Connector 141"/>
            <p:cNvCxnSpPr/>
            <p:nvPr/>
          </p:nvCxnSpPr>
          <p:spPr bwMode="auto">
            <a:xfrm flipH="1">
              <a:off x="8265319" y="3783806"/>
              <a:ext cx="159544" cy="46196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8" name="Straight Connector 147"/>
            <p:cNvCxnSpPr/>
            <p:nvPr/>
          </p:nvCxnSpPr>
          <p:spPr bwMode="auto">
            <a:xfrm flipH="1" flipV="1">
              <a:off x="8615363" y="3664744"/>
              <a:ext cx="230982" cy="56197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8" name="Group 17"/>
          <p:cNvGrpSpPr/>
          <p:nvPr/>
        </p:nvGrpSpPr>
        <p:grpSpPr>
          <a:xfrm>
            <a:off x="6731794" y="4321969"/>
            <a:ext cx="854392" cy="909637"/>
            <a:chOff x="6731794" y="4321969"/>
            <a:chExt cx="854392" cy="909637"/>
          </a:xfrm>
        </p:grpSpPr>
        <p:cxnSp>
          <p:nvCxnSpPr>
            <p:cNvPr id="85" name="Straight Connector 84"/>
            <p:cNvCxnSpPr/>
            <p:nvPr/>
          </p:nvCxnSpPr>
          <p:spPr bwMode="auto">
            <a:xfrm flipV="1">
              <a:off x="6731794" y="5108735"/>
              <a:ext cx="156686" cy="9429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1" name="Straight Connector 150"/>
            <p:cNvCxnSpPr/>
            <p:nvPr/>
          </p:nvCxnSpPr>
          <p:spPr bwMode="auto">
            <a:xfrm flipV="1">
              <a:off x="6936581" y="4991100"/>
              <a:ext cx="57150" cy="7858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3" name="Straight Connector 152"/>
            <p:cNvCxnSpPr/>
            <p:nvPr/>
          </p:nvCxnSpPr>
          <p:spPr bwMode="auto">
            <a:xfrm flipV="1">
              <a:off x="7031831" y="4630104"/>
              <a:ext cx="249555" cy="31099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5" name="Straight Connector 154"/>
            <p:cNvCxnSpPr/>
            <p:nvPr/>
          </p:nvCxnSpPr>
          <p:spPr bwMode="auto">
            <a:xfrm flipH="1" flipV="1">
              <a:off x="6936581" y="5126831"/>
              <a:ext cx="57150" cy="10477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7" name="Straight Connector 156"/>
            <p:cNvCxnSpPr/>
            <p:nvPr/>
          </p:nvCxnSpPr>
          <p:spPr bwMode="auto">
            <a:xfrm>
              <a:off x="7374731" y="4614863"/>
              <a:ext cx="211455" cy="9144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9" name="Straight Connector 158"/>
            <p:cNvCxnSpPr/>
            <p:nvPr/>
          </p:nvCxnSpPr>
          <p:spPr bwMode="auto">
            <a:xfrm flipV="1">
              <a:off x="7181850" y="4586289"/>
              <a:ext cx="83344" cy="476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2" name="Straight Connector 161"/>
            <p:cNvCxnSpPr/>
            <p:nvPr/>
          </p:nvCxnSpPr>
          <p:spPr bwMode="auto">
            <a:xfrm>
              <a:off x="7074694" y="4517233"/>
              <a:ext cx="64294" cy="6191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6" name="Straight Connector 165"/>
            <p:cNvCxnSpPr/>
            <p:nvPr/>
          </p:nvCxnSpPr>
          <p:spPr bwMode="auto">
            <a:xfrm flipV="1">
              <a:off x="7079457" y="4321969"/>
              <a:ext cx="119062" cy="16669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91" name="Straight Connector 190"/>
          <p:cNvCxnSpPr/>
          <p:nvPr/>
        </p:nvCxnSpPr>
        <p:spPr bwMode="auto">
          <a:xfrm flipV="1">
            <a:off x="3188494" y="3962400"/>
            <a:ext cx="269081" cy="16906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5" name="Group 4"/>
          <p:cNvGrpSpPr/>
          <p:nvPr/>
        </p:nvGrpSpPr>
        <p:grpSpPr>
          <a:xfrm>
            <a:off x="1140619" y="3698081"/>
            <a:ext cx="1983581" cy="1402556"/>
            <a:chOff x="1140619" y="3698081"/>
            <a:chExt cx="1983581" cy="1402556"/>
          </a:xfrm>
        </p:grpSpPr>
        <p:cxnSp>
          <p:nvCxnSpPr>
            <p:cNvPr id="84" name="Straight Connector 83"/>
            <p:cNvCxnSpPr/>
            <p:nvPr/>
          </p:nvCxnSpPr>
          <p:spPr bwMode="auto">
            <a:xfrm flipH="1" flipV="1">
              <a:off x="2677963" y="4066027"/>
              <a:ext cx="189062" cy="16783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8" name="Straight Connector 87"/>
            <p:cNvCxnSpPr/>
            <p:nvPr/>
          </p:nvCxnSpPr>
          <p:spPr bwMode="auto">
            <a:xfrm flipH="1" flipV="1">
              <a:off x="2216944" y="4426744"/>
              <a:ext cx="264319" cy="45005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2" name="Straight Connector 171"/>
            <p:cNvCxnSpPr/>
            <p:nvPr/>
          </p:nvCxnSpPr>
          <p:spPr bwMode="auto">
            <a:xfrm flipH="1">
              <a:off x="2219326" y="4069556"/>
              <a:ext cx="414337" cy="30956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5" name="Straight Connector 174"/>
            <p:cNvCxnSpPr/>
            <p:nvPr/>
          </p:nvCxnSpPr>
          <p:spPr bwMode="auto">
            <a:xfrm flipV="1">
              <a:off x="2512221" y="4591050"/>
              <a:ext cx="78579" cy="28336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8" name="Straight Connector 177"/>
            <p:cNvCxnSpPr/>
            <p:nvPr/>
          </p:nvCxnSpPr>
          <p:spPr bwMode="auto">
            <a:xfrm flipV="1">
              <a:off x="2619375" y="4274344"/>
              <a:ext cx="254794" cy="25717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0" name="Straight Connector 179"/>
            <p:cNvCxnSpPr/>
            <p:nvPr/>
          </p:nvCxnSpPr>
          <p:spPr bwMode="auto">
            <a:xfrm flipV="1">
              <a:off x="1900240" y="4922044"/>
              <a:ext cx="559591" cy="17859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2" name="Straight Connector 181"/>
            <p:cNvCxnSpPr/>
            <p:nvPr/>
          </p:nvCxnSpPr>
          <p:spPr bwMode="auto">
            <a:xfrm flipH="1">
              <a:off x="1140619" y="4400550"/>
              <a:ext cx="614365" cy="17145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3" name="Straight Connector 182"/>
            <p:cNvCxnSpPr/>
            <p:nvPr/>
          </p:nvCxnSpPr>
          <p:spPr bwMode="auto">
            <a:xfrm>
              <a:off x="1814515" y="4393406"/>
              <a:ext cx="342898" cy="714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9" name="Straight Connector 188"/>
            <p:cNvCxnSpPr/>
            <p:nvPr/>
          </p:nvCxnSpPr>
          <p:spPr bwMode="auto">
            <a:xfrm flipV="1">
              <a:off x="2919413" y="4160044"/>
              <a:ext cx="204787" cy="8572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3" name="Straight Connector 192"/>
            <p:cNvCxnSpPr/>
            <p:nvPr/>
          </p:nvCxnSpPr>
          <p:spPr bwMode="auto">
            <a:xfrm flipH="1" flipV="1">
              <a:off x="2490789" y="3698081"/>
              <a:ext cx="150017" cy="32623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06" name="TextBox 205"/>
          <p:cNvSpPr txBox="1"/>
          <p:nvPr/>
        </p:nvSpPr>
        <p:spPr>
          <a:xfrm>
            <a:off x="3702163" y="2647520"/>
            <a:ext cx="625362" cy="276999"/>
          </a:xfrm>
          <a:prstGeom prst="rect">
            <a:avLst/>
          </a:prstGeom>
          <a:noFill/>
        </p:spPr>
        <p:txBody>
          <a:bodyPr wrap="square" rtlCol="0">
            <a:spAutoFit/>
          </a:bodyPr>
          <a:lstStyle/>
          <a:p>
            <a:pPr algn="ctr"/>
            <a:r>
              <a:rPr lang="en-US" sz="1200" cap="all" dirty="0" smtClean="0">
                <a:solidFill>
                  <a:srgbClr val="FFFFFF"/>
                </a:solidFill>
                <a:latin typeface="+mn-lt"/>
              </a:rPr>
              <a:t>Leo</a:t>
            </a:r>
            <a:endParaRPr lang="en-US" sz="1200" cap="all" dirty="0">
              <a:solidFill>
                <a:srgbClr val="FFFFFF"/>
              </a:solidFill>
              <a:latin typeface="+mn-lt"/>
            </a:endParaRPr>
          </a:p>
        </p:txBody>
      </p:sp>
      <p:sp>
        <p:nvSpPr>
          <p:cNvPr id="207" name="TextBox 206"/>
          <p:cNvSpPr txBox="1"/>
          <p:nvPr/>
        </p:nvSpPr>
        <p:spPr>
          <a:xfrm>
            <a:off x="3289300" y="3165306"/>
            <a:ext cx="914399" cy="276999"/>
          </a:xfrm>
          <a:prstGeom prst="rect">
            <a:avLst/>
          </a:prstGeom>
          <a:noFill/>
        </p:spPr>
        <p:txBody>
          <a:bodyPr wrap="square" rtlCol="0">
            <a:spAutoFit/>
          </a:bodyPr>
          <a:lstStyle/>
          <a:p>
            <a:pPr algn="r"/>
            <a:r>
              <a:rPr lang="en-US" sz="1200" dirty="0" smtClean="0">
                <a:solidFill>
                  <a:srgbClr val="FFFFFF"/>
                </a:solidFill>
                <a:latin typeface="+mn-lt"/>
              </a:rPr>
              <a:t>Denebola</a:t>
            </a:r>
            <a:endParaRPr lang="en-US" sz="1200" dirty="0">
              <a:solidFill>
                <a:srgbClr val="FFFFFF"/>
              </a:solidFill>
              <a:latin typeface="+mn-lt"/>
            </a:endParaRPr>
          </a:p>
        </p:txBody>
      </p:sp>
      <p:sp>
        <p:nvSpPr>
          <p:cNvPr id="208" name="TextBox 207"/>
          <p:cNvSpPr txBox="1"/>
          <p:nvPr/>
        </p:nvSpPr>
        <p:spPr>
          <a:xfrm>
            <a:off x="4235450" y="3290857"/>
            <a:ext cx="910163" cy="276999"/>
          </a:xfrm>
          <a:prstGeom prst="rect">
            <a:avLst/>
          </a:prstGeom>
          <a:noFill/>
        </p:spPr>
        <p:txBody>
          <a:bodyPr wrap="square" rtlCol="0">
            <a:spAutoFit/>
          </a:bodyPr>
          <a:lstStyle/>
          <a:p>
            <a:r>
              <a:rPr lang="en-US" sz="1200" dirty="0" err="1" smtClean="0">
                <a:solidFill>
                  <a:srgbClr val="FFFFFF"/>
                </a:solidFill>
                <a:latin typeface="+mn-lt"/>
              </a:rPr>
              <a:t>Regulus</a:t>
            </a:r>
            <a:endParaRPr lang="en-US" sz="1200" dirty="0">
              <a:solidFill>
                <a:srgbClr val="FFFFFF"/>
              </a:solidFill>
              <a:latin typeface="+mn-lt"/>
            </a:endParaRPr>
          </a:p>
        </p:txBody>
      </p:sp>
      <p:sp>
        <p:nvSpPr>
          <p:cNvPr id="209" name="TextBox 208"/>
          <p:cNvSpPr txBox="1"/>
          <p:nvPr/>
        </p:nvSpPr>
        <p:spPr>
          <a:xfrm>
            <a:off x="7510233" y="1249741"/>
            <a:ext cx="1633767" cy="461665"/>
          </a:xfrm>
          <a:prstGeom prst="rect">
            <a:avLst/>
          </a:prstGeom>
          <a:noFill/>
        </p:spPr>
        <p:txBody>
          <a:bodyPr wrap="square" rtlCol="0">
            <a:spAutoFit/>
          </a:bodyPr>
          <a:lstStyle/>
          <a:p>
            <a:pPr algn="ctr"/>
            <a:r>
              <a:rPr lang="en-US" sz="1200" cap="small" dirty="0" smtClean="0">
                <a:solidFill>
                  <a:srgbClr val="FFCC00"/>
                </a:solidFill>
                <a:latin typeface="+mn-lt"/>
              </a:rPr>
              <a:t>Ecliptic: Path of the Sun &amp; Planets</a:t>
            </a:r>
            <a:endParaRPr lang="en-US" sz="1200" cap="small" dirty="0">
              <a:solidFill>
                <a:srgbClr val="FFCC00"/>
              </a:solidFill>
              <a:latin typeface="+mn-lt"/>
            </a:endParaRPr>
          </a:p>
        </p:txBody>
      </p:sp>
      <p:sp>
        <p:nvSpPr>
          <p:cNvPr id="210" name="TextBox 209"/>
          <p:cNvSpPr txBox="1"/>
          <p:nvPr/>
        </p:nvSpPr>
        <p:spPr>
          <a:xfrm>
            <a:off x="1404307" y="4523493"/>
            <a:ext cx="909063" cy="276999"/>
          </a:xfrm>
          <a:prstGeom prst="rect">
            <a:avLst/>
          </a:prstGeom>
          <a:noFill/>
        </p:spPr>
        <p:txBody>
          <a:bodyPr wrap="square" rtlCol="0">
            <a:spAutoFit/>
          </a:bodyPr>
          <a:lstStyle/>
          <a:p>
            <a:pPr algn="ctr"/>
            <a:r>
              <a:rPr lang="en-US" sz="1200" cap="small" dirty="0" smtClean="0">
                <a:solidFill>
                  <a:srgbClr val="FFFF66"/>
                </a:solidFill>
                <a:latin typeface="+mn-lt"/>
              </a:rPr>
              <a:t>Jupiter</a:t>
            </a:r>
            <a:endParaRPr lang="en-US" sz="1200" cap="small" dirty="0">
              <a:solidFill>
                <a:srgbClr val="FFFF66"/>
              </a:solidFill>
              <a:latin typeface="+mn-lt"/>
            </a:endParaRPr>
          </a:p>
        </p:txBody>
      </p:sp>
      <p:sp>
        <p:nvSpPr>
          <p:cNvPr id="211" name="TextBox 210"/>
          <p:cNvSpPr txBox="1"/>
          <p:nvPr/>
        </p:nvSpPr>
        <p:spPr>
          <a:xfrm>
            <a:off x="1731282" y="3890533"/>
            <a:ext cx="949212" cy="276999"/>
          </a:xfrm>
          <a:prstGeom prst="rect">
            <a:avLst/>
          </a:prstGeom>
          <a:noFill/>
        </p:spPr>
        <p:txBody>
          <a:bodyPr wrap="square" rtlCol="0">
            <a:spAutoFit/>
          </a:bodyPr>
          <a:lstStyle/>
          <a:p>
            <a:pPr algn="ctr"/>
            <a:r>
              <a:rPr lang="en-US" sz="1200" cap="all" dirty="0" smtClean="0">
                <a:solidFill>
                  <a:srgbClr val="FFFFFF"/>
                </a:solidFill>
                <a:latin typeface="+mn-lt"/>
              </a:rPr>
              <a:t>Virgo</a:t>
            </a:r>
            <a:endParaRPr lang="en-US" sz="1200" cap="all" dirty="0">
              <a:solidFill>
                <a:srgbClr val="FFFFFF"/>
              </a:solidFill>
              <a:latin typeface="+mn-lt"/>
            </a:endParaRPr>
          </a:p>
        </p:txBody>
      </p:sp>
      <p:sp>
        <p:nvSpPr>
          <p:cNvPr id="213" name="TextBox 212"/>
          <p:cNvSpPr txBox="1"/>
          <p:nvPr/>
        </p:nvSpPr>
        <p:spPr>
          <a:xfrm rot="21307702">
            <a:off x="5080000" y="3680026"/>
            <a:ext cx="1851378" cy="276999"/>
          </a:xfrm>
          <a:prstGeom prst="rect">
            <a:avLst/>
          </a:prstGeom>
          <a:noFill/>
        </p:spPr>
        <p:txBody>
          <a:bodyPr wrap="square" rtlCol="0">
            <a:spAutoFit/>
          </a:bodyPr>
          <a:lstStyle/>
          <a:p>
            <a:pPr algn="ctr"/>
            <a:r>
              <a:rPr lang="en-US" sz="1200" cap="small" dirty="0" smtClean="0">
                <a:solidFill>
                  <a:srgbClr val="B3FFB3"/>
                </a:solidFill>
                <a:latin typeface="+mn-lt"/>
              </a:rPr>
              <a:t>Celestial Equator</a:t>
            </a:r>
            <a:endParaRPr lang="en-US" sz="1200" cap="small" dirty="0">
              <a:solidFill>
                <a:srgbClr val="B3FFB3"/>
              </a:solidFill>
              <a:latin typeface="+mn-lt"/>
            </a:endParaRPr>
          </a:p>
        </p:txBody>
      </p:sp>
      <p:sp>
        <p:nvSpPr>
          <p:cNvPr id="215" name="TextBox 214"/>
          <p:cNvSpPr txBox="1"/>
          <p:nvPr/>
        </p:nvSpPr>
        <p:spPr>
          <a:xfrm>
            <a:off x="3031112" y="4162426"/>
            <a:ext cx="966213" cy="461665"/>
          </a:xfrm>
          <a:prstGeom prst="rect">
            <a:avLst/>
          </a:prstGeom>
          <a:noFill/>
        </p:spPr>
        <p:txBody>
          <a:bodyPr wrap="square" rtlCol="0">
            <a:spAutoFit/>
          </a:bodyPr>
          <a:lstStyle/>
          <a:p>
            <a:pPr algn="ctr"/>
            <a:r>
              <a:rPr lang="en-US" sz="1200" cap="small" dirty="0" smtClean="0">
                <a:solidFill>
                  <a:srgbClr val="FF9933"/>
                </a:solidFill>
                <a:latin typeface="+mn-lt"/>
              </a:rPr>
              <a:t>Autumnal Equinox</a:t>
            </a:r>
            <a:endParaRPr lang="en-US" sz="1200" cap="small" dirty="0">
              <a:solidFill>
                <a:srgbClr val="FF9933"/>
              </a:solidFill>
              <a:latin typeface="+mn-lt"/>
            </a:endParaRPr>
          </a:p>
        </p:txBody>
      </p:sp>
      <p:sp>
        <p:nvSpPr>
          <p:cNvPr id="219" name="TextBox 218"/>
          <p:cNvSpPr txBox="1"/>
          <p:nvPr/>
        </p:nvSpPr>
        <p:spPr>
          <a:xfrm>
            <a:off x="7972201" y="1819575"/>
            <a:ext cx="966213" cy="461665"/>
          </a:xfrm>
          <a:prstGeom prst="rect">
            <a:avLst/>
          </a:prstGeom>
          <a:noFill/>
        </p:spPr>
        <p:txBody>
          <a:bodyPr wrap="square" rtlCol="0">
            <a:spAutoFit/>
          </a:bodyPr>
          <a:lstStyle/>
          <a:p>
            <a:pPr algn="ctr"/>
            <a:r>
              <a:rPr lang="en-US" sz="1200" cap="small" dirty="0" smtClean="0">
                <a:solidFill>
                  <a:schemeClr val="bg2"/>
                </a:solidFill>
                <a:latin typeface="+mn-lt"/>
              </a:rPr>
              <a:t>Summer Solstice</a:t>
            </a:r>
            <a:endParaRPr lang="en-US" sz="1200" cap="small" dirty="0">
              <a:solidFill>
                <a:schemeClr val="bg2"/>
              </a:solidFill>
              <a:latin typeface="+mn-lt"/>
            </a:endParaRPr>
          </a:p>
        </p:txBody>
      </p:sp>
      <p:sp>
        <p:nvSpPr>
          <p:cNvPr id="229" name="TextBox 228"/>
          <p:cNvSpPr txBox="1"/>
          <p:nvPr/>
        </p:nvSpPr>
        <p:spPr>
          <a:xfrm>
            <a:off x="5132446" y="3102486"/>
            <a:ext cx="949212" cy="276999"/>
          </a:xfrm>
          <a:prstGeom prst="rect">
            <a:avLst/>
          </a:prstGeom>
          <a:noFill/>
        </p:spPr>
        <p:txBody>
          <a:bodyPr wrap="square" rtlCol="0">
            <a:spAutoFit/>
          </a:bodyPr>
          <a:lstStyle/>
          <a:p>
            <a:pPr algn="ctr"/>
            <a:r>
              <a:rPr lang="en-US" sz="1200" cap="all" dirty="0" smtClean="0">
                <a:solidFill>
                  <a:srgbClr val="FFFFFF"/>
                </a:solidFill>
                <a:latin typeface="+mn-lt"/>
              </a:rPr>
              <a:t>Cancer</a:t>
            </a:r>
            <a:endParaRPr lang="en-US" sz="1200" cap="all" dirty="0">
              <a:solidFill>
                <a:srgbClr val="FFFFFF"/>
              </a:solidFill>
              <a:latin typeface="+mn-lt"/>
            </a:endParaRPr>
          </a:p>
        </p:txBody>
      </p:sp>
      <p:sp>
        <p:nvSpPr>
          <p:cNvPr id="232" name="TextBox 231"/>
          <p:cNvSpPr txBox="1"/>
          <p:nvPr/>
        </p:nvSpPr>
        <p:spPr>
          <a:xfrm>
            <a:off x="6670569" y="1573230"/>
            <a:ext cx="949212" cy="276999"/>
          </a:xfrm>
          <a:prstGeom prst="rect">
            <a:avLst/>
          </a:prstGeom>
          <a:noFill/>
        </p:spPr>
        <p:txBody>
          <a:bodyPr wrap="square" rtlCol="0">
            <a:spAutoFit/>
          </a:bodyPr>
          <a:lstStyle/>
          <a:p>
            <a:pPr algn="ctr"/>
            <a:r>
              <a:rPr lang="en-US" sz="1200" cap="all" dirty="0" smtClean="0">
                <a:solidFill>
                  <a:srgbClr val="FFFFFF"/>
                </a:solidFill>
                <a:latin typeface="+mn-lt"/>
              </a:rPr>
              <a:t>Gemini</a:t>
            </a:r>
            <a:endParaRPr lang="en-US" sz="1200" cap="all" dirty="0">
              <a:solidFill>
                <a:srgbClr val="FFFFFF"/>
              </a:solidFill>
              <a:latin typeface="+mn-lt"/>
            </a:endParaRPr>
          </a:p>
        </p:txBody>
      </p:sp>
      <p:sp>
        <p:nvSpPr>
          <p:cNvPr id="233" name="TextBox 232"/>
          <p:cNvSpPr txBox="1"/>
          <p:nvPr/>
        </p:nvSpPr>
        <p:spPr>
          <a:xfrm>
            <a:off x="8007024" y="2561203"/>
            <a:ext cx="949212" cy="276999"/>
          </a:xfrm>
          <a:prstGeom prst="rect">
            <a:avLst/>
          </a:prstGeom>
          <a:noFill/>
        </p:spPr>
        <p:txBody>
          <a:bodyPr wrap="square" rtlCol="0">
            <a:spAutoFit/>
          </a:bodyPr>
          <a:lstStyle/>
          <a:p>
            <a:pPr algn="ctr"/>
            <a:r>
              <a:rPr lang="en-US" sz="1200" cap="all" dirty="0" smtClean="0">
                <a:solidFill>
                  <a:srgbClr val="FFFFFF"/>
                </a:solidFill>
                <a:latin typeface="+mn-lt"/>
              </a:rPr>
              <a:t>Orion</a:t>
            </a:r>
            <a:endParaRPr lang="en-US" sz="1200" cap="all" dirty="0">
              <a:solidFill>
                <a:srgbClr val="FFFFFF"/>
              </a:solidFill>
              <a:latin typeface="+mn-lt"/>
            </a:endParaRPr>
          </a:p>
        </p:txBody>
      </p:sp>
      <p:sp>
        <p:nvSpPr>
          <p:cNvPr id="234" name="TextBox 233"/>
          <p:cNvSpPr txBox="1"/>
          <p:nvPr/>
        </p:nvSpPr>
        <p:spPr>
          <a:xfrm>
            <a:off x="6238002" y="4502333"/>
            <a:ext cx="949212" cy="461665"/>
          </a:xfrm>
          <a:prstGeom prst="rect">
            <a:avLst/>
          </a:prstGeom>
          <a:noFill/>
        </p:spPr>
        <p:txBody>
          <a:bodyPr wrap="square" rtlCol="0">
            <a:spAutoFit/>
          </a:bodyPr>
          <a:lstStyle/>
          <a:p>
            <a:pPr algn="ctr"/>
            <a:r>
              <a:rPr lang="en-US" sz="1200" cap="all" dirty="0" err="1" smtClean="0">
                <a:solidFill>
                  <a:srgbClr val="FFFFFF"/>
                </a:solidFill>
                <a:latin typeface="+mn-lt"/>
              </a:rPr>
              <a:t>Canis</a:t>
            </a:r>
            <a:r>
              <a:rPr lang="en-US" sz="1200" cap="all" dirty="0" smtClean="0">
                <a:solidFill>
                  <a:srgbClr val="FFFFFF"/>
                </a:solidFill>
                <a:latin typeface="+mn-lt"/>
              </a:rPr>
              <a:t> Major</a:t>
            </a:r>
            <a:endParaRPr lang="en-US" sz="1200" cap="all" dirty="0">
              <a:solidFill>
                <a:srgbClr val="FFFFFF"/>
              </a:solidFill>
              <a:latin typeface="+mn-lt"/>
            </a:endParaRPr>
          </a:p>
        </p:txBody>
      </p:sp>
      <p:sp>
        <p:nvSpPr>
          <p:cNvPr id="235" name="TextBox 234"/>
          <p:cNvSpPr txBox="1"/>
          <p:nvPr/>
        </p:nvSpPr>
        <p:spPr>
          <a:xfrm>
            <a:off x="2485477" y="4788582"/>
            <a:ext cx="910163" cy="276999"/>
          </a:xfrm>
          <a:prstGeom prst="rect">
            <a:avLst/>
          </a:prstGeom>
          <a:noFill/>
        </p:spPr>
        <p:txBody>
          <a:bodyPr wrap="square" rtlCol="0">
            <a:spAutoFit/>
          </a:bodyPr>
          <a:lstStyle/>
          <a:p>
            <a:pPr algn="l"/>
            <a:r>
              <a:rPr lang="en-US" sz="1200" dirty="0" smtClean="0">
                <a:solidFill>
                  <a:srgbClr val="FFFFFF"/>
                </a:solidFill>
                <a:latin typeface="+mn-lt"/>
              </a:rPr>
              <a:t>Spica</a:t>
            </a:r>
            <a:endParaRPr lang="en-US" sz="1200" dirty="0">
              <a:solidFill>
                <a:srgbClr val="FFFFFF"/>
              </a:solidFill>
              <a:latin typeface="+mn-lt"/>
            </a:endParaRPr>
          </a:p>
        </p:txBody>
      </p:sp>
      <p:sp>
        <p:nvSpPr>
          <p:cNvPr id="237" name="TextBox 236"/>
          <p:cNvSpPr txBox="1"/>
          <p:nvPr/>
        </p:nvSpPr>
        <p:spPr>
          <a:xfrm>
            <a:off x="4561142" y="2744464"/>
            <a:ext cx="909063" cy="276999"/>
          </a:xfrm>
          <a:prstGeom prst="rect">
            <a:avLst/>
          </a:prstGeom>
          <a:noFill/>
        </p:spPr>
        <p:txBody>
          <a:bodyPr wrap="square" rtlCol="0">
            <a:spAutoFit/>
          </a:bodyPr>
          <a:lstStyle/>
          <a:p>
            <a:pPr algn="ctr"/>
            <a:r>
              <a:rPr lang="en-US" sz="1200" cap="small" dirty="0" smtClean="0">
                <a:solidFill>
                  <a:srgbClr val="FF0000"/>
                </a:solidFill>
                <a:latin typeface="+mn-lt"/>
              </a:rPr>
              <a:t>Mars</a:t>
            </a:r>
            <a:endParaRPr lang="en-US" sz="1200" cap="small" dirty="0">
              <a:solidFill>
                <a:srgbClr val="FF0000"/>
              </a:solidFill>
              <a:latin typeface="+mn-lt"/>
            </a:endParaRPr>
          </a:p>
        </p:txBody>
      </p:sp>
      <p:sp>
        <p:nvSpPr>
          <p:cNvPr id="238" name="TextBox 237"/>
          <p:cNvSpPr txBox="1"/>
          <p:nvPr/>
        </p:nvSpPr>
        <p:spPr>
          <a:xfrm>
            <a:off x="5927518" y="2448925"/>
            <a:ext cx="909063" cy="276999"/>
          </a:xfrm>
          <a:prstGeom prst="rect">
            <a:avLst/>
          </a:prstGeom>
          <a:noFill/>
        </p:spPr>
        <p:txBody>
          <a:bodyPr wrap="square" rtlCol="0">
            <a:spAutoFit/>
          </a:bodyPr>
          <a:lstStyle/>
          <a:p>
            <a:pPr algn="ctr"/>
            <a:r>
              <a:rPr lang="en-US" sz="1200" cap="small" dirty="0" smtClean="0">
                <a:solidFill>
                  <a:srgbClr val="666699"/>
                </a:solidFill>
                <a:latin typeface="+mn-lt"/>
              </a:rPr>
              <a:t>Venus</a:t>
            </a:r>
            <a:endParaRPr lang="en-US" sz="1200" cap="small" dirty="0">
              <a:solidFill>
                <a:srgbClr val="666699"/>
              </a:solidFill>
              <a:latin typeface="+mn-lt"/>
            </a:endParaRPr>
          </a:p>
        </p:txBody>
      </p:sp>
      <p:sp>
        <p:nvSpPr>
          <p:cNvPr id="239" name="Freeform 238"/>
          <p:cNvSpPr/>
          <p:nvPr/>
        </p:nvSpPr>
        <p:spPr bwMode="auto">
          <a:xfrm>
            <a:off x="1588293" y="1652587"/>
            <a:ext cx="7543801" cy="3971925"/>
          </a:xfrm>
          <a:custGeom>
            <a:avLst/>
            <a:gdLst>
              <a:gd name="connsiteX0" fmla="*/ 0 w 7524750"/>
              <a:gd name="connsiteY0" fmla="*/ 3971925 h 3971925"/>
              <a:gd name="connsiteX1" fmla="*/ 781050 w 7524750"/>
              <a:gd name="connsiteY1" fmla="*/ 3238500 h 3971925"/>
              <a:gd name="connsiteX2" fmla="*/ 1704975 w 7524750"/>
              <a:gd name="connsiteY2" fmla="*/ 2486025 h 3971925"/>
              <a:gd name="connsiteX3" fmla="*/ 2600325 w 7524750"/>
              <a:gd name="connsiteY3" fmla="*/ 1876425 h 3971925"/>
              <a:gd name="connsiteX4" fmla="*/ 3790950 w 7524750"/>
              <a:gd name="connsiteY4" fmla="*/ 1209675 h 3971925"/>
              <a:gd name="connsiteX5" fmla="*/ 4800600 w 7524750"/>
              <a:gd name="connsiteY5" fmla="*/ 771525 h 3971925"/>
              <a:gd name="connsiteX6" fmla="*/ 6010275 w 7524750"/>
              <a:gd name="connsiteY6" fmla="*/ 352425 h 3971925"/>
              <a:gd name="connsiteX7" fmla="*/ 7524750 w 7524750"/>
              <a:gd name="connsiteY7" fmla="*/ 0 h 3971925"/>
              <a:gd name="connsiteX8" fmla="*/ 7524750 w 7524750"/>
              <a:gd name="connsiteY8" fmla="*/ 0 h 3971925"/>
              <a:gd name="connsiteX0" fmla="*/ 0 w 7643959"/>
              <a:gd name="connsiteY0" fmla="*/ 3994594 h 3994594"/>
              <a:gd name="connsiteX1" fmla="*/ 781050 w 7643959"/>
              <a:gd name="connsiteY1" fmla="*/ 3261169 h 3994594"/>
              <a:gd name="connsiteX2" fmla="*/ 1704975 w 7643959"/>
              <a:gd name="connsiteY2" fmla="*/ 2508694 h 3994594"/>
              <a:gd name="connsiteX3" fmla="*/ 2600325 w 7643959"/>
              <a:gd name="connsiteY3" fmla="*/ 1899094 h 3994594"/>
              <a:gd name="connsiteX4" fmla="*/ 3790950 w 7643959"/>
              <a:gd name="connsiteY4" fmla="*/ 1232344 h 3994594"/>
              <a:gd name="connsiteX5" fmla="*/ 4800600 w 7643959"/>
              <a:gd name="connsiteY5" fmla="*/ 794194 h 3994594"/>
              <a:gd name="connsiteX6" fmla="*/ 6010275 w 7643959"/>
              <a:gd name="connsiteY6" fmla="*/ 375094 h 3994594"/>
              <a:gd name="connsiteX7" fmla="*/ 7524750 w 7643959"/>
              <a:gd name="connsiteY7" fmla="*/ 22669 h 3994594"/>
              <a:gd name="connsiteX8" fmla="*/ 7550944 w 7643959"/>
              <a:gd name="connsiteY8" fmla="*/ 36956 h 3994594"/>
              <a:gd name="connsiteX0" fmla="*/ 0 w 7550944"/>
              <a:gd name="connsiteY0" fmla="*/ 3957638 h 3957638"/>
              <a:gd name="connsiteX1" fmla="*/ 781050 w 7550944"/>
              <a:gd name="connsiteY1" fmla="*/ 3224213 h 3957638"/>
              <a:gd name="connsiteX2" fmla="*/ 1704975 w 7550944"/>
              <a:gd name="connsiteY2" fmla="*/ 2471738 h 3957638"/>
              <a:gd name="connsiteX3" fmla="*/ 2600325 w 7550944"/>
              <a:gd name="connsiteY3" fmla="*/ 1862138 h 3957638"/>
              <a:gd name="connsiteX4" fmla="*/ 3790950 w 7550944"/>
              <a:gd name="connsiteY4" fmla="*/ 1195388 h 3957638"/>
              <a:gd name="connsiteX5" fmla="*/ 4800600 w 7550944"/>
              <a:gd name="connsiteY5" fmla="*/ 757238 h 3957638"/>
              <a:gd name="connsiteX6" fmla="*/ 6010275 w 7550944"/>
              <a:gd name="connsiteY6" fmla="*/ 338138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600325 w 7550944"/>
              <a:gd name="connsiteY3" fmla="*/ 1862138 h 3957638"/>
              <a:gd name="connsiteX4" fmla="*/ 3790950 w 7550944"/>
              <a:gd name="connsiteY4" fmla="*/ 1195388 h 3957638"/>
              <a:gd name="connsiteX5" fmla="*/ 4800600 w 7550944"/>
              <a:gd name="connsiteY5" fmla="*/ 757238 h 3957638"/>
              <a:gd name="connsiteX6" fmla="*/ 6012656 w 7550944"/>
              <a:gd name="connsiteY6" fmla="*/ 161926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600325 w 7550944"/>
              <a:gd name="connsiteY3" fmla="*/ 1862138 h 3957638"/>
              <a:gd name="connsiteX4" fmla="*/ 3790950 w 7550944"/>
              <a:gd name="connsiteY4" fmla="*/ 1195388 h 3957638"/>
              <a:gd name="connsiteX5" fmla="*/ 4800600 w 7550944"/>
              <a:gd name="connsiteY5" fmla="*/ 757238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600325 w 7550944"/>
              <a:gd name="connsiteY3" fmla="*/ 1862138 h 3957638"/>
              <a:gd name="connsiteX4" fmla="*/ 3790950 w 7550944"/>
              <a:gd name="connsiteY4" fmla="*/ 1195388 h 3957638"/>
              <a:gd name="connsiteX5" fmla="*/ 4931568 w 7550944"/>
              <a:gd name="connsiteY5" fmla="*/ 447675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600325 w 7550944"/>
              <a:gd name="connsiteY3" fmla="*/ 1862138 h 3957638"/>
              <a:gd name="connsiteX4" fmla="*/ 3790950 w 7550944"/>
              <a:gd name="connsiteY4" fmla="*/ 1195388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600325 w 7550944"/>
              <a:gd name="connsiteY3" fmla="*/ 1862138 h 3957638"/>
              <a:gd name="connsiteX4" fmla="*/ 3752850 w 7550944"/>
              <a:gd name="connsiteY4" fmla="*/ 1131094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600325 w 7550944"/>
              <a:gd name="connsiteY3" fmla="*/ 1862138 h 3957638"/>
              <a:gd name="connsiteX4" fmla="*/ 3810000 w 7550944"/>
              <a:gd name="connsiteY4" fmla="*/ 1200150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507457 w 7550944"/>
              <a:gd name="connsiteY3" fmla="*/ 1762125 h 3957638"/>
              <a:gd name="connsiteX4" fmla="*/ 3810000 w 7550944"/>
              <a:gd name="connsiteY4" fmla="*/ 1200150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586038 w 7550944"/>
              <a:gd name="connsiteY3" fmla="*/ 1881187 h 3957638"/>
              <a:gd name="connsiteX4" fmla="*/ 3810000 w 7550944"/>
              <a:gd name="connsiteY4" fmla="*/ 1200150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633538 w 7550944"/>
              <a:gd name="connsiteY2" fmla="*/ 2247901 h 3957638"/>
              <a:gd name="connsiteX3" fmla="*/ 2586038 w 7550944"/>
              <a:gd name="connsiteY3" fmla="*/ 1881187 h 3957638"/>
              <a:gd name="connsiteX4" fmla="*/ 3810000 w 7550944"/>
              <a:gd name="connsiteY4" fmla="*/ 1200150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809750 w 7550944"/>
              <a:gd name="connsiteY2" fmla="*/ 2409826 h 3957638"/>
              <a:gd name="connsiteX3" fmla="*/ 2586038 w 7550944"/>
              <a:gd name="connsiteY3" fmla="*/ 1881187 h 3957638"/>
              <a:gd name="connsiteX4" fmla="*/ 3810000 w 7550944"/>
              <a:gd name="connsiteY4" fmla="*/ 1200150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28662 w 7550944"/>
              <a:gd name="connsiteY1" fmla="*/ 3162300 h 3957638"/>
              <a:gd name="connsiteX2" fmla="*/ 1809750 w 7550944"/>
              <a:gd name="connsiteY2" fmla="*/ 2409826 h 3957638"/>
              <a:gd name="connsiteX3" fmla="*/ 2586038 w 7550944"/>
              <a:gd name="connsiteY3" fmla="*/ 1881187 h 3957638"/>
              <a:gd name="connsiteX4" fmla="*/ 3810000 w 7550944"/>
              <a:gd name="connsiteY4" fmla="*/ 1200150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90575 w 7550944"/>
              <a:gd name="connsiteY1" fmla="*/ 3221831 h 3957638"/>
              <a:gd name="connsiteX2" fmla="*/ 1809750 w 7550944"/>
              <a:gd name="connsiteY2" fmla="*/ 2409826 h 3957638"/>
              <a:gd name="connsiteX3" fmla="*/ 2586038 w 7550944"/>
              <a:gd name="connsiteY3" fmla="*/ 1881187 h 3957638"/>
              <a:gd name="connsiteX4" fmla="*/ 3810000 w 7550944"/>
              <a:gd name="connsiteY4" fmla="*/ 1200150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43801"/>
              <a:gd name="connsiteY0" fmla="*/ 3971925 h 3971925"/>
              <a:gd name="connsiteX1" fmla="*/ 783432 w 7543801"/>
              <a:gd name="connsiteY1" fmla="*/ 3221831 h 3971925"/>
              <a:gd name="connsiteX2" fmla="*/ 1802607 w 7543801"/>
              <a:gd name="connsiteY2" fmla="*/ 2409826 h 3971925"/>
              <a:gd name="connsiteX3" fmla="*/ 2578895 w 7543801"/>
              <a:gd name="connsiteY3" fmla="*/ 1881187 h 3971925"/>
              <a:gd name="connsiteX4" fmla="*/ 3802857 w 7543801"/>
              <a:gd name="connsiteY4" fmla="*/ 1200150 h 3971925"/>
              <a:gd name="connsiteX5" fmla="*/ 5038725 w 7543801"/>
              <a:gd name="connsiteY5" fmla="*/ 669132 h 3971925"/>
              <a:gd name="connsiteX6" fmla="*/ 6386513 w 7543801"/>
              <a:gd name="connsiteY6" fmla="*/ 247651 h 3971925"/>
              <a:gd name="connsiteX7" fmla="*/ 7543801 w 7543801"/>
              <a:gd name="connsiteY7" fmla="*/ 0 h 397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43801" h="3971925">
                <a:moveTo>
                  <a:pt x="0" y="3971925"/>
                </a:moveTo>
                <a:cubicBezTo>
                  <a:pt x="248444" y="3729037"/>
                  <a:pt x="482998" y="3482181"/>
                  <a:pt x="783432" y="3221831"/>
                </a:cubicBezTo>
                <a:cubicBezTo>
                  <a:pt x="1083866" y="2961481"/>
                  <a:pt x="1503363" y="2633267"/>
                  <a:pt x="1802607" y="2409826"/>
                </a:cubicBezTo>
                <a:cubicBezTo>
                  <a:pt x="2101851" y="2186385"/>
                  <a:pt x="2245520" y="2082800"/>
                  <a:pt x="2578895" y="1881187"/>
                </a:cubicBezTo>
                <a:cubicBezTo>
                  <a:pt x="2912270" y="1679574"/>
                  <a:pt x="3392885" y="1402159"/>
                  <a:pt x="3802857" y="1200150"/>
                </a:cubicBezTo>
                <a:cubicBezTo>
                  <a:pt x="4212829" y="998141"/>
                  <a:pt x="4608116" y="827882"/>
                  <a:pt x="5038725" y="669132"/>
                </a:cubicBezTo>
                <a:cubicBezTo>
                  <a:pt x="5469334" y="510382"/>
                  <a:pt x="5969000" y="359173"/>
                  <a:pt x="6386513" y="247651"/>
                </a:cubicBezTo>
                <a:cubicBezTo>
                  <a:pt x="6804026" y="136129"/>
                  <a:pt x="7222828" y="70445"/>
                  <a:pt x="7543801" y="0"/>
                </a:cubicBezTo>
              </a:path>
            </a:pathLst>
          </a:custGeom>
          <a:noFill/>
          <a:ln w="19050" cap="flat" cmpd="sng" algn="ctr">
            <a:solidFill>
              <a:srgbClr val="FFCC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40" name="Freeform 239"/>
          <p:cNvSpPr/>
          <p:nvPr/>
        </p:nvSpPr>
        <p:spPr bwMode="auto">
          <a:xfrm>
            <a:off x="242887" y="3589541"/>
            <a:ext cx="8893969" cy="1451565"/>
          </a:xfrm>
          <a:custGeom>
            <a:avLst/>
            <a:gdLst>
              <a:gd name="connsiteX0" fmla="*/ 0 w 8896350"/>
              <a:gd name="connsiteY0" fmla="*/ 1451745 h 1451745"/>
              <a:gd name="connsiteX1" fmla="*/ 1095375 w 8896350"/>
              <a:gd name="connsiteY1" fmla="*/ 1042170 h 1451745"/>
              <a:gd name="connsiteX2" fmla="*/ 2428875 w 8896350"/>
              <a:gd name="connsiteY2" fmla="*/ 632595 h 1451745"/>
              <a:gd name="connsiteX3" fmla="*/ 3571875 w 8896350"/>
              <a:gd name="connsiteY3" fmla="*/ 384945 h 1451745"/>
              <a:gd name="connsiteX4" fmla="*/ 4686300 w 8896350"/>
              <a:gd name="connsiteY4" fmla="*/ 194445 h 1451745"/>
              <a:gd name="connsiteX5" fmla="*/ 5734050 w 8896350"/>
              <a:gd name="connsiteY5" fmla="*/ 70620 h 1451745"/>
              <a:gd name="connsiteX6" fmla="*/ 6810375 w 8896350"/>
              <a:gd name="connsiteY6" fmla="*/ 3945 h 1451745"/>
              <a:gd name="connsiteX7" fmla="*/ 7972425 w 8896350"/>
              <a:gd name="connsiteY7" fmla="*/ 13470 h 1451745"/>
              <a:gd name="connsiteX8" fmla="*/ 8896350 w 8896350"/>
              <a:gd name="connsiteY8" fmla="*/ 61095 h 1451745"/>
              <a:gd name="connsiteX0" fmla="*/ 0 w 8882063"/>
              <a:gd name="connsiteY0" fmla="*/ 1463651 h 1463651"/>
              <a:gd name="connsiteX1" fmla="*/ 1081088 w 8882063"/>
              <a:gd name="connsiteY1" fmla="*/ 1042170 h 1463651"/>
              <a:gd name="connsiteX2" fmla="*/ 2414588 w 8882063"/>
              <a:gd name="connsiteY2" fmla="*/ 632595 h 1463651"/>
              <a:gd name="connsiteX3" fmla="*/ 3557588 w 8882063"/>
              <a:gd name="connsiteY3" fmla="*/ 384945 h 1463651"/>
              <a:gd name="connsiteX4" fmla="*/ 4672013 w 8882063"/>
              <a:gd name="connsiteY4" fmla="*/ 194445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062038 w 8882063"/>
              <a:gd name="connsiteY1" fmla="*/ 949301 h 1463651"/>
              <a:gd name="connsiteX2" fmla="*/ 2414588 w 8882063"/>
              <a:gd name="connsiteY2" fmla="*/ 632595 h 1463651"/>
              <a:gd name="connsiteX3" fmla="*/ 3557588 w 8882063"/>
              <a:gd name="connsiteY3" fmla="*/ 384945 h 1463651"/>
              <a:gd name="connsiteX4" fmla="*/ 4672013 w 8882063"/>
              <a:gd name="connsiteY4" fmla="*/ 194445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114425 w 8882063"/>
              <a:gd name="connsiteY1" fmla="*/ 1044551 h 1463651"/>
              <a:gd name="connsiteX2" fmla="*/ 2414588 w 8882063"/>
              <a:gd name="connsiteY2" fmla="*/ 632595 h 1463651"/>
              <a:gd name="connsiteX3" fmla="*/ 3557588 w 8882063"/>
              <a:gd name="connsiteY3" fmla="*/ 384945 h 1463651"/>
              <a:gd name="connsiteX4" fmla="*/ 4672013 w 8882063"/>
              <a:gd name="connsiteY4" fmla="*/ 194445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114425 w 8882063"/>
              <a:gd name="connsiteY1" fmla="*/ 1044551 h 1463651"/>
              <a:gd name="connsiteX2" fmla="*/ 2409825 w 8882063"/>
              <a:gd name="connsiteY2" fmla="*/ 601639 h 1463651"/>
              <a:gd name="connsiteX3" fmla="*/ 3557588 w 8882063"/>
              <a:gd name="connsiteY3" fmla="*/ 384945 h 1463651"/>
              <a:gd name="connsiteX4" fmla="*/ 4672013 w 8882063"/>
              <a:gd name="connsiteY4" fmla="*/ 194445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114425 w 8882063"/>
              <a:gd name="connsiteY1" fmla="*/ 1044551 h 1463651"/>
              <a:gd name="connsiteX2" fmla="*/ 2421731 w 8882063"/>
              <a:gd name="connsiteY2" fmla="*/ 651645 h 1463651"/>
              <a:gd name="connsiteX3" fmla="*/ 3557588 w 8882063"/>
              <a:gd name="connsiteY3" fmla="*/ 384945 h 1463651"/>
              <a:gd name="connsiteX4" fmla="*/ 4672013 w 8882063"/>
              <a:gd name="connsiteY4" fmla="*/ 194445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114425 w 8882063"/>
              <a:gd name="connsiteY1" fmla="*/ 1044551 h 1463651"/>
              <a:gd name="connsiteX2" fmla="*/ 2421731 w 8882063"/>
              <a:gd name="connsiteY2" fmla="*/ 651645 h 1463651"/>
              <a:gd name="connsiteX3" fmla="*/ 3552826 w 8882063"/>
              <a:gd name="connsiteY3" fmla="*/ 342082 h 1463651"/>
              <a:gd name="connsiteX4" fmla="*/ 4672013 w 8882063"/>
              <a:gd name="connsiteY4" fmla="*/ 194445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114425 w 8882063"/>
              <a:gd name="connsiteY1" fmla="*/ 1044551 h 1463651"/>
              <a:gd name="connsiteX2" fmla="*/ 2421731 w 8882063"/>
              <a:gd name="connsiteY2" fmla="*/ 651645 h 1463651"/>
              <a:gd name="connsiteX3" fmla="*/ 3552826 w 8882063"/>
              <a:gd name="connsiteY3" fmla="*/ 392089 h 1463651"/>
              <a:gd name="connsiteX4" fmla="*/ 4672013 w 8882063"/>
              <a:gd name="connsiteY4" fmla="*/ 194445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114425 w 8882063"/>
              <a:gd name="connsiteY1" fmla="*/ 1044551 h 1463651"/>
              <a:gd name="connsiteX2" fmla="*/ 2421731 w 8882063"/>
              <a:gd name="connsiteY2" fmla="*/ 651645 h 1463651"/>
              <a:gd name="connsiteX3" fmla="*/ 3552826 w 8882063"/>
              <a:gd name="connsiteY3" fmla="*/ 392089 h 1463651"/>
              <a:gd name="connsiteX4" fmla="*/ 4667250 w 8882063"/>
              <a:gd name="connsiteY4" fmla="*/ 130151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114425 w 8882063"/>
              <a:gd name="connsiteY1" fmla="*/ 1044551 h 1463651"/>
              <a:gd name="connsiteX2" fmla="*/ 2421731 w 8882063"/>
              <a:gd name="connsiteY2" fmla="*/ 651645 h 1463651"/>
              <a:gd name="connsiteX3" fmla="*/ 3552826 w 8882063"/>
              <a:gd name="connsiteY3" fmla="*/ 392089 h 1463651"/>
              <a:gd name="connsiteX4" fmla="*/ 4662488 w 8882063"/>
              <a:gd name="connsiteY4" fmla="*/ 201588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59706 h 1459706"/>
              <a:gd name="connsiteX1" fmla="*/ 1114425 w 8882063"/>
              <a:gd name="connsiteY1" fmla="*/ 1040606 h 1459706"/>
              <a:gd name="connsiteX2" fmla="*/ 2421731 w 8882063"/>
              <a:gd name="connsiteY2" fmla="*/ 647700 h 1459706"/>
              <a:gd name="connsiteX3" fmla="*/ 3552826 w 8882063"/>
              <a:gd name="connsiteY3" fmla="*/ 388144 h 1459706"/>
              <a:gd name="connsiteX4" fmla="*/ 4662488 w 8882063"/>
              <a:gd name="connsiteY4" fmla="*/ 197643 h 1459706"/>
              <a:gd name="connsiteX5" fmla="*/ 5719763 w 8882063"/>
              <a:gd name="connsiteY5" fmla="*/ 28575 h 1459706"/>
              <a:gd name="connsiteX6" fmla="*/ 6796088 w 8882063"/>
              <a:gd name="connsiteY6" fmla="*/ 0 h 1459706"/>
              <a:gd name="connsiteX7" fmla="*/ 7958138 w 8882063"/>
              <a:gd name="connsiteY7" fmla="*/ 9525 h 1459706"/>
              <a:gd name="connsiteX8" fmla="*/ 8882063 w 8882063"/>
              <a:gd name="connsiteY8" fmla="*/ 57150 h 1459706"/>
              <a:gd name="connsiteX0" fmla="*/ 0 w 8882063"/>
              <a:gd name="connsiteY0" fmla="*/ 1463526 h 1463526"/>
              <a:gd name="connsiteX1" fmla="*/ 1114425 w 8882063"/>
              <a:gd name="connsiteY1" fmla="*/ 1044426 h 1463526"/>
              <a:gd name="connsiteX2" fmla="*/ 2421731 w 8882063"/>
              <a:gd name="connsiteY2" fmla="*/ 651520 h 1463526"/>
              <a:gd name="connsiteX3" fmla="*/ 3552826 w 8882063"/>
              <a:gd name="connsiteY3" fmla="*/ 391964 h 1463526"/>
              <a:gd name="connsiteX4" fmla="*/ 4662488 w 8882063"/>
              <a:gd name="connsiteY4" fmla="*/ 201463 h 1463526"/>
              <a:gd name="connsiteX5" fmla="*/ 5726906 w 8882063"/>
              <a:gd name="connsiteY5" fmla="*/ 82401 h 1463526"/>
              <a:gd name="connsiteX6" fmla="*/ 6796088 w 8882063"/>
              <a:gd name="connsiteY6" fmla="*/ 3820 h 1463526"/>
              <a:gd name="connsiteX7" fmla="*/ 7958138 w 8882063"/>
              <a:gd name="connsiteY7" fmla="*/ 13345 h 1463526"/>
              <a:gd name="connsiteX8" fmla="*/ 8882063 w 8882063"/>
              <a:gd name="connsiteY8" fmla="*/ 60970 h 1463526"/>
              <a:gd name="connsiteX0" fmla="*/ 0 w 8882063"/>
              <a:gd name="connsiteY0" fmla="*/ 1462534 h 1462534"/>
              <a:gd name="connsiteX1" fmla="*/ 1114425 w 8882063"/>
              <a:gd name="connsiteY1" fmla="*/ 1043434 h 1462534"/>
              <a:gd name="connsiteX2" fmla="*/ 2421731 w 8882063"/>
              <a:gd name="connsiteY2" fmla="*/ 650528 h 1462534"/>
              <a:gd name="connsiteX3" fmla="*/ 3552826 w 8882063"/>
              <a:gd name="connsiteY3" fmla="*/ 390972 h 1462534"/>
              <a:gd name="connsiteX4" fmla="*/ 4662488 w 8882063"/>
              <a:gd name="connsiteY4" fmla="*/ 200471 h 1462534"/>
              <a:gd name="connsiteX5" fmla="*/ 5726906 w 8882063"/>
              <a:gd name="connsiteY5" fmla="*/ 81409 h 1462534"/>
              <a:gd name="connsiteX6" fmla="*/ 6807994 w 8882063"/>
              <a:gd name="connsiteY6" fmla="*/ 300484 h 1462534"/>
              <a:gd name="connsiteX7" fmla="*/ 7958138 w 8882063"/>
              <a:gd name="connsiteY7" fmla="*/ 12353 h 1462534"/>
              <a:gd name="connsiteX8" fmla="*/ 8882063 w 8882063"/>
              <a:gd name="connsiteY8" fmla="*/ 59978 h 1462534"/>
              <a:gd name="connsiteX0" fmla="*/ 0 w 8882063"/>
              <a:gd name="connsiteY0" fmla="*/ 1454930 h 1454930"/>
              <a:gd name="connsiteX1" fmla="*/ 1114425 w 8882063"/>
              <a:gd name="connsiteY1" fmla="*/ 1035830 h 1454930"/>
              <a:gd name="connsiteX2" fmla="*/ 2421731 w 8882063"/>
              <a:gd name="connsiteY2" fmla="*/ 642924 h 1454930"/>
              <a:gd name="connsiteX3" fmla="*/ 3552826 w 8882063"/>
              <a:gd name="connsiteY3" fmla="*/ 383368 h 1454930"/>
              <a:gd name="connsiteX4" fmla="*/ 4662488 w 8882063"/>
              <a:gd name="connsiteY4" fmla="*/ 192867 h 1454930"/>
              <a:gd name="connsiteX5" fmla="*/ 5726906 w 8882063"/>
              <a:gd name="connsiteY5" fmla="*/ 73805 h 1454930"/>
              <a:gd name="connsiteX6" fmla="*/ 6829425 w 8882063"/>
              <a:gd name="connsiteY6" fmla="*/ 9511 h 1454930"/>
              <a:gd name="connsiteX7" fmla="*/ 7958138 w 8882063"/>
              <a:gd name="connsiteY7" fmla="*/ 4749 h 1454930"/>
              <a:gd name="connsiteX8" fmla="*/ 8882063 w 8882063"/>
              <a:gd name="connsiteY8" fmla="*/ 52374 h 1454930"/>
              <a:gd name="connsiteX0" fmla="*/ 0 w 8882063"/>
              <a:gd name="connsiteY0" fmla="*/ 1477751 h 1477751"/>
              <a:gd name="connsiteX1" fmla="*/ 1114425 w 8882063"/>
              <a:gd name="connsiteY1" fmla="*/ 1058651 h 1477751"/>
              <a:gd name="connsiteX2" fmla="*/ 2421731 w 8882063"/>
              <a:gd name="connsiteY2" fmla="*/ 665745 h 1477751"/>
              <a:gd name="connsiteX3" fmla="*/ 3552826 w 8882063"/>
              <a:gd name="connsiteY3" fmla="*/ 406189 h 1477751"/>
              <a:gd name="connsiteX4" fmla="*/ 4662488 w 8882063"/>
              <a:gd name="connsiteY4" fmla="*/ 215688 h 1477751"/>
              <a:gd name="connsiteX5" fmla="*/ 5726906 w 8882063"/>
              <a:gd name="connsiteY5" fmla="*/ 96626 h 1477751"/>
              <a:gd name="connsiteX6" fmla="*/ 6829425 w 8882063"/>
              <a:gd name="connsiteY6" fmla="*/ 32332 h 1477751"/>
              <a:gd name="connsiteX7" fmla="*/ 7958138 w 8882063"/>
              <a:gd name="connsiteY7" fmla="*/ 1376 h 1477751"/>
              <a:gd name="connsiteX8" fmla="*/ 8882063 w 8882063"/>
              <a:gd name="connsiteY8" fmla="*/ 75195 h 1477751"/>
              <a:gd name="connsiteX0" fmla="*/ 0 w 8882063"/>
              <a:gd name="connsiteY0" fmla="*/ 1451097 h 1451097"/>
              <a:gd name="connsiteX1" fmla="*/ 1114425 w 8882063"/>
              <a:gd name="connsiteY1" fmla="*/ 1031997 h 1451097"/>
              <a:gd name="connsiteX2" fmla="*/ 2421731 w 8882063"/>
              <a:gd name="connsiteY2" fmla="*/ 639091 h 1451097"/>
              <a:gd name="connsiteX3" fmla="*/ 3552826 w 8882063"/>
              <a:gd name="connsiteY3" fmla="*/ 379535 h 1451097"/>
              <a:gd name="connsiteX4" fmla="*/ 4662488 w 8882063"/>
              <a:gd name="connsiteY4" fmla="*/ 189034 h 1451097"/>
              <a:gd name="connsiteX5" fmla="*/ 5726906 w 8882063"/>
              <a:gd name="connsiteY5" fmla="*/ 69972 h 1451097"/>
              <a:gd name="connsiteX6" fmla="*/ 6829425 w 8882063"/>
              <a:gd name="connsiteY6" fmla="*/ 5678 h 1451097"/>
              <a:gd name="connsiteX7" fmla="*/ 7958138 w 8882063"/>
              <a:gd name="connsiteY7" fmla="*/ 8060 h 1451097"/>
              <a:gd name="connsiteX8" fmla="*/ 8882063 w 8882063"/>
              <a:gd name="connsiteY8" fmla="*/ 48541 h 1451097"/>
              <a:gd name="connsiteX0" fmla="*/ 0 w 8893969"/>
              <a:gd name="connsiteY0" fmla="*/ 1451565 h 1451565"/>
              <a:gd name="connsiteX1" fmla="*/ 1114425 w 8893969"/>
              <a:gd name="connsiteY1" fmla="*/ 1032465 h 1451565"/>
              <a:gd name="connsiteX2" fmla="*/ 2421731 w 8893969"/>
              <a:gd name="connsiteY2" fmla="*/ 639559 h 1451565"/>
              <a:gd name="connsiteX3" fmla="*/ 3552826 w 8893969"/>
              <a:gd name="connsiteY3" fmla="*/ 380003 h 1451565"/>
              <a:gd name="connsiteX4" fmla="*/ 4662488 w 8893969"/>
              <a:gd name="connsiteY4" fmla="*/ 189502 h 1451565"/>
              <a:gd name="connsiteX5" fmla="*/ 5726906 w 8893969"/>
              <a:gd name="connsiteY5" fmla="*/ 70440 h 1451565"/>
              <a:gd name="connsiteX6" fmla="*/ 6829425 w 8893969"/>
              <a:gd name="connsiteY6" fmla="*/ 6146 h 1451565"/>
              <a:gd name="connsiteX7" fmla="*/ 7958138 w 8893969"/>
              <a:gd name="connsiteY7" fmla="*/ 8528 h 1451565"/>
              <a:gd name="connsiteX8" fmla="*/ 8893969 w 8893969"/>
              <a:gd name="connsiteY8" fmla="*/ 58534 h 1451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3969" h="1451565">
                <a:moveTo>
                  <a:pt x="0" y="1451565"/>
                </a:moveTo>
                <a:cubicBezTo>
                  <a:pt x="345281" y="1315040"/>
                  <a:pt x="710803" y="1167799"/>
                  <a:pt x="1114425" y="1032465"/>
                </a:cubicBezTo>
                <a:cubicBezTo>
                  <a:pt x="1518047" y="897131"/>
                  <a:pt x="2015331" y="748303"/>
                  <a:pt x="2421731" y="639559"/>
                </a:cubicBezTo>
                <a:cubicBezTo>
                  <a:pt x="2828131" y="530815"/>
                  <a:pt x="3179367" y="455012"/>
                  <a:pt x="3552826" y="380003"/>
                </a:cubicBezTo>
                <a:cubicBezTo>
                  <a:pt x="3926285" y="304994"/>
                  <a:pt x="4300141" y="241096"/>
                  <a:pt x="4662488" y="189502"/>
                </a:cubicBezTo>
                <a:cubicBezTo>
                  <a:pt x="5024835" y="137908"/>
                  <a:pt x="5365750" y="100999"/>
                  <a:pt x="5726906" y="70440"/>
                </a:cubicBezTo>
                <a:cubicBezTo>
                  <a:pt x="6088062" y="39881"/>
                  <a:pt x="6457553" y="16465"/>
                  <a:pt x="6829425" y="6146"/>
                </a:cubicBezTo>
                <a:cubicBezTo>
                  <a:pt x="7201297" y="-4173"/>
                  <a:pt x="7614047" y="-203"/>
                  <a:pt x="7958138" y="8528"/>
                </a:cubicBezTo>
                <a:cubicBezTo>
                  <a:pt x="8302229" y="17259"/>
                  <a:pt x="8605837" y="39484"/>
                  <a:pt x="8893969" y="58534"/>
                </a:cubicBezTo>
              </a:path>
            </a:pathLst>
          </a:custGeom>
          <a:noFill/>
          <a:ln w="19050" cap="flat" cmpd="sng" algn="ctr">
            <a:solidFill>
              <a:srgbClr val="B3FFB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B3FFB3"/>
              </a:solidFill>
              <a:effectLst/>
              <a:latin typeface="Times New Roman" pitchFamily="18" charset="0"/>
            </a:endParaRPr>
          </a:p>
        </p:txBody>
      </p:sp>
      <p:cxnSp>
        <p:nvCxnSpPr>
          <p:cNvPr id="241" name="Straight Connector 240"/>
          <p:cNvCxnSpPr/>
          <p:nvPr/>
        </p:nvCxnSpPr>
        <p:spPr>
          <a:xfrm flipV="1">
            <a:off x="1806222" y="5238045"/>
            <a:ext cx="338667" cy="349955"/>
          </a:xfrm>
          <a:prstGeom prst="line">
            <a:avLst/>
          </a:prstGeom>
          <a:ln>
            <a:solidFill>
              <a:srgbClr val="FFCC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242" name="TextBox 241"/>
          <p:cNvSpPr txBox="1"/>
          <p:nvPr/>
        </p:nvSpPr>
        <p:spPr>
          <a:xfrm>
            <a:off x="2066598" y="5256656"/>
            <a:ext cx="974050" cy="461665"/>
          </a:xfrm>
          <a:prstGeom prst="rect">
            <a:avLst/>
          </a:prstGeom>
          <a:noFill/>
        </p:spPr>
        <p:txBody>
          <a:bodyPr wrap="square" rtlCol="0">
            <a:spAutoFit/>
          </a:bodyPr>
          <a:lstStyle/>
          <a:p>
            <a:pPr algn="ctr"/>
            <a:r>
              <a:rPr lang="en-US" sz="1200" cap="small" dirty="0" smtClean="0">
                <a:solidFill>
                  <a:srgbClr val="FFCC00"/>
                </a:solidFill>
                <a:latin typeface="+mn-lt"/>
              </a:rPr>
              <a:t>Sun moves  ~1°/day</a:t>
            </a:r>
            <a:endParaRPr lang="en-US" sz="1200" cap="small" dirty="0">
              <a:solidFill>
                <a:srgbClr val="FFCC00"/>
              </a:solidFill>
              <a:latin typeface="+mn-lt"/>
            </a:endParaRPr>
          </a:p>
        </p:txBody>
      </p:sp>
      <p:sp>
        <p:nvSpPr>
          <p:cNvPr id="218" name="4-Point Star 217"/>
          <p:cNvSpPr/>
          <p:nvPr/>
        </p:nvSpPr>
        <p:spPr>
          <a:xfrm>
            <a:off x="7824446" y="1766342"/>
            <a:ext cx="274320" cy="274320"/>
          </a:xfrm>
          <a:prstGeom prst="star4">
            <a:avLst/>
          </a:pr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4-Point Star 213"/>
          <p:cNvSpPr/>
          <p:nvPr/>
        </p:nvSpPr>
        <p:spPr>
          <a:xfrm>
            <a:off x="3275012" y="3905250"/>
            <a:ext cx="274320" cy="274320"/>
          </a:xfrm>
          <a:prstGeom prst="star4">
            <a:avLst/>
          </a:prstGeom>
          <a:noFill/>
          <a:ln w="1905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TextBox 243"/>
          <p:cNvSpPr txBox="1"/>
          <p:nvPr/>
        </p:nvSpPr>
        <p:spPr>
          <a:xfrm>
            <a:off x="7276552" y="4359957"/>
            <a:ext cx="910163" cy="276999"/>
          </a:xfrm>
          <a:prstGeom prst="rect">
            <a:avLst/>
          </a:prstGeom>
          <a:noFill/>
        </p:spPr>
        <p:txBody>
          <a:bodyPr wrap="square" rtlCol="0">
            <a:spAutoFit/>
          </a:bodyPr>
          <a:lstStyle/>
          <a:p>
            <a:pPr algn="l"/>
            <a:r>
              <a:rPr lang="en-US" sz="1200" dirty="0" smtClean="0">
                <a:solidFill>
                  <a:srgbClr val="FFFFFF"/>
                </a:solidFill>
                <a:latin typeface="+mn-lt"/>
              </a:rPr>
              <a:t>Sirius</a:t>
            </a:r>
            <a:endParaRPr lang="en-US" sz="1200" dirty="0">
              <a:solidFill>
                <a:srgbClr val="FFFFFF"/>
              </a:solidFill>
              <a:latin typeface="+mn-lt"/>
            </a:endParaRPr>
          </a:p>
        </p:txBody>
      </p:sp>
      <p:sp>
        <p:nvSpPr>
          <p:cNvPr id="245" name="TextBox 244"/>
          <p:cNvSpPr txBox="1"/>
          <p:nvPr/>
        </p:nvSpPr>
        <p:spPr>
          <a:xfrm>
            <a:off x="7200900" y="2940732"/>
            <a:ext cx="966765" cy="276999"/>
          </a:xfrm>
          <a:prstGeom prst="rect">
            <a:avLst/>
          </a:prstGeom>
          <a:noFill/>
        </p:spPr>
        <p:txBody>
          <a:bodyPr wrap="square" rtlCol="0">
            <a:spAutoFit/>
          </a:bodyPr>
          <a:lstStyle/>
          <a:p>
            <a:pPr algn="r"/>
            <a:r>
              <a:rPr lang="en-US" sz="1200" dirty="0" smtClean="0">
                <a:solidFill>
                  <a:srgbClr val="FFFFFF"/>
                </a:solidFill>
                <a:latin typeface="+mn-lt"/>
              </a:rPr>
              <a:t>Betelgeuse</a:t>
            </a:r>
            <a:endParaRPr lang="en-US" sz="1200" dirty="0">
              <a:solidFill>
                <a:srgbClr val="FFFFFF"/>
              </a:solidFill>
              <a:latin typeface="+mn-lt"/>
            </a:endParaRPr>
          </a:p>
        </p:txBody>
      </p:sp>
      <p:sp>
        <p:nvSpPr>
          <p:cNvPr id="246" name="TextBox 245"/>
          <p:cNvSpPr txBox="1"/>
          <p:nvPr/>
        </p:nvSpPr>
        <p:spPr>
          <a:xfrm>
            <a:off x="5572125" y="1873932"/>
            <a:ext cx="700065" cy="276999"/>
          </a:xfrm>
          <a:prstGeom prst="rect">
            <a:avLst/>
          </a:prstGeom>
          <a:noFill/>
        </p:spPr>
        <p:txBody>
          <a:bodyPr wrap="square" rtlCol="0">
            <a:spAutoFit/>
          </a:bodyPr>
          <a:lstStyle/>
          <a:p>
            <a:pPr algn="r"/>
            <a:r>
              <a:rPr lang="en-US" sz="1200" dirty="0" smtClean="0">
                <a:solidFill>
                  <a:srgbClr val="FFFFFF"/>
                </a:solidFill>
                <a:latin typeface="+mn-lt"/>
              </a:rPr>
              <a:t>Pollux</a:t>
            </a:r>
            <a:endParaRPr lang="en-US" sz="1200" dirty="0">
              <a:solidFill>
                <a:srgbClr val="FFFFFF"/>
              </a:solidFill>
              <a:latin typeface="+mn-lt"/>
            </a:endParaRPr>
          </a:p>
        </p:txBody>
      </p:sp>
      <p:sp>
        <p:nvSpPr>
          <p:cNvPr id="247" name="TextBox 246"/>
          <p:cNvSpPr txBox="1"/>
          <p:nvPr/>
        </p:nvSpPr>
        <p:spPr>
          <a:xfrm>
            <a:off x="5667375" y="1597707"/>
            <a:ext cx="700065" cy="276999"/>
          </a:xfrm>
          <a:prstGeom prst="rect">
            <a:avLst/>
          </a:prstGeom>
          <a:noFill/>
        </p:spPr>
        <p:txBody>
          <a:bodyPr wrap="square" rtlCol="0">
            <a:spAutoFit/>
          </a:bodyPr>
          <a:lstStyle/>
          <a:p>
            <a:pPr algn="r"/>
            <a:r>
              <a:rPr lang="en-US" sz="1200" dirty="0" smtClean="0">
                <a:solidFill>
                  <a:srgbClr val="FFFFFF"/>
                </a:solidFill>
                <a:latin typeface="+mn-lt"/>
              </a:rPr>
              <a:t>Castor</a:t>
            </a:r>
            <a:endParaRPr lang="en-US" sz="1200" dirty="0">
              <a:solidFill>
                <a:srgbClr val="FFFFFF"/>
              </a:solidFill>
              <a:latin typeface="+mn-lt"/>
            </a:endParaRPr>
          </a:p>
        </p:txBody>
      </p:sp>
      <p:cxnSp>
        <p:nvCxnSpPr>
          <p:cNvPr id="250" name="Straight Connector 249"/>
          <p:cNvCxnSpPr/>
          <p:nvPr/>
        </p:nvCxnSpPr>
        <p:spPr bwMode="auto">
          <a:xfrm flipH="1">
            <a:off x="6605848" y="3164681"/>
            <a:ext cx="92608" cy="11607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53" name="TextBox 252"/>
          <p:cNvSpPr txBox="1"/>
          <p:nvPr/>
        </p:nvSpPr>
        <p:spPr>
          <a:xfrm>
            <a:off x="5777265" y="3170124"/>
            <a:ext cx="910163" cy="276999"/>
          </a:xfrm>
          <a:prstGeom prst="rect">
            <a:avLst/>
          </a:prstGeom>
          <a:noFill/>
        </p:spPr>
        <p:txBody>
          <a:bodyPr wrap="square" rtlCol="0">
            <a:spAutoFit/>
          </a:bodyPr>
          <a:lstStyle/>
          <a:p>
            <a:r>
              <a:rPr lang="en-US" sz="1200" dirty="0" smtClean="0">
                <a:solidFill>
                  <a:srgbClr val="FFFFFF"/>
                </a:solidFill>
                <a:latin typeface="+mn-lt"/>
              </a:rPr>
              <a:t>Procyon</a:t>
            </a:r>
            <a:endParaRPr lang="en-US" sz="1200" dirty="0">
              <a:solidFill>
                <a:srgbClr val="FFFFFF"/>
              </a:solidFill>
              <a:latin typeface="+mn-lt"/>
            </a:endParaRPr>
          </a:p>
        </p:txBody>
      </p:sp>
      <p:sp>
        <p:nvSpPr>
          <p:cNvPr id="254" name="Freeform 253"/>
          <p:cNvSpPr/>
          <p:nvPr/>
        </p:nvSpPr>
        <p:spPr bwMode="auto">
          <a:xfrm>
            <a:off x="2166939" y="4632533"/>
            <a:ext cx="342900" cy="51375"/>
          </a:xfrm>
          <a:custGeom>
            <a:avLst/>
            <a:gdLst>
              <a:gd name="connsiteX0" fmla="*/ 0 w 359568"/>
              <a:gd name="connsiteY0" fmla="*/ 2978 h 34082"/>
              <a:gd name="connsiteX1" fmla="*/ 150018 w 359568"/>
              <a:gd name="connsiteY1" fmla="*/ 2978 h 34082"/>
              <a:gd name="connsiteX2" fmla="*/ 90487 w 359568"/>
              <a:gd name="connsiteY2" fmla="*/ 33935 h 34082"/>
              <a:gd name="connsiteX3" fmla="*/ 359568 w 359568"/>
              <a:gd name="connsiteY3" fmla="*/ 12503 h 34082"/>
              <a:gd name="connsiteX0" fmla="*/ 0 w 361950"/>
              <a:gd name="connsiteY0" fmla="*/ 2978 h 36455"/>
              <a:gd name="connsiteX1" fmla="*/ 150018 w 361950"/>
              <a:gd name="connsiteY1" fmla="*/ 2978 h 36455"/>
              <a:gd name="connsiteX2" fmla="*/ 90487 w 361950"/>
              <a:gd name="connsiteY2" fmla="*/ 33935 h 36455"/>
              <a:gd name="connsiteX3" fmla="*/ 361950 w 361950"/>
              <a:gd name="connsiteY3" fmla="*/ 26791 h 36455"/>
              <a:gd name="connsiteX0" fmla="*/ 0 w 359568"/>
              <a:gd name="connsiteY0" fmla="*/ 2978 h 34374"/>
              <a:gd name="connsiteX1" fmla="*/ 150018 w 359568"/>
              <a:gd name="connsiteY1" fmla="*/ 2978 h 34374"/>
              <a:gd name="connsiteX2" fmla="*/ 90487 w 359568"/>
              <a:gd name="connsiteY2" fmla="*/ 33935 h 34374"/>
              <a:gd name="connsiteX3" fmla="*/ 359568 w 359568"/>
              <a:gd name="connsiteY3" fmla="*/ 17266 h 34374"/>
              <a:gd name="connsiteX0" fmla="*/ 0 w 359568"/>
              <a:gd name="connsiteY0" fmla="*/ 79 h 64961"/>
              <a:gd name="connsiteX1" fmla="*/ 178593 w 359568"/>
              <a:gd name="connsiteY1" fmla="*/ 64372 h 64961"/>
              <a:gd name="connsiteX2" fmla="*/ 90487 w 359568"/>
              <a:gd name="connsiteY2" fmla="*/ 31036 h 64961"/>
              <a:gd name="connsiteX3" fmla="*/ 359568 w 359568"/>
              <a:gd name="connsiteY3" fmla="*/ 14367 h 64961"/>
              <a:gd name="connsiteX0" fmla="*/ 0 w 345281"/>
              <a:gd name="connsiteY0" fmla="*/ 42862 h 50850"/>
              <a:gd name="connsiteX1" fmla="*/ 164306 w 345281"/>
              <a:gd name="connsiteY1" fmla="*/ 50005 h 50850"/>
              <a:gd name="connsiteX2" fmla="*/ 76200 w 345281"/>
              <a:gd name="connsiteY2" fmla="*/ 16669 h 50850"/>
              <a:gd name="connsiteX3" fmla="*/ 345281 w 345281"/>
              <a:gd name="connsiteY3" fmla="*/ 0 h 50850"/>
              <a:gd name="connsiteX0" fmla="*/ 0 w 345281"/>
              <a:gd name="connsiteY0" fmla="*/ 58476 h 68286"/>
              <a:gd name="connsiteX1" fmla="*/ 164306 w 345281"/>
              <a:gd name="connsiteY1" fmla="*/ 65619 h 68286"/>
              <a:gd name="connsiteX2" fmla="*/ 80962 w 345281"/>
              <a:gd name="connsiteY2" fmla="*/ 1326 h 68286"/>
              <a:gd name="connsiteX3" fmla="*/ 345281 w 345281"/>
              <a:gd name="connsiteY3" fmla="*/ 15614 h 68286"/>
              <a:gd name="connsiteX0" fmla="*/ 0 w 354806"/>
              <a:gd name="connsiteY0" fmla="*/ 58673 h 68483"/>
              <a:gd name="connsiteX1" fmla="*/ 164306 w 354806"/>
              <a:gd name="connsiteY1" fmla="*/ 65816 h 68483"/>
              <a:gd name="connsiteX2" fmla="*/ 80962 w 354806"/>
              <a:gd name="connsiteY2" fmla="*/ 1523 h 68483"/>
              <a:gd name="connsiteX3" fmla="*/ 354806 w 354806"/>
              <a:gd name="connsiteY3" fmla="*/ 13430 h 68483"/>
              <a:gd name="connsiteX0" fmla="*/ 0 w 354806"/>
              <a:gd name="connsiteY0" fmla="*/ 57956 h 57956"/>
              <a:gd name="connsiteX1" fmla="*/ 169069 w 354806"/>
              <a:gd name="connsiteY1" fmla="*/ 48430 h 57956"/>
              <a:gd name="connsiteX2" fmla="*/ 80962 w 354806"/>
              <a:gd name="connsiteY2" fmla="*/ 806 h 57956"/>
              <a:gd name="connsiteX3" fmla="*/ 354806 w 354806"/>
              <a:gd name="connsiteY3" fmla="*/ 12713 h 57956"/>
              <a:gd name="connsiteX0" fmla="*/ 0 w 354806"/>
              <a:gd name="connsiteY0" fmla="*/ 57956 h 57956"/>
              <a:gd name="connsiteX1" fmla="*/ 169069 w 354806"/>
              <a:gd name="connsiteY1" fmla="*/ 48430 h 57956"/>
              <a:gd name="connsiteX2" fmla="*/ 80962 w 354806"/>
              <a:gd name="connsiteY2" fmla="*/ 806 h 57956"/>
              <a:gd name="connsiteX3" fmla="*/ 354806 w 354806"/>
              <a:gd name="connsiteY3" fmla="*/ 12713 h 57956"/>
              <a:gd name="connsiteX0" fmla="*/ 0 w 352425"/>
              <a:gd name="connsiteY0" fmla="*/ 58533 h 58533"/>
              <a:gd name="connsiteX1" fmla="*/ 169069 w 352425"/>
              <a:gd name="connsiteY1" fmla="*/ 49007 h 58533"/>
              <a:gd name="connsiteX2" fmla="*/ 80962 w 352425"/>
              <a:gd name="connsiteY2" fmla="*/ 1383 h 58533"/>
              <a:gd name="connsiteX3" fmla="*/ 352425 w 352425"/>
              <a:gd name="connsiteY3" fmla="*/ 6146 h 58533"/>
              <a:gd name="connsiteX0" fmla="*/ 0 w 352425"/>
              <a:gd name="connsiteY0" fmla="*/ 59823 h 59823"/>
              <a:gd name="connsiteX1" fmla="*/ 169069 w 352425"/>
              <a:gd name="connsiteY1" fmla="*/ 50297 h 59823"/>
              <a:gd name="connsiteX2" fmla="*/ 80962 w 352425"/>
              <a:gd name="connsiteY2" fmla="*/ 2673 h 59823"/>
              <a:gd name="connsiteX3" fmla="*/ 352425 w 352425"/>
              <a:gd name="connsiteY3" fmla="*/ 7436 h 59823"/>
              <a:gd name="connsiteX0" fmla="*/ 0 w 352425"/>
              <a:gd name="connsiteY0" fmla="*/ 58529 h 58529"/>
              <a:gd name="connsiteX1" fmla="*/ 169069 w 352425"/>
              <a:gd name="connsiteY1" fmla="*/ 49003 h 58529"/>
              <a:gd name="connsiteX2" fmla="*/ 80962 w 352425"/>
              <a:gd name="connsiteY2" fmla="*/ 1379 h 58529"/>
              <a:gd name="connsiteX3" fmla="*/ 352425 w 352425"/>
              <a:gd name="connsiteY3" fmla="*/ 13286 h 58529"/>
              <a:gd name="connsiteX0" fmla="*/ 0 w 342900"/>
              <a:gd name="connsiteY0" fmla="*/ 41861 h 50639"/>
              <a:gd name="connsiteX1" fmla="*/ 159544 w 342900"/>
              <a:gd name="connsiteY1" fmla="*/ 49003 h 50639"/>
              <a:gd name="connsiteX2" fmla="*/ 71437 w 342900"/>
              <a:gd name="connsiteY2" fmla="*/ 1379 h 50639"/>
              <a:gd name="connsiteX3" fmla="*/ 342900 w 342900"/>
              <a:gd name="connsiteY3" fmla="*/ 13286 h 50639"/>
              <a:gd name="connsiteX0" fmla="*/ 0 w 342900"/>
              <a:gd name="connsiteY0" fmla="*/ 41861 h 51375"/>
              <a:gd name="connsiteX1" fmla="*/ 159544 w 342900"/>
              <a:gd name="connsiteY1" fmla="*/ 49003 h 51375"/>
              <a:gd name="connsiteX2" fmla="*/ 71437 w 342900"/>
              <a:gd name="connsiteY2" fmla="*/ 1379 h 51375"/>
              <a:gd name="connsiteX3" fmla="*/ 342900 w 342900"/>
              <a:gd name="connsiteY3" fmla="*/ 13286 h 51375"/>
            </a:gdLst>
            <a:ahLst/>
            <a:cxnLst>
              <a:cxn ang="0">
                <a:pos x="connsiteX0" y="connsiteY0"/>
              </a:cxn>
              <a:cxn ang="0">
                <a:pos x="connsiteX1" y="connsiteY1"/>
              </a:cxn>
              <a:cxn ang="0">
                <a:pos x="connsiteX2" y="connsiteY2"/>
              </a:cxn>
              <a:cxn ang="0">
                <a:pos x="connsiteX3" y="connsiteY3"/>
              </a:cxn>
            </a:cxnLst>
            <a:rect l="l" t="t" r="r" b="b"/>
            <a:pathLst>
              <a:path w="342900" h="51375">
                <a:moveTo>
                  <a:pt x="0" y="41861"/>
                </a:moveTo>
                <a:cubicBezTo>
                  <a:pt x="67468" y="46424"/>
                  <a:pt x="147638" y="55750"/>
                  <a:pt x="159544" y="49003"/>
                </a:cubicBezTo>
                <a:cubicBezTo>
                  <a:pt x="171450" y="42256"/>
                  <a:pt x="40878" y="7332"/>
                  <a:pt x="71437" y="1379"/>
                </a:cubicBezTo>
                <a:cubicBezTo>
                  <a:pt x="101996" y="-4574"/>
                  <a:pt x="213916" y="10508"/>
                  <a:pt x="342900" y="13286"/>
                </a:cubicBezTo>
              </a:path>
            </a:pathLst>
          </a:custGeom>
          <a:noFill/>
          <a:ln w="9525" cap="flat" cmpd="sng" algn="ctr">
            <a:solidFill>
              <a:srgbClr val="FFFF66"/>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29" name="TextBox 128"/>
          <p:cNvSpPr txBox="1"/>
          <p:nvPr/>
        </p:nvSpPr>
        <p:spPr>
          <a:xfrm>
            <a:off x="6521030" y="3205944"/>
            <a:ext cx="1399811" cy="276999"/>
          </a:xfrm>
          <a:prstGeom prst="rect">
            <a:avLst/>
          </a:prstGeom>
          <a:noFill/>
        </p:spPr>
        <p:txBody>
          <a:bodyPr wrap="square" rtlCol="0">
            <a:spAutoFit/>
          </a:bodyPr>
          <a:lstStyle/>
          <a:p>
            <a:pPr algn="ctr"/>
            <a:r>
              <a:rPr lang="en-US" sz="1200" cap="all" dirty="0" err="1" smtClean="0">
                <a:solidFill>
                  <a:srgbClr val="FFFFFF"/>
                </a:solidFill>
                <a:latin typeface="+mn-lt"/>
              </a:rPr>
              <a:t>Canis</a:t>
            </a:r>
            <a:r>
              <a:rPr lang="en-US" sz="1200" cap="all" dirty="0" smtClean="0">
                <a:solidFill>
                  <a:srgbClr val="FFFFFF"/>
                </a:solidFill>
                <a:latin typeface="+mn-lt"/>
              </a:rPr>
              <a:t> </a:t>
            </a:r>
            <a:r>
              <a:rPr lang="en-US" sz="1200" cap="all" dirty="0" err="1" smtClean="0">
                <a:solidFill>
                  <a:srgbClr val="FFFFFF"/>
                </a:solidFill>
                <a:latin typeface="+mn-lt"/>
              </a:rPr>
              <a:t>MINor</a:t>
            </a:r>
            <a:endParaRPr lang="en-US" sz="1200" cap="all" dirty="0">
              <a:solidFill>
                <a:srgbClr val="FFFFFF"/>
              </a:solidFill>
              <a:latin typeface="+mn-lt"/>
            </a:endParaRPr>
          </a:p>
        </p:txBody>
      </p:sp>
    </p:spTree>
    <p:extLst>
      <p:ext uri="{BB962C8B-B14F-4D97-AF65-F5344CB8AC3E}">
        <p14:creationId xmlns:p14="http://schemas.microsoft.com/office/powerpoint/2010/main" val="3699357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3"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1+#ppt_w/2"/>
                                          </p:val>
                                        </p:tav>
                                        <p:tav tm="100000">
                                          <p:val>
                                            <p:strVal val="#ppt_x"/>
                                          </p:val>
                                        </p:tav>
                                      </p:tavLst>
                                    </p:anim>
                                    <p:anim calcmode="lin" valueType="num">
                                      <p:cBhvr additive="base">
                                        <p:cTn id="13" dur="500" fill="hold"/>
                                        <p:tgtEl>
                                          <p:spTgt spid="12"/>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3"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1+#ppt_w/2"/>
                                          </p:val>
                                        </p:tav>
                                        <p:tav tm="100000">
                                          <p:val>
                                            <p:strVal val="#ppt_x"/>
                                          </p:val>
                                        </p:tav>
                                      </p:tavLst>
                                    </p:anim>
                                    <p:anim calcmode="lin" valueType="num">
                                      <p:cBhvr additive="base">
                                        <p:cTn id="18" dur="500" fill="hold"/>
                                        <p:tgtEl>
                                          <p:spTgt spid="11"/>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3"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1+#ppt_w/2"/>
                                          </p:val>
                                        </p:tav>
                                        <p:tav tm="100000">
                                          <p:val>
                                            <p:strVal val="#ppt_x"/>
                                          </p:val>
                                        </p:tav>
                                      </p:tavLst>
                                    </p:anim>
                                    <p:anim calcmode="lin" valueType="num">
                                      <p:cBhvr additive="base">
                                        <p:cTn id="23"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232"/>
                                        </p:tgtEl>
                                        <p:attrNameLst>
                                          <p:attrName>style.visibility</p:attrName>
                                        </p:attrNameLst>
                                      </p:cBhvr>
                                      <p:to>
                                        <p:strVal val="visible"/>
                                      </p:to>
                                    </p:set>
                                    <p:animEffect transition="in" filter="fade">
                                      <p:cBhvr>
                                        <p:cTn id="28" dur="1000"/>
                                        <p:tgtEl>
                                          <p:spTgt spid="232"/>
                                        </p:tgtEl>
                                      </p:cBhvr>
                                    </p:animEffect>
                                    <p:anim calcmode="lin" valueType="num">
                                      <p:cBhvr>
                                        <p:cTn id="29" dur="1000" fill="hold"/>
                                        <p:tgtEl>
                                          <p:spTgt spid="232"/>
                                        </p:tgtEl>
                                        <p:attrNameLst>
                                          <p:attrName>ppt_x</p:attrName>
                                        </p:attrNameLst>
                                      </p:cBhvr>
                                      <p:tavLst>
                                        <p:tav tm="0">
                                          <p:val>
                                            <p:strVal val="#ppt_x"/>
                                          </p:val>
                                        </p:tav>
                                        <p:tav tm="100000">
                                          <p:val>
                                            <p:strVal val="#ppt_x"/>
                                          </p:val>
                                        </p:tav>
                                      </p:tavLst>
                                    </p:anim>
                                    <p:anim calcmode="lin" valueType="num">
                                      <p:cBhvr>
                                        <p:cTn id="30" dur="1000" fill="hold"/>
                                        <p:tgtEl>
                                          <p:spTgt spid="232"/>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47" presetClass="entr" presetSubtype="0" fill="hold" grpId="0" nodeType="afterEffect">
                                  <p:stCondLst>
                                    <p:cond delay="0"/>
                                  </p:stCondLst>
                                  <p:childTnLst>
                                    <p:set>
                                      <p:cBhvr>
                                        <p:cTn id="33" dur="1" fill="hold">
                                          <p:stCondLst>
                                            <p:cond delay="0"/>
                                          </p:stCondLst>
                                        </p:cTn>
                                        <p:tgtEl>
                                          <p:spTgt spid="229"/>
                                        </p:tgtEl>
                                        <p:attrNameLst>
                                          <p:attrName>style.visibility</p:attrName>
                                        </p:attrNameLst>
                                      </p:cBhvr>
                                      <p:to>
                                        <p:strVal val="visible"/>
                                      </p:to>
                                    </p:set>
                                    <p:animEffect transition="in" filter="fade">
                                      <p:cBhvr>
                                        <p:cTn id="34" dur="1000"/>
                                        <p:tgtEl>
                                          <p:spTgt spid="229"/>
                                        </p:tgtEl>
                                      </p:cBhvr>
                                    </p:animEffect>
                                    <p:anim calcmode="lin" valueType="num">
                                      <p:cBhvr>
                                        <p:cTn id="35" dur="1000" fill="hold"/>
                                        <p:tgtEl>
                                          <p:spTgt spid="229"/>
                                        </p:tgtEl>
                                        <p:attrNameLst>
                                          <p:attrName>ppt_x</p:attrName>
                                        </p:attrNameLst>
                                      </p:cBhvr>
                                      <p:tavLst>
                                        <p:tav tm="0">
                                          <p:val>
                                            <p:strVal val="#ppt_x"/>
                                          </p:val>
                                        </p:tav>
                                        <p:tav tm="100000">
                                          <p:val>
                                            <p:strVal val="#ppt_x"/>
                                          </p:val>
                                        </p:tav>
                                      </p:tavLst>
                                    </p:anim>
                                    <p:anim calcmode="lin" valueType="num">
                                      <p:cBhvr>
                                        <p:cTn id="36" dur="1000" fill="hold"/>
                                        <p:tgtEl>
                                          <p:spTgt spid="229"/>
                                        </p:tgtEl>
                                        <p:attrNameLst>
                                          <p:attrName>ppt_y</p:attrName>
                                        </p:attrNameLst>
                                      </p:cBhvr>
                                      <p:tavLst>
                                        <p:tav tm="0">
                                          <p:val>
                                            <p:strVal val="#ppt_y-.1"/>
                                          </p:val>
                                        </p:tav>
                                        <p:tav tm="100000">
                                          <p:val>
                                            <p:strVal val="#ppt_y"/>
                                          </p:val>
                                        </p:tav>
                                      </p:tavLst>
                                    </p:anim>
                                  </p:childTnLst>
                                </p:cTn>
                              </p:par>
                            </p:childTnLst>
                          </p:cTn>
                        </p:par>
                        <p:par>
                          <p:cTn id="37" fill="hold">
                            <p:stCondLst>
                              <p:cond delay="2000"/>
                            </p:stCondLst>
                            <p:childTnLst>
                              <p:par>
                                <p:cTn id="38" presetID="47" presetClass="entr" presetSubtype="0" fill="hold" grpId="0" nodeType="afterEffect">
                                  <p:stCondLst>
                                    <p:cond delay="0"/>
                                  </p:stCondLst>
                                  <p:childTnLst>
                                    <p:set>
                                      <p:cBhvr>
                                        <p:cTn id="39" dur="1" fill="hold">
                                          <p:stCondLst>
                                            <p:cond delay="0"/>
                                          </p:stCondLst>
                                        </p:cTn>
                                        <p:tgtEl>
                                          <p:spTgt spid="206"/>
                                        </p:tgtEl>
                                        <p:attrNameLst>
                                          <p:attrName>style.visibility</p:attrName>
                                        </p:attrNameLst>
                                      </p:cBhvr>
                                      <p:to>
                                        <p:strVal val="visible"/>
                                      </p:to>
                                    </p:set>
                                    <p:animEffect transition="in" filter="fade">
                                      <p:cBhvr>
                                        <p:cTn id="40" dur="1000"/>
                                        <p:tgtEl>
                                          <p:spTgt spid="206"/>
                                        </p:tgtEl>
                                      </p:cBhvr>
                                    </p:animEffect>
                                    <p:anim calcmode="lin" valueType="num">
                                      <p:cBhvr>
                                        <p:cTn id="41" dur="1000" fill="hold"/>
                                        <p:tgtEl>
                                          <p:spTgt spid="206"/>
                                        </p:tgtEl>
                                        <p:attrNameLst>
                                          <p:attrName>ppt_x</p:attrName>
                                        </p:attrNameLst>
                                      </p:cBhvr>
                                      <p:tavLst>
                                        <p:tav tm="0">
                                          <p:val>
                                            <p:strVal val="#ppt_x"/>
                                          </p:val>
                                        </p:tav>
                                        <p:tav tm="100000">
                                          <p:val>
                                            <p:strVal val="#ppt_x"/>
                                          </p:val>
                                        </p:tav>
                                      </p:tavLst>
                                    </p:anim>
                                    <p:anim calcmode="lin" valueType="num">
                                      <p:cBhvr>
                                        <p:cTn id="42" dur="1000" fill="hold"/>
                                        <p:tgtEl>
                                          <p:spTgt spid="206"/>
                                        </p:tgtEl>
                                        <p:attrNameLst>
                                          <p:attrName>ppt_y</p:attrName>
                                        </p:attrNameLst>
                                      </p:cBhvr>
                                      <p:tavLst>
                                        <p:tav tm="0">
                                          <p:val>
                                            <p:strVal val="#ppt_y-.1"/>
                                          </p:val>
                                        </p:tav>
                                        <p:tav tm="100000">
                                          <p:val>
                                            <p:strVal val="#ppt_y"/>
                                          </p:val>
                                        </p:tav>
                                      </p:tavLst>
                                    </p:anim>
                                  </p:childTnLst>
                                </p:cTn>
                              </p:par>
                            </p:childTnLst>
                          </p:cTn>
                        </p:par>
                        <p:par>
                          <p:cTn id="43" fill="hold">
                            <p:stCondLst>
                              <p:cond delay="3000"/>
                            </p:stCondLst>
                            <p:childTnLst>
                              <p:par>
                                <p:cTn id="44" presetID="47" presetClass="entr" presetSubtype="0" fill="hold" grpId="0" nodeType="afterEffect">
                                  <p:stCondLst>
                                    <p:cond delay="0"/>
                                  </p:stCondLst>
                                  <p:childTnLst>
                                    <p:set>
                                      <p:cBhvr>
                                        <p:cTn id="45" dur="1" fill="hold">
                                          <p:stCondLst>
                                            <p:cond delay="0"/>
                                          </p:stCondLst>
                                        </p:cTn>
                                        <p:tgtEl>
                                          <p:spTgt spid="211"/>
                                        </p:tgtEl>
                                        <p:attrNameLst>
                                          <p:attrName>style.visibility</p:attrName>
                                        </p:attrNameLst>
                                      </p:cBhvr>
                                      <p:to>
                                        <p:strVal val="visible"/>
                                      </p:to>
                                    </p:set>
                                    <p:animEffect transition="in" filter="fade">
                                      <p:cBhvr>
                                        <p:cTn id="46" dur="1000"/>
                                        <p:tgtEl>
                                          <p:spTgt spid="211"/>
                                        </p:tgtEl>
                                      </p:cBhvr>
                                    </p:animEffect>
                                    <p:anim calcmode="lin" valueType="num">
                                      <p:cBhvr>
                                        <p:cTn id="47" dur="1000" fill="hold"/>
                                        <p:tgtEl>
                                          <p:spTgt spid="211"/>
                                        </p:tgtEl>
                                        <p:attrNameLst>
                                          <p:attrName>ppt_x</p:attrName>
                                        </p:attrNameLst>
                                      </p:cBhvr>
                                      <p:tavLst>
                                        <p:tav tm="0">
                                          <p:val>
                                            <p:strVal val="#ppt_x"/>
                                          </p:val>
                                        </p:tav>
                                        <p:tav tm="100000">
                                          <p:val>
                                            <p:strVal val="#ppt_x"/>
                                          </p:val>
                                        </p:tav>
                                      </p:tavLst>
                                    </p:anim>
                                    <p:anim calcmode="lin" valueType="num">
                                      <p:cBhvr>
                                        <p:cTn id="48" dur="1000" fill="hold"/>
                                        <p:tgtEl>
                                          <p:spTgt spid="211"/>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247"/>
                                        </p:tgtEl>
                                        <p:attrNameLst>
                                          <p:attrName>style.visibility</p:attrName>
                                        </p:attrNameLst>
                                      </p:cBhvr>
                                      <p:to>
                                        <p:strVal val="visible"/>
                                      </p:to>
                                    </p:set>
                                    <p:animEffect transition="in" filter="wipe(left)">
                                      <p:cBhvr>
                                        <p:cTn id="53" dur="500"/>
                                        <p:tgtEl>
                                          <p:spTgt spid="247"/>
                                        </p:tgtEl>
                                      </p:cBhvr>
                                    </p:animEffect>
                                  </p:childTnLst>
                                </p:cTn>
                              </p:par>
                            </p:childTnLst>
                          </p:cTn>
                        </p:par>
                        <p:par>
                          <p:cTn id="54" fill="hold">
                            <p:stCondLst>
                              <p:cond delay="500"/>
                            </p:stCondLst>
                            <p:childTnLst>
                              <p:par>
                                <p:cTn id="55" presetID="22" presetClass="entr" presetSubtype="8" fill="hold" grpId="0" nodeType="afterEffect">
                                  <p:stCondLst>
                                    <p:cond delay="0"/>
                                  </p:stCondLst>
                                  <p:childTnLst>
                                    <p:set>
                                      <p:cBhvr>
                                        <p:cTn id="56" dur="1" fill="hold">
                                          <p:stCondLst>
                                            <p:cond delay="0"/>
                                          </p:stCondLst>
                                        </p:cTn>
                                        <p:tgtEl>
                                          <p:spTgt spid="246"/>
                                        </p:tgtEl>
                                        <p:attrNameLst>
                                          <p:attrName>style.visibility</p:attrName>
                                        </p:attrNameLst>
                                      </p:cBhvr>
                                      <p:to>
                                        <p:strVal val="visible"/>
                                      </p:to>
                                    </p:set>
                                    <p:animEffect transition="in" filter="wipe(left)">
                                      <p:cBhvr>
                                        <p:cTn id="57" dur="500"/>
                                        <p:tgtEl>
                                          <p:spTgt spid="246"/>
                                        </p:tgtEl>
                                      </p:cBhvr>
                                    </p:animEffect>
                                  </p:childTnLst>
                                </p:cTn>
                              </p:par>
                            </p:childTnLst>
                          </p:cTn>
                        </p:par>
                        <p:par>
                          <p:cTn id="58" fill="hold">
                            <p:stCondLst>
                              <p:cond delay="1000"/>
                            </p:stCondLst>
                            <p:childTnLst>
                              <p:par>
                                <p:cTn id="59" presetID="22" presetClass="entr" presetSubtype="8" fill="hold" grpId="0" nodeType="afterEffect">
                                  <p:stCondLst>
                                    <p:cond delay="0"/>
                                  </p:stCondLst>
                                  <p:childTnLst>
                                    <p:set>
                                      <p:cBhvr>
                                        <p:cTn id="60" dur="1" fill="hold">
                                          <p:stCondLst>
                                            <p:cond delay="0"/>
                                          </p:stCondLst>
                                        </p:cTn>
                                        <p:tgtEl>
                                          <p:spTgt spid="208"/>
                                        </p:tgtEl>
                                        <p:attrNameLst>
                                          <p:attrName>style.visibility</p:attrName>
                                        </p:attrNameLst>
                                      </p:cBhvr>
                                      <p:to>
                                        <p:strVal val="visible"/>
                                      </p:to>
                                    </p:set>
                                    <p:animEffect transition="in" filter="wipe(left)">
                                      <p:cBhvr>
                                        <p:cTn id="61" dur="500"/>
                                        <p:tgtEl>
                                          <p:spTgt spid="208"/>
                                        </p:tgtEl>
                                      </p:cBhvr>
                                    </p:animEffect>
                                  </p:childTnLst>
                                </p:cTn>
                              </p:par>
                            </p:childTnLst>
                          </p:cTn>
                        </p:par>
                        <p:par>
                          <p:cTn id="62" fill="hold">
                            <p:stCondLst>
                              <p:cond delay="1500"/>
                            </p:stCondLst>
                            <p:childTnLst>
                              <p:par>
                                <p:cTn id="63" presetID="22" presetClass="entr" presetSubtype="8" fill="hold" grpId="0" nodeType="afterEffect">
                                  <p:stCondLst>
                                    <p:cond delay="0"/>
                                  </p:stCondLst>
                                  <p:childTnLst>
                                    <p:set>
                                      <p:cBhvr>
                                        <p:cTn id="64" dur="1" fill="hold">
                                          <p:stCondLst>
                                            <p:cond delay="0"/>
                                          </p:stCondLst>
                                        </p:cTn>
                                        <p:tgtEl>
                                          <p:spTgt spid="207"/>
                                        </p:tgtEl>
                                        <p:attrNameLst>
                                          <p:attrName>style.visibility</p:attrName>
                                        </p:attrNameLst>
                                      </p:cBhvr>
                                      <p:to>
                                        <p:strVal val="visible"/>
                                      </p:to>
                                    </p:set>
                                    <p:animEffect transition="in" filter="wipe(left)">
                                      <p:cBhvr>
                                        <p:cTn id="65" dur="500"/>
                                        <p:tgtEl>
                                          <p:spTgt spid="207"/>
                                        </p:tgtEl>
                                      </p:cBhvr>
                                    </p:animEffect>
                                  </p:childTnLst>
                                </p:cTn>
                              </p:par>
                            </p:childTnLst>
                          </p:cTn>
                        </p:par>
                        <p:par>
                          <p:cTn id="66" fill="hold">
                            <p:stCondLst>
                              <p:cond delay="2000"/>
                            </p:stCondLst>
                            <p:childTnLst>
                              <p:par>
                                <p:cTn id="67" presetID="22" presetClass="entr" presetSubtype="8" fill="hold" grpId="0" nodeType="afterEffect">
                                  <p:stCondLst>
                                    <p:cond delay="0"/>
                                  </p:stCondLst>
                                  <p:childTnLst>
                                    <p:set>
                                      <p:cBhvr>
                                        <p:cTn id="68" dur="1" fill="hold">
                                          <p:stCondLst>
                                            <p:cond delay="0"/>
                                          </p:stCondLst>
                                        </p:cTn>
                                        <p:tgtEl>
                                          <p:spTgt spid="235"/>
                                        </p:tgtEl>
                                        <p:attrNameLst>
                                          <p:attrName>style.visibility</p:attrName>
                                        </p:attrNameLst>
                                      </p:cBhvr>
                                      <p:to>
                                        <p:strVal val="visible"/>
                                      </p:to>
                                    </p:set>
                                    <p:animEffect transition="in" filter="wipe(left)">
                                      <p:cBhvr>
                                        <p:cTn id="69"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 grpId="0"/>
      <p:bldP spid="207" grpId="0"/>
      <p:bldP spid="208" grpId="0"/>
      <p:bldP spid="211" grpId="0"/>
      <p:bldP spid="229" grpId="0"/>
      <p:bldP spid="232" grpId="0"/>
      <p:bldP spid="235" grpId="0"/>
      <p:bldP spid="246" grpId="0"/>
      <p:bldP spid="24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5" name="Rectangle 3"/>
          <p:cNvSpPr>
            <a:spLocks noGrp="1" noChangeArrowheads="1"/>
          </p:cNvSpPr>
          <p:nvPr>
            <p:ph type="subTitle" idx="4294967295"/>
          </p:nvPr>
        </p:nvSpPr>
        <p:spPr>
          <a:xfrm>
            <a:off x="0" y="1057275"/>
            <a:ext cx="9144000" cy="798513"/>
          </a:xfrm>
          <a:effectLst/>
          <a:extLst>
            <a:ext uri="{AF507438-7753-43E0-B8FC-AC1667EBCBE1}">
              <a14:hiddenEffects xmlns:a14="http://schemas.microsoft.com/office/drawing/2010/main">
                <a:effectLst>
                  <a:outerShdw dist="35921" dir="2700000" algn="ctr" rotWithShape="0">
                    <a:srgbClr val="D5D577"/>
                  </a:outerShdw>
                </a:effectLst>
              </a14:hiddenEffects>
            </a:ext>
          </a:extLst>
        </p:spPr>
        <p:txBody>
          <a:bodyPr/>
          <a:lstStyle/>
          <a:p>
            <a:pPr marL="0" indent="0" algn="ctr" eaLnBrk="1" hangingPunct="1">
              <a:buNone/>
            </a:pPr>
            <a:r>
              <a:rPr lang="en-US" altLang="en-US" sz="3800" dirty="0" smtClean="0">
                <a:solidFill>
                  <a:srgbClr val="D5D577"/>
                </a:solidFill>
                <a:latin typeface="Goudy Old Style" pitchFamily="18" charset="0"/>
              </a:rPr>
              <a:t>The Cosmos Within</a:t>
            </a:r>
          </a:p>
        </p:txBody>
      </p:sp>
      <p:sp>
        <p:nvSpPr>
          <p:cNvPr id="3076" name="Rectangle 3"/>
          <p:cNvSpPr>
            <a:spLocks noChangeArrowheads="1"/>
          </p:cNvSpPr>
          <p:nvPr/>
        </p:nvSpPr>
        <p:spPr bwMode="auto">
          <a:xfrm>
            <a:off x="0" y="5180013"/>
            <a:ext cx="9144000" cy="517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5D577"/>
                  </a:outerShdw>
                </a:effectLst>
              </a14:hiddenEffects>
            </a:ext>
          </a:extLst>
        </p:spPr>
        <p:txBody>
          <a:bodyPr/>
          <a:lstStyle>
            <a:lvl1pPr algn="l" eaLnBrk="0" hangingPunct="0">
              <a:spcBef>
                <a:spcPct val="20000"/>
              </a:spcBef>
              <a:buFont typeface="Wingdings" pitchFamily="2" charset="2"/>
              <a:buChar char="¶"/>
              <a:defRPr sz="3200">
                <a:solidFill>
                  <a:srgbClr val="FFFF00"/>
                </a:solidFill>
                <a:latin typeface="Comic Sans MS" pitchFamily="66" charset="0"/>
              </a:defRPr>
            </a:lvl1pPr>
            <a:lvl2pPr marL="742950" indent="-285750" algn="l" eaLnBrk="0" hangingPunct="0">
              <a:spcBef>
                <a:spcPct val="20000"/>
              </a:spcBef>
              <a:buFont typeface="Webdings" pitchFamily="18" charset="2"/>
              <a:buChar char="þ"/>
              <a:defRPr sz="2800">
                <a:solidFill>
                  <a:srgbClr val="FFFF00"/>
                </a:solidFill>
                <a:latin typeface="Comic Sans MS" pitchFamily="66" charset="0"/>
              </a:defRPr>
            </a:lvl2pPr>
            <a:lvl3pPr marL="1143000" indent="-228600" algn="l" eaLnBrk="0" hangingPunct="0">
              <a:spcBef>
                <a:spcPct val="20000"/>
              </a:spcBef>
              <a:buFont typeface="Wingdings 2" pitchFamily="18" charset="2"/>
              <a:buChar char=""/>
              <a:defRPr sz="2400">
                <a:solidFill>
                  <a:srgbClr val="FFFF00"/>
                </a:solidFill>
                <a:latin typeface="Comic Sans MS" pitchFamily="66" charset="0"/>
              </a:defRPr>
            </a:lvl3pPr>
            <a:lvl4pPr marL="1600200" indent="-228600" algn="l" eaLnBrk="0" hangingPunct="0">
              <a:spcBef>
                <a:spcPct val="20000"/>
              </a:spcBef>
              <a:buFont typeface="Webdings" pitchFamily="18" charset="2"/>
              <a:buChar char="õ"/>
              <a:defRPr sz="2000">
                <a:solidFill>
                  <a:srgbClr val="FFFF00"/>
                </a:solidFill>
                <a:latin typeface="Comic Sans MS" pitchFamily="66" charset="0"/>
              </a:defRPr>
            </a:lvl4pPr>
            <a:lvl5pPr marL="2057400" indent="-228600" algn="l" eaLnBrk="0" hangingPunct="0">
              <a:spcBef>
                <a:spcPct val="20000"/>
              </a:spcBef>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algn="ctr" eaLnBrk="1" hangingPunct="1">
              <a:buFont typeface="Wingdings" pitchFamily="2" charset="2"/>
              <a:buNone/>
            </a:pPr>
            <a:r>
              <a:rPr lang="en-US" altLang="en-US" sz="2400">
                <a:solidFill>
                  <a:srgbClr val="D5D577"/>
                </a:solidFill>
                <a:latin typeface="Goudy Old Style" pitchFamily="18" charset="0"/>
              </a:rPr>
              <a:t>Dr. Aileen A. O’Donoghue</a:t>
            </a:r>
          </a:p>
        </p:txBody>
      </p:sp>
      <p:sp>
        <p:nvSpPr>
          <p:cNvPr id="3077" name="Rectangle 3"/>
          <p:cNvSpPr>
            <a:spLocks noChangeArrowheads="1"/>
          </p:cNvSpPr>
          <p:nvPr/>
        </p:nvSpPr>
        <p:spPr bwMode="auto">
          <a:xfrm>
            <a:off x="0" y="5548313"/>
            <a:ext cx="9144000" cy="601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5D577"/>
                  </a:outerShdw>
                </a:effectLst>
              </a14:hiddenEffects>
            </a:ext>
          </a:extLst>
        </p:spPr>
        <p:txBody>
          <a:bodyPr/>
          <a:lstStyle>
            <a:lvl1pPr algn="l" eaLnBrk="0" hangingPunct="0">
              <a:spcBef>
                <a:spcPct val="20000"/>
              </a:spcBef>
              <a:buFont typeface="Wingdings" pitchFamily="2" charset="2"/>
              <a:buChar char="¶"/>
              <a:defRPr sz="3200">
                <a:solidFill>
                  <a:srgbClr val="FFFF00"/>
                </a:solidFill>
                <a:latin typeface="Comic Sans MS" pitchFamily="66" charset="0"/>
              </a:defRPr>
            </a:lvl1pPr>
            <a:lvl2pPr marL="742950" indent="-285750" algn="l" eaLnBrk="0" hangingPunct="0">
              <a:spcBef>
                <a:spcPct val="20000"/>
              </a:spcBef>
              <a:buFont typeface="Webdings" pitchFamily="18" charset="2"/>
              <a:buChar char="þ"/>
              <a:defRPr sz="2800">
                <a:solidFill>
                  <a:srgbClr val="FFFF00"/>
                </a:solidFill>
                <a:latin typeface="Comic Sans MS" pitchFamily="66" charset="0"/>
              </a:defRPr>
            </a:lvl2pPr>
            <a:lvl3pPr marL="1143000" indent="-228600" algn="l" eaLnBrk="0" hangingPunct="0">
              <a:spcBef>
                <a:spcPct val="20000"/>
              </a:spcBef>
              <a:buFont typeface="Wingdings 2" pitchFamily="18" charset="2"/>
              <a:buChar char=""/>
              <a:defRPr sz="2400">
                <a:solidFill>
                  <a:srgbClr val="FFFF00"/>
                </a:solidFill>
                <a:latin typeface="Comic Sans MS" pitchFamily="66" charset="0"/>
              </a:defRPr>
            </a:lvl3pPr>
            <a:lvl4pPr marL="1600200" indent="-228600" algn="l" eaLnBrk="0" hangingPunct="0">
              <a:spcBef>
                <a:spcPct val="20000"/>
              </a:spcBef>
              <a:buFont typeface="Webdings" pitchFamily="18" charset="2"/>
              <a:buChar char="õ"/>
              <a:defRPr sz="2000">
                <a:solidFill>
                  <a:srgbClr val="FFFF00"/>
                </a:solidFill>
                <a:latin typeface="Comic Sans MS" pitchFamily="66" charset="0"/>
              </a:defRPr>
            </a:lvl4pPr>
            <a:lvl5pPr marL="2057400" indent="-228600" algn="l" eaLnBrk="0" hangingPunct="0">
              <a:spcBef>
                <a:spcPct val="20000"/>
              </a:spcBef>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algn="ctr" eaLnBrk="1" hangingPunct="1">
              <a:buFont typeface="Wingdings" pitchFamily="2" charset="2"/>
              <a:buNone/>
            </a:pPr>
            <a:r>
              <a:rPr lang="en-US" altLang="en-US" sz="2400">
                <a:solidFill>
                  <a:srgbClr val="D5D577"/>
                </a:solidFill>
                <a:latin typeface="Goudy Old Style" pitchFamily="18" charset="0"/>
              </a:rPr>
              <a:t>August 19 – 21, 2017</a:t>
            </a:r>
          </a:p>
        </p:txBody>
      </p:sp>
      <p:sp>
        <p:nvSpPr>
          <p:cNvPr id="3078" name="Text Box 12"/>
          <p:cNvSpPr txBox="1">
            <a:spLocks noChangeArrowheads="1"/>
          </p:cNvSpPr>
          <p:nvPr/>
        </p:nvSpPr>
        <p:spPr bwMode="auto">
          <a:xfrm>
            <a:off x="5181600" y="6629400"/>
            <a:ext cx="3962400"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66"/>
                  </a:outerShdw>
                </a:effectLst>
              </a14:hiddenEffects>
            </a:ext>
          </a:extLst>
        </p:spPr>
        <p:txBody>
          <a:bodyPr>
            <a:spAutoFit/>
          </a:bodyPr>
          <a:lstStyle>
            <a:lvl1pPr algn="l" eaLnBrk="0" hangingPunct="0">
              <a:spcBef>
                <a:spcPct val="20000"/>
              </a:spcBef>
              <a:buFont typeface="Wingdings" pitchFamily="2" charset="2"/>
              <a:buChar char="¶"/>
              <a:defRPr sz="3200">
                <a:solidFill>
                  <a:srgbClr val="FFFF00"/>
                </a:solidFill>
                <a:latin typeface="Comic Sans MS" pitchFamily="66" charset="0"/>
              </a:defRPr>
            </a:lvl1pPr>
            <a:lvl2pPr marL="742950" indent="-285750" algn="l" eaLnBrk="0" hangingPunct="0">
              <a:spcBef>
                <a:spcPct val="20000"/>
              </a:spcBef>
              <a:buFont typeface="Webdings" pitchFamily="18" charset="2"/>
              <a:buChar char="þ"/>
              <a:defRPr sz="2800">
                <a:solidFill>
                  <a:srgbClr val="FFFF00"/>
                </a:solidFill>
                <a:latin typeface="Comic Sans MS" pitchFamily="66" charset="0"/>
              </a:defRPr>
            </a:lvl2pPr>
            <a:lvl3pPr marL="1143000" indent="-228600" algn="l" eaLnBrk="0" hangingPunct="0">
              <a:spcBef>
                <a:spcPct val="20000"/>
              </a:spcBef>
              <a:buFont typeface="Wingdings 2" pitchFamily="18" charset="2"/>
              <a:buChar char=""/>
              <a:defRPr sz="2400">
                <a:solidFill>
                  <a:srgbClr val="FFFF00"/>
                </a:solidFill>
                <a:latin typeface="Comic Sans MS" pitchFamily="66" charset="0"/>
              </a:defRPr>
            </a:lvl3pPr>
            <a:lvl4pPr marL="1600200" indent="-228600" algn="l" eaLnBrk="0" hangingPunct="0">
              <a:spcBef>
                <a:spcPct val="20000"/>
              </a:spcBef>
              <a:buFont typeface="Webdings" pitchFamily="18" charset="2"/>
              <a:buChar char="õ"/>
              <a:defRPr sz="2000">
                <a:solidFill>
                  <a:srgbClr val="FFFF00"/>
                </a:solidFill>
                <a:latin typeface="Comic Sans MS" pitchFamily="66" charset="0"/>
              </a:defRPr>
            </a:lvl4pPr>
            <a:lvl5pPr marL="2057400" indent="-228600" algn="l" eaLnBrk="0" hangingPunct="0">
              <a:spcBef>
                <a:spcPct val="20000"/>
              </a:spcBef>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algn="r">
              <a:spcBef>
                <a:spcPct val="50000"/>
              </a:spcBef>
              <a:buFont typeface="Times New Roman" pitchFamily="18" charset="0"/>
              <a:buNone/>
            </a:pPr>
            <a:r>
              <a:rPr lang="en-US" altLang="en-US" sz="900">
                <a:solidFill>
                  <a:srgbClr val="D5D577"/>
                </a:solidFill>
              </a:rPr>
              <a:t>© Copyright, Dr. Aileen A. O’Donoghue, St. Lawrence University</a:t>
            </a:r>
          </a:p>
        </p:txBody>
      </p:sp>
      <p:pic>
        <p:nvPicPr>
          <p:cNvPr id="3079" name="Picture 1"/>
          <p:cNvPicPr>
            <a:picLocks noChangeAspect="1"/>
          </p:cNvPicPr>
          <p:nvPr/>
        </p:nvPicPr>
        <p:blipFill>
          <a:blip r:embed="rId3">
            <a:extLst>
              <a:ext uri="{28A0092B-C50C-407E-A947-70E740481C1C}">
                <a14:useLocalDpi xmlns:a14="http://schemas.microsoft.com/office/drawing/2010/main" val="0"/>
              </a:ext>
            </a:extLst>
          </a:blip>
          <a:srcRect r="55949"/>
          <a:stretch>
            <a:fillRect/>
          </a:stretch>
        </p:blipFill>
        <p:spPr bwMode="auto">
          <a:xfrm>
            <a:off x="0" y="0"/>
            <a:ext cx="2554288"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54763" y="173038"/>
            <a:ext cx="2608262"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035425" y="0"/>
            <a:ext cx="612775" cy="61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2"/>
          <p:cNvSpPr>
            <a:spLocks noChangeArrowheads="1"/>
          </p:cNvSpPr>
          <p:nvPr/>
        </p:nvSpPr>
        <p:spPr bwMode="auto">
          <a:xfrm>
            <a:off x="0" y="1843315"/>
            <a:ext cx="9144000" cy="24529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25401" dir="2700000" algn="ctr" rotWithShape="0">
                    <a:schemeClr val="tx1"/>
                  </a:outerShdw>
                </a:effectLst>
              </a14:hiddenEffects>
            </a:ext>
          </a:extLst>
        </p:spPr>
        <p:txBody>
          <a:bodyPr anchor="ctr"/>
          <a:lstStyle>
            <a:lvl1pPr algn="l" eaLnBrk="0" hangingPunct="0">
              <a:spcBef>
                <a:spcPct val="20000"/>
              </a:spcBef>
              <a:buFont typeface="Wingdings" pitchFamily="2" charset="2"/>
              <a:buChar char="¶"/>
              <a:defRPr sz="3200">
                <a:solidFill>
                  <a:schemeClr val="bg2"/>
                </a:solidFill>
                <a:latin typeface="Comic Sans MS" pitchFamily="66" charset="0"/>
              </a:defRPr>
            </a:lvl1pPr>
            <a:lvl2pPr marL="742950" indent="-285750" algn="l" eaLnBrk="0" hangingPunct="0">
              <a:spcBef>
                <a:spcPct val="20000"/>
              </a:spcBef>
              <a:buFont typeface="Webdings" pitchFamily="18" charset="2"/>
              <a:buChar char="þ"/>
              <a:defRPr sz="2800">
                <a:solidFill>
                  <a:schemeClr val="bg2"/>
                </a:solidFill>
                <a:latin typeface="Comic Sans MS" pitchFamily="66" charset="0"/>
              </a:defRPr>
            </a:lvl2pPr>
            <a:lvl3pPr marL="1143000" indent="-228600" algn="l" eaLnBrk="0" hangingPunct="0">
              <a:spcBef>
                <a:spcPct val="20000"/>
              </a:spcBef>
              <a:buFont typeface="Wingdings 2" pitchFamily="18" charset="2"/>
              <a:buChar char=""/>
              <a:defRPr sz="2400">
                <a:solidFill>
                  <a:schemeClr val="bg2"/>
                </a:solidFill>
                <a:latin typeface="Comic Sans MS" pitchFamily="66" charset="0"/>
              </a:defRPr>
            </a:lvl3pPr>
            <a:lvl4pPr marL="1600200" indent="-228600" algn="l" eaLnBrk="0" hangingPunct="0">
              <a:spcBef>
                <a:spcPct val="20000"/>
              </a:spcBef>
              <a:buFont typeface="Webdings" pitchFamily="18" charset="2"/>
              <a:buChar char="õ"/>
              <a:defRPr sz="2000">
                <a:solidFill>
                  <a:schemeClr val="bg2"/>
                </a:solidFill>
                <a:latin typeface="Comic Sans MS" pitchFamily="66" charset="0"/>
              </a:defRPr>
            </a:lvl4pPr>
            <a:lvl5pPr marL="2057400" indent="-228600" algn="l" eaLnBrk="0" hangingPunct="0">
              <a:spcBef>
                <a:spcPct val="20000"/>
              </a:spcBef>
              <a:buFont typeface="Webdings" pitchFamily="18" charset="2"/>
              <a:buChar char="ö"/>
              <a:defRPr sz="2000">
                <a:solidFill>
                  <a:schemeClr val="bg2"/>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chemeClr val="bg2"/>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chemeClr val="bg2"/>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chemeClr val="bg2"/>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chemeClr val="bg2"/>
                </a:solidFill>
                <a:latin typeface="Comic Sans MS" pitchFamily="66" charset="0"/>
              </a:defRPr>
            </a:lvl9pPr>
          </a:lstStyle>
          <a:p>
            <a:pPr algn="ctr" eaLnBrk="1" hangingPunct="1">
              <a:spcBef>
                <a:spcPct val="0"/>
              </a:spcBef>
              <a:buFontTx/>
              <a:buNone/>
            </a:pPr>
            <a:r>
              <a:rPr lang="en-US" altLang="en-US" sz="3600" dirty="0">
                <a:solidFill>
                  <a:srgbClr val="FFFF00"/>
                </a:solidFill>
              </a:rPr>
              <a:t>Power Points will be available </a:t>
            </a:r>
            <a:r>
              <a:rPr lang="en-US" altLang="en-US" sz="3600" dirty="0" smtClean="0">
                <a:solidFill>
                  <a:srgbClr val="FFFF00"/>
                </a:solidFill>
              </a:rPr>
              <a:t>at</a:t>
            </a:r>
          </a:p>
          <a:p>
            <a:pPr algn="ctr" eaLnBrk="1" hangingPunct="1">
              <a:spcBef>
                <a:spcPct val="0"/>
              </a:spcBef>
              <a:buFontTx/>
              <a:buNone/>
            </a:pPr>
            <a:r>
              <a:rPr lang="en-US" altLang="en-US" sz="2000" dirty="0" smtClean="0">
                <a:solidFill>
                  <a:srgbClr val="FFFF00"/>
                </a:solidFill>
              </a:rPr>
              <a:t> </a:t>
            </a:r>
            <a:r>
              <a:rPr lang="en-US" altLang="en-US" sz="3600" dirty="0">
                <a:solidFill>
                  <a:srgbClr val="FFFF00"/>
                </a:solidFill>
              </a:rPr>
              <a:t/>
            </a:r>
            <a:br>
              <a:rPr lang="en-US" altLang="en-US" sz="3600" dirty="0">
                <a:solidFill>
                  <a:srgbClr val="FFFF00"/>
                </a:solidFill>
              </a:rPr>
            </a:br>
            <a:r>
              <a:rPr lang="en-US" altLang="en-US" sz="4800" dirty="0" smtClean="0">
                <a:solidFill>
                  <a:srgbClr val="FFFF00"/>
                </a:solidFill>
              </a:rPr>
              <a:t>http</a:t>
            </a:r>
            <a:r>
              <a:rPr lang="en-US" altLang="en-US" sz="4800" dirty="0">
                <a:solidFill>
                  <a:srgbClr val="FFFF00"/>
                </a:solidFill>
              </a:rPr>
              <a:t>://myslu.stlawu.edu/ ~</a:t>
            </a:r>
            <a:r>
              <a:rPr lang="en-US" altLang="en-US" sz="4800" dirty="0" err="1">
                <a:solidFill>
                  <a:srgbClr val="FFFF00"/>
                </a:solidFill>
              </a:rPr>
              <a:t>aodo</a:t>
            </a:r>
            <a:r>
              <a:rPr lang="en-US" altLang="en-US" sz="4800" dirty="0">
                <a:solidFill>
                  <a:srgbClr val="FFFF00"/>
                </a:solidFill>
              </a:rPr>
              <a:t>/spirituality/KS2017 </a:t>
            </a:r>
          </a:p>
        </p:txBody>
      </p:sp>
      <p:sp>
        <p:nvSpPr>
          <p:cNvPr id="16" name="Text Box 11"/>
          <p:cNvSpPr txBox="1">
            <a:spLocks noChangeArrowheads="1"/>
          </p:cNvSpPr>
          <p:nvPr/>
        </p:nvSpPr>
        <p:spPr bwMode="auto">
          <a:xfrm>
            <a:off x="0" y="4509407"/>
            <a:ext cx="9144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Font typeface="Wingdings" pitchFamily="2" charset="2"/>
              <a:buChar char="¶"/>
              <a:defRPr sz="3200">
                <a:solidFill>
                  <a:schemeClr val="bg2"/>
                </a:solidFill>
                <a:latin typeface="Comic Sans MS" pitchFamily="66" charset="0"/>
              </a:defRPr>
            </a:lvl1pPr>
            <a:lvl2pPr marL="742950" indent="-285750" algn="l" eaLnBrk="0" hangingPunct="0">
              <a:spcBef>
                <a:spcPct val="20000"/>
              </a:spcBef>
              <a:buFont typeface="Webdings" pitchFamily="18" charset="2"/>
              <a:buChar char="þ"/>
              <a:defRPr sz="2800">
                <a:solidFill>
                  <a:schemeClr val="bg2"/>
                </a:solidFill>
                <a:latin typeface="Comic Sans MS" pitchFamily="66" charset="0"/>
              </a:defRPr>
            </a:lvl2pPr>
            <a:lvl3pPr marL="1143000" indent="-228600" algn="l" eaLnBrk="0" hangingPunct="0">
              <a:spcBef>
                <a:spcPct val="20000"/>
              </a:spcBef>
              <a:buFont typeface="Wingdings 2" pitchFamily="18" charset="2"/>
              <a:buChar char=""/>
              <a:defRPr sz="2400">
                <a:solidFill>
                  <a:schemeClr val="bg2"/>
                </a:solidFill>
                <a:latin typeface="Comic Sans MS" pitchFamily="66" charset="0"/>
              </a:defRPr>
            </a:lvl3pPr>
            <a:lvl4pPr marL="1600200" indent="-228600" algn="l" eaLnBrk="0" hangingPunct="0">
              <a:spcBef>
                <a:spcPct val="20000"/>
              </a:spcBef>
              <a:buFont typeface="Webdings" pitchFamily="18" charset="2"/>
              <a:buChar char="õ"/>
              <a:defRPr sz="2000">
                <a:solidFill>
                  <a:schemeClr val="bg2"/>
                </a:solidFill>
                <a:latin typeface="Comic Sans MS" pitchFamily="66" charset="0"/>
              </a:defRPr>
            </a:lvl4pPr>
            <a:lvl5pPr marL="2057400" indent="-228600" algn="l" eaLnBrk="0" hangingPunct="0">
              <a:spcBef>
                <a:spcPct val="20000"/>
              </a:spcBef>
              <a:buFont typeface="Webdings" pitchFamily="18" charset="2"/>
              <a:buChar char="ö"/>
              <a:defRPr sz="2000">
                <a:solidFill>
                  <a:schemeClr val="bg2"/>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chemeClr val="bg2"/>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chemeClr val="bg2"/>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chemeClr val="bg2"/>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chemeClr val="bg2"/>
                </a:solidFill>
                <a:latin typeface="Comic Sans MS" pitchFamily="66" charset="0"/>
              </a:defRPr>
            </a:lvl9pPr>
          </a:lstStyle>
          <a:p>
            <a:pPr algn="ctr" eaLnBrk="1" hangingPunct="1">
              <a:spcBef>
                <a:spcPct val="0"/>
              </a:spcBef>
              <a:buFontTx/>
              <a:buNone/>
            </a:pPr>
            <a:r>
              <a:rPr lang="en-US" altLang="en-US" sz="2800" dirty="0" smtClean="0">
                <a:solidFill>
                  <a:srgbClr val="FFFF00"/>
                </a:solidFill>
              </a:rPr>
              <a:t>by </a:t>
            </a:r>
            <a:r>
              <a:rPr lang="en-US" altLang="en-US" sz="2800" dirty="0">
                <a:solidFill>
                  <a:srgbClr val="FFFF00"/>
                </a:solidFill>
              </a:rPr>
              <a:t>next weekend.</a:t>
            </a:r>
          </a:p>
        </p:txBody>
      </p:sp>
    </p:spTree>
    <p:extLst>
      <p:ext uri="{BB962C8B-B14F-4D97-AF65-F5344CB8AC3E}">
        <p14:creationId xmlns:p14="http://schemas.microsoft.com/office/powerpoint/2010/main" val="116330351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04115"/>
            <a:ext cx="9144000" cy="5653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04116"/>
            <a:ext cx="9144000" cy="56538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04115"/>
            <a:ext cx="9144000" cy="5653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The Sky at Totality</a:t>
            </a:r>
            <a:endParaRPr lang="en-US" dirty="0"/>
          </a:p>
        </p:txBody>
      </p:sp>
      <p:grpSp>
        <p:nvGrpSpPr>
          <p:cNvPr id="3" name="Group 2"/>
          <p:cNvGrpSpPr/>
          <p:nvPr/>
        </p:nvGrpSpPr>
        <p:grpSpPr>
          <a:xfrm>
            <a:off x="326231" y="1783556"/>
            <a:ext cx="1300164" cy="1578769"/>
            <a:chOff x="326231" y="1783556"/>
            <a:chExt cx="1300164" cy="1578769"/>
          </a:xfrm>
        </p:grpSpPr>
        <p:cxnSp>
          <p:nvCxnSpPr>
            <p:cNvPr id="10" name="Straight Connector 9"/>
            <p:cNvCxnSpPr/>
            <p:nvPr/>
          </p:nvCxnSpPr>
          <p:spPr bwMode="auto">
            <a:xfrm>
              <a:off x="1042988" y="2624138"/>
              <a:ext cx="280987" cy="68341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Connector 13"/>
            <p:cNvCxnSpPr/>
            <p:nvPr/>
          </p:nvCxnSpPr>
          <p:spPr bwMode="auto">
            <a:xfrm>
              <a:off x="847726" y="2867025"/>
              <a:ext cx="457199" cy="45481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Connector 14"/>
            <p:cNvCxnSpPr/>
            <p:nvPr/>
          </p:nvCxnSpPr>
          <p:spPr bwMode="auto">
            <a:xfrm>
              <a:off x="1385888" y="3357563"/>
              <a:ext cx="240507" cy="476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Straight Connector 20"/>
            <p:cNvCxnSpPr/>
            <p:nvPr/>
          </p:nvCxnSpPr>
          <p:spPr bwMode="auto">
            <a:xfrm>
              <a:off x="328613" y="2357438"/>
              <a:ext cx="471487" cy="46434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Straight Connector 22"/>
            <p:cNvCxnSpPr/>
            <p:nvPr/>
          </p:nvCxnSpPr>
          <p:spPr bwMode="auto">
            <a:xfrm flipH="1">
              <a:off x="1035844" y="2024063"/>
              <a:ext cx="16669" cy="54054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Straight Connector 24"/>
            <p:cNvCxnSpPr/>
            <p:nvPr/>
          </p:nvCxnSpPr>
          <p:spPr bwMode="auto">
            <a:xfrm flipH="1">
              <a:off x="326231" y="1797844"/>
              <a:ext cx="264321" cy="51435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Straight Connector 26"/>
            <p:cNvCxnSpPr/>
            <p:nvPr/>
          </p:nvCxnSpPr>
          <p:spPr bwMode="auto">
            <a:xfrm>
              <a:off x="631035" y="1783556"/>
              <a:ext cx="397665" cy="20002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 name="Group 3"/>
          <p:cNvGrpSpPr/>
          <p:nvPr/>
        </p:nvGrpSpPr>
        <p:grpSpPr>
          <a:xfrm>
            <a:off x="2214563" y="2633663"/>
            <a:ext cx="550068" cy="655577"/>
            <a:chOff x="2214563" y="2633663"/>
            <a:chExt cx="550068" cy="655577"/>
          </a:xfrm>
        </p:grpSpPr>
        <p:cxnSp>
          <p:nvCxnSpPr>
            <p:cNvPr id="16" name="Straight Connector 15"/>
            <p:cNvCxnSpPr/>
            <p:nvPr/>
          </p:nvCxnSpPr>
          <p:spPr bwMode="auto">
            <a:xfrm>
              <a:off x="2214563" y="2743200"/>
              <a:ext cx="90938" cy="54604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Straight Connector 30"/>
            <p:cNvCxnSpPr/>
            <p:nvPr/>
          </p:nvCxnSpPr>
          <p:spPr bwMode="auto">
            <a:xfrm flipV="1">
              <a:off x="2254289" y="2633663"/>
              <a:ext cx="510342" cy="7125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 name="Group 10"/>
          <p:cNvGrpSpPr/>
          <p:nvPr/>
        </p:nvGrpSpPr>
        <p:grpSpPr>
          <a:xfrm>
            <a:off x="3405292" y="2500313"/>
            <a:ext cx="1541570" cy="779075"/>
            <a:chOff x="3405292" y="2500313"/>
            <a:chExt cx="1541570" cy="779075"/>
          </a:xfrm>
        </p:grpSpPr>
        <p:cxnSp>
          <p:nvCxnSpPr>
            <p:cNvPr id="29" name="Straight Connector 28"/>
            <p:cNvCxnSpPr/>
            <p:nvPr/>
          </p:nvCxnSpPr>
          <p:spPr bwMode="auto">
            <a:xfrm flipV="1">
              <a:off x="3405292" y="2955549"/>
              <a:ext cx="330314" cy="32383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Straight Connector 33"/>
            <p:cNvCxnSpPr/>
            <p:nvPr/>
          </p:nvCxnSpPr>
          <p:spPr bwMode="auto">
            <a:xfrm>
              <a:off x="3787376" y="2924752"/>
              <a:ext cx="780290" cy="7413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Straight Connector 34"/>
            <p:cNvCxnSpPr/>
            <p:nvPr/>
          </p:nvCxnSpPr>
          <p:spPr bwMode="auto">
            <a:xfrm>
              <a:off x="3831435" y="3194161"/>
              <a:ext cx="745328" cy="4195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Straight Connector 38"/>
            <p:cNvCxnSpPr/>
            <p:nvPr/>
          </p:nvCxnSpPr>
          <p:spPr bwMode="auto">
            <a:xfrm flipH="1" flipV="1">
              <a:off x="3766664" y="2960606"/>
              <a:ext cx="25279" cy="19429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 name="Straight Connector 40"/>
            <p:cNvCxnSpPr/>
            <p:nvPr/>
          </p:nvCxnSpPr>
          <p:spPr bwMode="auto">
            <a:xfrm flipH="1" flipV="1">
              <a:off x="4603783" y="3026334"/>
              <a:ext cx="13461" cy="12644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Straight Connector 41"/>
            <p:cNvCxnSpPr/>
            <p:nvPr/>
          </p:nvCxnSpPr>
          <p:spPr bwMode="auto">
            <a:xfrm flipH="1" flipV="1">
              <a:off x="4450659" y="2890545"/>
              <a:ext cx="116579" cy="8363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 name="Straight Connector 42"/>
            <p:cNvCxnSpPr/>
            <p:nvPr/>
          </p:nvCxnSpPr>
          <p:spPr bwMode="auto">
            <a:xfrm flipH="1" flipV="1">
              <a:off x="4797350" y="3258904"/>
              <a:ext cx="149512" cy="1950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 name="Straight Connector 47"/>
            <p:cNvCxnSpPr/>
            <p:nvPr/>
          </p:nvCxnSpPr>
          <p:spPr bwMode="auto">
            <a:xfrm flipH="1" flipV="1">
              <a:off x="4708885" y="2503484"/>
              <a:ext cx="63140" cy="5874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 name="Straight Connector 51"/>
            <p:cNvCxnSpPr/>
            <p:nvPr/>
          </p:nvCxnSpPr>
          <p:spPr bwMode="auto">
            <a:xfrm flipH="1">
              <a:off x="4451711" y="2500313"/>
              <a:ext cx="217920" cy="15557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 name="Straight Connector 52"/>
            <p:cNvCxnSpPr/>
            <p:nvPr/>
          </p:nvCxnSpPr>
          <p:spPr bwMode="auto">
            <a:xfrm flipV="1">
              <a:off x="4421981" y="2693985"/>
              <a:ext cx="3535" cy="13732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2" name="Group 11"/>
          <p:cNvGrpSpPr/>
          <p:nvPr/>
        </p:nvGrpSpPr>
        <p:grpSpPr>
          <a:xfrm>
            <a:off x="5469834" y="2199983"/>
            <a:ext cx="547585" cy="945648"/>
            <a:chOff x="5469834" y="2199983"/>
            <a:chExt cx="547585" cy="945648"/>
          </a:xfrm>
        </p:grpSpPr>
        <p:cxnSp>
          <p:nvCxnSpPr>
            <p:cNvPr id="47" name="Straight Connector 46"/>
            <p:cNvCxnSpPr/>
            <p:nvPr/>
          </p:nvCxnSpPr>
          <p:spPr bwMode="auto">
            <a:xfrm flipH="1" flipV="1">
              <a:off x="5469834" y="2199983"/>
              <a:ext cx="109435" cy="33366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 name="Straight Connector 58"/>
            <p:cNvCxnSpPr/>
            <p:nvPr/>
          </p:nvCxnSpPr>
          <p:spPr bwMode="auto">
            <a:xfrm flipH="1" flipV="1">
              <a:off x="5591278" y="2595272"/>
              <a:ext cx="11803" cy="12173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 name="Straight Connector 60"/>
            <p:cNvCxnSpPr/>
            <p:nvPr/>
          </p:nvCxnSpPr>
          <p:spPr bwMode="auto">
            <a:xfrm flipV="1">
              <a:off x="5491163" y="2781010"/>
              <a:ext cx="100116" cy="29556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2" name="Straight Connector 61"/>
            <p:cNvCxnSpPr/>
            <p:nvPr/>
          </p:nvCxnSpPr>
          <p:spPr bwMode="auto">
            <a:xfrm flipH="1" flipV="1">
              <a:off x="5626998" y="2769104"/>
              <a:ext cx="390421" cy="37652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3" name="Group 12"/>
          <p:cNvGrpSpPr/>
          <p:nvPr/>
        </p:nvGrpSpPr>
        <p:grpSpPr>
          <a:xfrm>
            <a:off x="6293644" y="1450181"/>
            <a:ext cx="1355769" cy="1303714"/>
            <a:chOff x="6293644" y="1450181"/>
            <a:chExt cx="1355769" cy="1303714"/>
          </a:xfrm>
        </p:grpSpPr>
        <p:cxnSp>
          <p:nvCxnSpPr>
            <p:cNvPr id="65" name="Straight Connector 64"/>
            <p:cNvCxnSpPr/>
            <p:nvPr/>
          </p:nvCxnSpPr>
          <p:spPr bwMode="auto">
            <a:xfrm flipH="1" flipV="1">
              <a:off x="6436519" y="1733550"/>
              <a:ext cx="220997" cy="2276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7" name="Straight Connector 66"/>
            <p:cNvCxnSpPr/>
            <p:nvPr/>
          </p:nvCxnSpPr>
          <p:spPr bwMode="auto">
            <a:xfrm flipH="1" flipV="1">
              <a:off x="6293644" y="2035969"/>
              <a:ext cx="85768" cy="2214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8" name="Straight Connector 67"/>
            <p:cNvCxnSpPr/>
            <p:nvPr/>
          </p:nvCxnSpPr>
          <p:spPr bwMode="auto">
            <a:xfrm flipH="1" flipV="1">
              <a:off x="6415088" y="2076450"/>
              <a:ext cx="256048" cy="22058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9" name="Straight Connector 68"/>
            <p:cNvCxnSpPr/>
            <p:nvPr/>
          </p:nvCxnSpPr>
          <p:spPr bwMode="auto">
            <a:xfrm flipH="1" flipV="1">
              <a:off x="6722269" y="2316956"/>
              <a:ext cx="194554" cy="2786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 name="Straight Connector 71"/>
            <p:cNvCxnSpPr/>
            <p:nvPr/>
          </p:nvCxnSpPr>
          <p:spPr bwMode="auto">
            <a:xfrm flipH="1" flipV="1">
              <a:off x="6969919" y="2359819"/>
              <a:ext cx="395831" cy="16831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4" name="Straight Connector 73"/>
            <p:cNvCxnSpPr/>
            <p:nvPr/>
          </p:nvCxnSpPr>
          <p:spPr bwMode="auto">
            <a:xfrm flipH="1">
              <a:off x="7320547" y="2572085"/>
              <a:ext cx="64170" cy="18181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6" name="Straight Connector 75"/>
            <p:cNvCxnSpPr/>
            <p:nvPr/>
          </p:nvCxnSpPr>
          <p:spPr bwMode="auto">
            <a:xfrm flipH="1" flipV="1">
              <a:off x="6710363" y="1774031"/>
              <a:ext cx="431966" cy="19856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7" name="Straight Connector 76"/>
            <p:cNvCxnSpPr/>
            <p:nvPr/>
          </p:nvCxnSpPr>
          <p:spPr bwMode="auto">
            <a:xfrm flipH="1" flipV="1">
              <a:off x="7210425" y="1993106"/>
              <a:ext cx="296153" cy="7812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0" name="Straight Connector 79"/>
            <p:cNvCxnSpPr/>
            <p:nvPr/>
          </p:nvCxnSpPr>
          <p:spPr bwMode="auto">
            <a:xfrm flipH="1">
              <a:off x="7574756" y="2056064"/>
              <a:ext cx="74657" cy="1800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7" name="Straight Connector 106"/>
            <p:cNvCxnSpPr/>
            <p:nvPr/>
          </p:nvCxnSpPr>
          <p:spPr bwMode="auto">
            <a:xfrm flipH="1">
              <a:off x="6362701" y="1738313"/>
              <a:ext cx="23812" cy="476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1" name="Straight Connector 110"/>
            <p:cNvCxnSpPr/>
            <p:nvPr/>
          </p:nvCxnSpPr>
          <p:spPr bwMode="auto">
            <a:xfrm flipH="1">
              <a:off x="6338888" y="2090738"/>
              <a:ext cx="47626" cy="13096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4" name="Straight Connector 113"/>
            <p:cNvCxnSpPr/>
            <p:nvPr/>
          </p:nvCxnSpPr>
          <p:spPr bwMode="auto">
            <a:xfrm flipH="1">
              <a:off x="6422232" y="1985963"/>
              <a:ext cx="78581" cy="5476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6" name="Straight Connector 115"/>
            <p:cNvCxnSpPr/>
            <p:nvPr/>
          </p:nvCxnSpPr>
          <p:spPr bwMode="auto">
            <a:xfrm flipH="1">
              <a:off x="6548438" y="1788319"/>
              <a:ext cx="121444" cy="15954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9" name="Straight Connector 118"/>
            <p:cNvCxnSpPr/>
            <p:nvPr/>
          </p:nvCxnSpPr>
          <p:spPr bwMode="auto">
            <a:xfrm flipH="1">
              <a:off x="6693694" y="1450181"/>
              <a:ext cx="154781" cy="29051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7" name="Group 16"/>
          <p:cNvGrpSpPr/>
          <p:nvPr/>
        </p:nvGrpSpPr>
        <p:grpSpPr>
          <a:xfrm>
            <a:off x="7843838" y="2152651"/>
            <a:ext cx="1002507" cy="2093118"/>
            <a:chOff x="7843838" y="2152651"/>
            <a:chExt cx="1002507" cy="2093118"/>
          </a:xfrm>
        </p:grpSpPr>
        <p:cxnSp>
          <p:nvCxnSpPr>
            <p:cNvPr id="86" name="Straight Connector 85"/>
            <p:cNvCxnSpPr/>
            <p:nvPr/>
          </p:nvCxnSpPr>
          <p:spPr bwMode="auto">
            <a:xfrm flipV="1">
              <a:off x="7843838" y="2209801"/>
              <a:ext cx="50006" cy="37861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7" name="Straight Connector 86"/>
            <p:cNvCxnSpPr/>
            <p:nvPr/>
          </p:nvCxnSpPr>
          <p:spPr bwMode="auto">
            <a:xfrm flipH="1" flipV="1">
              <a:off x="8196263" y="3126581"/>
              <a:ext cx="230982" cy="58340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6" name="Straight Connector 125"/>
            <p:cNvCxnSpPr/>
            <p:nvPr/>
          </p:nvCxnSpPr>
          <p:spPr bwMode="auto">
            <a:xfrm flipV="1">
              <a:off x="7915275" y="2152651"/>
              <a:ext cx="135731" cy="39528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8" name="Straight Connector 127"/>
            <p:cNvCxnSpPr/>
            <p:nvPr/>
          </p:nvCxnSpPr>
          <p:spPr bwMode="auto">
            <a:xfrm flipH="1" flipV="1">
              <a:off x="7853363" y="2647950"/>
              <a:ext cx="166688" cy="25479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0" name="Straight Connector 129"/>
            <p:cNvCxnSpPr/>
            <p:nvPr/>
          </p:nvCxnSpPr>
          <p:spPr bwMode="auto">
            <a:xfrm flipV="1">
              <a:off x="7855744" y="2586038"/>
              <a:ext cx="30956" cy="2381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5" name="Straight Connector 134"/>
            <p:cNvCxnSpPr/>
            <p:nvPr/>
          </p:nvCxnSpPr>
          <p:spPr bwMode="auto">
            <a:xfrm flipH="1" flipV="1">
              <a:off x="8065294" y="2945606"/>
              <a:ext cx="83344" cy="9763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7" name="Straight Connector 136"/>
            <p:cNvCxnSpPr/>
            <p:nvPr/>
          </p:nvCxnSpPr>
          <p:spPr bwMode="auto">
            <a:xfrm flipH="1">
              <a:off x="8215313" y="2878931"/>
              <a:ext cx="290512" cy="17145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9" name="Straight Connector 138"/>
            <p:cNvCxnSpPr/>
            <p:nvPr/>
          </p:nvCxnSpPr>
          <p:spPr bwMode="auto">
            <a:xfrm flipH="1" flipV="1">
              <a:off x="8551069" y="2883694"/>
              <a:ext cx="166688" cy="21431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1" name="Straight Connector 140"/>
            <p:cNvCxnSpPr/>
            <p:nvPr/>
          </p:nvCxnSpPr>
          <p:spPr bwMode="auto">
            <a:xfrm flipH="1">
              <a:off x="8608219" y="3167063"/>
              <a:ext cx="123825" cy="44291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2" name="Straight Connector 141"/>
            <p:cNvCxnSpPr/>
            <p:nvPr/>
          </p:nvCxnSpPr>
          <p:spPr bwMode="auto">
            <a:xfrm flipH="1">
              <a:off x="8265319" y="3783806"/>
              <a:ext cx="159544" cy="46196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8" name="Straight Connector 147"/>
            <p:cNvCxnSpPr/>
            <p:nvPr/>
          </p:nvCxnSpPr>
          <p:spPr bwMode="auto">
            <a:xfrm flipH="1" flipV="1">
              <a:off x="8615363" y="3664744"/>
              <a:ext cx="230982" cy="56197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8" name="Group 17"/>
          <p:cNvGrpSpPr/>
          <p:nvPr/>
        </p:nvGrpSpPr>
        <p:grpSpPr>
          <a:xfrm>
            <a:off x="6731794" y="4321969"/>
            <a:ext cx="854392" cy="909637"/>
            <a:chOff x="6731794" y="4321969"/>
            <a:chExt cx="854392" cy="909637"/>
          </a:xfrm>
        </p:grpSpPr>
        <p:cxnSp>
          <p:nvCxnSpPr>
            <p:cNvPr id="85" name="Straight Connector 84"/>
            <p:cNvCxnSpPr/>
            <p:nvPr/>
          </p:nvCxnSpPr>
          <p:spPr bwMode="auto">
            <a:xfrm flipV="1">
              <a:off x="6731794" y="5108735"/>
              <a:ext cx="156686" cy="9429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1" name="Straight Connector 150"/>
            <p:cNvCxnSpPr/>
            <p:nvPr/>
          </p:nvCxnSpPr>
          <p:spPr bwMode="auto">
            <a:xfrm flipV="1">
              <a:off x="6936581" y="4991100"/>
              <a:ext cx="57150" cy="7858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3" name="Straight Connector 152"/>
            <p:cNvCxnSpPr/>
            <p:nvPr/>
          </p:nvCxnSpPr>
          <p:spPr bwMode="auto">
            <a:xfrm flipV="1">
              <a:off x="7031831" y="4630104"/>
              <a:ext cx="249555" cy="31099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5" name="Straight Connector 154"/>
            <p:cNvCxnSpPr/>
            <p:nvPr/>
          </p:nvCxnSpPr>
          <p:spPr bwMode="auto">
            <a:xfrm flipH="1" flipV="1">
              <a:off x="6936581" y="5126831"/>
              <a:ext cx="57150" cy="10477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7" name="Straight Connector 156"/>
            <p:cNvCxnSpPr/>
            <p:nvPr/>
          </p:nvCxnSpPr>
          <p:spPr bwMode="auto">
            <a:xfrm>
              <a:off x="7374731" y="4614863"/>
              <a:ext cx="211455" cy="9144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9" name="Straight Connector 158"/>
            <p:cNvCxnSpPr/>
            <p:nvPr/>
          </p:nvCxnSpPr>
          <p:spPr bwMode="auto">
            <a:xfrm flipV="1">
              <a:off x="7181850" y="4586289"/>
              <a:ext cx="83344" cy="476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2" name="Straight Connector 161"/>
            <p:cNvCxnSpPr/>
            <p:nvPr/>
          </p:nvCxnSpPr>
          <p:spPr bwMode="auto">
            <a:xfrm>
              <a:off x="7074694" y="4517233"/>
              <a:ext cx="64294" cy="6191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6" name="Straight Connector 165"/>
            <p:cNvCxnSpPr/>
            <p:nvPr/>
          </p:nvCxnSpPr>
          <p:spPr bwMode="auto">
            <a:xfrm flipV="1">
              <a:off x="7079457" y="4321969"/>
              <a:ext cx="119062" cy="16669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91" name="Straight Connector 190"/>
          <p:cNvCxnSpPr/>
          <p:nvPr/>
        </p:nvCxnSpPr>
        <p:spPr bwMode="auto">
          <a:xfrm flipV="1">
            <a:off x="3188494" y="3962400"/>
            <a:ext cx="269081" cy="16906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5" name="Group 4"/>
          <p:cNvGrpSpPr/>
          <p:nvPr/>
        </p:nvGrpSpPr>
        <p:grpSpPr>
          <a:xfrm>
            <a:off x="1140619" y="3698081"/>
            <a:ext cx="1983581" cy="1402556"/>
            <a:chOff x="1140619" y="3698081"/>
            <a:chExt cx="1983581" cy="1402556"/>
          </a:xfrm>
        </p:grpSpPr>
        <p:cxnSp>
          <p:nvCxnSpPr>
            <p:cNvPr id="84" name="Straight Connector 83"/>
            <p:cNvCxnSpPr/>
            <p:nvPr/>
          </p:nvCxnSpPr>
          <p:spPr bwMode="auto">
            <a:xfrm flipH="1" flipV="1">
              <a:off x="2677963" y="4066027"/>
              <a:ext cx="189062" cy="16783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8" name="Straight Connector 87"/>
            <p:cNvCxnSpPr/>
            <p:nvPr/>
          </p:nvCxnSpPr>
          <p:spPr bwMode="auto">
            <a:xfrm flipH="1" flipV="1">
              <a:off x="2216944" y="4426744"/>
              <a:ext cx="264319" cy="45005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2" name="Straight Connector 171"/>
            <p:cNvCxnSpPr/>
            <p:nvPr/>
          </p:nvCxnSpPr>
          <p:spPr bwMode="auto">
            <a:xfrm flipH="1">
              <a:off x="2219326" y="4069556"/>
              <a:ext cx="414337" cy="30956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5" name="Straight Connector 174"/>
            <p:cNvCxnSpPr/>
            <p:nvPr/>
          </p:nvCxnSpPr>
          <p:spPr bwMode="auto">
            <a:xfrm flipV="1">
              <a:off x="2512221" y="4591050"/>
              <a:ext cx="78579" cy="28336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8" name="Straight Connector 177"/>
            <p:cNvCxnSpPr/>
            <p:nvPr/>
          </p:nvCxnSpPr>
          <p:spPr bwMode="auto">
            <a:xfrm flipV="1">
              <a:off x="2619375" y="4274344"/>
              <a:ext cx="254794" cy="25717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0" name="Straight Connector 179"/>
            <p:cNvCxnSpPr/>
            <p:nvPr/>
          </p:nvCxnSpPr>
          <p:spPr bwMode="auto">
            <a:xfrm flipV="1">
              <a:off x="1900240" y="4922044"/>
              <a:ext cx="559591" cy="17859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2" name="Straight Connector 181"/>
            <p:cNvCxnSpPr/>
            <p:nvPr/>
          </p:nvCxnSpPr>
          <p:spPr bwMode="auto">
            <a:xfrm flipH="1">
              <a:off x="1140619" y="4400550"/>
              <a:ext cx="614365" cy="17145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3" name="Straight Connector 182"/>
            <p:cNvCxnSpPr/>
            <p:nvPr/>
          </p:nvCxnSpPr>
          <p:spPr bwMode="auto">
            <a:xfrm>
              <a:off x="1814515" y="4393406"/>
              <a:ext cx="342898" cy="714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9" name="Straight Connector 188"/>
            <p:cNvCxnSpPr/>
            <p:nvPr/>
          </p:nvCxnSpPr>
          <p:spPr bwMode="auto">
            <a:xfrm flipV="1">
              <a:off x="2919413" y="4160044"/>
              <a:ext cx="204787" cy="8572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3" name="Straight Connector 192"/>
            <p:cNvCxnSpPr/>
            <p:nvPr/>
          </p:nvCxnSpPr>
          <p:spPr bwMode="auto">
            <a:xfrm flipH="1" flipV="1">
              <a:off x="2490789" y="3698081"/>
              <a:ext cx="150017" cy="32623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 name="Group 8"/>
          <p:cNvGrpSpPr/>
          <p:nvPr/>
        </p:nvGrpSpPr>
        <p:grpSpPr>
          <a:xfrm>
            <a:off x="3254121" y="4943475"/>
            <a:ext cx="286798" cy="330899"/>
            <a:chOff x="3254121" y="4943475"/>
            <a:chExt cx="286798" cy="330899"/>
          </a:xfrm>
        </p:grpSpPr>
        <p:cxnSp>
          <p:nvCxnSpPr>
            <p:cNvPr id="82" name="Straight Connector 81"/>
            <p:cNvCxnSpPr/>
            <p:nvPr/>
          </p:nvCxnSpPr>
          <p:spPr bwMode="auto">
            <a:xfrm flipH="1" flipV="1">
              <a:off x="3254121" y="4979957"/>
              <a:ext cx="51054" cy="27546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3" name="Straight Connector 82"/>
            <p:cNvCxnSpPr/>
            <p:nvPr/>
          </p:nvCxnSpPr>
          <p:spPr bwMode="auto">
            <a:xfrm flipH="1" flipV="1">
              <a:off x="3438430" y="4967193"/>
              <a:ext cx="102489" cy="16678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0" name="Straight Connector 199"/>
            <p:cNvCxnSpPr/>
            <p:nvPr/>
          </p:nvCxnSpPr>
          <p:spPr bwMode="auto">
            <a:xfrm flipH="1">
              <a:off x="3276506" y="4943475"/>
              <a:ext cx="116775" cy="228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2" name="Straight Connector 201"/>
            <p:cNvCxnSpPr/>
            <p:nvPr/>
          </p:nvCxnSpPr>
          <p:spPr bwMode="auto">
            <a:xfrm flipH="1">
              <a:off x="3343182" y="5179219"/>
              <a:ext cx="178687" cy="9515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04" name="TextBox 203"/>
          <p:cNvSpPr txBox="1"/>
          <p:nvPr/>
        </p:nvSpPr>
        <p:spPr>
          <a:xfrm>
            <a:off x="470279" y="3214136"/>
            <a:ext cx="872109" cy="276999"/>
          </a:xfrm>
          <a:prstGeom prst="rect">
            <a:avLst/>
          </a:prstGeom>
          <a:noFill/>
        </p:spPr>
        <p:txBody>
          <a:bodyPr wrap="square" rtlCol="0">
            <a:spAutoFit/>
          </a:bodyPr>
          <a:lstStyle/>
          <a:p>
            <a:pPr algn="r"/>
            <a:r>
              <a:rPr lang="en-US" sz="1200" dirty="0" smtClean="0">
                <a:solidFill>
                  <a:srgbClr val="FFFFFF"/>
                </a:solidFill>
                <a:latin typeface="+mn-lt"/>
              </a:rPr>
              <a:t>Arcturus</a:t>
            </a:r>
            <a:endParaRPr lang="en-US" sz="1200" dirty="0">
              <a:solidFill>
                <a:srgbClr val="FFFFFF"/>
              </a:solidFill>
              <a:latin typeface="+mn-lt"/>
            </a:endParaRPr>
          </a:p>
        </p:txBody>
      </p:sp>
      <p:sp>
        <p:nvSpPr>
          <p:cNvPr id="205" name="TextBox 204"/>
          <p:cNvSpPr txBox="1"/>
          <p:nvPr/>
        </p:nvSpPr>
        <p:spPr>
          <a:xfrm>
            <a:off x="628763" y="1615274"/>
            <a:ext cx="949212" cy="276999"/>
          </a:xfrm>
          <a:prstGeom prst="rect">
            <a:avLst/>
          </a:prstGeom>
          <a:noFill/>
        </p:spPr>
        <p:txBody>
          <a:bodyPr wrap="square" rtlCol="0">
            <a:spAutoFit/>
          </a:bodyPr>
          <a:lstStyle/>
          <a:p>
            <a:pPr algn="ctr"/>
            <a:r>
              <a:rPr lang="en-US" sz="1200" cap="all" dirty="0" err="1" smtClean="0">
                <a:solidFill>
                  <a:srgbClr val="FFFFFF"/>
                </a:solidFill>
                <a:latin typeface="+mn-lt"/>
              </a:rPr>
              <a:t>BoÖtes</a:t>
            </a:r>
            <a:endParaRPr lang="en-US" sz="1200" cap="all" dirty="0">
              <a:solidFill>
                <a:srgbClr val="FFFFFF"/>
              </a:solidFill>
              <a:latin typeface="+mn-lt"/>
            </a:endParaRPr>
          </a:p>
        </p:txBody>
      </p:sp>
      <p:sp>
        <p:nvSpPr>
          <p:cNvPr id="206" name="TextBox 205"/>
          <p:cNvSpPr txBox="1"/>
          <p:nvPr/>
        </p:nvSpPr>
        <p:spPr>
          <a:xfrm>
            <a:off x="3702163" y="2647520"/>
            <a:ext cx="625362" cy="276999"/>
          </a:xfrm>
          <a:prstGeom prst="rect">
            <a:avLst/>
          </a:prstGeom>
          <a:noFill/>
        </p:spPr>
        <p:txBody>
          <a:bodyPr wrap="square" rtlCol="0">
            <a:spAutoFit/>
          </a:bodyPr>
          <a:lstStyle/>
          <a:p>
            <a:pPr algn="ctr"/>
            <a:r>
              <a:rPr lang="en-US" sz="1200" cap="all" dirty="0" smtClean="0">
                <a:solidFill>
                  <a:srgbClr val="FFFFFF"/>
                </a:solidFill>
                <a:latin typeface="+mn-lt"/>
              </a:rPr>
              <a:t>Leo</a:t>
            </a:r>
            <a:endParaRPr lang="en-US" sz="1200" cap="all" dirty="0">
              <a:solidFill>
                <a:srgbClr val="FFFFFF"/>
              </a:solidFill>
              <a:latin typeface="+mn-lt"/>
            </a:endParaRPr>
          </a:p>
        </p:txBody>
      </p:sp>
      <p:sp>
        <p:nvSpPr>
          <p:cNvPr id="207" name="TextBox 206"/>
          <p:cNvSpPr txBox="1"/>
          <p:nvPr/>
        </p:nvSpPr>
        <p:spPr>
          <a:xfrm>
            <a:off x="3289300" y="3165306"/>
            <a:ext cx="914399" cy="276999"/>
          </a:xfrm>
          <a:prstGeom prst="rect">
            <a:avLst/>
          </a:prstGeom>
          <a:noFill/>
        </p:spPr>
        <p:txBody>
          <a:bodyPr wrap="square" rtlCol="0">
            <a:spAutoFit/>
          </a:bodyPr>
          <a:lstStyle/>
          <a:p>
            <a:pPr algn="r"/>
            <a:r>
              <a:rPr lang="en-US" sz="1200" dirty="0" smtClean="0">
                <a:solidFill>
                  <a:srgbClr val="FFFFFF"/>
                </a:solidFill>
                <a:latin typeface="+mn-lt"/>
              </a:rPr>
              <a:t>Denebola</a:t>
            </a:r>
            <a:endParaRPr lang="en-US" sz="1200" dirty="0">
              <a:solidFill>
                <a:srgbClr val="FFFFFF"/>
              </a:solidFill>
              <a:latin typeface="+mn-lt"/>
            </a:endParaRPr>
          </a:p>
        </p:txBody>
      </p:sp>
      <p:sp>
        <p:nvSpPr>
          <p:cNvPr id="208" name="TextBox 207"/>
          <p:cNvSpPr txBox="1"/>
          <p:nvPr/>
        </p:nvSpPr>
        <p:spPr>
          <a:xfrm>
            <a:off x="4235450" y="3290857"/>
            <a:ext cx="910163" cy="276999"/>
          </a:xfrm>
          <a:prstGeom prst="rect">
            <a:avLst/>
          </a:prstGeom>
          <a:noFill/>
        </p:spPr>
        <p:txBody>
          <a:bodyPr wrap="square" rtlCol="0">
            <a:spAutoFit/>
          </a:bodyPr>
          <a:lstStyle/>
          <a:p>
            <a:r>
              <a:rPr lang="en-US" sz="1200" dirty="0" err="1" smtClean="0">
                <a:solidFill>
                  <a:srgbClr val="FFFFFF"/>
                </a:solidFill>
                <a:latin typeface="+mn-lt"/>
              </a:rPr>
              <a:t>Regulus</a:t>
            </a:r>
            <a:endParaRPr lang="en-US" sz="1200" dirty="0">
              <a:solidFill>
                <a:srgbClr val="FFFFFF"/>
              </a:solidFill>
              <a:latin typeface="+mn-lt"/>
            </a:endParaRPr>
          </a:p>
        </p:txBody>
      </p:sp>
      <p:sp>
        <p:nvSpPr>
          <p:cNvPr id="209" name="TextBox 208"/>
          <p:cNvSpPr txBox="1"/>
          <p:nvPr/>
        </p:nvSpPr>
        <p:spPr>
          <a:xfrm>
            <a:off x="7510233" y="1249741"/>
            <a:ext cx="1633767" cy="461665"/>
          </a:xfrm>
          <a:prstGeom prst="rect">
            <a:avLst/>
          </a:prstGeom>
          <a:noFill/>
        </p:spPr>
        <p:txBody>
          <a:bodyPr wrap="square" rtlCol="0">
            <a:spAutoFit/>
          </a:bodyPr>
          <a:lstStyle/>
          <a:p>
            <a:pPr algn="ctr"/>
            <a:r>
              <a:rPr lang="en-US" sz="1200" cap="small" dirty="0" smtClean="0">
                <a:solidFill>
                  <a:srgbClr val="FFCC00"/>
                </a:solidFill>
                <a:latin typeface="+mn-lt"/>
              </a:rPr>
              <a:t>Ecliptic: Path of the Sun &amp; Planets</a:t>
            </a:r>
            <a:endParaRPr lang="en-US" sz="1200" cap="small" dirty="0">
              <a:solidFill>
                <a:srgbClr val="FFCC00"/>
              </a:solidFill>
              <a:latin typeface="+mn-lt"/>
            </a:endParaRPr>
          </a:p>
        </p:txBody>
      </p:sp>
      <p:sp>
        <p:nvSpPr>
          <p:cNvPr id="210" name="TextBox 209"/>
          <p:cNvSpPr txBox="1"/>
          <p:nvPr/>
        </p:nvSpPr>
        <p:spPr>
          <a:xfrm>
            <a:off x="1404307" y="4523493"/>
            <a:ext cx="909063" cy="276999"/>
          </a:xfrm>
          <a:prstGeom prst="rect">
            <a:avLst/>
          </a:prstGeom>
          <a:noFill/>
        </p:spPr>
        <p:txBody>
          <a:bodyPr wrap="square" rtlCol="0">
            <a:spAutoFit/>
          </a:bodyPr>
          <a:lstStyle/>
          <a:p>
            <a:pPr algn="ctr"/>
            <a:r>
              <a:rPr lang="en-US" sz="1200" cap="small" dirty="0" smtClean="0">
                <a:solidFill>
                  <a:srgbClr val="FFFF66"/>
                </a:solidFill>
                <a:latin typeface="+mn-lt"/>
              </a:rPr>
              <a:t>Jupiter</a:t>
            </a:r>
            <a:endParaRPr lang="en-US" sz="1200" cap="small" dirty="0">
              <a:solidFill>
                <a:srgbClr val="FFFF66"/>
              </a:solidFill>
              <a:latin typeface="+mn-lt"/>
            </a:endParaRPr>
          </a:p>
        </p:txBody>
      </p:sp>
      <p:sp>
        <p:nvSpPr>
          <p:cNvPr id="211" name="TextBox 210"/>
          <p:cNvSpPr txBox="1"/>
          <p:nvPr/>
        </p:nvSpPr>
        <p:spPr>
          <a:xfrm>
            <a:off x="1731282" y="3890533"/>
            <a:ext cx="949212" cy="276999"/>
          </a:xfrm>
          <a:prstGeom prst="rect">
            <a:avLst/>
          </a:prstGeom>
          <a:noFill/>
        </p:spPr>
        <p:txBody>
          <a:bodyPr wrap="square" rtlCol="0">
            <a:spAutoFit/>
          </a:bodyPr>
          <a:lstStyle/>
          <a:p>
            <a:pPr algn="ctr"/>
            <a:r>
              <a:rPr lang="en-US" sz="1200" cap="all" dirty="0" smtClean="0">
                <a:solidFill>
                  <a:srgbClr val="FFFFFF"/>
                </a:solidFill>
                <a:latin typeface="+mn-lt"/>
              </a:rPr>
              <a:t>Virgo</a:t>
            </a:r>
            <a:endParaRPr lang="en-US" sz="1200" cap="all" dirty="0">
              <a:solidFill>
                <a:srgbClr val="FFFFFF"/>
              </a:solidFill>
              <a:latin typeface="+mn-lt"/>
            </a:endParaRPr>
          </a:p>
        </p:txBody>
      </p:sp>
      <p:sp>
        <p:nvSpPr>
          <p:cNvPr id="212" name="TextBox 211"/>
          <p:cNvSpPr txBox="1"/>
          <p:nvPr/>
        </p:nvSpPr>
        <p:spPr>
          <a:xfrm>
            <a:off x="3447457" y="4848148"/>
            <a:ext cx="949212" cy="276999"/>
          </a:xfrm>
          <a:prstGeom prst="rect">
            <a:avLst/>
          </a:prstGeom>
          <a:noFill/>
        </p:spPr>
        <p:txBody>
          <a:bodyPr wrap="square" rtlCol="0">
            <a:spAutoFit/>
          </a:bodyPr>
          <a:lstStyle/>
          <a:p>
            <a:pPr algn="ctr"/>
            <a:r>
              <a:rPr lang="en-US" sz="1200" cap="all" dirty="0" err="1" smtClean="0">
                <a:solidFill>
                  <a:srgbClr val="FFFFFF"/>
                </a:solidFill>
                <a:latin typeface="+mn-lt"/>
              </a:rPr>
              <a:t>Corvus</a:t>
            </a:r>
            <a:endParaRPr lang="en-US" sz="1200" cap="all" dirty="0">
              <a:solidFill>
                <a:srgbClr val="FFFFFF"/>
              </a:solidFill>
              <a:latin typeface="+mn-lt"/>
            </a:endParaRPr>
          </a:p>
        </p:txBody>
      </p:sp>
      <p:sp>
        <p:nvSpPr>
          <p:cNvPr id="213" name="TextBox 212"/>
          <p:cNvSpPr txBox="1"/>
          <p:nvPr/>
        </p:nvSpPr>
        <p:spPr>
          <a:xfrm rot="21307702">
            <a:off x="5080000" y="3680026"/>
            <a:ext cx="1851378" cy="276999"/>
          </a:xfrm>
          <a:prstGeom prst="rect">
            <a:avLst/>
          </a:prstGeom>
          <a:noFill/>
        </p:spPr>
        <p:txBody>
          <a:bodyPr wrap="square" rtlCol="0">
            <a:spAutoFit/>
          </a:bodyPr>
          <a:lstStyle/>
          <a:p>
            <a:pPr algn="ctr"/>
            <a:r>
              <a:rPr lang="en-US" sz="1200" cap="small" dirty="0" smtClean="0">
                <a:solidFill>
                  <a:srgbClr val="B3FFB3"/>
                </a:solidFill>
                <a:latin typeface="+mn-lt"/>
              </a:rPr>
              <a:t>Celestial Equator</a:t>
            </a:r>
            <a:endParaRPr lang="en-US" sz="1200" cap="small" dirty="0">
              <a:solidFill>
                <a:srgbClr val="B3FFB3"/>
              </a:solidFill>
              <a:latin typeface="+mn-lt"/>
            </a:endParaRPr>
          </a:p>
        </p:txBody>
      </p:sp>
      <p:sp>
        <p:nvSpPr>
          <p:cNvPr id="215" name="TextBox 214"/>
          <p:cNvSpPr txBox="1"/>
          <p:nvPr/>
        </p:nvSpPr>
        <p:spPr>
          <a:xfrm>
            <a:off x="3031112" y="4162426"/>
            <a:ext cx="966213" cy="461665"/>
          </a:xfrm>
          <a:prstGeom prst="rect">
            <a:avLst/>
          </a:prstGeom>
          <a:noFill/>
        </p:spPr>
        <p:txBody>
          <a:bodyPr wrap="square" rtlCol="0">
            <a:spAutoFit/>
          </a:bodyPr>
          <a:lstStyle/>
          <a:p>
            <a:pPr algn="ctr"/>
            <a:r>
              <a:rPr lang="en-US" sz="1200" cap="small" dirty="0" smtClean="0">
                <a:solidFill>
                  <a:srgbClr val="FF9933"/>
                </a:solidFill>
                <a:latin typeface="+mn-lt"/>
              </a:rPr>
              <a:t>Autumnal Equinox</a:t>
            </a:r>
            <a:endParaRPr lang="en-US" sz="1200" cap="small" dirty="0">
              <a:solidFill>
                <a:srgbClr val="FF9933"/>
              </a:solidFill>
              <a:latin typeface="+mn-lt"/>
            </a:endParaRPr>
          </a:p>
        </p:txBody>
      </p:sp>
      <p:sp>
        <p:nvSpPr>
          <p:cNvPr id="216" name="10-Point Star 215"/>
          <p:cNvSpPr/>
          <p:nvPr/>
        </p:nvSpPr>
        <p:spPr>
          <a:xfrm>
            <a:off x="2720974" y="2654299"/>
            <a:ext cx="182880" cy="182880"/>
          </a:xfrm>
          <a:prstGeom prst="star10">
            <a:avLst/>
          </a:prstGeom>
          <a:noFill/>
          <a:ln w="19050">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TextBox 216"/>
          <p:cNvSpPr txBox="1"/>
          <p:nvPr/>
        </p:nvSpPr>
        <p:spPr>
          <a:xfrm>
            <a:off x="2288162" y="2780090"/>
            <a:ext cx="1055113" cy="461665"/>
          </a:xfrm>
          <a:prstGeom prst="rect">
            <a:avLst/>
          </a:prstGeom>
          <a:noFill/>
        </p:spPr>
        <p:txBody>
          <a:bodyPr wrap="square" rtlCol="0">
            <a:spAutoFit/>
          </a:bodyPr>
          <a:lstStyle/>
          <a:p>
            <a:pPr algn="ctr"/>
            <a:r>
              <a:rPr lang="en-US" sz="1200" cap="small" dirty="0" smtClean="0">
                <a:solidFill>
                  <a:srgbClr val="99CCFF"/>
                </a:solidFill>
                <a:latin typeface="+mn-lt"/>
              </a:rPr>
              <a:t>Coma Star Cluster</a:t>
            </a:r>
            <a:endParaRPr lang="en-US" sz="1200" cap="small" dirty="0">
              <a:solidFill>
                <a:srgbClr val="99CCFF"/>
              </a:solidFill>
              <a:latin typeface="+mn-lt"/>
            </a:endParaRPr>
          </a:p>
        </p:txBody>
      </p:sp>
      <p:sp>
        <p:nvSpPr>
          <p:cNvPr id="219" name="TextBox 218"/>
          <p:cNvSpPr txBox="1"/>
          <p:nvPr/>
        </p:nvSpPr>
        <p:spPr>
          <a:xfrm>
            <a:off x="7972201" y="1819575"/>
            <a:ext cx="966213" cy="461665"/>
          </a:xfrm>
          <a:prstGeom prst="rect">
            <a:avLst/>
          </a:prstGeom>
          <a:noFill/>
        </p:spPr>
        <p:txBody>
          <a:bodyPr wrap="square" rtlCol="0">
            <a:spAutoFit/>
          </a:bodyPr>
          <a:lstStyle/>
          <a:p>
            <a:pPr algn="ctr"/>
            <a:r>
              <a:rPr lang="en-US" sz="1200" cap="small" dirty="0" smtClean="0">
                <a:solidFill>
                  <a:schemeClr val="bg2"/>
                </a:solidFill>
                <a:latin typeface="+mn-lt"/>
              </a:rPr>
              <a:t>Summer Solstice</a:t>
            </a:r>
            <a:endParaRPr lang="en-US" sz="1200" cap="small" dirty="0">
              <a:solidFill>
                <a:schemeClr val="bg2"/>
              </a:solidFill>
              <a:latin typeface="+mn-lt"/>
            </a:endParaRPr>
          </a:p>
        </p:txBody>
      </p:sp>
      <p:sp>
        <p:nvSpPr>
          <p:cNvPr id="220" name="TextBox 219"/>
          <p:cNvSpPr txBox="1"/>
          <p:nvPr/>
        </p:nvSpPr>
        <p:spPr>
          <a:xfrm>
            <a:off x="2910265" y="1779157"/>
            <a:ext cx="1143001" cy="461665"/>
          </a:xfrm>
          <a:prstGeom prst="rect">
            <a:avLst/>
          </a:prstGeom>
          <a:noFill/>
        </p:spPr>
        <p:txBody>
          <a:bodyPr wrap="square" rtlCol="0">
            <a:spAutoFit/>
          </a:bodyPr>
          <a:lstStyle/>
          <a:p>
            <a:pPr algn="ctr"/>
            <a:r>
              <a:rPr lang="en-US" sz="1200" cap="all" dirty="0" smtClean="0">
                <a:solidFill>
                  <a:srgbClr val="FFFFFF"/>
                </a:solidFill>
                <a:latin typeface="+mn-lt"/>
              </a:rPr>
              <a:t>Coma Berenices</a:t>
            </a:r>
            <a:endParaRPr lang="en-US" sz="1200" cap="all" dirty="0">
              <a:solidFill>
                <a:srgbClr val="FFFFFF"/>
              </a:solidFill>
              <a:latin typeface="+mn-lt"/>
            </a:endParaRPr>
          </a:p>
        </p:txBody>
      </p:sp>
      <p:sp>
        <p:nvSpPr>
          <p:cNvPr id="225" name="10-Point Star 224"/>
          <p:cNvSpPr/>
          <p:nvPr/>
        </p:nvSpPr>
        <p:spPr>
          <a:xfrm>
            <a:off x="2316956" y="2588418"/>
            <a:ext cx="182880" cy="182880"/>
          </a:xfrm>
          <a:prstGeom prst="star10">
            <a:avLst/>
          </a:prstGeom>
          <a:noFill/>
          <a:ln w="19050">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TextBox 225"/>
          <p:cNvSpPr txBox="1"/>
          <p:nvPr/>
        </p:nvSpPr>
        <p:spPr>
          <a:xfrm>
            <a:off x="1816200" y="2181252"/>
            <a:ext cx="1166238" cy="461665"/>
          </a:xfrm>
          <a:prstGeom prst="rect">
            <a:avLst/>
          </a:prstGeom>
          <a:noFill/>
        </p:spPr>
        <p:txBody>
          <a:bodyPr wrap="square" rtlCol="0">
            <a:spAutoFit/>
          </a:bodyPr>
          <a:lstStyle/>
          <a:p>
            <a:pPr algn="ctr"/>
            <a:r>
              <a:rPr lang="en-US" sz="1200" cap="small" dirty="0" smtClean="0">
                <a:solidFill>
                  <a:srgbClr val="99CCFF"/>
                </a:solidFill>
                <a:latin typeface="+mn-lt"/>
              </a:rPr>
              <a:t>Coma Galaxy Cluster</a:t>
            </a:r>
            <a:endParaRPr lang="en-US" sz="1200" cap="small" dirty="0">
              <a:solidFill>
                <a:srgbClr val="99CCFF"/>
              </a:solidFill>
              <a:latin typeface="+mn-lt"/>
            </a:endParaRPr>
          </a:p>
        </p:txBody>
      </p:sp>
      <p:sp>
        <p:nvSpPr>
          <p:cNvPr id="227" name="10-Point Star 226"/>
          <p:cNvSpPr/>
          <p:nvPr/>
        </p:nvSpPr>
        <p:spPr>
          <a:xfrm>
            <a:off x="2821780" y="3412330"/>
            <a:ext cx="182880" cy="182880"/>
          </a:xfrm>
          <a:prstGeom prst="star10">
            <a:avLst/>
          </a:prstGeom>
          <a:noFill/>
          <a:ln w="19050">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TextBox 227"/>
          <p:cNvSpPr txBox="1"/>
          <p:nvPr/>
        </p:nvSpPr>
        <p:spPr>
          <a:xfrm>
            <a:off x="2967612" y="3351590"/>
            <a:ext cx="1166238" cy="461665"/>
          </a:xfrm>
          <a:prstGeom prst="rect">
            <a:avLst/>
          </a:prstGeom>
          <a:noFill/>
        </p:spPr>
        <p:txBody>
          <a:bodyPr wrap="square" rtlCol="0">
            <a:spAutoFit/>
          </a:bodyPr>
          <a:lstStyle/>
          <a:p>
            <a:pPr algn="ctr"/>
            <a:r>
              <a:rPr lang="en-US" sz="1200" cap="small" dirty="0" smtClean="0">
                <a:solidFill>
                  <a:srgbClr val="99CCFF"/>
                </a:solidFill>
                <a:latin typeface="+mn-lt"/>
              </a:rPr>
              <a:t>Virgo Galaxy Cluster</a:t>
            </a:r>
            <a:endParaRPr lang="en-US" sz="1200" cap="small" dirty="0">
              <a:solidFill>
                <a:srgbClr val="99CCFF"/>
              </a:solidFill>
              <a:latin typeface="+mn-lt"/>
            </a:endParaRPr>
          </a:p>
        </p:txBody>
      </p:sp>
      <p:sp>
        <p:nvSpPr>
          <p:cNvPr id="229" name="TextBox 228"/>
          <p:cNvSpPr txBox="1"/>
          <p:nvPr/>
        </p:nvSpPr>
        <p:spPr>
          <a:xfrm>
            <a:off x="5132446" y="3102486"/>
            <a:ext cx="949212" cy="276999"/>
          </a:xfrm>
          <a:prstGeom prst="rect">
            <a:avLst/>
          </a:prstGeom>
          <a:noFill/>
        </p:spPr>
        <p:txBody>
          <a:bodyPr wrap="square" rtlCol="0">
            <a:spAutoFit/>
          </a:bodyPr>
          <a:lstStyle/>
          <a:p>
            <a:pPr algn="ctr"/>
            <a:r>
              <a:rPr lang="en-US" sz="1200" cap="all" dirty="0" smtClean="0">
                <a:solidFill>
                  <a:srgbClr val="FFFFFF"/>
                </a:solidFill>
                <a:latin typeface="+mn-lt"/>
              </a:rPr>
              <a:t>Cancer</a:t>
            </a:r>
            <a:endParaRPr lang="en-US" sz="1200" cap="all" dirty="0">
              <a:solidFill>
                <a:srgbClr val="FFFFFF"/>
              </a:solidFill>
              <a:latin typeface="+mn-lt"/>
            </a:endParaRPr>
          </a:p>
        </p:txBody>
      </p:sp>
      <p:sp>
        <p:nvSpPr>
          <p:cNvPr id="230" name="10-Point Star 229"/>
          <p:cNvSpPr/>
          <p:nvPr/>
        </p:nvSpPr>
        <p:spPr>
          <a:xfrm>
            <a:off x="5595554" y="2302202"/>
            <a:ext cx="182880" cy="182880"/>
          </a:xfrm>
          <a:prstGeom prst="star10">
            <a:avLst/>
          </a:prstGeom>
          <a:noFill/>
          <a:ln w="19050">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TextBox 230"/>
          <p:cNvSpPr txBox="1"/>
          <p:nvPr/>
        </p:nvSpPr>
        <p:spPr>
          <a:xfrm>
            <a:off x="4615547" y="1958970"/>
            <a:ext cx="1055113" cy="646331"/>
          </a:xfrm>
          <a:prstGeom prst="rect">
            <a:avLst/>
          </a:prstGeom>
          <a:noFill/>
        </p:spPr>
        <p:txBody>
          <a:bodyPr wrap="square" rtlCol="0">
            <a:spAutoFit/>
          </a:bodyPr>
          <a:lstStyle/>
          <a:p>
            <a:pPr algn="ctr"/>
            <a:r>
              <a:rPr lang="en-US" sz="1200" cap="small" dirty="0" err="1" smtClean="0">
                <a:solidFill>
                  <a:srgbClr val="99CCFF"/>
                </a:solidFill>
                <a:latin typeface="+mn-lt"/>
              </a:rPr>
              <a:t>Praesepe</a:t>
            </a:r>
            <a:r>
              <a:rPr lang="en-US" sz="1200" cap="small" dirty="0" smtClean="0">
                <a:solidFill>
                  <a:srgbClr val="99CCFF"/>
                </a:solidFill>
                <a:latin typeface="+mn-lt"/>
              </a:rPr>
              <a:t> Star Cluster</a:t>
            </a:r>
            <a:endParaRPr lang="en-US" sz="1200" cap="small" dirty="0">
              <a:solidFill>
                <a:srgbClr val="99CCFF"/>
              </a:solidFill>
              <a:latin typeface="+mn-lt"/>
            </a:endParaRPr>
          </a:p>
        </p:txBody>
      </p:sp>
      <p:sp>
        <p:nvSpPr>
          <p:cNvPr id="232" name="TextBox 231"/>
          <p:cNvSpPr txBox="1"/>
          <p:nvPr/>
        </p:nvSpPr>
        <p:spPr>
          <a:xfrm>
            <a:off x="6670569" y="1573230"/>
            <a:ext cx="949212" cy="276999"/>
          </a:xfrm>
          <a:prstGeom prst="rect">
            <a:avLst/>
          </a:prstGeom>
          <a:noFill/>
        </p:spPr>
        <p:txBody>
          <a:bodyPr wrap="square" rtlCol="0">
            <a:spAutoFit/>
          </a:bodyPr>
          <a:lstStyle/>
          <a:p>
            <a:pPr algn="ctr"/>
            <a:r>
              <a:rPr lang="en-US" sz="1200" cap="all" dirty="0" smtClean="0">
                <a:solidFill>
                  <a:srgbClr val="FFFFFF"/>
                </a:solidFill>
                <a:latin typeface="+mn-lt"/>
              </a:rPr>
              <a:t>Gemini</a:t>
            </a:r>
            <a:endParaRPr lang="en-US" sz="1200" cap="all" dirty="0">
              <a:solidFill>
                <a:srgbClr val="FFFFFF"/>
              </a:solidFill>
              <a:latin typeface="+mn-lt"/>
            </a:endParaRPr>
          </a:p>
        </p:txBody>
      </p:sp>
      <p:sp>
        <p:nvSpPr>
          <p:cNvPr id="233" name="TextBox 232"/>
          <p:cNvSpPr txBox="1"/>
          <p:nvPr/>
        </p:nvSpPr>
        <p:spPr>
          <a:xfrm>
            <a:off x="8007024" y="2561203"/>
            <a:ext cx="949212" cy="276999"/>
          </a:xfrm>
          <a:prstGeom prst="rect">
            <a:avLst/>
          </a:prstGeom>
          <a:noFill/>
        </p:spPr>
        <p:txBody>
          <a:bodyPr wrap="square" rtlCol="0">
            <a:spAutoFit/>
          </a:bodyPr>
          <a:lstStyle/>
          <a:p>
            <a:pPr algn="ctr"/>
            <a:r>
              <a:rPr lang="en-US" sz="1200" cap="all" dirty="0" smtClean="0">
                <a:solidFill>
                  <a:srgbClr val="FFFFFF"/>
                </a:solidFill>
                <a:latin typeface="+mn-lt"/>
              </a:rPr>
              <a:t>Orion</a:t>
            </a:r>
            <a:endParaRPr lang="en-US" sz="1200" cap="all" dirty="0">
              <a:solidFill>
                <a:srgbClr val="FFFFFF"/>
              </a:solidFill>
              <a:latin typeface="+mn-lt"/>
            </a:endParaRPr>
          </a:p>
        </p:txBody>
      </p:sp>
      <p:sp>
        <p:nvSpPr>
          <p:cNvPr id="234" name="TextBox 233"/>
          <p:cNvSpPr txBox="1"/>
          <p:nvPr/>
        </p:nvSpPr>
        <p:spPr>
          <a:xfrm>
            <a:off x="6238002" y="4502333"/>
            <a:ext cx="949212" cy="461665"/>
          </a:xfrm>
          <a:prstGeom prst="rect">
            <a:avLst/>
          </a:prstGeom>
          <a:noFill/>
        </p:spPr>
        <p:txBody>
          <a:bodyPr wrap="square" rtlCol="0">
            <a:spAutoFit/>
          </a:bodyPr>
          <a:lstStyle/>
          <a:p>
            <a:pPr algn="ctr"/>
            <a:r>
              <a:rPr lang="en-US" sz="1200" cap="all" dirty="0" err="1" smtClean="0">
                <a:solidFill>
                  <a:srgbClr val="FFFFFF"/>
                </a:solidFill>
                <a:latin typeface="+mn-lt"/>
              </a:rPr>
              <a:t>Canis</a:t>
            </a:r>
            <a:r>
              <a:rPr lang="en-US" sz="1200" cap="all" dirty="0" smtClean="0">
                <a:solidFill>
                  <a:srgbClr val="FFFFFF"/>
                </a:solidFill>
                <a:latin typeface="+mn-lt"/>
              </a:rPr>
              <a:t> Major</a:t>
            </a:r>
            <a:endParaRPr lang="en-US" sz="1200" cap="all" dirty="0">
              <a:solidFill>
                <a:srgbClr val="FFFFFF"/>
              </a:solidFill>
              <a:latin typeface="+mn-lt"/>
            </a:endParaRPr>
          </a:p>
        </p:txBody>
      </p:sp>
      <p:sp>
        <p:nvSpPr>
          <p:cNvPr id="235" name="TextBox 234"/>
          <p:cNvSpPr txBox="1"/>
          <p:nvPr/>
        </p:nvSpPr>
        <p:spPr>
          <a:xfrm>
            <a:off x="2485477" y="4788582"/>
            <a:ext cx="910163" cy="276999"/>
          </a:xfrm>
          <a:prstGeom prst="rect">
            <a:avLst/>
          </a:prstGeom>
          <a:noFill/>
        </p:spPr>
        <p:txBody>
          <a:bodyPr wrap="square" rtlCol="0">
            <a:spAutoFit/>
          </a:bodyPr>
          <a:lstStyle/>
          <a:p>
            <a:pPr algn="l"/>
            <a:r>
              <a:rPr lang="en-US" sz="1200" dirty="0" smtClean="0">
                <a:solidFill>
                  <a:srgbClr val="FFFFFF"/>
                </a:solidFill>
                <a:latin typeface="+mn-lt"/>
              </a:rPr>
              <a:t>Spica</a:t>
            </a:r>
            <a:endParaRPr lang="en-US" sz="1200" dirty="0">
              <a:solidFill>
                <a:srgbClr val="FFFFFF"/>
              </a:solidFill>
              <a:latin typeface="+mn-lt"/>
            </a:endParaRPr>
          </a:p>
        </p:txBody>
      </p:sp>
      <p:sp>
        <p:nvSpPr>
          <p:cNvPr id="237" name="TextBox 236"/>
          <p:cNvSpPr txBox="1"/>
          <p:nvPr/>
        </p:nvSpPr>
        <p:spPr>
          <a:xfrm>
            <a:off x="4561142" y="2744464"/>
            <a:ext cx="909063" cy="276999"/>
          </a:xfrm>
          <a:prstGeom prst="rect">
            <a:avLst/>
          </a:prstGeom>
          <a:noFill/>
        </p:spPr>
        <p:txBody>
          <a:bodyPr wrap="square" rtlCol="0">
            <a:spAutoFit/>
          </a:bodyPr>
          <a:lstStyle/>
          <a:p>
            <a:pPr algn="ctr"/>
            <a:r>
              <a:rPr lang="en-US" sz="1200" cap="small" dirty="0" smtClean="0">
                <a:solidFill>
                  <a:srgbClr val="FF0000"/>
                </a:solidFill>
                <a:latin typeface="+mn-lt"/>
              </a:rPr>
              <a:t>Mars</a:t>
            </a:r>
            <a:endParaRPr lang="en-US" sz="1200" cap="small" dirty="0">
              <a:solidFill>
                <a:srgbClr val="FF0000"/>
              </a:solidFill>
              <a:latin typeface="+mn-lt"/>
            </a:endParaRPr>
          </a:p>
        </p:txBody>
      </p:sp>
      <p:sp>
        <p:nvSpPr>
          <p:cNvPr id="238" name="TextBox 237"/>
          <p:cNvSpPr txBox="1"/>
          <p:nvPr/>
        </p:nvSpPr>
        <p:spPr>
          <a:xfrm>
            <a:off x="5927518" y="2448925"/>
            <a:ext cx="909063" cy="276999"/>
          </a:xfrm>
          <a:prstGeom prst="rect">
            <a:avLst/>
          </a:prstGeom>
          <a:noFill/>
        </p:spPr>
        <p:txBody>
          <a:bodyPr wrap="square" rtlCol="0">
            <a:spAutoFit/>
          </a:bodyPr>
          <a:lstStyle/>
          <a:p>
            <a:pPr algn="ctr"/>
            <a:r>
              <a:rPr lang="en-US" sz="1200" cap="small" dirty="0" smtClean="0">
                <a:solidFill>
                  <a:srgbClr val="666699"/>
                </a:solidFill>
                <a:latin typeface="+mn-lt"/>
              </a:rPr>
              <a:t>Venus</a:t>
            </a:r>
            <a:endParaRPr lang="en-US" sz="1200" cap="small" dirty="0">
              <a:solidFill>
                <a:srgbClr val="666699"/>
              </a:solidFill>
              <a:latin typeface="+mn-lt"/>
            </a:endParaRPr>
          </a:p>
        </p:txBody>
      </p:sp>
      <p:sp>
        <p:nvSpPr>
          <p:cNvPr id="239" name="Freeform 238"/>
          <p:cNvSpPr/>
          <p:nvPr/>
        </p:nvSpPr>
        <p:spPr bwMode="auto">
          <a:xfrm>
            <a:off x="1588293" y="1652587"/>
            <a:ext cx="7543801" cy="3971925"/>
          </a:xfrm>
          <a:custGeom>
            <a:avLst/>
            <a:gdLst>
              <a:gd name="connsiteX0" fmla="*/ 0 w 7524750"/>
              <a:gd name="connsiteY0" fmla="*/ 3971925 h 3971925"/>
              <a:gd name="connsiteX1" fmla="*/ 781050 w 7524750"/>
              <a:gd name="connsiteY1" fmla="*/ 3238500 h 3971925"/>
              <a:gd name="connsiteX2" fmla="*/ 1704975 w 7524750"/>
              <a:gd name="connsiteY2" fmla="*/ 2486025 h 3971925"/>
              <a:gd name="connsiteX3" fmla="*/ 2600325 w 7524750"/>
              <a:gd name="connsiteY3" fmla="*/ 1876425 h 3971925"/>
              <a:gd name="connsiteX4" fmla="*/ 3790950 w 7524750"/>
              <a:gd name="connsiteY4" fmla="*/ 1209675 h 3971925"/>
              <a:gd name="connsiteX5" fmla="*/ 4800600 w 7524750"/>
              <a:gd name="connsiteY5" fmla="*/ 771525 h 3971925"/>
              <a:gd name="connsiteX6" fmla="*/ 6010275 w 7524750"/>
              <a:gd name="connsiteY6" fmla="*/ 352425 h 3971925"/>
              <a:gd name="connsiteX7" fmla="*/ 7524750 w 7524750"/>
              <a:gd name="connsiteY7" fmla="*/ 0 h 3971925"/>
              <a:gd name="connsiteX8" fmla="*/ 7524750 w 7524750"/>
              <a:gd name="connsiteY8" fmla="*/ 0 h 3971925"/>
              <a:gd name="connsiteX0" fmla="*/ 0 w 7643959"/>
              <a:gd name="connsiteY0" fmla="*/ 3994594 h 3994594"/>
              <a:gd name="connsiteX1" fmla="*/ 781050 w 7643959"/>
              <a:gd name="connsiteY1" fmla="*/ 3261169 h 3994594"/>
              <a:gd name="connsiteX2" fmla="*/ 1704975 w 7643959"/>
              <a:gd name="connsiteY2" fmla="*/ 2508694 h 3994594"/>
              <a:gd name="connsiteX3" fmla="*/ 2600325 w 7643959"/>
              <a:gd name="connsiteY3" fmla="*/ 1899094 h 3994594"/>
              <a:gd name="connsiteX4" fmla="*/ 3790950 w 7643959"/>
              <a:gd name="connsiteY4" fmla="*/ 1232344 h 3994594"/>
              <a:gd name="connsiteX5" fmla="*/ 4800600 w 7643959"/>
              <a:gd name="connsiteY5" fmla="*/ 794194 h 3994594"/>
              <a:gd name="connsiteX6" fmla="*/ 6010275 w 7643959"/>
              <a:gd name="connsiteY6" fmla="*/ 375094 h 3994594"/>
              <a:gd name="connsiteX7" fmla="*/ 7524750 w 7643959"/>
              <a:gd name="connsiteY7" fmla="*/ 22669 h 3994594"/>
              <a:gd name="connsiteX8" fmla="*/ 7550944 w 7643959"/>
              <a:gd name="connsiteY8" fmla="*/ 36956 h 3994594"/>
              <a:gd name="connsiteX0" fmla="*/ 0 w 7550944"/>
              <a:gd name="connsiteY0" fmla="*/ 3957638 h 3957638"/>
              <a:gd name="connsiteX1" fmla="*/ 781050 w 7550944"/>
              <a:gd name="connsiteY1" fmla="*/ 3224213 h 3957638"/>
              <a:gd name="connsiteX2" fmla="*/ 1704975 w 7550944"/>
              <a:gd name="connsiteY2" fmla="*/ 2471738 h 3957638"/>
              <a:gd name="connsiteX3" fmla="*/ 2600325 w 7550944"/>
              <a:gd name="connsiteY3" fmla="*/ 1862138 h 3957638"/>
              <a:gd name="connsiteX4" fmla="*/ 3790950 w 7550944"/>
              <a:gd name="connsiteY4" fmla="*/ 1195388 h 3957638"/>
              <a:gd name="connsiteX5" fmla="*/ 4800600 w 7550944"/>
              <a:gd name="connsiteY5" fmla="*/ 757238 h 3957638"/>
              <a:gd name="connsiteX6" fmla="*/ 6010275 w 7550944"/>
              <a:gd name="connsiteY6" fmla="*/ 338138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600325 w 7550944"/>
              <a:gd name="connsiteY3" fmla="*/ 1862138 h 3957638"/>
              <a:gd name="connsiteX4" fmla="*/ 3790950 w 7550944"/>
              <a:gd name="connsiteY4" fmla="*/ 1195388 h 3957638"/>
              <a:gd name="connsiteX5" fmla="*/ 4800600 w 7550944"/>
              <a:gd name="connsiteY5" fmla="*/ 757238 h 3957638"/>
              <a:gd name="connsiteX6" fmla="*/ 6012656 w 7550944"/>
              <a:gd name="connsiteY6" fmla="*/ 161926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600325 w 7550944"/>
              <a:gd name="connsiteY3" fmla="*/ 1862138 h 3957638"/>
              <a:gd name="connsiteX4" fmla="*/ 3790950 w 7550944"/>
              <a:gd name="connsiteY4" fmla="*/ 1195388 h 3957638"/>
              <a:gd name="connsiteX5" fmla="*/ 4800600 w 7550944"/>
              <a:gd name="connsiteY5" fmla="*/ 757238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600325 w 7550944"/>
              <a:gd name="connsiteY3" fmla="*/ 1862138 h 3957638"/>
              <a:gd name="connsiteX4" fmla="*/ 3790950 w 7550944"/>
              <a:gd name="connsiteY4" fmla="*/ 1195388 h 3957638"/>
              <a:gd name="connsiteX5" fmla="*/ 4931568 w 7550944"/>
              <a:gd name="connsiteY5" fmla="*/ 447675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600325 w 7550944"/>
              <a:gd name="connsiteY3" fmla="*/ 1862138 h 3957638"/>
              <a:gd name="connsiteX4" fmla="*/ 3790950 w 7550944"/>
              <a:gd name="connsiteY4" fmla="*/ 1195388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600325 w 7550944"/>
              <a:gd name="connsiteY3" fmla="*/ 1862138 h 3957638"/>
              <a:gd name="connsiteX4" fmla="*/ 3752850 w 7550944"/>
              <a:gd name="connsiteY4" fmla="*/ 1131094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600325 w 7550944"/>
              <a:gd name="connsiteY3" fmla="*/ 1862138 h 3957638"/>
              <a:gd name="connsiteX4" fmla="*/ 3810000 w 7550944"/>
              <a:gd name="connsiteY4" fmla="*/ 1200150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507457 w 7550944"/>
              <a:gd name="connsiteY3" fmla="*/ 1762125 h 3957638"/>
              <a:gd name="connsiteX4" fmla="*/ 3810000 w 7550944"/>
              <a:gd name="connsiteY4" fmla="*/ 1200150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586038 w 7550944"/>
              <a:gd name="connsiteY3" fmla="*/ 1881187 h 3957638"/>
              <a:gd name="connsiteX4" fmla="*/ 3810000 w 7550944"/>
              <a:gd name="connsiteY4" fmla="*/ 1200150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633538 w 7550944"/>
              <a:gd name="connsiteY2" fmla="*/ 2247901 h 3957638"/>
              <a:gd name="connsiteX3" fmla="*/ 2586038 w 7550944"/>
              <a:gd name="connsiteY3" fmla="*/ 1881187 h 3957638"/>
              <a:gd name="connsiteX4" fmla="*/ 3810000 w 7550944"/>
              <a:gd name="connsiteY4" fmla="*/ 1200150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809750 w 7550944"/>
              <a:gd name="connsiteY2" fmla="*/ 2409826 h 3957638"/>
              <a:gd name="connsiteX3" fmla="*/ 2586038 w 7550944"/>
              <a:gd name="connsiteY3" fmla="*/ 1881187 h 3957638"/>
              <a:gd name="connsiteX4" fmla="*/ 3810000 w 7550944"/>
              <a:gd name="connsiteY4" fmla="*/ 1200150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28662 w 7550944"/>
              <a:gd name="connsiteY1" fmla="*/ 3162300 h 3957638"/>
              <a:gd name="connsiteX2" fmla="*/ 1809750 w 7550944"/>
              <a:gd name="connsiteY2" fmla="*/ 2409826 h 3957638"/>
              <a:gd name="connsiteX3" fmla="*/ 2586038 w 7550944"/>
              <a:gd name="connsiteY3" fmla="*/ 1881187 h 3957638"/>
              <a:gd name="connsiteX4" fmla="*/ 3810000 w 7550944"/>
              <a:gd name="connsiteY4" fmla="*/ 1200150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90575 w 7550944"/>
              <a:gd name="connsiteY1" fmla="*/ 3221831 h 3957638"/>
              <a:gd name="connsiteX2" fmla="*/ 1809750 w 7550944"/>
              <a:gd name="connsiteY2" fmla="*/ 2409826 h 3957638"/>
              <a:gd name="connsiteX3" fmla="*/ 2586038 w 7550944"/>
              <a:gd name="connsiteY3" fmla="*/ 1881187 h 3957638"/>
              <a:gd name="connsiteX4" fmla="*/ 3810000 w 7550944"/>
              <a:gd name="connsiteY4" fmla="*/ 1200150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43801"/>
              <a:gd name="connsiteY0" fmla="*/ 3971925 h 3971925"/>
              <a:gd name="connsiteX1" fmla="*/ 783432 w 7543801"/>
              <a:gd name="connsiteY1" fmla="*/ 3221831 h 3971925"/>
              <a:gd name="connsiteX2" fmla="*/ 1802607 w 7543801"/>
              <a:gd name="connsiteY2" fmla="*/ 2409826 h 3971925"/>
              <a:gd name="connsiteX3" fmla="*/ 2578895 w 7543801"/>
              <a:gd name="connsiteY3" fmla="*/ 1881187 h 3971925"/>
              <a:gd name="connsiteX4" fmla="*/ 3802857 w 7543801"/>
              <a:gd name="connsiteY4" fmla="*/ 1200150 h 3971925"/>
              <a:gd name="connsiteX5" fmla="*/ 5038725 w 7543801"/>
              <a:gd name="connsiteY5" fmla="*/ 669132 h 3971925"/>
              <a:gd name="connsiteX6" fmla="*/ 6386513 w 7543801"/>
              <a:gd name="connsiteY6" fmla="*/ 247651 h 3971925"/>
              <a:gd name="connsiteX7" fmla="*/ 7543801 w 7543801"/>
              <a:gd name="connsiteY7" fmla="*/ 0 h 397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43801" h="3971925">
                <a:moveTo>
                  <a:pt x="0" y="3971925"/>
                </a:moveTo>
                <a:cubicBezTo>
                  <a:pt x="248444" y="3729037"/>
                  <a:pt x="482998" y="3482181"/>
                  <a:pt x="783432" y="3221831"/>
                </a:cubicBezTo>
                <a:cubicBezTo>
                  <a:pt x="1083866" y="2961481"/>
                  <a:pt x="1503363" y="2633267"/>
                  <a:pt x="1802607" y="2409826"/>
                </a:cubicBezTo>
                <a:cubicBezTo>
                  <a:pt x="2101851" y="2186385"/>
                  <a:pt x="2245520" y="2082800"/>
                  <a:pt x="2578895" y="1881187"/>
                </a:cubicBezTo>
                <a:cubicBezTo>
                  <a:pt x="2912270" y="1679574"/>
                  <a:pt x="3392885" y="1402159"/>
                  <a:pt x="3802857" y="1200150"/>
                </a:cubicBezTo>
                <a:cubicBezTo>
                  <a:pt x="4212829" y="998141"/>
                  <a:pt x="4608116" y="827882"/>
                  <a:pt x="5038725" y="669132"/>
                </a:cubicBezTo>
                <a:cubicBezTo>
                  <a:pt x="5469334" y="510382"/>
                  <a:pt x="5969000" y="359173"/>
                  <a:pt x="6386513" y="247651"/>
                </a:cubicBezTo>
                <a:cubicBezTo>
                  <a:pt x="6804026" y="136129"/>
                  <a:pt x="7222828" y="70445"/>
                  <a:pt x="7543801" y="0"/>
                </a:cubicBezTo>
              </a:path>
            </a:pathLst>
          </a:custGeom>
          <a:noFill/>
          <a:ln w="19050" cap="flat" cmpd="sng" algn="ctr">
            <a:solidFill>
              <a:srgbClr val="FFCC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40" name="Freeform 239"/>
          <p:cNvSpPr/>
          <p:nvPr/>
        </p:nvSpPr>
        <p:spPr bwMode="auto">
          <a:xfrm>
            <a:off x="242887" y="3589541"/>
            <a:ext cx="8893969" cy="1451565"/>
          </a:xfrm>
          <a:custGeom>
            <a:avLst/>
            <a:gdLst>
              <a:gd name="connsiteX0" fmla="*/ 0 w 8896350"/>
              <a:gd name="connsiteY0" fmla="*/ 1451745 h 1451745"/>
              <a:gd name="connsiteX1" fmla="*/ 1095375 w 8896350"/>
              <a:gd name="connsiteY1" fmla="*/ 1042170 h 1451745"/>
              <a:gd name="connsiteX2" fmla="*/ 2428875 w 8896350"/>
              <a:gd name="connsiteY2" fmla="*/ 632595 h 1451745"/>
              <a:gd name="connsiteX3" fmla="*/ 3571875 w 8896350"/>
              <a:gd name="connsiteY3" fmla="*/ 384945 h 1451745"/>
              <a:gd name="connsiteX4" fmla="*/ 4686300 w 8896350"/>
              <a:gd name="connsiteY4" fmla="*/ 194445 h 1451745"/>
              <a:gd name="connsiteX5" fmla="*/ 5734050 w 8896350"/>
              <a:gd name="connsiteY5" fmla="*/ 70620 h 1451745"/>
              <a:gd name="connsiteX6" fmla="*/ 6810375 w 8896350"/>
              <a:gd name="connsiteY6" fmla="*/ 3945 h 1451745"/>
              <a:gd name="connsiteX7" fmla="*/ 7972425 w 8896350"/>
              <a:gd name="connsiteY7" fmla="*/ 13470 h 1451745"/>
              <a:gd name="connsiteX8" fmla="*/ 8896350 w 8896350"/>
              <a:gd name="connsiteY8" fmla="*/ 61095 h 1451745"/>
              <a:gd name="connsiteX0" fmla="*/ 0 w 8882063"/>
              <a:gd name="connsiteY0" fmla="*/ 1463651 h 1463651"/>
              <a:gd name="connsiteX1" fmla="*/ 1081088 w 8882063"/>
              <a:gd name="connsiteY1" fmla="*/ 1042170 h 1463651"/>
              <a:gd name="connsiteX2" fmla="*/ 2414588 w 8882063"/>
              <a:gd name="connsiteY2" fmla="*/ 632595 h 1463651"/>
              <a:gd name="connsiteX3" fmla="*/ 3557588 w 8882063"/>
              <a:gd name="connsiteY3" fmla="*/ 384945 h 1463651"/>
              <a:gd name="connsiteX4" fmla="*/ 4672013 w 8882063"/>
              <a:gd name="connsiteY4" fmla="*/ 194445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062038 w 8882063"/>
              <a:gd name="connsiteY1" fmla="*/ 949301 h 1463651"/>
              <a:gd name="connsiteX2" fmla="*/ 2414588 w 8882063"/>
              <a:gd name="connsiteY2" fmla="*/ 632595 h 1463651"/>
              <a:gd name="connsiteX3" fmla="*/ 3557588 w 8882063"/>
              <a:gd name="connsiteY3" fmla="*/ 384945 h 1463651"/>
              <a:gd name="connsiteX4" fmla="*/ 4672013 w 8882063"/>
              <a:gd name="connsiteY4" fmla="*/ 194445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114425 w 8882063"/>
              <a:gd name="connsiteY1" fmla="*/ 1044551 h 1463651"/>
              <a:gd name="connsiteX2" fmla="*/ 2414588 w 8882063"/>
              <a:gd name="connsiteY2" fmla="*/ 632595 h 1463651"/>
              <a:gd name="connsiteX3" fmla="*/ 3557588 w 8882063"/>
              <a:gd name="connsiteY3" fmla="*/ 384945 h 1463651"/>
              <a:gd name="connsiteX4" fmla="*/ 4672013 w 8882063"/>
              <a:gd name="connsiteY4" fmla="*/ 194445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114425 w 8882063"/>
              <a:gd name="connsiteY1" fmla="*/ 1044551 h 1463651"/>
              <a:gd name="connsiteX2" fmla="*/ 2409825 w 8882063"/>
              <a:gd name="connsiteY2" fmla="*/ 601639 h 1463651"/>
              <a:gd name="connsiteX3" fmla="*/ 3557588 w 8882063"/>
              <a:gd name="connsiteY3" fmla="*/ 384945 h 1463651"/>
              <a:gd name="connsiteX4" fmla="*/ 4672013 w 8882063"/>
              <a:gd name="connsiteY4" fmla="*/ 194445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114425 w 8882063"/>
              <a:gd name="connsiteY1" fmla="*/ 1044551 h 1463651"/>
              <a:gd name="connsiteX2" fmla="*/ 2421731 w 8882063"/>
              <a:gd name="connsiteY2" fmla="*/ 651645 h 1463651"/>
              <a:gd name="connsiteX3" fmla="*/ 3557588 w 8882063"/>
              <a:gd name="connsiteY3" fmla="*/ 384945 h 1463651"/>
              <a:gd name="connsiteX4" fmla="*/ 4672013 w 8882063"/>
              <a:gd name="connsiteY4" fmla="*/ 194445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114425 w 8882063"/>
              <a:gd name="connsiteY1" fmla="*/ 1044551 h 1463651"/>
              <a:gd name="connsiteX2" fmla="*/ 2421731 w 8882063"/>
              <a:gd name="connsiteY2" fmla="*/ 651645 h 1463651"/>
              <a:gd name="connsiteX3" fmla="*/ 3552826 w 8882063"/>
              <a:gd name="connsiteY3" fmla="*/ 342082 h 1463651"/>
              <a:gd name="connsiteX4" fmla="*/ 4672013 w 8882063"/>
              <a:gd name="connsiteY4" fmla="*/ 194445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114425 w 8882063"/>
              <a:gd name="connsiteY1" fmla="*/ 1044551 h 1463651"/>
              <a:gd name="connsiteX2" fmla="*/ 2421731 w 8882063"/>
              <a:gd name="connsiteY2" fmla="*/ 651645 h 1463651"/>
              <a:gd name="connsiteX3" fmla="*/ 3552826 w 8882063"/>
              <a:gd name="connsiteY3" fmla="*/ 392089 h 1463651"/>
              <a:gd name="connsiteX4" fmla="*/ 4672013 w 8882063"/>
              <a:gd name="connsiteY4" fmla="*/ 194445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114425 w 8882063"/>
              <a:gd name="connsiteY1" fmla="*/ 1044551 h 1463651"/>
              <a:gd name="connsiteX2" fmla="*/ 2421731 w 8882063"/>
              <a:gd name="connsiteY2" fmla="*/ 651645 h 1463651"/>
              <a:gd name="connsiteX3" fmla="*/ 3552826 w 8882063"/>
              <a:gd name="connsiteY3" fmla="*/ 392089 h 1463651"/>
              <a:gd name="connsiteX4" fmla="*/ 4667250 w 8882063"/>
              <a:gd name="connsiteY4" fmla="*/ 130151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114425 w 8882063"/>
              <a:gd name="connsiteY1" fmla="*/ 1044551 h 1463651"/>
              <a:gd name="connsiteX2" fmla="*/ 2421731 w 8882063"/>
              <a:gd name="connsiteY2" fmla="*/ 651645 h 1463651"/>
              <a:gd name="connsiteX3" fmla="*/ 3552826 w 8882063"/>
              <a:gd name="connsiteY3" fmla="*/ 392089 h 1463651"/>
              <a:gd name="connsiteX4" fmla="*/ 4662488 w 8882063"/>
              <a:gd name="connsiteY4" fmla="*/ 201588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59706 h 1459706"/>
              <a:gd name="connsiteX1" fmla="*/ 1114425 w 8882063"/>
              <a:gd name="connsiteY1" fmla="*/ 1040606 h 1459706"/>
              <a:gd name="connsiteX2" fmla="*/ 2421731 w 8882063"/>
              <a:gd name="connsiteY2" fmla="*/ 647700 h 1459706"/>
              <a:gd name="connsiteX3" fmla="*/ 3552826 w 8882063"/>
              <a:gd name="connsiteY3" fmla="*/ 388144 h 1459706"/>
              <a:gd name="connsiteX4" fmla="*/ 4662488 w 8882063"/>
              <a:gd name="connsiteY4" fmla="*/ 197643 h 1459706"/>
              <a:gd name="connsiteX5" fmla="*/ 5719763 w 8882063"/>
              <a:gd name="connsiteY5" fmla="*/ 28575 h 1459706"/>
              <a:gd name="connsiteX6" fmla="*/ 6796088 w 8882063"/>
              <a:gd name="connsiteY6" fmla="*/ 0 h 1459706"/>
              <a:gd name="connsiteX7" fmla="*/ 7958138 w 8882063"/>
              <a:gd name="connsiteY7" fmla="*/ 9525 h 1459706"/>
              <a:gd name="connsiteX8" fmla="*/ 8882063 w 8882063"/>
              <a:gd name="connsiteY8" fmla="*/ 57150 h 1459706"/>
              <a:gd name="connsiteX0" fmla="*/ 0 w 8882063"/>
              <a:gd name="connsiteY0" fmla="*/ 1463526 h 1463526"/>
              <a:gd name="connsiteX1" fmla="*/ 1114425 w 8882063"/>
              <a:gd name="connsiteY1" fmla="*/ 1044426 h 1463526"/>
              <a:gd name="connsiteX2" fmla="*/ 2421731 w 8882063"/>
              <a:gd name="connsiteY2" fmla="*/ 651520 h 1463526"/>
              <a:gd name="connsiteX3" fmla="*/ 3552826 w 8882063"/>
              <a:gd name="connsiteY3" fmla="*/ 391964 h 1463526"/>
              <a:gd name="connsiteX4" fmla="*/ 4662488 w 8882063"/>
              <a:gd name="connsiteY4" fmla="*/ 201463 h 1463526"/>
              <a:gd name="connsiteX5" fmla="*/ 5726906 w 8882063"/>
              <a:gd name="connsiteY5" fmla="*/ 82401 h 1463526"/>
              <a:gd name="connsiteX6" fmla="*/ 6796088 w 8882063"/>
              <a:gd name="connsiteY6" fmla="*/ 3820 h 1463526"/>
              <a:gd name="connsiteX7" fmla="*/ 7958138 w 8882063"/>
              <a:gd name="connsiteY7" fmla="*/ 13345 h 1463526"/>
              <a:gd name="connsiteX8" fmla="*/ 8882063 w 8882063"/>
              <a:gd name="connsiteY8" fmla="*/ 60970 h 1463526"/>
              <a:gd name="connsiteX0" fmla="*/ 0 w 8882063"/>
              <a:gd name="connsiteY0" fmla="*/ 1462534 h 1462534"/>
              <a:gd name="connsiteX1" fmla="*/ 1114425 w 8882063"/>
              <a:gd name="connsiteY1" fmla="*/ 1043434 h 1462534"/>
              <a:gd name="connsiteX2" fmla="*/ 2421731 w 8882063"/>
              <a:gd name="connsiteY2" fmla="*/ 650528 h 1462534"/>
              <a:gd name="connsiteX3" fmla="*/ 3552826 w 8882063"/>
              <a:gd name="connsiteY3" fmla="*/ 390972 h 1462534"/>
              <a:gd name="connsiteX4" fmla="*/ 4662488 w 8882063"/>
              <a:gd name="connsiteY4" fmla="*/ 200471 h 1462534"/>
              <a:gd name="connsiteX5" fmla="*/ 5726906 w 8882063"/>
              <a:gd name="connsiteY5" fmla="*/ 81409 h 1462534"/>
              <a:gd name="connsiteX6" fmla="*/ 6807994 w 8882063"/>
              <a:gd name="connsiteY6" fmla="*/ 300484 h 1462534"/>
              <a:gd name="connsiteX7" fmla="*/ 7958138 w 8882063"/>
              <a:gd name="connsiteY7" fmla="*/ 12353 h 1462534"/>
              <a:gd name="connsiteX8" fmla="*/ 8882063 w 8882063"/>
              <a:gd name="connsiteY8" fmla="*/ 59978 h 1462534"/>
              <a:gd name="connsiteX0" fmla="*/ 0 w 8882063"/>
              <a:gd name="connsiteY0" fmla="*/ 1454930 h 1454930"/>
              <a:gd name="connsiteX1" fmla="*/ 1114425 w 8882063"/>
              <a:gd name="connsiteY1" fmla="*/ 1035830 h 1454930"/>
              <a:gd name="connsiteX2" fmla="*/ 2421731 w 8882063"/>
              <a:gd name="connsiteY2" fmla="*/ 642924 h 1454930"/>
              <a:gd name="connsiteX3" fmla="*/ 3552826 w 8882063"/>
              <a:gd name="connsiteY3" fmla="*/ 383368 h 1454930"/>
              <a:gd name="connsiteX4" fmla="*/ 4662488 w 8882063"/>
              <a:gd name="connsiteY4" fmla="*/ 192867 h 1454930"/>
              <a:gd name="connsiteX5" fmla="*/ 5726906 w 8882063"/>
              <a:gd name="connsiteY5" fmla="*/ 73805 h 1454930"/>
              <a:gd name="connsiteX6" fmla="*/ 6829425 w 8882063"/>
              <a:gd name="connsiteY6" fmla="*/ 9511 h 1454930"/>
              <a:gd name="connsiteX7" fmla="*/ 7958138 w 8882063"/>
              <a:gd name="connsiteY7" fmla="*/ 4749 h 1454930"/>
              <a:gd name="connsiteX8" fmla="*/ 8882063 w 8882063"/>
              <a:gd name="connsiteY8" fmla="*/ 52374 h 1454930"/>
              <a:gd name="connsiteX0" fmla="*/ 0 w 8882063"/>
              <a:gd name="connsiteY0" fmla="*/ 1477751 h 1477751"/>
              <a:gd name="connsiteX1" fmla="*/ 1114425 w 8882063"/>
              <a:gd name="connsiteY1" fmla="*/ 1058651 h 1477751"/>
              <a:gd name="connsiteX2" fmla="*/ 2421731 w 8882063"/>
              <a:gd name="connsiteY2" fmla="*/ 665745 h 1477751"/>
              <a:gd name="connsiteX3" fmla="*/ 3552826 w 8882063"/>
              <a:gd name="connsiteY3" fmla="*/ 406189 h 1477751"/>
              <a:gd name="connsiteX4" fmla="*/ 4662488 w 8882063"/>
              <a:gd name="connsiteY4" fmla="*/ 215688 h 1477751"/>
              <a:gd name="connsiteX5" fmla="*/ 5726906 w 8882063"/>
              <a:gd name="connsiteY5" fmla="*/ 96626 h 1477751"/>
              <a:gd name="connsiteX6" fmla="*/ 6829425 w 8882063"/>
              <a:gd name="connsiteY6" fmla="*/ 32332 h 1477751"/>
              <a:gd name="connsiteX7" fmla="*/ 7958138 w 8882063"/>
              <a:gd name="connsiteY7" fmla="*/ 1376 h 1477751"/>
              <a:gd name="connsiteX8" fmla="*/ 8882063 w 8882063"/>
              <a:gd name="connsiteY8" fmla="*/ 75195 h 1477751"/>
              <a:gd name="connsiteX0" fmla="*/ 0 w 8882063"/>
              <a:gd name="connsiteY0" fmla="*/ 1451097 h 1451097"/>
              <a:gd name="connsiteX1" fmla="*/ 1114425 w 8882063"/>
              <a:gd name="connsiteY1" fmla="*/ 1031997 h 1451097"/>
              <a:gd name="connsiteX2" fmla="*/ 2421731 w 8882063"/>
              <a:gd name="connsiteY2" fmla="*/ 639091 h 1451097"/>
              <a:gd name="connsiteX3" fmla="*/ 3552826 w 8882063"/>
              <a:gd name="connsiteY3" fmla="*/ 379535 h 1451097"/>
              <a:gd name="connsiteX4" fmla="*/ 4662488 w 8882063"/>
              <a:gd name="connsiteY4" fmla="*/ 189034 h 1451097"/>
              <a:gd name="connsiteX5" fmla="*/ 5726906 w 8882063"/>
              <a:gd name="connsiteY5" fmla="*/ 69972 h 1451097"/>
              <a:gd name="connsiteX6" fmla="*/ 6829425 w 8882063"/>
              <a:gd name="connsiteY6" fmla="*/ 5678 h 1451097"/>
              <a:gd name="connsiteX7" fmla="*/ 7958138 w 8882063"/>
              <a:gd name="connsiteY7" fmla="*/ 8060 h 1451097"/>
              <a:gd name="connsiteX8" fmla="*/ 8882063 w 8882063"/>
              <a:gd name="connsiteY8" fmla="*/ 48541 h 1451097"/>
              <a:gd name="connsiteX0" fmla="*/ 0 w 8893969"/>
              <a:gd name="connsiteY0" fmla="*/ 1451565 h 1451565"/>
              <a:gd name="connsiteX1" fmla="*/ 1114425 w 8893969"/>
              <a:gd name="connsiteY1" fmla="*/ 1032465 h 1451565"/>
              <a:gd name="connsiteX2" fmla="*/ 2421731 w 8893969"/>
              <a:gd name="connsiteY2" fmla="*/ 639559 h 1451565"/>
              <a:gd name="connsiteX3" fmla="*/ 3552826 w 8893969"/>
              <a:gd name="connsiteY3" fmla="*/ 380003 h 1451565"/>
              <a:gd name="connsiteX4" fmla="*/ 4662488 w 8893969"/>
              <a:gd name="connsiteY4" fmla="*/ 189502 h 1451565"/>
              <a:gd name="connsiteX5" fmla="*/ 5726906 w 8893969"/>
              <a:gd name="connsiteY5" fmla="*/ 70440 h 1451565"/>
              <a:gd name="connsiteX6" fmla="*/ 6829425 w 8893969"/>
              <a:gd name="connsiteY6" fmla="*/ 6146 h 1451565"/>
              <a:gd name="connsiteX7" fmla="*/ 7958138 w 8893969"/>
              <a:gd name="connsiteY7" fmla="*/ 8528 h 1451565"/>
              <a:gd name="connsiteX8" fmla="*/ 8893969 w 8893969"/>
              <a:gd name="connsiteY8" fmla="*/ 58534 h 1451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3969" h="1451565">
                <a:moveTo>
                  <a:pt x="0" y="1451565"/>
                </a:moveTo>
                <a:cubicBezTo>
                  <a:pt x="345281" y="1315040"/>
                  <a:pt x="710803" y="1167799"/>
                  <a:pt x="1114425" y="1032465"/>
                </a:cubicBezTo>
                <a:cubicBezTo>
                  <a:pt x="1518047" y="897131"/>
                  <a:pt x="2015331" y="748303"/>
                  <a:pt x="2421731" y="639559"/>
                </a:cubicBezTo>
                <a:cubicBezTo>
                  <a:pt x="2828131" y="530815"/>
                  <a:pt x="3179367" y="455012"/>
                  <a:pt x="3552826" y="380003"/>
                </a:cubicBezTo>
                <a:cubicBezTo>
                  <a:pt x="3926285" y="304994"/>
                  <a:pt x="4300141" y="241096"/>
                  <a:pt x="4662488" y="189502"/>
                </a:cubicBezTo>
                <a:cubicBezTo>
                  <a:pt x="5024835" y="137908"/>
                  <a:pt x="5365750" y="100999"/>
                  <a:pt x="5726906" y="70440"/>
                </a:cubicBezTo>
                <a:cubicBezTo>
                  <a:pt x="6088062" y="39881"/>
                  <a:pt x="6457553" y="16465"/>
                  <a:pt x="6829425" y="6146"/>
                </a:cubicBezTo>
                <a:cubicBezTo>
                  <a:pt x="7201297" y="-4173"/>
                  <a:pt x="7614047" y="-203"/>
                  <a:pt x="7958138" y="8528"/>
                </a:cubicBezTo>
                <a:cubicBezTo>
                  <a:pt x="8302229" y="17259"/>
                  <a:pt x="8605837" y="39484"/>
                  <a:pt x="8893969" y="58534"/>
                </a:cubicBezTo>
              </a:path>
            </a:pathLst>
          </a:custGeom>
          <a:noFill/>
          <a:ln w="19050" cap="flat" cmpd="sng" algn="ctr">
            <a:solidFill>
              <a:srgbClr val="B3FFB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B3FFB3"/>
              </a:solidFill>
              <a:effectLst/>
              <a:latin typeface="Times New Roman" pitchFamily="18" charset="0"/>
            </a:endParaRPr>
          </a:p>
        </p:txBody>
      </p:sp>
      <p:cxnSp>
        <p:nvCxnSpPr>
          <p:cNvPr id="241" name="Straight Connector 240"/>
          <p:cNvCxnSpPr/>
          <p:nvPr/>
        </p:nvCxnSpPr>
        <p:spPr>
          <a:xfrm flipV="1">
            <a:off x="1806222" y="5238045"/>
            <a:ext cx="338667" cy="349955"/>
          </a:xfrm>
          <a:prstGeom prst="line">
            <a:avLst/>
          </a:prstGeom>
          <a:ln>
            <a:solidFill>
              <a:srgbClr val="FFCC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242" name="TextBox 241"/>
          <p:cNvSpPr txBox="1"/>
          <p:nvPr/>
        </p:nvSpPr>
        <p:spPr>
          <a:xfrm>
            <a:off x="2066598" y="5256656"/>
            <a:ext cx="974050" cy="461665"/>
          </a:xfrm>
          <a:prstGeom prst="rect">
            <a:avLst/>
          </a:prstGeom>
          <a:noFill/>
        </p:spPr>
        <p:txBody>
          <a:bodyPr wrap="square" rtlCol="0">
            <a:spAutoFit/>
          </a:bodyPr>
          <a:lstStyle/>
          <a:p>
            <a:pPr algn="ctr"/>
            <a:r>
              <a:rPr lang="en-US" sz="1200" cap="small" dirty="0" smtClean="0">
                <a:solidFill>
                  <a:srgbClr val="FFCC00"/>
                </a:solidFill>
                <a:latin typeface="+mn-lt"/>
              </a:rPr>
              <a:t>Sun moves  ~1°/day</a:t>
            </a:r>
            <a:endParaRPr lang="en-US" sz="1200" cap="small" dirty="0">
              <a:solidFill>
                <a:srgbClr val="FFCC00"/>
              </a:solidFill>
              <a:latin typeface="+mn-lt"/>
            </a:endParaRPr>
          </a:p>
        </p:txBody>
      </p:sp>
      <p:sp>
        <p:nvSpPr>
          <p:cNvPr id="218" name="4-Point Star 217"/>
          <p:cNvSpPr/>
          <p:nvPr/>
        </p:nvSpPr>
        <p:spPr>
          <a:xfrm>
            <a:off x="7824446" y="1766342"/>
            <a:ext cx="274320" cy="274320"/>
          </a:xfrm>
          <a:prstGeom prst="star4">
            <a:avLst/>
          </a:pr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4-Point Star 213"/>
          <p:cNvSpPr/>
          <p:nvPr/>
        </p:nvSpPr>
        <p:spPr>
          <a:xfrm>
            <a:off x="3275012" y="3905250"/>
            <a:ext cx="274320" cy="274320"/>
          </a:xfrm>
          <a:prstGeom prst="star4">
            <a:avLst/>
          </a:prstGeom>
          <a:noFill/>
          <a:ln w="1905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TextBox 243"/>
          <p:cNvSpPr txBox="1"/>
          <p:nvPr/>
        </p:nvSpPr>
        <p:spPr>
          <a:xfrm>
            <a:off x="7276552" y="4359957"/>
            <a:ext cx="910163" cy="276999"/>
          </a:xfrm>
          <a:prstGeom prst="rect">
            <a:avLst/>
          </a:prstGeom>
          <a:noFill/>
        </p:spPr>
        <p:txBody>
          <a:bodyPr wrap="square" rtlCol="0">
            <a:spAutoFit/>
          </a:bodyPr>
          <a:lstStyle/>
          <a:p>
            <a:pPr algn="l"/>
            <a:r>
              <a:rPr lang="en-US" sz="1200" dirty="0" smtClean="0">
                <a:solidFill>
                  <a:srgbClr val="FFFFFF"/>
                </a:solidFill>
                <a:latin typeface="+mn-lt"/>
              </a:rPr>
              <a:t>Sirius</a:t>
            </a:r>
            <a:endParaRPr lang="en-US" sz="1200" dirty="0">
              <a:solidFill>
                <a:srgbClr val="FFFFFF"/>
              </a:solidFill>
              <a:latin typeface="+mn-lt"/>
            </a:endParaRPr>
          </a:p>
        </p:txBody>
      </p:sp>
      <p:sp>
        <p:nvSpPr>
          <p:cNvPr id="245" name="TextBox 244"/>
          <p:cNvSpPr txBox="1"/>
          <p:nvPr/>
        </p:nvSpPr>
        <p:spPr>
          <a:xfrm>
            <a:off x="7200900" y="2940732"/>
            <a:ext cx="966765" cy="276999"/>
          </a:xfrm>
          <a:prstGeom prst="rect">
            <a:avLst/>
          </a:prstGeom>
          <a:noFill/>
        </p:spPr>
        <p:txBody>
          <a:bodyPr wrap="square" rtlCol="0">
            <a:spAutoFit/>
          </a:bodyPr>
          <a:lstStyle/>
          <a:p>
            <a:pPr algn="r"/>
            <a:r>
              <a:rPr lang="en-US" sz="1200" dirty="0" smtClean="0">
                <a:solidFill>
                  <a:srgbClr val="FFFFFF"/>
                </a:solidFill>
                <a:latin typeface="+mn-lt"/>
              </a:rPr>
              <a:t>Betelgeuse</a:t>
            </a:r>
            <a:endParaRPr lang="en-US" sz="1200" dirty="0">
              <a:solidFill>
                <a:srgbClr val="FFFFFF"/>
              </a:solidFill>
              <a:latin typeface="+mn-lt"/>
            </a:endParaRPr>
          </a:p>
        </p:txBody>
      </p:sp>
      <p:sp>
        <p:nvSpPr>
          <p:cNvPr id="246" name="TextBox 245"/>
          <p:cNvSpPr txBox="1"/>
          <p:nvPr/>
        </p:nvSpPr>
        <p:spPr>
          <a:xfrm>
            <a:off x="5572125" y="1873932"/>
            <a:ext cx="700065" cy="276999"/>
          </a:xfrm>
          <a:prstGeom prst="rect">
            <a:avLst/>
          </a:prstGeom>
          <a:noFill/>
        </p:spPr>
        <p:txBody>
          <a:bodyPr wrap="square" rtlCol="0">
            <a:spAutoFit/>
          </a:bodyPr>
          <a:lstStyle/>
          <a:p>
            <a:pPr algn="r"/>
            <a:r>
              <a:rPr lang="en-US" sz="1200" dirty="0" smtClean="0">
                <a:solidFill>
                  <a:srgbClr val="FFFFFF"/>
                </a:solidFill>
                <a:latin typeface="+mn-lt"/>
              </a:rPr>
              <a:t>Pollux</a:t>
            </a:r>
            <a:endParaRPr lang="en-US" sz="1200" dirty="0">
              <a:solidFill>
                <a:srgbClr val="FFFFFF"/>
              </a:solidFill>
              <a:latin typeface="+mn-lt"/>
            </a:endParaRPr>
          </a:p>
        </p:txBody>
      </p:sp>
      <p:sp>
        <p:nvSpPr>
          <p:cNvPr id="247" name="TextBox 246"/>
          <p:cNvSpPr txBox="1"/>
          <p:nvPr/>
        </p:nvSpPr>
        <p:spPr>
          <a:xfrm>
            <a:off x="5667375" y="1597707"/>
            <a:ext cx="700065" cy="276999"/>
          </a:xfrm>
          <a:prstGeom prst="rect">
            <a:avLst/>
          </a:prstGeom>
          <a:noFill/>
        </p:spPr>
        <p:txBody>
          <a:bodyPr wrap="square" rtlCol="0">
            <a:spAutoFit/>
          </a:bodyPr>
          <a:lstStyle/>
          <a:p>
            <a:pPr algn="r"/>
            <a:r>
              <a:rPr lang="en-US" sz="1200" dirty="0" smtClean="0">
                <a:solidFill>
                  <a:srgbClr val="FFFFFF"/>
                </a:solidFill>
                <a:latin typeface="+mn-lt"/>
              </a:rPr>
              <a:t>Castor</a:t>
            </a:r>
            <a:endParaRPr lang="en-US" sz="1200" dirty="0">
              <a:solidFill>
                <a:srgbClr val="FFFFFF"/>
              </a:solidFill>
              <a:latin typeface="+mn-lt"/>
            </a:endParaRPr>
          </a:p>
        </p:txBody>
      </p:sp>
      <p:cxnSp>
        <p:nvCxnSpPr>
          <p:cNvPr id="250" name="Straight Connector 249"/>
          <p:cNvCxnSpPr/>
          <p:nvPr/>
        </p:nvCxnSpPr>
        <p:spPr bwMode="auto">
          <a:xfrm flipH="1">
            <a:off x="6605848" y="3164681"/>
            <a:ext cx="92608" cy="11607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53" name="TextBox 252"/>
          <p:cNvSpPr txBox="1"/>
          <p:nvPr/>
        </p:nvSpPr>
        <p:spPr>
          <a:xfrm>
            <a:off x="5777265" y="3170124"/>
            <a:ext cx="910163" cy="276999"/>
          </a:xfrm>
          <a:prstGeom prst="rect">
            <a:avLst/>
          </a:prstGeom>
          <a:noFill/>
        </p:spPr>
        <p:txBody>
          <a:bodyPr wrap="square" rtlCol="0">
            <a:spAutoFit/>
          </a:bodyPr>
          <a:lstStyle/>
          <a:p>
            <a:r>
              <a:rPr lang="en-US" sz="1200" dirty="0" smtClean="0">
                <a:solidFill>
                  <a:srgbClr val="FFFFFF"/>
                </a:solidFill>
                <a:latin typeface="+mn-lt"/>
              </a:rPr>
              <a:t>Procyon</a:t>
            </a:r>
            <a:endParaRPr lang="en-US" sz="1200" dirty="0">
              <a:solidFill>
                <a:srgbClr val="FFFFFF"/>
              </a:solidFill>
              <a:latin typeface="+mn-lt"/>
            </a:endParaRPr>
          </a:p>
        </p:txBody>
      </p:sp>
      <p:sp>
        <p:nvSpPr>
          <p:cNvPr id="254" name="Freeform 253"/>
          <p:cNvSpPr/>
          <p:nvPr/>
        </p:nvSpPr>
        <p:spPr bwMode="auto">
          <a:xfrm>
            <a:off x="2166939" y="4632533"/>
            <a:ext cx="342900" cy="51375"/>
          </a:xfrm>
          <a:custGeom>
            <a:avLst/>
            <a:gdLst>
              <a:gd name="connsiteX0" fmla="*/ 0 w 359568"/>
              <a:gd name="connsiteY0" fmla="*/ 2978 h 34082"/>
              <a:gd name="connsiteX1" fmla="*/ 150018 w 359568"/>
              <a:gd name="connsiteY1" fmla="*/ 2978 h 34082"/>
              <a:gd name="connsiteX2" fmla="*/ 90487 w 359568"/>
              <a:gd name="connsiteY2" fmla="*/ 33935 h 34082"/>
              <a:gd name="connsiteX3" fmla="*/ 359568 w 359568"/>
              <a:gd name="connsiteY3" fmla="*/ 12503 h 34082"/>
              <a:gd name="connsiteX0" fmla="*/ 0 w 361950"/>
              <a:gd name="connsiteY0" fmla="*/ 2978 h 36455"/>
              <a:gd name="connsiteX1" fmla="*/ 150018 w 361950"/>
              <a:gd name="connsiteY1" fmla="*/ 2978 h 36455"/>
              <a:gd name="connsiteX2" fmla="*/ 90487 w 361950"/>
              <a:gd name="connsiteY2" fmla="*/ 33935 h 36455"/>
              <a:gd name="connsiteX3" fmla="*/ 361950 w 361950"/>
              <a:gd name="connsiteY3" fmla="*/ 26791 h 36455"/>
              <a:gd name="connsiteX0" fmla="*/ 0 w 359568"/>
              <a:gd name="connsiteY0" fmla="*/ 2978 h 34374"/>
              <a:gd name="connsiteX1" fmla="*/ 150018 w 359568"/>
              <a:gd name="connsiteY1" fmla="*/ 2978 h 34374"/>
              <a:gd name="connsiteX2" fmla="*/ 90487 w 359568"/>
              <a:gd name="connsiteY2" fmla="*/ 33935 h 34374"/>
              <a:gd name="connsiteX3" fmla="*/ 359568 w 359568"/>
              <a:gd name="connsiteY3" fmla="*/ 17266 h 34374"/>
              <a:gd name="connsiteX0" fmla="*/ 0 w 359568"/>
              <a:gd name="connsiteY0" fmla="*/ 79 h 64961"/>
              <a:gd name="connsiteX1" fmla="*/ 178593 w 359568"/>
              <a:gd name="connsiteY1" fmla="*/ 64372 h 64961"/>
              <a:gd name="connsiteX2" fmla="*/ 90487 w 359568"/>
              <a:gd name="connsiteY2" fmla="*/ 31036 h 64961"/>
              <a:gd name="connsiteX3" fmla="*/ 359568 w 359568"/>
              <a:gd name="connsiteY3" fmla="*/ 14367 h 64961"/>
              <a:gd name="connsiteX0" fmla="*/ 0 w 345281"/>
              <a:gd name="connsiteY0" fmla="*/ 42862 h 50850"/>
              <a:gd name="connsiteX1" fmla="*/ 164306 w 345281"/>
              <a:gd name="connsiteY1" fmla="*/ 50005 h 50850"/>
              <a:gd name="connsiteX2" fmla="*/ 76200 w 345281"/>
              <a:gd name="connsiteY2" fmla="*/ 16669 h 50850"/>
              <a:gd name="connsiteX3" fmla="*/ 345281 w 345281"/>
              <a:gd name="connsiteY3" fmla="*/ 0 h 50850"/>
              <a:gd name="connsiteX0" fmla="*/ 0 w 345281"/>
              <a:gd name="connsiteY0" fmla="*/ 58476 h 68286"/>
              <a:gd name="connsiteX1" fmla="*/ 164306 w 345281"/>
              <a:gd name="connsiteY1" fmla="*/ 65619 h 68286"/>
              <a:gd name="connsiteX2" fmla="*/ 80962 w 345281"/>
              <a:gd name="connsiteY2" fmla="*/ 1326 h 68286"/>
              <a:gd name="connsiteX3" fmla="*/ 345281 w 345281"/>
              <a:gd name="connsiteY3" fmla="*/ 15614 h 68286"/>
              <a:gd name="connsiteX0" fmla="*/ 0 w 354806"/>
              <a:gd name="connsiteY0" fmla="*/ 58673 h 68483"/>
              <a:gd name="connsiteX1" fmla="*/ 164306 w 354806"/>
              <a:gd name="connsiteY1" fmla="*/ 65816 h 68483"/>
              <a:gd name="connsiteX2" fmla="*/ 80962 w 354806"/>
              <a:gd name="connsiteY2" fmla="*/ 1523 h 68483"/>
              <a:gd name="connsiteX3" fmla="*/ 354806 w 354806"/>
              <a:gd name="connsiteY3" fmla="*/ 13430 h 68483"/>
              <a:gd name="connsiteX0" fmla="*/ 0 w 354806"/>
              <a:gd name="connsiteY0" fmla="*/ 57956 h 57956"/>
              <a:gd name="connsiteX1" fmla="*/ 169069 w 354806"/>
              <a:gd name="connsiteY1" fmla="*/ 48430 h 57956"/>
              <a:gd name="connsiteX2" fmla="*/ 80962 w 354806"/>
              <a:gd name="connsiteY2" fmla="*/ 806 h 57956"/>
              <a:gd name="connsiteX3" fmla="*/ 354806 w 354806"/>
              <a:gd name="connsiteY3" fmla="*/ 12713 h 57956"/>
              <a:gd name="connsiteX0" fmla="*/ 0 w 354806"/>
              <a:gd name="connsiteY0" fmla="*/ 57956 h 57956"/>
              <a:gd name="connsiteX1" fmla="*/ 169069 w 354806"/>
              <a:gd name="connsiteY1" fmla="*/ 48430 h 57956"/>
              <a:gd name="connsiteX2" fmla="*/ 80962 w 354806"/>
              <a:gd name="connsiteY2" fmla="*/ 806 h 57956"/>
              <a:gd name="connsiteX3" fmla="*/ 354806 w 354806"/>
              <a:gd name="connsiteY3" fmla="*/ 12713 h 57956"/>
              <a:gd name="connsiteX0" fmla="*/ 0 w 352425"/>
              <a:gd name="connsiteY0" fmla="*/ 58533 h 58533"/>
              <a:gd name="connsiteX1" fmla="*/ 169069 w 352425"/>
              <a:gd name="connsiteY1" fmla="*/ 49007 h 58533"/>
              <a:gd name="connsiteX2" fmla="*/ 80962 w 352425"/>
              <a:gd name="connsiteY2" fmla="*/ 1383 h 58533"/>
              <a:gd name="connsiteX3" fmla="*/ 352425 w 352425"/>
              <a:gd name="connsiteY3" fmla="*/ 6146 h 58533"/>
              <a:gd name="connsiteX0" fmla="*/ 0 w 352425"/>
              <a:gd name="connsiteY0" fmla="*/ 59823 h 59823"/>
              <a:gd name="connsiteX1" fmla="*/ 169069 w 352425"/>
              <a:gd name="connsiteY1" fmla="*/ 50297 h 59823"/>
              <a:gd name="connsiteX2" fmla="*/ 80962 w 352425"/>
              <a:gd name="connsiteY2" fmla="*/ 2673 h 59823"/>
              <a:gd name="connsiteX3" fmla="*/ 352425 w 352425"/>
              <a:gd name="connsiteY3" fmla="*/ 7436 h 59823"/>
              <a:gd name="connsiteX0" fmla="*/ 0 w 352425"/>
              <a:gd name="connsiteY0" fmla="*/ 58529 h 58529"/>
              <a:gd name="connsiteX1" fmla="*/ 169069 w 352425"/>
              <a:gd name="connsiteY1" fmla="*/ 49003 h 58529"/>
              <a:gd name="connsiteX2" fmla="*/ 80962 w 352425"/>
              <a:gd name="connsiteY2" fmla="*/ 1379 h 58529"/>
              <a:gd name="connsiteX3" fmla="*/ 352425 w 352425"/>
              <a:gd name="connsiteY3" fmla="*/ 13286 h 58529"/>
              <a:gd name="connsiteX0" fmla="*/ 0 w 342900"/>
              <a:gd name="connsiteY0" fmla="*/ 41861 h 50639"/>
              <a:gd name="connsiteX1" fmla="*/ 159544 w 342900"/>
              <a:gd name="connsiteY1" fmla="*/ 49003 h 50639"/>
              <a:gd name="connsiteX2" fmla="*/ 71437 w 342900"/>
              <a:gd name="connsiteY2" fmla="*/ 1379 h 50639"/>
              <a:gd name="connsiteX3" fmla="*/ 342900 w 342900"/>
              <a:gd name="connsiteY3" fmla="*/ 13286 h 50639"/>
              <a:gd name="connsiteX0" fmla="*/ 0 w 342900"/>
              <a:gd name="connsiteY0" fmla="*/ 41861 h 51375"/>
              <a:gd name="connsiteX1" fmla="*/ 159544 w 342900"/>
              <a:gd name="connsiteY1" fmla="*/ 49003 h 51375"/>
              <a:gd name="connsiteX2" fmla="*/ 71437 w 342900"/>
              <a:gd name="connsiteY2" fmla="*/ 1379 h 51375"/>
              <a:gd name="connsiteX3" fmla="*/ 342900 w 342900"/>
              <a:gd name="connsiteY3" fmla="*/ 13286 h 51375"/>
            </a:gdLst>
            <a:ahLst/>
            <a:cxnLst>
              <a:cxn ang="0">
                <a:pos x="connsiteX0" y="connsiteY0"/>
              </a:cxn>
              <a:cxn ang="0">
                <a:pos x="connsiteX1" y="connsiteY1"/>
              </a:cxn>
              <a:cxn ang="0">
                <a:pos x="connsiteX2" y="connsiteY2"/>
              </a:cxn>
              <a:cxn ang="0">
                <a:pos x="connsiteX3" y="connsiteY3"/>
              </a:cxn>
            </a:cxnLst>
            <a:rect l="l" t="t" r="r" b="b"/>
            <a:pathLst>
              <a:path w="342900" h="51375">
                <a:moveTo>
                  <a:pt x="0" y="41861"/>
                </a:moveTo>
                <a:cubicBezTo>
                  <a:pt x="67468" y="46424"/>
                  <a:pt x="147638" y="55750"/>
                  <a:pt x="159544" y="49003"/>
                </a:cubicBezTo>
                <a:cubicBezTo>
                  <a:pt x="171450" y="42256"/>
                  <a:pt x="40878" y="7332"/>
                  <a:pt x="71437" y="1379"/>
                </a:cubicBezTo>
                <a:cubicBezTo>
                  <a:pt x="101996" y="-4574"/>
                  <a:pt x="213916" y="10508"/>
                  <a:pt x="342900" y="13286"/>
                </a:cubicBezTo>
              </a:path>
            </a:pathLst>
          </a:custGeom>
          <a:noFill/>
          <a:ln w="9525" cap="flat" cmpd="sng" algn="ctr">
            <a:solidFill>
              <a:srgbClr val="FFFF66"/>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58" name="Freeform 257"/>
          <p:cNvSpPr/>
          <p:nvPr/>
        </p:nvSpPr>
        <p:spPr bwMode="auto">
          <a:xfrm>
            <a:off x="2720622" y="2195577"/>
            <a:ext cx="794770" cy="412156"/>
          </a:xfrm>
          <a:custGeom>
            <a:avLst/>
            <a:gdLst>
              <a:gd name="connsiteX0" fmla="*/ 812800 w 812800"/>
              <a:gd name="connsiteY0" fmla="*/ 0 h 383822"/>
              <a:gd name="connsiteX1" fmla="*/ 428978 w 812800"/>
              <a:gd name="connsiteY1" fmla="*/ 124178 h 383822"/>
              <a:gd name="connsiteX2" fmla="*/ 587022 w 812800"/>
              <a:gd name="connsiteY2" fmla="*/ 124178 h 383822"/>
              <a:gd name="connsiteX3" fmla="*/ 0 w 812800"/>
              <a:gd name="connsiteY3" fmla="*/ 383822 h 383822"/>
              <a:gd name="connsiteX0" fmla="*/ 846285 w 846285"/>
              <a:gd name="connsiteY0" fmla="*/ 0 h 425035"/>
              <a:gd name="connsiteX1" fmla="*/ 428978 w 846285"/>
              <a:gd name="connsiteY1" fmla="*/ 165391 h 425035"/>
              <a:gd name="connsiteX2" fmla="*/ 587022 w 846285"/>
              <a:gd name="connsiteY2" fmla="*/ 165391 h 425035"/>
              <a:gd name="connsiteX3" fmla="*/ 0 w 846285"/>
              <a:gd name="connsiteY3" fmla="*/ 425035 h 425035"/>
              <a:gd name="connsiteX0" fmla="*/ 846285 w 846285"/>
              <a:gd name="connsiteY0" fmla="*/ 0 h 425035"/>
              <a:gd name="connsiteX1" fmla="*/ 521706 w 846285"/>
              <a:gd name="connsiteY1" fmla="*/ 299331 h 425035"/>
              <a:gd name="connsiteX2" fmla="*/ 587022 w 846285"/>
              <a:gd name="connsiteY2" fmla="*/ 165391 h 425035"/>
              <a:gd name="connsiteX3" fmla="*/ 0 w 846285"/>
              <a:gd name="connsiteY3" fmla="*/ 425035 h 425035"/>
              <a:gd name="connsiteX0" fmla="*/ 846285 w 846285"/>
              <a:gd name="connsiteY0" fmla="*/ 0 h 425035"/>
              <a:gd name="connsiteX1" fmla="*/ 521706 w 846285"/>
              <a:gd name="connsiteY1" fmla="*/ 299331 h 425035"/>
              <a:gd name="connsiteX2" fmla="*/ 538083 w 846285"/>
              <a:gd name="connsiteY2" fmla="*/ 103573 h 425035"/>
              <a:gd name="connsiteX3" fmla="*/ 0 w 846285"/>
              <a:gd name="connsiteY3" fmla="*/ 425035 h 425035"/>
              <a:gd name="connsiteX0" fmla="*/ 846285 w 846285"/>
              <a:gd name="connsiteY0" fmla="*/ 0 h 425035"/>
              <a:gd name="connsiteX1" fmla="*/ 521706 w 846285"/>
              <a:gd name="connsiteY1" fmla="*/ 299331 h 425035"/>
              <a:gd name="connsiteX2" fmla="*/ 538083 w 846285"/>
              <a:gd name="connsiteY2" fmla="*/ 103573 h 425035"/>
              <a:gd name="connsiteX3" fmla="*/ 0 w 846285"/>
              <a:gd name="connsiteY3" fmla="*/ 425035 h 425035"/>
              <a:gd name="connsiteX0" fmla="*/ 846285 w 846285"/>
              <a:gd name="connsiteY0" fmla="*/ 0 h 425035"/>
              <a:gd name="connsiteX1" fmla="*/ 454736 w 846285"/>
              <a:gd name="connsiteY1" fmla="*/ 247815 h 425035"/>
              <a:gd name="connsiteX2" fmla="*/ 538083 w 846285"/>
              <a:gd name="connsiteY2" fmla="*/ 103573 h 425035"/>
              <a:gd name="connsiteX3" fmla="*/ 0 w 846285"/>
              <a:gd name="connsiteY3" fmla="*/ 425035 h 425035"/>
              <a:gd name="connsiteX0" fmla="*/ 846285 w 846285"/>
              <a:gd name="connsiteY0" fmla="*/ 0 h 425035"/>
              <a:gd name="connsiteX1" fmla="*/ 454736 w 846285"/>
              <a:gd name="connsiteY1" fmla="*/ 247815 h 425035"/>
              <a:gd name="connsiteX2" fmla="*/ 538083 w 846285"/>
              <a:gd name="connsiteY2" fmla="*/ 103573 h 425035"/>
              <a:gd name="connsiteX3" fmla="*/ 0 w 846285"/>
              <a:gd name="connsiteY3" fmla="*/ 425035 h 425035"/>
              <a:gd name="connsiteX0" fmla="*/ 794770 w 794770"/>
              <a:gd name="connsiteY0" fmla="*/ 0 h 412156"/>
              <a:gd name="connsiteX1" fmla="*/ 454736 w 794770"/>
              <a:gd name="connsiteY1" fmla="*/ 234936 h 412156"/>
              <a:gd name="connsiteX2" fmla="*/ 538083 w 794770"/>
              <a:gd name="connsiteY2" fmla="*/ 90694 h 412156"/>
              <a:gd name="connsiteX3" fmla="*/ 0 w 794770"/>
              <a:gd name="connsiteY3" fmla="*/ 412156 h 412156"/>
              <a:gd name="connsiteX0" fmla="*/ 794770 w 794770"/>
              <a:gd name="connsiteY0" fmla="*/ 0 h 412156"/>
              <a:gd name="connsiteX1" fmla="*/ 454736 w 794770"/>
              <a:gd name="connsiteY1" fmla="*/ 234936 h 412156"/>
              <a:gd name="connsiteX2" fmla="*/ 538083 w 794770"/>
              <a:gd name="connsiteY2" fmla="*/ 75239 h 412156"/>
              <a:gd name="connsiteX3" fmla="*/ 0 w 794770"/>
              <a:gd name="connsiteY3" fmla="*/ 412156 h 412156"/>
              <a:gd name="connsiteX0" fmla="*/ 794770 w 794770"/>
              <a:gd name="connsiteY0" fmla="*/ 0 h 412156"/>
              <a:gd name="connsiteX1" fmla="*/ 454736 w 794770"/>
              <a:gd name="connsiteY1" fmla="*/ 234936 h 412156"/>
              <a:gd name="connsiteX2" fmla="*/ 538083 w 794770"/>
              <a:gd name="connsiteY2" fmla="*/ 75239 h 412156"/>
              <a:gd name="connsiteX3" fmla="*/ 0 w 794770"/>
              <a:gd name="connsiteY3" fmla="*/ 412156 h 412156"/>
              <a:gd name="connsiteX0" fmla="*/ 794770 w 794770"/>
              <a:gd name="connsiteY0" fmla="*/ 0 h 412156"/>
              <a:gd name="connsiteX1" fmla="*/ 434130 w 794770"/>
              <a:gd name="connsiteY1" fmla="*/ 211754 h 412156"/>
              <a:gd name="connsiteX2" fmla="*/ 538083 w 794770"/>
              <a:gd name="connsiteY2" fmla="*/ 75239 h 412156"/>
              <a:gd name="connsiteX3" fmla="*/ 0 w 794770"/>
              <a:gd name="connsiteY3" fmla="*/ 412156 h 412156"/>
              <a:gd name="connsiteX0" fmla="*/ 794770 w 794770"/>
              <a:gd name="connsiteY0" fmla="*/ 0 h 412156"/>
              <a:gd name="connsiteX1" fmla="*/ 434130 w 794770"/>
              <a:gd name="connsiteY1" fmla="*/ 211754 h 412156"/>
              <a:gd name="connsiteX2" fmla="*/ 538083 w 794770"/>
              <a:gd name="connsiteY2" fmla="*/ 75239 h 412156"/>
              <a:gd name="connsiteX3" fmla="*/ 0 w 794770"/>
              <a:gd name="connsiteY3" fmla="*/ 412156 h 412156"/>
              <a:gd name="connsiteX0" fmla="*/ 794770 w 794770"/>
              <a:gd name="connsiteY0" fmla="*/ 0 h 412156"/>
              <a:gd name="connsiteX1" fmla="*/ 434130 w 794770"/>
              <a:gd name="connsiteY1" fmla="*/ 211754 h 412156"/>
              <a:gd name="connsiteX2" fmla="*/ 538083 w 794770"/>
              <a:gd name="connsiteY2" fmla="*/ 75239 h 412156"/>
              <a:gd name="connsiteX3" fmla="*/ 0 w 794770"/>
              <a:gd name="connsiteY3" fmla="*/ 412156 h 412156"/>
              <a:gd name="connsiteX0" fmla="*/ 794770 w 794770"/>
              <a:gd name="connsiteY0" fmla="*/ 0 h 412156"/>
              <a:gd name="connsiteX1" fmla="*/ 434130 w 794770"/>
              <a:gd name="connsiteY1" fmla="*/ 211754 h 412156"/>
              <a:gd name="connsiteX2" fmla="*/ 538083 w 794770"/>
              <a:gd name="connsiteY2" fmla="*/ 75239 h 412156"/>
              <a:gd name="connsiteX3" fmla="*/ 0 w 794770"/>
              <a:gd name="connsiteY3" fmla="*/ 412156 h 412156"/>
            </a:gdLst>
            <a:ahLst/>
            <a:cxnLst>
              <a:cxn ang="0">
                <a:pos x="connsiteX0" y="connsiteY0"/>
              </a:cxn>
              <a:cxn ang="0">
                <a:pos x="connsiteX1" y="connsiteY1"/>
              </a:cxn>
              <a:cxn ang="0">
                <a:pos x="connsiteX2" y="connsiteY2"/>
              </a:cxn>
              <a:cxn ang="0">
                <a:pos x="connsiteX3" y="connsiteY3"/>
              </a:cxn>
            </a:cxnLst>
            <a:rect l="l" t="t" r="r" b="b"/>
            <a:pathLst>
              <a:path w="794770" h="412156">
                <a:moveTo>
                  <a:pt x="794770" y="0"/>
                </a:moveTo>
                <a:cubicBezTo>
                  <a:pt x="657733" y="85226"/>
                  <a:pt x="502668" y="191486"/>
                  <a:pt x="434130" y="211754"/>
                </a:cubicBezTo>
                <a:cubicBezTo>
                  <a:pt x="365592" y="232022"/>
                  <a:pt x="618165" y="52142"/>
                  <a:pt x="538083" y="75239"/>
                </a:cubicBezTo>
                <a:cubicBezTo>
                  <a:pt x="458001" y="98336"/>
                  <a:pt x="265491" y="244728"/>
                  <a:pt x="0" y="412156"/>
                </a:cubicBezTo>
              </a:path>
            </a:pathLst>
          </a:custGeom>
          <a:noFill/>
          <a:ln w="9525"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29" name="TextBox 128"/>
          <p:cNvSpPr txBox="1"/>
          <p:nvPr/>
        </p:nvSpPr>
        <p:spPr>
          <a:xfrm>
            <a:off x="6521030" y="3205944"/>
            <a:ext cx="1399811" cy="276999"/>
          </a:xfrm>
          <a:prstGeom prst="rect">
            <a:avLst/>
          </a:prstGeom>
          <a:noFill/>
        </p:spPr>
        <p:txBody>
          <a:bodyPr wrap="square" rtlCol="0">
            <a:spAutoFit/>
          </a:bodyPr>
          <a:lstStyle/>
          <a:p>
            <a:pPr algn="ctr"/>
            <a:r>
              <a:rPr lang="en-US" sz="1200" cap="all" dirty="0" err="1" smtClean="0">
                <a:solidFill>
                  <a:srgbClr val="FFFFFF"/>
                </a:solidFill>
                <a:latin typeface="+mn-lt"/>
              </a:rPr>
              <a:t>Canis</a:t>
            </a:r>
            <a:r>
              <a:rPr lang="en-US" sz="1200" cap="all" dirty="0" smtClean="0">
                <a:solidFill>
                  <a:srgbClr val="FFFFFF"/>
                </a:solidFill>
                <a:latin typeface="+mn-lt"/>
              </a:rPr>
              <a:t> </a:t>
            </a:r>
            <a:r>
              <a:rPr lang="en-US" sz="1200" cap="all" dirty="0" err="1" smtClean="0">
                <a:solidFill>
                  <a:srgbClr val="FFFFFF"/>
                </a:solidFill>
                <a:latin typeface="+mn-lt"/>
              </a:rPr>
              <a:t>MINor</a:t>
            </a:r>
            <a:endParaRPr lang="en-US" sz="1200" cap="all" dirty="0">
              <a:solidFill>
                <a:srgbClr val="FFFFFF"/>
              </a:solidFill>
              <a:latin typeface="+mn-lt"/>
            </a:endParaRPr>
          </a:p>
        </p:txBody>
      </p:sp>
    </p:spTree>
    <p:extLst>
      <p:ext uri="{BB962C8B-B14F-4D97-AF65-F5344CB8AC3E}">
        <p14:creationId xmlns:p14="http://schemas.microsoft.com/office/powerpoint/2010/main" val="2233691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212"/>
                                        </p:tgtEl>
                                        <p:attrNameLst>
                                          <p:attrName>style.visibility</p:attrName>
                                        </p:attrNameLst>
                                      </p:cBhvr>
                                      <p:to>
                                        <p:strVal val="visible"/>
                                      </p:to>
                                    </p:set>
                                    <p:animEffect transition="in" filter="fade">
                                      <p:cBhvr>
                                        <p:cTn id="14" dur="500"/>
                                        <p:tgtEl>
                                          <p:spTgt spid="21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04"/>
                                        </p:tgtEl>
                                        <p:attrNameLst>
                                          <p:attrName>style.visibility</p:attrName>
                                        </p:attrNameLst>
                                      </p:cBhvr>
                                      <p:to>
                                        <p:strVal val="visible"/>
                                      </p:to>
                                    </p:set>
                                    <p:animEffect transition="in" filter="wipe(left)">
                                      <p:cBhvr>
                                        <p:cTn id="19" dur="500"/>
                                        <p:tgtEl>
                                          <p:spTgt spid="204"/>
                                        </p:tgtEl>
                                      </p:cBhvr>
                                    </p:animEffect>
                                  </p:childTnLst>
                                </p:cTn>
                              </p:par>
                            </p:childTnLst>
                          </p:cTn>
                        </p:par>
                        <p:par>
                          <p:cTn id="20" fill="hold">
                            <p:stCondLst>
                              <p:cond delay="500"/>
                            </p:stCondLst>
                            <p:childTnLst>
                              <p:par>
                                <p:cTn id="21" presetID="2" presetClass="entr" presetSubtype="2"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1+#ppt_w/2"/>
                                          </p:val>
                                        </p:tav>
                                        <p:tav tm="100000">
                                          <p:val>
                                            <p:strVal val="#ppt_x"/>
                                          </p:val>
                                        </p:tav>
                                      </p:tavLst>
                                    </p:anim>
                                    <p:anim calcmode="lin" valueType="num">
                                      <p:cBhvr additive="base">
                                        <p:cTn id="24" dur="500" fill="hold"/>
                                        <p:tgtEl>
                                          <p:spTgt spid="3"/>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05"/>
                                        </p:tgtEl>
                                        <p:attrNameLst>
                                          <p:attrName>style.visibility</p:attrName>
                                        </p:attrNameLst>
                                      </p:cBhvr>
                                      <p:to>
                                        <p:strVal val="visible"/>
                                      </p:to>
                                    </p:set>
                                    <p:animEffect transition="in" filter="fade">
                                      <p:cBhvr>
                                        <p:cTn id="28" dur="500"/>
                                        <p:tgtEl>
                                          <p:spTgt spid="205"/>
                                        </p:tgtEl>
                                      </p:cBhvr>
                                    </p:animEffect>
                                  </p:childTnLst>
                                </p:cTn>
                              </p:par>
                            </p:childTnLst>
                          </p:cTn>
                        </p:par>
                      </p:childTnLst>
                    </p:cTn>
                  </p:par>
                  <p:par>
                    <p:cTn id="29" fill="hold">
                      <p:stCondLst>
                        <p:cond delay="indefinite"/>
                      </p:stCondLst>
                      <p:childTnLst>
                        <p:par>
                          <p:cTn id="30" fill="hold">
                            <p:stCondLst>
                              <p:cond delay="0"/>
                            </p:stCondLst>
                            <p:childTnLst>
                              <p:par>
                                <p:cTn id="31" presetID="35"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2000"/>
                                        <p:tgtEl>
                                          <p:spTgt spid="4"/>
                                        </p:tgtEl>
                                      </p:cBhvr>
                                    </p:animEffect>
                                    <p:anim calcmode="lin" valueType="num">
                                      <p:cBhvr>
                                        <p:cTn id="34" dur="2000" fill="hold"/>
                                        <p:tgtEl>
                                          <p:spTgt spid="4"/>
                                        </p:tgtEl>
                                        <p:attrNameLst>
                                          <p:attrName>style.rotation</p:attrName>
                                        </p:attrNameLst>
                                      </p:cBhvr>
                                      <p:tavLst>
                                        <p:tav tm="0">
                                          <p:val>
                                            <p:fltVal val="720"/>
                                          </p:val>
                                        </p:tav>
                                        <p:tav tm="100000">
                                          <p:val>
                                            <p:fltVal val="0"/>
                                          </p:val>
                                        </p:tav>
                                      </p:tavLst>
                                    </p:anim>
                                    <p:anim calcmode="lin" valueType="num">
                                      <p:cBhvr>
                                        <p:cTn id="35" dur="2000" fill="hold"/>
                                        <p:tgtEl>
                                          <p:spTgt spid="4"/>
                                        </p:tgtEl>
                                        <p:attrNameLst>
                                          <p:attrName>ppt_h</p:attrName>
                                        </p:attrNameLst>
                                      </p:cBhvr>
                                      <p:tavLst>
                                        <p:tav tm="0">
                                          <p:val>
                                            <p:fltVal val="0"/>
                                          </p:val>
                                        </p:tav>
                                        <p:tav tm="100000">
                                          <p:val>
                                            <p:strVal val="#ppt_h"/>
                                          </p:val>
                                        </p:tav>
                                      </p:tavLst>
                                    </p:anim>
                                    <p:anim calcmode="lin" valueType="num">
                                      <p:cBhvr>
                                        <p:cTn id="36" dur="2000" fill="hold"/>
                                        <p:tgtEl>
                                          <p:spTgt spid="4"/>
                                        </p:tgtEl>
                                        <p:attrNameLst>
                                          <p:attrName>ppt_w</p:attrName>
                                        </p:attrNameLst>
                                      </p:cBhvr>
                                      <p:tavLst>
                                        <p:tav tm="0">
                                          <p:val>
                                            <p:fltVal val="0"/>
                                          </p:val>
                                        </p:tav>
                                        <p:tav tm="100000">
                                          <p:val>
                                            <p:strVal val="#ppt_w"/>
                                          </p:val>
                                        </p:tav>
                                      </p:tavLst>
                                    </p:anim>
                                  </p:childTnLst>
                                </p:cTn>
                              </p:par>
                            </p:childTnLst>
                          </p:cTn>
                        </p:par>
                        <p:par>
                          <p:cTn id="37" fill="hold">
                            <p:stCondLst>
                              <p:cond delay="2000"/>
                            </p:stCondLst>
                            <p:childTnLst>
                              <p:par>
                                <p:cTn id="38" presetID="52" presetClass="entr" presetSubtype="0" fill="hold" grpId="0" nodeType="afterEffect">
                                  <p:stCondLst>
                                    <p:cond delay="0"/>
                                  </p:stCondLst>
                                  <p:childTnLst>
                                    <p:set>
                                      <p:cBhvr>
                                        <p:cTn id="39" dur="1" fill="hold">
                                          <p:stCondLst>
                                            <p:cond delay="0"/>
                                          </p:stCondLst>
                                        </p:cTn>
                                        <p:tgtEl>
                                          <p:spTgt spid="220"/>
                                        </p:tgtEl>
                                        <p:attrNameLst>
                                          <p:attrName>style.visibility</p:attrName>
                                        </p:attrNameLst>
                                      </p:cBhvr>
                                      <p:to>
                                        <p:strVal val="visible"/>
                                      </p:to>
                                    </p:set>
                                    <p:animScale>
                                      <p:cBhvr>
                                        <p:cTn id="40" dur="1000" decel="50000" fill="hold">
                                          <p:stCondLst>
                                            <p:cond delay="0"/>
                                          </p:stCondLst>
                                        </p:cTn>
                                        <p:tgtEl>
                                          <p:spTgt spid="22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1" dur="1000" decel="50000" fill="hold">
                                          <p:stCondLst>
                                            <p:cond delay="0"/>
                                          </p:stCondLst>
                                        </p:cTn>
                                        <p:tgtEl>
                                          <p:spTgt spid="220"/>
                                        </p:tgtEl>
                                        <p:attrNameLst>
                                          <p:attrName>ppt_x</p:attrName>
                                          <p:attrName>ppt_y</p:attrName>
                                        </p:attrNameLst>
                                      </p:cBhvr>
                                    </p:animMotion>
                                    <p:animEffect transition="in" filter="fade">
                                      <p:cBhvr>
                                        <p:cTn id="42" dur="1000"/>
                                        <p:tgtEl>
                                          <p:spTgt spid="220"/>
                                        </p:tgtEl>
                                      </p:cBhvr>
                                    </p:animEffect>
                                  </p:childTnLst>
                                </p:cTn>
                              </p:par>
                            </p:childTnLst>
                          </p:cTn>
                        </p:par>
                        <p:par>
                          <p:cTn id="43" fill="hold">
                            <p:stCondLst>
                              <p:cond delay="3000"/>
                            </p:stCondLst>
                            <p:childTnLst>
                              <p:par>
                                <p:cTn id="44" presetID="22" presetClass="entr" presetSubtype="2" fill="hold" grpId="0" nodeType="afterEffect">
                                  <p:stCondLst>
                                    <p:cond delay="0"/>
                                  </p:stCondLst>
                                  <p:childTnLst>
                                    <p:set>
                                      <p:cBhvr>
                                        <p:cTn id="45" dur="1" fill="hold">
                                          <p:stCondLst>
                                            <p:cond delay="0"/>
                                          </p:stCondLst>
                                        </p:cTn>
                                        <p:tgtEl>
                                          <p:spTgt spid="258"/>
                                        </p:tgtEl>
                                        <p:attrNameLst>
                                          <p:attrName>style.visibility</p:attrName>
                                        </p:attrNameLst>
                                      </p:cBhvr>
                                      <p:to>
                                        <p:strVal val="visible"/>
                                      </p:to>
                                    </p:set>
                                    <p:animEffect transition="in" filter="wipe(right)">
                                      <p:cBhvr>
                                        <p:cTn id="46" dur="500"/>
                                        <p:tgtEl>
                                          <p:spTgt spid="2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 grpId="0"/>
      <p:bldP spid="205" grpId="0"/>
      <p:bldP spid="212" grpId="0"/>
      <p:bldP spid="220" grpId="0"/>
      <p:bldP spid="25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04115"/>
            <a:ext cx="9144000" cy="5653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04116"/>
            <a:ext cx="9144000" cy="56538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04115"/>
            <a:ext cx="9144000" cy="5653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The Sky at Totality</a:t>
            </a:r>
            <a:endParaRPr lang="en-US" dirty="0"/>
          </a:p>
        </p:txBody>
      </p:sp>
      <p:grpSp>
        <p:nvGrpSpPr>
          <p:cNvPr id="3" name="Group 2"/>
          <p:cNvGrpSpPr/>
          <p:nvPr/>
        </p:nvGrpSpPr>
        <p:grpSpPr>
          <a:xfrm>
            <a:off x="326231" y="1783556"/>
            <a:ext cx="1300164" cy="1578769"/>
            <a:chOff x="326231" y="1783556"/>
            <a:chExt cx="1300164" cy="1578769"/>
          </a:xfrm>
        </p:grpSpPr>
        <p:cxnSp>
          <p:nvCxnSpPr>
            <p:cNvPr id="10" name="Straight Connector 9"/>
            <p:cNvCxnSpPr/>
            <p:nvPr/>
          </p:nvCxnSpPr>
          <p:spPr bwMode="auto">
            <a:xfrm>
              <a:off x="1042988" y="2624138"/>
              <a:ext cx="280987" cy="68341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Connector 13"/>
            <p:cNvCxnSpPr/>
            <p:nvPr/>
          </p:nvCxnSpPr>
          <p:spPr bwMode="auto">
            <a:xfrm>
              <a:off x="847726" y="2867025"/>
              <a:ext cx="457199" cy="45481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Connector 14"/>
            <p:cNvCxnSpPr/>
            <p:nvPr/>
          </p:nvCxnSpPr>
          <p:spPr bwMode="auto">
            <a:xfrm>
              <a:off x="1385888" y="3357563"/>
              <a:ext cx="240507" cy="476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Straight Connector 20"/>
            <p:cNvCxnSpPr/>
            <p:nvPr/>
          </p:nvCxnSpPr>
          <p:spPr bwMode="auto">
            <a:xfrm>
              <a:off x="328613" y="2357438"/>
              <a:ext cx="471487" cy="46434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Straight Connector 22"/>
            <p:cNvCxnSpPr/>
            <p:nvPr/>
          </p:nvCxnSpPr>
          <p:spPr bwMode="auto">
            <a:xfrm flipH="1">
              <a:off x="1035844" y="2024063"/>
              <a:ext cx="16669" cy="54054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Straight Connector 24"/>
            <p:cNvCxnSpPr/>
            <p:nvPr/>
          </p:nvCxnSpPr>
          <p:spPr bwMode="auto">
            <a:xfrm flipH="1">
              <a:off x="326231" y="1797844"/>
              <a:ext cx="264321" cy="51435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Straight Connector 26"/>
            <p:cNvCxnSpPr/>
            <p:nvPr/>
          </p:nvCxnSpPr>
          <p:spPr bwMode="auto">
            <a:xfrm>
              <a:off x="631035" y="1783556"/>
              <a:ext cx="397665" cy="20002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 name="Group 3"/>
          <p:cNvGrpSpPr/>
          <p:nvPr/>
        </p:nvGrpSpPr>
        <p:grpSpPr>
          <a:xfrm>
            <a:off x="2214563" y="2633663"/>
            <a:ext cx="550068" cy="655577"/>
            <a:chOff x="2214563" y="2633663"/>
            <a:chExt cx="550068" cy="655577"/>
          </a:xfrm>
        </p:grpSpPr>
        <p:cxnSp>
          <p:nvCxnSpPr>
            <p:cNvPr id="16" name="Straight Connector 15"/>
            <p:cNvCxnSpPr/>
            <p:nvPr/>
          </p:nvCxnSpPr>
          <p:spPr bwMode="auto">
            <a:xfrm>
              <a:off x="2214563" y="2743200"/>
              <a:ext cx="90938" cy="54604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Straight Connector 30"/>
            <p:cNvCxnSpPr/>
            <p:nvPr/>
          </p:nvCxnSpPr>
          <p:spPr bwMode="auto">
            <a:xfrm flipV="1">
              <a:off x="2254289" y="2633663"/>
              <a:ext cx="510342" cy="7125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 name="Group 10"/>
          <p:cNvGrpSpPr/>
          <p:nvPr/>
        </p:nvGrpSpPr>
        <p:grpSpPr>
          <a:xfrm>
            <a:off x="3405292" y="2500313"/>
            <a:ext cx="1541570" cy="779075"/>
            <a:chOff x="3405292" y="2500313"/>
            <a:chExt cx="1541570" cy="779075"/>
          </a:xfrm>
        </p:grpSpPr>
        <p:cxnSp>
          <p:nvCxnSpPr>
            <p:cNvPr id="29" name="Straight Connector 28"/>
            <p:cNvCxnSpPr/>
            <p:nvPr/>
          </p:nvCxnSpPr>
          <p:spPr bwMode="auto">
            <a:xfrm flipV="1">
              <a:off x="3405292" y="2955549"/>
              <a:ext cx="330314" cy="32383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Straight Connector 33"/>
            <p:cNvCxnSpPr/>
            <p:nvPr/>
          </p:nvCxnSpPr>
          <p:spPr bwMode="auto">
            <a:xfrm>
              <a:off x="3787376" y="2924752"/>
              <a:ext cx="780290" cy="7413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Straight Connector 34"/>
            <p:cNvCxnSpPr/>
            <p:nvPr/>
          </p:nvCxnSpPr>
          <p:spPr bwMode="auto">
            <a:xfrm>
              <a:off x="3831435" y="3194161"/>
              <a:ext cx="745328" cy="4195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Straight Connector 38"/>
            <p:cNvCxnSpPr/>
            <p:nvPr/>
          </p:nvCxnSpPr>
          <p:spPr bwMode="auto">
            <a:xfrm flipH="1" flipV="1">
              <a:off x="3766664" y="2960606"/>
              <a:ext cx="25279" cy="19429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 name="Straight Connector 40"/>
            <p:cNvCxnSpPr/>
            <p:nvPr/>
          </p:nvCxnSpPr>
          <p:spPr bwMode="auto">
            <a:xfrm flipH="1" flipV="1">
              <a:off x="4603783" y="3026334"/>
              <a:ext cx="13461" cy="12644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Straight Connector 41"/>
            <p:cNvCxnSpPr/>
            <p:nvPr/>
          </p:nvCxnSpPr>
          <p:spPr bwMode="auto">
            <a:xfrm flipH="1" flipV="1">
              <a:off x="4450659" y="2890545"/>
              <a:ext cx="116579" cy="8363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 name="Straight Connector 42"/>
            <p:cNvCxnSpPr/>
            <p:nvPr/>
          </p:nvCxnSpPr>
          <p:spPr bwMode="auto">
            <a:xfrm flipH="1" flipV="1">
              <a:off x="4797350" y="3258904"/>
              <a:ext cx="149512" cy="1950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 name="Straight Connector 47"/>
            <p:cNvCxnSpPr/>
            <p:nvPr/>
          </p:nvCxnSpPr>
          <p:spPr bwMode="auto">
            <a:xfrm flipH="1" flipV="1">
              <a:off x="4708885" y="2503484"/>
              <a:ext cx="63140" cy="5874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 name="Straight Connector 51"/>
            <p:cNvCxnSpPr/>
            <p:nvPr/>
          </p:nvCxnSpPr>
          <p:spPr bwMode="auto">
            <a:xfrm flipH="1">
              <a:off x="4451711" y="2500313"/>
              <a:ext cx="217920" cy="15557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 name="Straight Connector 52"/>
            <p:cNvCxnSpPr/>
            <p:nvPr/>
          </p:nvCxnSpPr>
          <p:spPr bwMode="auto">
            <a:xfrm flipV="1">
              <a:off x="4421981" y="2693985"/>
              <a:ext cx="3535" cy="13732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2" name="Group 11"/>
          <p:cNvGrpSpPr/>
          <p:nvPr/>
        </p:nvGrpSpPr>
        <p:grpSpPr>
          <a:xfrm>
            <a:off x="5469834" y="2199983"/>
            <a:ext cx="547585" cy="945648"/>
            <a:chOff x="5469834" y="2199983"/>
            <a:chExt cx="547585" cy="945648"/>
          </a:xfrm>
        </p:grpSpPr>
        <p:cxnSp>
          <p:nvCxnSpPr>
            <p:cNvPr id="47" name="Straight Connector 46"/>
            <p:cNvCxnSpPr/>
            <p:nvPr/>
          </p:nvCxnSpPr>
          <p:spPr bwMode="auto">
            <a:xfrm flipH="1" flipV="1">
              <a:off x="5469834" y="2199983"/>
              <a:ext cx="109435" cy="33366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 name="Straight Connector 58"/>
            <p:cNvCxnSpPr/>
            <p:nvPr/>
          </p:nvCxnSpPr>
          <p:spPr bwMode="auto">
            <a:xfrm flipH="1" flipV="1">
              <a:off x="5591278" y="2595272"/>
              <a:ext cx="11803" cy="12173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 name="Straight Connector 60"/>
            <p:cNvCxnSpPr/>
            <p:nvPr/>
          </p:nvCxnSpPr>
          <p:spPr bwMode="auto">
            <a:xfrm flipV="1">
              <a:off x="5491163" y="2781010"/>
              <a:ext cx="100116" cy="29556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2" name="Straight Connector 61"/>
            <p:cNvCxnSpPr/>
            <p:nvPr/>
          </p:nvCxnSpPr>
          <p:spPr bwMode="auto">
            <a:xfrm flipH="1" flipV="1">
              <a:off x="5626998" y="2769104"/>
              <a:ext cx="390421" cy="37652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3" name="Group 12"/>
          <p:cNvGrpSpPr/>
          <p:nvPr/>
        </p:nvGrpSpPr>
        <p:grpSpPr>
          <a:xfrm>
            <a:off x="6293644" y="1450181"/>
            <a:ext cx="1355769" cy="1303714"/>
            <a:chOff x="6293644" y="1450181"/>
            <a:chExt cx="1355769" cy="1303714"/>
          </a:xfrm>
        </p:grpSpPr>
        <p:cxnSp>
          <p:nvCxnSpPr>
            <p:cNvPr id="65" name="Straight Connector 64"/>
            <p:cNvCxnSpPr/>
            <p:nvPr/>
          </p:nvCxnSpPr>
          <p:spPr bwMode="auto">
            <a:xfrm flipH="1" flipV="1">
              <a:off x="6436519" y="1733550"/>
              <a:ext cx="220997" cy="2276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7" name="Straight Connector 66"/>
            <p:cNvCxnSpPr/>
            <p:nvPr/>
          </p:nvCxnSpPr>
          <p:spPr bwMode="auto">
            <a:xfrm flipH="1" flipV="1">
              <a:off x="6293644" y="2035969"/>
              <a:ext cx="85768" cy="2214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8" name="Straight Connector 67"/>
            <p:cNvCxnSpPr/>
            <p:nvPr/>
          </p:nvCxnSpPr>
          <p:spPr bwMode="auto">
            <a:xfrm flipH="1" flipV="1">
              <a:off x="6415088" y="2076450"/>
              <a:ext cx="256048" cy="22058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9" name="Straight Connector 68"/>
            <p:cNvCxnSpPr/>
            <p:nvPr/>
          </p:nvCxnSpPr>
          <p:spPr bwMode="auto">
            <a:xfrm flipH="1" flipV="1">
              <a:off x="6722269" y="2316956"/>
              <a:ext cx="194554" cy="2786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 name="Straight Connector 71"/>
            <p:cNvCxnSpPr/>
            <p:nvPr/>
          </p:nvCxnSpPr>
          <p:spPr bwMode="auto">
            <a:xfrm flipH="1" flipV="1">
              <a:off x="6969919" y="2359819"/>
              <a:ext cx="395831" cy="16831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4" name="Straight Connector 73"/>
            <p:cNvCxnSpPr/>
            <p:nvPr/>
          </p:nvCxnSpPr>
          <p:spPr bwMode="auto">
            <a:xfrm flipH="1">
              <a:off x="7320547" y="2572085"/>
              <a:ext cx="64170" cy="18181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6" name="Straight Connector 75"/>
            <p:cNvCxnSpPr/>
            <p:nvPr/>
          </p:nvCxnSpPr>
          <p:spPr bwMode="auto">
            <a:xfrm flipH="1" flipV="1">
              <a:off x="6710363" y="1774031"/>
              <a:ext cx="431966" cy="19856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7" name="Straight Connector 76"/>
            <p:cNvCxnSpPr/>
            <p:nvPr/>
          </p:nvCxnSpPr>
          <p:spPr bwMode="auto">
            <a:xfrm flipH="1" flipV="1">
              <a:off x="7210425" y="1993106"/>
              <a:ext cx="296153" cy="7812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0" name="Straight Connector 79"/>
            <p:cNvCxnSpPr/>
            <p:nvPr/>
          </p:nvCxnSpPr>
          <p:spPr bwMode="auto">
            <a:xfrm flipH="1">
              <a:off x="7574756" y="2056064"/>
              <a:ext cx="74657" cy="1800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7" name="Straight Connector 106"/>
            <p:cNvCxnSpPr/>
            <p:nvPr/>
          </p:nvCxnSpPr>
          <p:spPr bwMode="auto">
            <a:xfrm flipH="1">
              <a:off x="6362701" y="1738313"/>
              <a:ext cx="23812" cy="476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1" name="Straight Connector 110"/>
            <p:cNvCxnSpPr/>
            <p:nvPr/>
          </p:nvCxnSpPr>
          <p:spPr bwMode="auto">
            <a:xfrm flipH="1">
              <a:off x="6338888" y="2090738"/>
              <a:ext cx="47626" cy="13096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4" name="Straight Connector 113"/>
            <p:cNvCxnSpPr/>
            <p:nvPr/>
          </p:nvCxnSpPr>
          <p:spPr bwMode="auto">
            <a:xfrm flipH="1">
              <a:off x="6422232" y="1985963"/>
              <a:ext cx="78581" cy="5476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6" name="Straight Connector 115"/>
            <p:cNvCxnSpPr/>
            <p:nvPr/>
          </p:nvCxnSpPr>
          <p:spPr bwMode="auto">
            <a:xfrm flipH="1">
              <a:off x="6548438" y="1788319"/>
              <a:ext cx="121444" cy="15954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9" name="Straight Connector 118"/>
            <p:cNvCxnSpPr/>
            <p:nvPr/>
          </p:nvCxnSpPr>
          <p:spPr bwMode="auto">
            <a:xfrm flipH="1">
              <a:off x="6693694" y="1450181"/>
              <a:ext cx="154781" cy="29051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7" name="Group 16"/>
          <p:cNvGrpSpPr/>
          <p:nvPr/>
        </p:nvGrpSpPr>
        <p:grpSpPr>
          <a:xfrm>
            <a:off x="7843838" y="2152651"/>
            <a:ext cx="1002507" cy="2093118"/>
            <a:chOff x="7843838" y="2152651"/>
            <a:chExt cx="1002507" cy="2093118"/>
          </a:xfrm>
        </p:grpSpPr>
        <p:cxnSp>
          <p:nvCxnSpPr>
            <p:cNvPr id="86" name="Straight Connector 85"/>
            <p:cNvCxnSpPr/>
            <p:nvPr/>
          </p:nvCxnSpPr>
          <p:spPr bwMode="auto">
            <a:xfrm flipV="1">
              <a:off x="7843838" y="2209801"/>
              <a:ext cx="50006" cy="37861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7" name="Straight Connector 86"/>
            <p:cNvCxnSpPr/>
            <p:nvPr/>
          </p:nvCxnSpPr>
          <p:spPr bwMode="auto">
            <a:xfrm flipH="1" flipV="1">
              <a:off x="8196263" y="3126581"/>
              <a:ext cx="230982" cy="58340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6" name="Straight Connector 125"/>
            <p:cNvCxnSpPr/>
            <p:nvPr/>
          </p:nvCxnSpPr>
          <p:spPr bwMode="auto">
            <a:xfrm flipV="1">
              <a:off x="7915275" y="2152651"/>
              <a:ext cx="135731" cy="39528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8" name="Straight Connector 127"/>
            <p:cNvCxnSpPr/>
            <p:nvPr/>
          </p:nvCxnSpPr>
          <p:spPr bwMode="auto">
            <a:xfrm flipH="1" flipV="1">
              <a:off x="7853363" y="2647950"/>
              <a:ext cx="166688" cy="25479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0" name="Straight Connector 129"/>
            <p:cNvCxnSpPr/>
            <p:nvPr/>
          </p:nvCxnSpPr>
          <p:spPr bwMode="auto">
            <a:xfrm flipV="1">
              <a:off x="7855744" y="2586038"/>
              <a:ext cx="30956" cy="2381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5" name="Straight Connector 134"/>
            <p:cNvCxnSpPr/>
            <p:nvPr/>
          </p:nvCxnSpPr>
          <p:spPr bwMode="auto">
            <a:xfrm flipH="1" flipV="1">
              <a:off x="8065294" y="2945606"/>
              <a:ext cx="83344" cy="9763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7" name="Straight Connector 136"/>
            <p:cNvCxnSpPr/>
            <p:nvPr/>
          </p:nvCxnSpPr>
          <p:spPr bwMode="auto">
            <a:xfrm flipH="1">
              <a:off x="8215313" y="2878931"/>
              <a:ext cx="290512" cy="17145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9" name="Straight Connector 138"/>
            <p:cNvCxnSpPr/>
            <p:nvPr/>
          </p:nvCxnSpPr>
          <p:spPr bwMode="auto">
            <a:xfrm flipH="1" flipV="1">
              <a:off x="8551069" y="2883694"/>
              <a:ext cx="166688" cy="21431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1" name="Straight Connector 140"/>
            <p:cNvCxnSpPr/>
            <p:nvPr/>
          </p:nvCxnSpPr>
          <p:spPr bwMode="auto">
            <a:xfrm flipH="1">
              <a:off x="8608219" y="3167063"/>
              <a:ext cx="123825" cy="44291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2" name="Straight Connector 141"/>
            <p:cNvCxnSpPr/>
            <p:nvPr/>
          </p:nvCxnSpPr>
          <p:spPr bwMode="auto">
            <a:xfrm flipH="1">
              <a:off x="8265319" y="3783806"/>
              <a:ext cx="159544" cy="46196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8" name="Straight Connector 147"/>
            <p:cNvCxnSpPr/>
            <p:nvPr/>
          </p:nvCxnSpPr>
          <p:spPr bwMode="auto">
            <a:xfrm flipH="1" flipV="1">
              <a:off x="8615363" y="3664744"/>
              <a:ext cx="230982" cy="56197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8" name="Group 17"/>
          <p:cNvGrpSpPr/>
          <p:nvPr/>
        </p:nvGrpSpPr>
        <p:grpSpPr>
          <a:xfrm>
            <a:off x="6731794" y="4321969"/>
            <a:ext cx="854392" cy="909637"/>
            <a:chOff x="6731794" y="4321969"/>
            <a:chExt cx="854392" cy="909637"/>
          </a:xfrm>
        </p:grpSpPr>
        <p:cxnSp>
          <p:nvCxnSpPr>
            <p:cNvPr id="85" name="Straight Connector 84"/>
            <p:cNvCxnSpPr/>
            <p:nvPr/>
          </p:nvCxnSpPr>
          <p:spPr bwMode="auto">
            <a:xfrm flipV="1">
              <a:off x="6731794" y="5108735"/>
              <a:ext cx="156686" cy="9429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1" name="Straight Connector 150"/>
            <p:cNvCxnSpPr/>
            <p:nvPr/>
          </p:nvCxnSpPr>
          <p:spPr bwMode="auto">
            <a:xfrm flipV="1">
              <a:off x="6936581" y="4991100"/>
              <a:ext cx="57150" cy="7858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3" name="Straight Connector 152"/>
            <p:cNvCxnSpPr/>
            <p:nvPr/>
          </p:nvCxnSpPr>
          <p:spPr bwMode="auto">
            <a:xfrm flipV="1">
              <a:off x="7031831" y="4630104"/>
              <a:ext cx="249555" cy="31099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5" name="Straight Connector 154"/>
            <p:cNvCxnSpPr/>
            <p:nvPr/>
          </p:nvCxnSpPr>
          <p:spPr bwMode="auto">
            <a:xfrm flipH="1" flipV="1">
              <a:off x="6936581" y="5126831"/>
              <a:ext cx="57150" cy="10477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7" name="Straight Connector 156"/>
            <p:cNvCxnSpPr/>
            <p:nvPr/>
          </p:nvCxnSpPr>
          <p:spPr bwMode="auto">
            <a:xfrm>
              <a:off x="7374731" y="4614863"/>
              <a:ext cx="211455" cy="9144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9" name="Straight Connector 158"/>
            <p:cNvCxnSpPr/>
            <p:nvPr/>
          </p:nvCxnSpPr>
          <p:spPr bwMode="auto">
            <a:xfrm flipV="1">
              <a:off x="7181850" y="4586289"/>
              <a:ext cx="83344" cy="476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2" name="Straight Connector 161"/>
            <p:cNvCxnSpPr/>
            <p:nvPr/>
          </p:nvCxnSpPr>
          <p:spPr bwMode="auto">
            <a:xfrm>
              <a:off x="7074694" y="4517233"/>
              <a:ext cx="64294" cy="6191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6" name="Straight Connector 165"/>
            <p:cNvCxnSpPr/>
            <p:nvPr/>
          </p:nvCxnSpPr>
          <p:spPr bwMode="auto">
            <a:xfrm flipV="1">
              <a:off x="7079457" y="4321969"/>
              <a:ext cx="119062" cy="16669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91" name="Straight Connector 190"/>
          <p:cNvCxnSpPr/>
          <p:nvPr/>
        </p:nvCxnSpPr>
        <p:spPr bwMode="auto">
          <a:xfrm flipV="1">
            <a:off x="3188494" y="3962400"/>
            <a:ext cx="269081" cy="16906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5" name="Group 4"/>
          <p:cNvGrpSpPr/>
          <p:nvPr/>
        </p:nvGrpSpPr>
        <p:grpSpPr>
          <a:xfrm>
            <a:off x="1140619" y="3698081"/>
            <a:ext cx="1983581" cy="1402556"/>
            <a:chOff x="1140619" y="3698081"/>
            <a:chExt cx="1983581" cy="1402556"/>
          </a:xfrm>
        </p:grpSpPr>
        <p:cxnSp>
          <p:nvCxnSpPr>
            <p:cNvPr id="84" name="Straight Connector 83"/>
            <p:cNvCxnSpPr/>
            <p:nvPr/>
          </p:nvCxnSpPr>
          <p:spPr bwMode="auto">
            <a:xfrm flipH="1" flipV="1">
              <a:off x="2677963" y="4066027"/>
              <a:ext cx="189062" cy="16783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8" name="Straight Connector 87"/>
            <p:cNvCxnSpPr/>
            <p:nvPr/>
          </p:nvCxnSpPr>
          <p:spPr bwMode="auto">
            <a:xfrm flipH="1" flipV="1">
              <a:off x="2216944" y="4426744"/>
              <a:ext cx="264319" cy="45005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2" name="Straight Connector 171"/>
            <p:cNvCxnSpPr/>
            <p:nvPr/>
          </p:nvCxnSpPr>
          <p:spPr bwMode="auto">
            <a:xfrm flipH="1">
              <a:off x="2219326" y="4069556"/>
              <a:ext cx="414337" cy="30956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5" name="Straight Connector 174"/>
            <p:cNvCxnSpPr/>
            <p:nvPr/>
          </p:nvCxnSpPr>
          <p:spPr bwMode="auto">
            <a:xfrm flipV="1">
              <a:off x="2512221" y="4591050"/>
              <a:ext cx="78579" cy="28336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8" name="Straight Connector 177"/>
            <p:cNvCxnSpPr/>
            <p:nvPr/>
          </p:nvCxnSpPr>
          <p:spPr bwMode="auto">
            <a:xfrm flipV="1">
              <a:off x="2619375" y="4274344"/>
              <a:ext cx="254794" cy="25717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0" name="Straight Connector 179"/>
            <p:cNvCxnSpPr/>
            <p:nvPr/>
          </p:nvCxnSpPr>
          <p:spPr bwMode="auto">
            <a:xfrm flipV="1">
              <a:off x="1900240" y="4922044"/>
              <a:ext cx="559591" cy="17859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2" name="Straight Connector 181"/>
            <p:cNvCxnSpPr/>
            <p:nvPr/>
          </p:nvCxnSpPr>
          <p:spPr bwMode="auto">
            <a:xfrm flipH="1">
              <a:off x="1140619" y="4400550"/>
              <a:ext cx="614365" cy="17145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3" name="Straight Connector 182"/>
            <p:cNvCxnSpPr/>
            <p:nvPr/>
          </p:nvCxnSpPr>
          <p:spPr bwMode="auto">
            <a:xfrm>
              <a:off x="1814515" y="4393406"/>
              <a:ext cx="342898" cy="714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9" name="Straight Connector 188"/>
            <p:cNvCxnSpPr/>
            <p:nvPr/>
          </p:nvCxnSpPr>
          <p:spPr bwMode="auto">
            <a:xfrm flipV="1">
              <a:off x="2919413" y="4160044"/>
              <a:ext cx="204787" cy="8572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3" name="Straight Connector 192"/>
            <p:cNvCxnSpPr/>
            <p:nvPr/>
          </p:nvCxnSpPr>
          <p:spPr bwMode="auto">
            <a:xfrm flipH="1" flipV="1">
              <a:off x="2490789" y="3698081"/>
              <a:ext cx="150017" cy="32623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 name="Group 8"/>
          <p:cNvGrpSpPr/>
          <p:nvPr/>
        </p:nvGrpSpPr>
        <p:grpSpPr>
          <a:xfrm>
            <a:off x="3254121" y="4943475"/>
            <a:ext cx="286798" cy="330899"/>
            <a:chOff x="3254121" y="4943475"/>
            <a:chExt cx="286798" cy="330899"/>
          </a:xfrm>
        </p:grpSpPr>
        <p:cxnSp>
          <p:nvCxnSpPr>
            <p:cNvPr id="82" name="Straight Connector 81"/>
            <p:cNvCxnSpPr/>
            <p:nvPr/>
          </p:nvCxnSpPr>
          <p:spPr bwMode="auto">
            <a:xfrm flipH="1" flipV="1">
              <a:off x="3254121" y="4979957"/>
              <a:ext cx="51054" cy="27546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3" name="Straight Connector 82"/>
            <p:cNvCxnSpPr/>
            <p:nvPr/>
          </p:nvCxnSpPr>
          <p:spPr bwMode="auto">
            <a:xfrm flipH="1" flipV="1">
              <a:off x="3438430" y="4967193"/>
              <a:ext cx="102489" cy="16678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0" name="Straight Connector 199"/>
            <p:cNvCxnSpPr/>
            <p:nvPr/>
          </p:nvCxnSpPr>
          <p:spPr bwMode="auto">
            <a:xfrm flipH="1">
              <a:off x="3276506" y="4943475"/>
              <a:ext cx="116775" cy="228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2" name="Straight Connector 201"/>
            <p:cNvCxnSpPr/>
            <p:nvPr/>
          </p:nvCxnSpPr>
          <p:spPr bwMode="auto">
            <a:xfrm flipH="1">
              <a:off x="3343182" y="5179219"/>
              <a:ext cx="178687" cy="9515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04" name="TextBox 203"/>
          <p:cNvSpPr txBox="1"/>
          <p:nvPr/>
        </p:nvSpPr>
        <p:spPr>
          <a:xfrm>
            <a:off x="470279" y="3214136"/>
            <a:ext cx="872109" cy="276999"/>
          </a:xfrm>
          <a:prstGeom prst="rect">
            <a:avLst/>
          </a:prstGeom>
          <a:noFill/>
        </p:spPr>
        <p:txBody>
          <a:bodyPr wrap="square" rtlCol="0">
            <a:spAutoFit/>
          </a:bodyPr>
          <a:lstStyle/>
          <a:p>
            <a:pPr algn="r"/>
            <a:r>
              <a:rPr lang="en-US" sz="1200" dirty="0" smtClean="0">
                <a:solidFill>
                  <a:srgbClr val="FFFFFF"/>
                </a:solidFill>
                <a:latin typeface="+mn-lt"/>
              </a:rPr>
              <a:t>Arcturus</a:t>
            </a:r>
            <a:endParaRPr lang="en-US" sz="1200" dirty="0">
              <a:solidFill>
                <a:srgbClr val="FFFFFF"/>
              </a:solidFill>
              <a:latin typeface="+mn-lt"/>
            </a:endParaRPr>
          </a:p>
        </p:txBody>
      </p:sp>
      <p:sp>
        <p:nvSpPr>
          <p:cNvPr id="205" name="TextBox 204"/>
          <p:cNvSpPr txBox="1"/>
          <p:nvPr/>
        </p:nvSpPr>
        <p:spPr>
          <a:xfrm>
            <a:off x="628763" y="1615274"/>
            <a:ext cx="949212" cy="276999"/>
          </a:xfrm>
          <a:prstGeom prst="rect">
            <a:avLst/>
          </a:prstGeom>
          <a:noFill/>
        </p:spPr>
        <p:txBody>
          <a:bodyPr wrap="square" rtlCol="0">
            <a:spAutoFit/>
          </a:bodyPr>
          <a:lstStyle/>
          <a:p>
            <a:pPr algn="ctr"/>
            <a:r>
              <a:rPr lang="en-US" sz="1200" cap="all" dirty="0" err="1" smtClean="0">
                <a:solidFill>
                  <a:srgbClr val="FFFFFF"/>
                </a:solidFill>
                <a:latin typeface="+mn-lt"/>
              </a:rPr>
              <a:t>BoÖtes</a:t>
            </a:r>
            <a:endParaRPr lang="en-US" sz="1200" cap="all" dirty="0">
              <a:solidFill>
                <a:srgbClr val="FFFFFF"/>
              </a:solidFill>
              <a:latin typeface="+mn-lt"/>
            </a:endParaRPr>
          </a:p>
        </p:txBody>
      </p:sp>
      <p:sp>
        <p:nvSpPr>
          <p:cNvPr id="206" name="TextBox 205"/>
          <p:cNvSpPr txBox="1"/>
          <p:nvPr/>
        </p:nvSpPr>
        <p:spPr>
          <a:xfrm>
            <a:off x="3702163" y="2647520"/>
            <a:ext cx="625362" cy="276999"/>
          </a:xfrm>
          <a:prstGeom prst="rect">
            <a:avLst/>
          </a:prstGeom>
          <a:noFill/>
        </p:spPr>
        <p:txBody>
          <a:bodyPr wrap="square" rtlCol="0">
            <a:spAutoFit/>
          </a:bodyPr>
          <a:lstStyle/>
          <a:p>
            <a:pPr algn="ctr"/>
            <a:r>
              <a:rPr lang="en-US" sz="1200" cap="all" dirty="0" smtClean="0">
                <a:solidFill>
                  <a:srgbClr val="FFFFFF"/>
                </a:solidFill>
                <a:latin typeface="+mn-lt"/>
              </a:rPr>
              <a:t>Leo</a:t>
            </a:r>
            <a:endParaRPr lang="en-US" sz="1200" cap="all" dirty="0">
              <a:solidFill>
                <a:srgbClr val="FFFFFF"/>
              </a:solidFill>
              <a:latin typeface="+mn-lt"/>
            </a:endParaRPr>
          </a:p>
        </p:txBody>
      </p:sp>
      <p:sp>
        <p:nvSpPr>
          <p:cNvPr id="207" name="TextBox 206"/>
          <p:cNvSpPr txBox="1"/>
          <p:nvPr/>
        </p:nvSpPr>
        <p:spPr>
          <a:xfrm>
            <a:off x="3289300" y="3165306"/>
            <a:ext cx="914399" cy="276999"/>
          </a:xfrm>
          <a:prstGeom prst="rect">
            <a:avLst/>
          </a:prstGeom>
          <a:noFill/>
        </p:spPr>
        <p:txBody>
          <a:bodyPr wrap="square" rtlCol="0">
            <a:spAutoFit/>
          </a:bodyPr>
          <a:lstStyle/>
          <a:p>
            <a:pPr algn="r"/>
            <a:r>
              <a:rPr lang="en-US" sz="1200" dirty="0" smtClean="0">
                <a:solidFill>
                  <a:srgbClr val="FFFFFF"/>
                </a:solidFill>
                <a:latin typeface="+mn-lt"/>
              </a:rPr>
              <a:t>Denebola</a:t>
            </a:r>
            <a:endParaRPr lang="en-US" sz="1200" dirty="0">
              <a:solidFill>
                <a:srgbClr val="FFFFFF"/>
              </a:solidFill>
              <a:latin typeface="+mn-lt"/>
            </a:endParaRPr>
          </a:p>
        </p:txBody>
      </p:sp>
      <p:sp>
        <p:nvSpPr>
          <p:cNvPr id="208" name="TextBox 207"/>
          <p:cNvSpPr txBox="1"/>
          <p:nvPr/>
        </p:nvSpPr>
        <p:spPr>
          <a:xfrm>
            <a:off x="4235450" y="3290857"/>
            <a:ext cx="910163" cy="276999"/>
          </a:xfrm>
          <a:prstGeom prst="rect">
            <a:avLst/>
          </a:prstGeom>
          <a:noFill/>
        </p:spPr>
        <p:txBody>
          <a:bodyPr wrap="square" rtlCol="0">
            <a:spAutoFit/>
          </a:bodyPr>
          <a:lstStyle/>
          <a:p>
            <a:r>
              <a:rPr lang="en-US" sz="1200" dirty="0" err="1" smtClean="0">
                <a:solidFill>
                  <a:srgbClr val="FFFFFF"/>
                </a:solidFill>
                <a:latin typeface="+mn-lt"/>
              </a:rPr>
              <a:t>Regulus</a:t>
            </a:r>
            <a:endParaRPr lang="en-US" sz="1200" dirty="0">
              <a:solidFill>
                <a:srgbClr val="FFFFFF"/>
              </a:solidFill>
              <a:latin typeface="+mn-lt"/>
            </a:endParaRPr>
          </a:p>
        </p:txBody>
      </p:sp>
      <p:sp>
        <p:nvSpPr>
          <p:cNvPr id="209" name="TextBox 208"/>
          <p:cNvSpPr txBox="1"/>
          <p:nvPr/>
        </p:nvSpPr>
        <p:spPr>
          <a:xfrm>
            <a:off x="7510233" y="1249741"/>
            <a:ext cx="1633767" cy="461665"/>
          </a:xfrm>
          <a:prstGeom prst="rect">
            <a:avLst/>
          </a:prstGeom>
          <a:noFill/>
        </p:spPr>
        <p:txBody>
          <a:bodyPr wrap="square" rtlCol="0">
            <a:spAutoFit/>
          </a:bodyPr>
          <a:lstStyle/>
          <a:p>
            <a:pPr algn="ctr"/>
            <a:r>
              <a:rPr lang="en-US" sz="1200" cap="small" dirty="0" smtClean="0">
                <a:solidFill>
                  <a:srgbClr val="FFCC00"/>
                </a:solidFill>
                <a:latin typeface="+mn-lt"/>
              </a:rPr>
              <a:t>Ecliptic: Path of the Sun &amp; Planets</a:t>
            </a:r>
            <a:endParaRPr lang="en-US" sz="1200" cap="small" dirty="0">
              <a:solidFill>
                <a:srgbClr val="FFCC00"/>
              </a:solidFill>
              <a:latin typeface="+mn-lt"/>
            </a:endParaRPr>
          </a:p>
        </p:txBody>
      </p:sp>
      <p:sp>
        <p:nvSpPr>
          <p:cNvPr id="210" name="TextBox 209"/>
          <p:cNvSpPr txBox="1"/>
          <p:nvPr/>
        </p:nvSpPr>
        <p:spPr>
          <a:xfrm>
            <a:off x="1404307" y="4523493"/>
            <a:ext cx="909063" cy="276999"/>
          </a:xfrm>
          <a:prstGeom prst="rect">
            <a:avLst/>
          </a:prstGeom>
          <a:noFill/>
        </p:spPr>
        <p:txBody>
          <a:bodyPr wrap="square" rtlCol="0">
            <a:spAutoFit/>
          </a:bodyPr>
          <a:lstStyle/>
          <a:p>
            <a:pPr algn="ctr"/>
            <a:r>
              <a:rPr lang="en-US" sz="1200" cap="small" dirty="0" smtClean="0">
                <a:solidFill>
                  <a:srgbClr val="FFFF66"/>
                </a:solidFill>
                <a:latin typeface="+mn-lt"/>
              </a:rPr>
              <a:t>Jupiter</a:t>
            </a:r>
            <a:endParaRPr lang="en-US" sz="1200" cap="small" dirty="0">
              <a:solidFill>
                <a:srgbClr val="FFFF66"/>
              </a:solidFill>
              <a:latin typeface="+mn-lt"/>
            </a:endParaRPr>
          </a:p>
        </p:txBody>
      </p:sp>
      <p:sp>
        <p:nvSpPr>
          <p:cNvPr id="211" name="TextBox 210"/>
          <p:cNvSpPr txBox="1"/>
          <p:nvPr/>
        </p:nvSpPr>
        <p:spPr>
          <a:xfrm>
            <a:off x="1731282" y="3890533"/>
            <a:ext cx="949212" cy="276999"/>
          </a:xfrm>
          <a:prstGeom prst="rect">
            <a:avLst/>
          </a:prstGeom>
          <a:noFill/>
        </p:spPr>
        <p:txBody>
          <a:bodyPr wrap="square" rtlCol="0">
            <a:spAutoFit/>
          </a:bodyPr>
          <a:lstStyle/>
          <a:p>
            <a:pPr algn="ctr"/>
            <a:r>
              <a:rPr lang="en-US" sz="1200" cap="all" dirty="0" smtClean="0">
                <a:solidFill>
                  <a:srgbClr val="FFFFFF"/>
                </a:solidFill>
                <a:latin typeface="+mn-lt"/>
              </a:rPr>
              <a:t>Virgo</a:t>
            </a:r>
            <a:endParaRPr lang="en-US" sz="1200" cap="all" dirty="0">
              <a:solidFill>
                <a:srgbClr val="FFFFFF"/>
              </a:solidFill>
              <a:latin typeface="+mn-lt"/>
            </a:endParaRPr>
          </a:p>
        </p:txBody>
      </p:sp>
      <p:sp>
        <p:nvSpPr>
          <p:cNvPr id="212" name="TextBox 211"/>
          <p:cNvSpPr txBox="1"/>
          <p:nvPr/>
        </p:nvSpPr>
        <p:spPr>
          <a:xfrm>
            <a:off x="3447457" y="4848148"/>
            <a:ext cx="949212" cy="276999"/>
          </a:xfrm>
          <a:prstGeom prst="rect">
            <a:avLst/>
          </a:prstGeom>
          <a:noFill/>
        </p:spPr>
        <p:txBody>
          <a:bodyPr wrap="square" rtlCol="0">
            <a:spAutoFit/>
          </a:bodyPr>
          <a:lstStyle/>
          <a:p>
            <a:pPr algn="ctr"/>
            <a:r>
              <a:rPr lang="en-US" sz="1200" cap="all" dirty="0" err="1" smtClean="0">
                <a:solidFill>
                  <a:srgbClr val="FFFFFF"/>
                </a:solidFill>
                <a:latin typeface="+mn-lt"/>
              </a:rPr>
              <a:t>Corvus</a:t>
            </a:r>
            <a:endParaRPr lang="en-US" sz="1200" cap="all" dirty="0">
              <a:solidFill>
                <a:srgbClr val="FFFFFF"/>
              </a:solidFill>
              <a:latin typeface="+mn-lt"/>
            </a:endParaRPr>
          </a:p>
        </p:txBody>
      </p:sp>
      <p:sp>
        <p:nvSpPr>
          <p:cNvPr id="213" name="TextBox 212"/>
          <p:cNvSpPr txBox="1"/>
          <p:nvPr/>
        </p:nvSpPr>
        <p:spPr>
          <a:xfrm rot="21307702">
            <a:off x="5080000" y="3680026"/>
            <a:ext cx="1851378" cy="276999"/>
          </a:xfrm>
          <a:prstGeom prst="rect">
            <a:avLst/>
          </a:prstGeom>
          <a:noFill/>
        </p:spPr>
        <p:txBody>
          <a:bodyPr wrap="square" rtlCol="0">
            <a:spAutoFit/>
          </a:bodyPr>
          <a:lstStyle/>
          <a:p>
            <a:pPr algn="ctr"/>
            <a:r>
              <a:rPr lang="en-US" sz="1200" cap="small" dirty="0" smtClean="0">
                <a:solidFill>
                  <a:srgbClr val="B3FFB3"/>
                </a:solidFill>
                <a:latin typeface="+mn-lt"/>
              </a:rPr>
              <a:t>Celestial Equator</a:t>
            </a:r>
            <a:endParaRPr lang="en-US" sz="1200" cap="small" dirty="0">
              <a:solidFill>
                <a:srgbClr val="B3FFB3"/>
              </a:solidFill>
              <a:latin typeface="+mn-lt"/>
            </a:endParaRPr>
          </a:p>
        </p:txBody>
      </p:sp>
      <p:sp>
        <p:nvSpPr>
          <p:cNvPr id="215" name="TextBox 214"/>
          <p:cNvSpPr txBox="1"/>
          <p:nvPr/>
        </p:nvSpPr>
        <p:spPr>
          <a:xfrm>
            <a:off x="3031112" y="4162426"/>
            <a:ext cx="966213" cy="461665"/>
          </a:xfrm>
          <a:prstGeom prst="rect">
            <a:avLst/>
          </a:prstGeom>
          <a:noFill/>
        </p:spPr>
        <p:txBody>
          <a:bodyPr wrap="square" rtlCol="0">
            <a:spAutoFit/>
          </a:bodyPr>
          <a:lstStyle/>
          <a:p>
            <a:pPr algn="ctr"/>
            <a:r>
              <a:rPr lang="en-US" sz="1200" cap="small" dirty="0" smtClean="0">
                <a:solidFill>
                  <a:srgbClr val="FF9933"/>
                </a:solidFill>
                <a:latin typeface="+mn-lt"/>
              </a:rPr>
              <a:t>Autumnal Equinox</a:t>
            </a:r>
            <a:endParaRPr lang="en-US" sz="1200" cap="small" dirty="0">
              <a:solidFill>
                <a:srgbClr val="FF9933"/>
              </a:solidFill>
              <a:latin typeface="+mn-lt"/>
            </a:endParaRPr>
          </a:p>
        </p:txBody>
      </p:sp>
      <p:sp>
        <p:nvSpPr>
          <p:cNvPr id="219" name="TextBox 218"/>
          <p:cNvSpPr txBox="1"/>
          <p:nvPr/>
        </p:nvSpPr>
        <p:spPr>
          <a:xfrm>
            <a:off x="7972201" y="1819575"/>
            <a:ext cx="966213" cy="461665"/>
          </a:xfrm>
          <a:prstGeom prst="rect">
            <a:avLst/>
          </a:prstGeom>
          <a:noFill/>
        </p:spPr>
        <p:txBody>
          <a:bodyPr wrap="square" rtlCol="0">
            <a:spAutoFit/>
          </a:bodyPr>
          <a:lstStyle/>
          <a:p>
            <a:pPr algn="ctr"/>
            <a:r>
              <a:rPr lang="en-US" sz="1200" cap="small" dirty="0" smtClean="0">
                <a:solidFill>
                  <a:schemeClr val="bg2"/>
                </a:solidFill>
                <a:latin typeface="+mn-lt"/>
              </a:rPr>
              <a:t>Summer Solstice</a:t>
            </a:r>
            <a:endParaRPr lang="en-US" sz="1200" cap="small" dirty="0">
              <a:solidFill>
                <a:schemeClr val="bg2"/>
              </a:solidFill>
              <a:latin typeface="+mn-lt"/>
            </a:endParaRPr>
          </a:p>
        </p:txBody>
      </p:sp>
      <p:sp>
        <p:nvSpPr>
          <p:cNvPr id="220" name="TextBox 219"/>
          <p:cNvSpPr txBox="1"/>
          <p:nvPr/>
        </p:nvSpPr>
        <p:spPr>
          <a:xfrm>
            <a:off x="2910265" y="1779157"/>
            <a:ext cx="1143001" cy="461665"/>
          </a:xfrm>
          <a:prstGeom prst="rect">
            <a:avLst/>
          </a:prstGeom>
          <a:noFill/>
        </p:spPr>
        <p:txBody>
          <a:bodyPr wrap="square" rtlCol="0">
            <a:spAutoFit/>
          </a:bodyPr>
          <a:lstStyle/>
          <a:p>
            <a:pPr algn="ctr"/>
            <a:r>
              <a:rPr lang="en-US" sz="1200" cap="all" dirty="0" smtClean="0">
                <a:solidFill>
                  <a:srgbClr val="FFFFFF"/>
                </a:solidFill>
                <a:latin typeface="+mn-lt"/>
              </a:rPr>
              <a:t>Coma Berenices</a:t>
            </a:r>
            <a:endParaRPr lang="en-US" sz="1200" cap="all" dirty="0">
              <a:solidFill>
                <a:srgbClr val="FFFFFF"/>
              </a:solidFill>
              <a:latin typeface="+mn-lt"/>
            </a:endParaRPr>
          </a:p>
        </p:txBody>
      </p:sp>
      <p:sp>
        <p:nvSpPr>
          <p:cNvPr id="229" name="TextBox 228"/>
          <p:cNvSpPr txBox="1"/>
          <p:nvPr/>
        </p:nvSpPr>
        <p:spPr>
          <a:xfrm>
            <a:off x="5132446" y="3102486"/>
            <a:ext cx="949212" cy="276999"/>
          </a:xfrm>
          <a:prstGeom prst="rect">
            <a:avLst/>
          </a:prstGeom>
          <a:noFill/>
        </p:spPr>
        <p:txBody>
          <a:bodyPr wrap="square" rtlCol="0">
            <a:spAutoFit/>
          </a:bodyPr>
          <a:lstStyle/>
          <a:p>
            <a:pPr algn="ctr"/>
            <a:r>
              <a:rPr lang="en-US" sz="1200" cap="all" dirty="0" smtClean="0">
                <a:solidFill>
                  <a:srgbClr val="FFFFFF"/>
                </a:solidFill>
                <a:latin typeface="+mn-lt"/>
              </a:rPr>
              <a:t>Cancer</a:t>
            </a:r>
            <a:endParaRPr lang="en-US" sz="1200" cap="all" dirty="0">
              <a:solidFill>
                <a:srgbClr val="FFFFFF"/>
              </a:solidFill>
              <a:latin typeface="+mn-lt"/>
            </a:endParaRPr>
          </a:p>
        </p:txBody>
      </p:sp>
      <p:sp>
        <p:nvSpPr>
          <p:cNvPr id="232" name="TextBox 231"/>
          <p:cNvSpPr txBox="1"/>
          <p:nvPr/>
        </p:nvSpPr>
        <p:spPr>
          <a:xfrm>
            <a:off x="6670569" y="1573230"/>
            <a:ext cx="949212" cy="276999"/>
          </a:xfrm>
          <a:prstGeom prst="rect">
            <a:avLst/>
          </a:prstGeom>
          <a:noFill/>
        </p:spPr>
        <p:txBody>
          <a:bodyPr wrap="square" rtlCol="0">
            <a:spAutoFit/>
          </a:bodyPr>
          <a:lstStyle/>
          <a:p>
            <a:pPr algn="ctr"/>
            <a:r>
              <a:rPr lang="en-US" sz="1200" cap="all" dirty="0" smtClean="0">
                <a:solidFill>
                  <a:srgbClr val="FFFFFF"/>
                </a:solidFill>
                <a:latin typeface="+mn-lt"/>
              </a:rPr>
              <a:t>Gemini</a:t>
            </a:r>
            <a:endParaRPr lang="en-US" sz="1200" cap="all" dirty="0">
              <a:solidFill>
                <a:srgbClr val="FFFFFF"/>
              </a:solidFill>
              <a:latin typeface="+mn-lt"/>
            </a:endParaRPr>
          </a:p>
        </p:txBody>
      </p:sp>
      <p:sp>
        <p:nvSpPr>
          <p:cNvPr id="233" name="TextBox 232"/>
          <p:cNvSpPr txBox="1"/>
          <p:nvPr/>
        </p:nvSpPr>
        <p:spPr>
          <a:xfrm>
            <a:off x="8007024" y="2561203"/>
            <a:ext cx="949212" cy="276999"/>
          </a:xfrm>
          <a:prstGeom prst="rect">
            <a:avLst/>
          </a:prstGeom>
          <a:noFill/>
        </p:spPr>
        <p:txBody>
          <a:bodyPr wrap="square" rtlCol="0">
            <a:spAutoFit/>
          </a:bodyPr>
          <a:lstStyle/>
          <a:p>
            <a:pPr algn="ctr"/>
            <a:r>
              <a:rPr lang="en-US" sz="1200" cap="all" dirty="0" smtClean="0">
                <a:solidFill>
                  <a:srgbClr val="FFFFFF"/>
                </a:solidFill>
                <a:latin typeface="+mn-lt"/>
              </a:rPr>
              <a:t>Orion</a:t>
            </a:r>
            <a:endParaRPr lang="en-US" sz="1200" cap="all" dirty="0">
              <a:solidFill>
                <a:srgbClr val="FFFFFF"/>
              </a:solidFill>
              <a:latin typeface="+mn-lt"/>
            </a:endParaRPr>
          </a:p>
        </p:txBody>
      </p:sp>
      <p:sp>
        <p:nvSpPr>
          <p:cNvPr id="234" name="TextBox 233"/>
          <p:cNvSpPr txBox="1"/>
          <p:nvPr/>
        </p:nvSpPr>
        <p:spPr>
          <a:xfrm>
            <a:off x="6238002" y="4502333"/>
            <a:ext cx="949212" cy="461665"/>
          </a:xfrm>
          <a:prstGeom prst="rect">
            <a:avLst/>
          </a:prstGeom>
          <a:noFill/>
        </p:spPr>
        <p:txBody>
          <a:bodyPr wrap="square" rtlCol="0">
            <a:spAutoFit/>
          </a:bodyPr>
          <a:lstStyle/>
          <a:p>
            <a:pPr algn="ctr"/>
            <a:r>
              <a:rPr lang="en-US" sz="1200" cap="all" dirty="0" err="1" smtClean="0">
                <a:solidFill>
                  <a:srgbClr val="FFFFFF"/>
                </a:solidFill>
                <a:latin typeface="+mn-lt"/>
              </a:rPr>
              <a:t>Canis</a:t>
            </a:r>
            <a:r>
              <a:rPr lang="en-US" sz="1200" cap="all" dirty="0" smtClean="0">
                <a:solidFill>
                  <a:srgbClr val="FFFFFF"/>
                </a:solidFill>
                <a:latin typeface="+mn-lt"/>
              </a:rPr>
              <a:t> Major</a:t>
            </a:r>
            <a:endParaRPr lang="en-US" sz="1200" cap="all" dirty="0">
              <a:solidFill>
                <a:srgbClr val="FFFFFF"/>
              </a:solidFill>
              <a:latin typeface="+mn-lt"/>
            </a:endParaRPr>
          </a:p>
        </p:txBody>
      </p:sp>
      <p:sp>
        <p:nvSpPr>
          <p:cNvPr id="235" name="TextBox 234"/>
          <p:cNvSpPr txBox="1"/>
          <p:nvPr/>
        </p:nvSpPr>
        <p:spPr>
          <a:xfrm>
            <a:off x="2485477" y="4788582"/>
            <a:ext cx="910163" cy="276999"/>
          </a:xfrm>
          <a:prstGeom prst="rect">
            <a:avLst/>
          </a:prstGeom>
          <a:noFill/>
        </p:spPr>
        <p:txBody>
          <a:bodyPr wrap="square" rtlCol="0">
            <a:spAutoFit/>
          </a:bodyPr>
          <a:lstStyle/>
          <a:p>
            <a:pPr algn="l"/>
            <a:r>
              <a:rPr lang="en-US" sz="1200" dirty="0" smtClean="0">
                <a:solidFill>
                  <a:srgbClr val="FFFFFF"/>
                </a:solidFill>
                <a:latin typeface="+mn-lt"/>
              </a:rPr>
              <a:t>Spica</a:t>
            </a:r>
            <a:endParaRPr lang="en-US" sz="1200" dirty="0">
              <a:solidFill>
                <a:srgbClr val="FFFFFF"/>
              </a:solidFill>
              <a:latin typeface="+mn-lt"/>
            </a:endParaRPr>
          </a:p>
        </p:txBody>
      </p:sp>
      <p:sp>
        <p:nvSpPr>
          <p:cNvPr id="237" name="TextBox 236"/>
          <p:cNvSpPr txBox="1"/>
          <p:nvPr/>
        </p:nvSpPr>
        <p:spPr>
          <a:xfrm>
            <a:off x="4561142" y="2744464"/>
            <a:ext cx="909063" cy="276999"/>
          </a:xfrm>
          <a:prstGeom prst="rect">
            <a:avLst/>
          </a:prstGeom>
          <a:noFill/>
        </p:spPr>
        <p:txBody>
          <a:bodyPr wrap="square" rtlCol="0">
            <a:spAutoFit/>
          </a:bodyPr>
          <a:lstStyle/>
          <a:p>
            <a:pPr algn="ctr"/>
            <a:r>
              <a:rPr lang="en-US" sz="1200" cap="small" dirty="0" smtClean="0">
                <a:solidFill>
                  <a:srgbClr val="FF0000"/>
                </a:solidFill>
                <a:latin typeface="+mn-lt"/>
              </a:rPr>
              <a:t>Mars</a:t>
            </a:r>
            <a:endParaRPr lang="en-US" sz="1200" cap="small" dirty="0">
              <a:solidFill>
                <a:srgbClr val="FF0000"/>
              </a:solidFill>
              <a:latin typeface="+mn-lt"/>
            </a:endParaRPr>
          </a:p>
        </p:txBody>
      </p:sp>
      <p:sp>
        <p:nvSpPr>
          <p:cNvPr id="238" name="TextBox 237"/>
          <p:cNvSpPr txBox="1"/>
          <p:nvPr/>
        </p:nvSpPr>
        <p:spPr>
          <a:xfrm>
            <a:off x="5927518" y="2448925"/>
            <a:ext cx="909063" cy="276999"/>
          </a:xfrm>
          <a:prstGeom prst="rect">
            <a:avLst/>
          </a:prstGeom>
          <a:noFill/>
        </p:spPr>
        <p:txBody>
          <a:bodyPr wrap="square" rtlCol="0">
            <a:spAutoFit/>
          </a:bodyPr>
          <a:lstStyle/>
          <a:p>
            <a:pPr algn="ctr"/>
            <a:r>
              <a:rPr lang="en-US" sz="1200" cap="small" dirty="0" smtClean="0">
                <a:solidFill>
                  <a:srgbClr val="666699"/>
                </a:solidFill>
                <a:latin typeface="+mn-lt"/>
              </a:rPr>
              <a:t>Venus</a:t>
            </a:r>
            <a:endParaRPr lang="en-US" sz="1200" cap="small" dirty="0">
              <a:solidFill>
                <a:srgbClr val="666699"/>
              </a:solidFill>
              <a:latin typeface="+mn-lt"/>
            </a:endParaRPr>
          </a:p>
        </p:txBody>
      </p:sp>
      <p:sp>
        <p:nvSpPr>
          <p:cNvPr id="239" name="Freeform 238"/>
          <p:cNvSpPr/>
          <p:nvPr/>
        </p:nvSpPr>
        <p:spPr bwMode="auto">
          <a:xfrm>
            <a:off x="1588293" y="1652587"/>
            <a:ext cx="7543801" cy="3971925"/>
          </a:xfrm>
          <a:custGeom>
            <a:avLst/>
            <a:gdLst>
              <a:gd name="connsiteX0" fmla="*/ 0 w 7524750"/>
              <a:gd name="connsiteY0" fmla="*/ 3971925 h 3971925"/>
              <a:gd name="connsiteX1" fmla="*/ 781050 w 7524750"/>
              <a:gd name="connsiteY1" fmla="*/ 3238500 h 3971925"/>
              <a:gd name="connsiteX2" fmla="*/ 1704975 w 7524750"/>
              <a:gd name="connsiteY2" fmla="*/ 2486025 h 3971925"/>
              <a:gd name="connsiteX3" fmla="*/ 2600325 w 7524750"/>
              <a:gd name="connsiteY3" fmla="*/ 1876425 h 3971925"/>
              <a:gd name="connsiteX4" fmla="*/ 3790950 w 7524750"/>
              <a:gd name="connsiteY4" fmla="*/ 1209675 h 3971925"/>
              <a:gd name="connsiteX5" fmla="*/ 4800600 w 7524750"/>
              <a:gd name="connsiteY5" fmla="*/ 771525 h 3971925"/>
              <a:gd name="connsiteX6" fmla="*/ 6010275 w 7524750"/>
              <a:gd name="connsiteY6" fmla="*/ 352425 h 3971925"/>
              <a:gd name="connsiteX7" fmla="*/ 7524750 w 7524750"/>
              <a:gd name="connsiteY7" fmla="*/ 0 h 3971925"/>
              <a:gd name="connsiteX8" fmla="*/ 7524750 w 7524750"/>
              <a:gd name="connsiteY8" fmla="*/ 0 h 3971925"/>
              <a:gd name="connsiteX0" fmla="*/ 0 w 7643959"/>
              <a:gd name="connsiteY0" fmla="*/ 3994594 h 3994594"/>
              <a:gd name="connsiteX1" fmla="*/ 781050 w 7643959"/>
              <a:gd name="connsiteY1" fmla="*/ 3261169 h 3994594"/>
              <a:gd name="connsiteX2" fmla="*/ 1704975 w 7643959"/>
              <a:gd name="connsiteY2" fmla="*/ 2508694 h 3994594"/>
              <a:gd name="connsiteX3" fmla="*/ 2600325 w 7643959"/>
              <a:gd name="connsiteY3" fmla="*/ 1899094 h 3994594"/>
              <a:gd name="connsiteX4" fmla="*/ 3790950 w 7643959"/>
              <a:gd name="connsiteY4" fmla="*/ 1232344 h 3994594"/>
              <a:gd name="connsiteX5" fmla="*/ 4800600 w 7643959"/>
              <a:gd name="connsiteY5" fmla="*/ 794194 h 3994594"/>
              <a:gd name="connsiteX6" fmla="*/ 6010275 w 7643959"/>
              <a:gd name="connsiteY6" fmla="*/ 375094 h 3994594"/>
              <a:gd name="connsiteX7" fmla="*/ 7524750 w 7643959"/>
              <a:gd name="connsiteY7" fmla="*/ 22669 h 3994594"/>
              <a:gd name="connsiteX8" fmla="*/ 7550944 w 7643959"/>
              <a:gd name="connsiteY8" fmla="*/ 36956 h 3994594"/>
              <a:gd name="connsiteX0" fmla="*/ 0 w 7550944"/>
              <a:gd name="connsiteY0" fmla="*/ 3957638 h 3957638"/>
              <a:gd name="connsiteX1" fmla="*/ 781050 w 7550944"/>
              <a:gd name="connsiteY1" fmla="*/ 3224213 h 3957638"/>
              <a:gd name="connsiteX2" fmla="*/ 1704975 w 7550944"/>
              <a:gd name="connsiteY2" fmla="*/ 2471738 h 3957638"/>
              <a:gd name="connsiteX3" fmla="*/ 2600325 w 7550944"/>
              <a:gd name="connsiteY3" fmla="*/ 1862138 h 3957638"/>
              <a:gd name="connsiteX4" fmla="*/ 3790950 w 7550944"/>
              <a:gd name="connsiteY4" fmla="*/ 1195388 h 3957638"/>
              <a:gd name="connsiteX5" fmla="*/ 4800600 w 7550944"/>
              <a:gd name="connsiteY5" fmla="*/ 757238 h 3957638"/>
              <a:gd name="connsiteX6" fmla="*/ 6010275 w 7550944"/>
              <a:gd name="connsiteY6" fmla="*/ 338138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600325 w 7550944"/>
              <a:gd name="connsiteY3" fmla="*/ 1862138 h 3957638"/>
              <a:gd name="connsiteX4" fmla="*/ 3790950 w 7550944"/>
              <a:gd name="connsiteY4" fmla="*/ 1195388 h 3957638"/>
              <a:gd name="connsiteX5" fmla="*/ 4800600 w 7550944"/>
              <a:gd name="connsiteY5" fmla="*/ 757238 h 3957638"/>
              <a:gd name="connsiteX6" fmla="*/ 6012656 w 7550944"/>
              <a:gd name="connsiteY6" fmla="*/ 161926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600325 w 7550944"/>
              <a:gd name="connsiteY3" fmla="*/ 1862138 h 3957638"/>
              <a:gd name="connsiteX4" fmla="*/ 3790950 w 7550944"/>
              <a:gd name="connsiteY4" fmla="*/ 1195388 h 3957638"/>
              <a:gd name="connsiteX5" fmla="*/ 4800600 w 7550944"/>
              <a:gd name="connsiteY5" fmla="*/ 757238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600325 w 7550944"/>
              <a:gd name="connsiteY3" fmla="*/ 1862138 h 3957638"/>
              <a:gd name="connsiteX4" fmla="*/ 3790950 w 7550944"/>
              <a:gd name="connsiteY4" fmla="*/ 1195388 h 3957638"/>
              <a:gd name="connsiteX5" fmla="*/ 4931568 w 7550944"/>
              <a:gd name="connsiteY5" fmla="*/ 447675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600325 w 7550944"/>
              <a:gd name="connsiteY3" fmla="*/ 1862138 h 3957638"/>
              <a:gd name="connsiteX4" fmla="*/ 3790950 w 7550944"/>
              <a:gd name="connsiteY4" fmla="*/ 1195388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600325 w 7550944"/>
              <a:gd name="connsiteY3" fmla="*/ 1862138 h 3957638"/>
              <a:gd name="connsiteX4" fmla="*/ 3752850 w 7550944"/>
              <a:gd name="connsiteY4" fmla="*/ 1131094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600325 w 7550944"/>
              <a:gd name="connsiteY3" fmla="*/ 1862138 h 3957638"/>
              <a:gd name="connsiteX4" fmla="*/ 3810000 w 7550944"/>
              <a:gd name="connsiteY4" fmla="*/ 1200150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507457 w 7550944"/>
              <a:gd name="connsiteY3" fmla="*/ 1762125 h 3957638"/>
              <a:gd name="connsiteX4" fmla="*/ 3810000 w 7550944"/>
              <a:gd name="connsiteY4" fmla="*/ 1200150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586038 w 7550944"/>
              <a:gd name="connsiteY3" fmla="*/ 1881187 h 3957638"/>
              <a:gd name="connsiteX4" fmla="*/ 3810000 w 7550944"/>
              <a:gd name="connsiteY4" fmla="*/ 1200150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633538 w 7550944"/>
              <a:gd name="connsiteY2" fmla="*/ 2247901 h 3957638"/>
              <a:gd name="connsiteX3" fmla="*/ 2586038 w 7550944"/>
              <a:gd name="connsiteY3" fmla="*/ 1881187 h 3957638"/>
              <a:gd name="connsiteX4" fmla="*/ 3810000 w 7550944"/>
              <a:gd name="connsiteY4" fmla="*/ 1200150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809750 w 7550944"/>
              <a:gd name="connsiteY2" fmla="*/ 2409826 h 3957638"/>
              <a:gd name="connsiteX3" fmla="*/ 2586038 w 7550944"/>
              <a:gd name="connsiteY3" fmla="*/ 1881187 h 3957638"/>
              <a:gd name="connsiteX4" fmla="*/ 3810000 w 7550944"/>
              <a:gd name="connsiteY4" fmla="*/ 1200150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28662 w 7550944"/>
              <a:gd name="connsiteY1" fmla="*/ 3162300 h 3957638"/>
              <a:gd name="connsiteX2" fmla="*/ 1809750 w 7550944"/>
              <a:gd name="connsiteY2" fmla="*/ 2409826 h 3957638"/>
              <a:gd name="connsiteX3" fmla="*/ 2586038 w 7550944"/>
              <a:gd name="connsiteY3" fmla="*/ 1881187 h 3957638"/>
              <a:gd name="connsiteX4" fmla="*/ 3810000 w 7550944"/>
              <a:gd name="connsiteY4" fmla="*/ 1200150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90575 w 7550944"/>
              <a:gd name="connsiteY1" fmla="*/ 3221831 h 3957638"/>
              <a:gd name="connsiteX2" fmla="*/ 1809750 w 7550944"/>
              <a:gd name="connsiteY2" fmla="*/ 2409826 h 3957638"/>
              <a:gd name="connsiteX3" fmla="*/ 2586038 w 7550944"/>
              <a:gd name="connsiteY3" fmla="*/ 1881187 h 3957638"/>
              <a:gd name="connsiteX4" fmla="*/ 3810000 w 7550944"/>
              <a:gd name="connsiteY4" fmla="*/ 1200150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43801"/>
              <a:gd name="connsiteY0" fmla="*/ 3971925 h 3971925"/>
              <a:gd name="connsiteX1" fmla="*/ 783432 w 7543801"/>
              <a:gd name="connsiteY1" fmla="*/ 3221831 h 3971925"/>
              <a:gd name="connsiteX2" fmla="*/ 1802607 w 7543801"/>
              <a:gd name="connsiteY2" fmla="*/ 2409826 h 3971925"/>
              <a:gd name="connsiteX3" fmla="*/ 2578895 w 7543801"/>
              <a:gd name="connsiteY3" fmla="*/ 1881187 h 3971925"/>
              <a:gd name="connsiteX4" fmla="*/ 3802857 w 7543801"/>
              <a:gd name="connsiteY4" fmla="*/ 1200150 h 3971925"/>
              <a:gd name="connsiteX5" fmla="*/ 5038725 w 7543801"/>
              <a:gd name="connsiteY5" fmla="*/ 669132 h 3971925"/>
              <a:gd name="connsiteX6" fmla="*/ 6386513 w 7543801"/>
              <a:gd name="connsiteY6" fmla="*/ 247651 h 3971925"/>
              <a:gd name="connsiteX7" fmla="*/ 7543801 w 7543801"/>
              <a:gd name="connsiteY7" fmla="*/ 0 h 397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43801" h="3971925">
                <a:moveTo>
                  <a:pt x="0" y="3971925"/>
                </a:moveTo>
                <a:cubicBezTo>
                  <a:pt x="248444" y="3729037"/>
                  <a:pt x="482998" y="3482181"/>
                  <a:pt x="783432" y="3221831"/>
                </a:cubicBezTo>
                <a:cubicBezTo>
                  <a:pt x="1083866" y="2961481"/>
                  <a:pt x="1503363" y="2633267"/>
                  <a:pt x="1802607" y="2409826"/>
                </a:cubicBezTo>
                <a:cubicBezTo>
                  <a:pt x="2101851" y="2186385"/>
                  <a:pt x="2245520" y="2082800"/>
                  <a:pt x="2578895" y="1881187"/>
                </a:cubicBezTo>
                <a:cubicBezTo>
                  <a:pt x="2912270" y="1679574"/>
                  <a:pt x="3392885" y="1402159"/>
                  <a:pt x="3802857" y="1200150"/>
                </a:cubicBezTo>
                <a:cubicBezTo>
                  <a:pt x="4212829" y="998141"/>
                  <a:pt x="4608116" y="827882"/>
                  <a:pt x="5038725" y="669132"/>
                </a:cubicBezTo>
                <a:cubicBezTo>
                  <a:pt x="5469334" y="510382"/>
                  <a:pt x="5969000" y="359173"/>
                  <a:pt x="6386513" y="247651"/>
                </a:cubicBezTo>
                <a:cubicBezTo>
                  <a:pt x="6804026" y="136129"/>
                  <a:pt x="7222828" y="70445"/>
                  <a:pt x="7543801" y="0"/>
                </a:cubicBezTo>
              </a:path>
            </a:pathLst>
          </a:custGeom>
          <a:noFill/>
          <a:ln w="19050" cap="flat" cmpd="sng" algn="ctr">
            <a:solidFill>
              <a:srgbClr val="FFCC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40" name="Freeform 239"/>
          <p:cNvSpPr/>
          <p:nvPr/>
        </p:nvSpPr>
        <p:spPr bwMode="auto">
          <a:xfrm>
            <a:off x="242887" y="3589541"/>
            <a:ext cx="8893969" cy="1451565"/>
          </a:xfrm>
          <a:custGeom>
            <a:avLst/>
            <a:gdLst>
              <a:gd name="connsiteX0" fmla="*/ 0 w 8896350"/>
              <a:gd name="connsiteY0" fmla="*/ 1451745 h 1451745"/>
              <a:gd name="connsiteX1" fmla="*/ 1095375 w 8896350"/>
              <a:gd name="connsiteY1" fmla="*/ 1042170 h 1451745"/>
              <a:gd name="connsiteX2" fmla="*/ 2428875 w 8896350"/>
              <a:gd name="connsiteY2" fmla="*/ 632595 h 1451745"/>
              <a:gd name="connsiteX3" fmla="*/ 3571875 w 8896350"/>
              <a:gd name="connsiteY3" fmla="*/ 384945 h 1451745"/>
              <a:gd name="connsiteX4" fmla="*/ 4686300 w 8896350"/>
              <a:gd name="connsiteY4" fmla="*/ 194445 h 1451745"/>
              <a:gd name="connsiteX5" fmla="*/ 5734050 w 8896350"/>
              <a:gd name="connsiteY5" fmla="*/ 70620 h 1451745"/>
              <a:gd name="connsiteX6" fmla="*/ 6810375 w 8896350"/>
              <a:gd name="connsiteY6" fmla="*/ 3945 h 1451745"/>
              <a:gd name="connsiteX7" fmla="*/ 7972425 w 8896350"/>
              <a:gd name="connsiteY7" fmla="*/ 13470 h 1451745"/>
              <a:gd name="connsiteX8" fmla="*/ 8896350 w 8896350"/>
              <a:gd name="connsiteY8" fmla="*/ 61095 h 1451745"/>
              <a:gd name="connsiteX0" fmla="*/ 0 w 8882063"/>
              <a:gd name="connsiteY0" fmla="*/ 1463651 h 1463651"/>
              <a:gd name="connsiteX1" fmla="*/ 1081088 w 8882063"/>
              <a:gd name="connsiteY1" fmla="*/ 1042170 h 1463651"/>
              <a:gd name="connsiteX2" fmla="*/ 2414588 w 8882063"/>
              <a:gd name="connsiteY2" fmla="*/ 632595 h 1463651"/>
              <a:gd name="connsiteX3" fmla="*/ 3557588 w 8882063"/>
              <a:gd name="connsiteY3" fmla="*/ 384945 h 1463651"/>
              <a:gd name="connsiteX4" fmla="*/ 4672013 w 8882063"/>
              <a:gd name="connsiteY4" fmla="*/ 194445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062038 w 8882063"/>
              <a:gd name="connsiteY1" fmla="*/ 949301 h 1463651"/>
              <a:gd name="connsiteX2" fmla="*/ 2414588 w 8882063"/>
              <a:gd name="connsiteY2" fmla="*/ 632595 h 1463651"/>
              <a:gd name="connsiteX3" fmla="*/ 3557588 w 8882063"/>
              <a:gd name="connsiteY3" fmla="*/ 384945 h 1463651"/>
              <a:gd name="connsiteX4" fmla="*/ 4672013 w 8882063"/>
              <a:gd name="connsiteY4" fmla="*/ 194445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114425 w 8882063"/>
              <a:gd name="connsiteY1" fmla="*/ 1044551 h 1463651"/>
              <a:gd name="connsiteX2" fmla="*/ 2414588 w 8882063"/>
              <a:gd name="connsiteY2" fmla="*/ 632595 h 1463651"/>
              <a:gd name="connsiteX3" fmla="*/ 3557588 w 8882063"/>
              <a:gd name="connsiteY3" fmla="*/ 384945 h 1463651"/>
              <a:gd name="connsiteX4" fmla="*/ 4672013 w 8882063"/>
              <a:gd name="connsiteY4" fmla="*/ 194445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114425 w 8882063"/>
              <a:gd name="connsiteY1" fmla="*/ 1044551 h 1463651"/>
              <a:gd name="connsiteX2" fmla="*/ 2409825 w 8882063"/>
              <a:gd name="connsiteY2" fmla="*/ 601639 h 1463651"/>
              <a:gd name="connsiteX3" fmla="*/ 3557588 w 8882063"/>
              <a:gd name="connsiteY3" fmla="*/ 384945 h 1463651"/>
              <a:gd name="connsiteX4" fmla="*/ 4672013 w 8882063"/>
              <a:gd name="connsiteY4" fmla="*/ 194445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114425 w 8882063"/>
              <a:gd name="connsiteY1" fmla="*/ 1044551 h 1463651"/>
              <a:gd name="connsiteX2" fmla="*/ 2421731 w 8882063"/>
              <a:gd name="connsiteY2" fmla="*/ 651645 h 1463651"/>
              <a:gd name="connsiteX3" fmla="*/ 3557588 w 8882063"/>
              <a:gd name="connsiteY3" fmla="*/ 384945 h 1463651"/>
              <a:gd name="connsiteX4" fmla="*/ 4672013 w 8882063"/>
              <a:gd name="connsiteY4" fmla="*/ 194445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114425 w 8882063"/>
              <a:gd name="connsiteY1" fmla="*/ 1044551 h 1463651"/>
              <a:gd name="connsiteX2" fmla="*/ 2421731 w 8882063"/>
              <a:gd name="connsiteY2" fmla="*/ 651645 h 1463651"/>
              <a:gd name="connsiteX3" fmla="*/ 3552826 w 8882063"/>
              <a:gd name="connsiteY3" fmla="*/ 342082 h 1463651"/>
              <a:gd name="connsiteX4" fmla="*/ 4672013 w 8882063"/>
              <a:gd name="connsiteY4" fmla="*/ 194445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114425 w 8882063"/>
              <a:gd name="connsiteY1" fmla="*/ 1044551 h 1463651"/>
              <a:gd name="connsiteX2" fmla="*/ 2421731 w 8882063"/>
              <a:gd name="connsiteY2" fmla="*/ 651645 h 1463651"/>
              <a:gd name="connsiteX3" fmla="*/ 3552826 w 8882063"/>
              <a:gd name="connsiteY3" fmla="*/ 392089 h 1463651"/>
              <a:gd name="connsiteX4" fmla="*/ 4672013 w 8882063"/>
              <a:gd name="connsiteY4" fmla="*/ 194445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114425 w 8882063"/>
              <a:gd name="connsiteY1" fmla="*/ 1044551 h 1463651"/>
              <a:gd name="connsiteX2" fmla="*/ 2421731 w 8882063"/>
              <a:gd name="connsiteY2" fmla="*/ 651645 h 1463651"/>
              <a:gd name="connsiteX3" fmla="*/ 3552826 w 8882063"/>
              <a:gd name="connsiteY3" fmla="*/ 392089 h 1463651"/>
              <a:gd name="connsiteX4" fmla="*/ 4667250 w 8882063"/>
              <a:gd name="connsiteY4" fmla="*/ 130151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114425 w 8882063"/>
              <a:gd name="connsiteY1" fmla="*/ 1044551 h 1463651"/>
              <a:gd name="connsiteX2" fmla="*/ 2421731 w 8882063"/>
              <a:gd name="connsiteY2" fmla="*/ 651645 h 1463651"/>
              <a:gd name="connsiteX3" fmla="*/ 3552826 w 8882063"/>
              <a:gd name="connsiteY3" fmla="*/ 392089 h 1463651"/>
              <a:gd name="connsiteX4" fmla="*/ 4662488 w 8882063"/>
              <a:gd name="connsiteY4" fmla="*/ 201588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59706 h 1459706"/>
              <a:gd name="connsiteX1" fmla="*/ 1114425 w 8882063"/>
              <a:gd name="connsiteY1" fmla="*/ 1040606 h 1459706"/>
              <a:gd name="connsiteX2" fmla="*/ 2421731 w 8882063"/>
              <a:gd name="connsiteY2" fmla="*/ 647700 h 1459706"/>
              <a:gd name="connsiteX3" fmla="*/ 3552826 w 8882063"/>
              <a:gd name="connsiteY3" fmla="*/ 388144 h 1459706"/>
              <a:gd name="connsiteX4" fmla="*/ 4662488 w 8882063"/>
              <a:gd name="connsiteY4" fmla="*/ 197643 h 1459706"/>
              <a:gd name="connsiteX5" fmla="*/ 5719763 w 8882063"/>
              <a:gd name="connsiteY5" fmla="*/ 28575 h 1459706"/>
              <a:gd name="connsiteX6" fmla="*/ 6796088 w 8882063"/>
              <a:gd name="connsiteY6" fmla="*/ 0 h 1459706"/>
              <a:gd name="connsiteX7" fmla="*/ 7958138 w 8882063"/>
              <a:gd name="connsiteY7" fmla="*/ 9525 h 1459706"/>
              <a:gd name="connsiteX8" fmla="*/ 8882063 w 8882063"/>
              <a:gd name="connsiteY8" fmla="*/ 57150 h 1459706"/>
              <a:gd name="connsiteX0" fmla="*/ 0 w 8882063"/>
              <a:gd name="connsiteY0" fmla="*/ 1463526 h 1463526"/>
              <a:gd name="connsiteX1" fmla="*/ 1114425 w 8882063"/>
              <a:gd name="connsiteY1" fmla="*/ 1044426 h 1463526"/>
              <a:gd name="connsiteX2" fmla="*/ 2421731 w 8882063"/>
              <a:gd name="connsiteY2" fmla="*/ 651520 h 1463526"/>
              <a:gd name="connsiteX3" fmla="*/ 3552826 w 8882063"/>
              <a:gd name="connsiteY3" fmla="*/ 391964 h 1463526"/>
              <a:gd name="connsiteX4" fmla="*/ 4662488 w 8882063"/>
              <a:gd name="connsiteY4" fmla="*/ 201463 h 1463526"/>
              <a:gd name="connsiteX5" fmla="*/ 5726906 w 8882063"/>
              <a:gd name="connsiteY5" fmla="*/ 82401 h 1463526"/>
              <a:gd name="connsiteX6" fmla="*/ 6796088 w 8882063"/>
              <a:gd name="connsiteY6" fmla="*/ 3820 h 1463526"/>
              <a:gd name="connsiteX7" fmla="*/ 7958138 w 8882063"/>
              <a:gd name="connsiteY7" fmla="*/ 13345 h 1463526"/>
              <a:gd name="connsiteX8" fmla="*/ 8882063 w 8882063"/>
              <a:gd name="connsiteY8" fmla="*/ 60970 h 1463526"/>
              <a:gd name="connsiteX0" fmla="*/ 0 w 8882063"/>
              <a:gd name="connsiteY0" fmla="*/ 1462534 h 1462534"/>
              <a:gd name="connsiteX1" fmla="*/ 1114425 w 8882063"/>
              <a:gd name="connsiteY1" fmla="*/ 1043434 h 1462534"/>
              <a:gd name="connsiteX2" fmla="*/ 2421731 w 8882063"/>
              <a:gd name="connsiteY2" fmla="*/ 650528 h 1462534"/>
              <a:gd name="connsiteX3" fmla="*/ 3552826 w 8882063"/>
              <a:gd name="connsiteY3" fmla="*/ 390972 h 1462534"/>
              <a:gd name="connsiteX4" fmla="*/ 4662488 w 8882063"/>
              <a:gd name="connsiteY4" fmla="*/ 200471 h 1462534"/>
              <a:gd name="connsiteX5" fmla="*/ 5726906 w 8882063"/>
              <a:gd name="connsiteY5" fmla="*/ 81409 h 1462534"/>
              <a:gd name="connsiteX6" fmla="*/ 6807994 w 8882063"/>
              <a:gd name="connsiteY6" fmla="*/ 300484 h 1462534"/>
              <a:gd name="connsiteX7" fmla="*/ 7958138 w 8882063"/>
              <a:gd name="connsiteY7" fmla="*/ 12353 h 1462534"/>
              <a:gd name="connsiteX8" fmla="*/ 8882063 w 8882063"/>
              <a:gd name="connsiteY8" fmla="*/ 59978 h 1462534"/>
              <a:gd name="connsiteX0" fmla="*/ 0 w 8882063"/>
              <a:gd name="connsiteY0" fmla="*/ 1454930 h 1454930"/>
              <a:gd name="connsiteX1" fmla="*/ 1114425 w 8882063"/>
              <a:gd name="connsiteY1" fmla="*/ 1035830 h 1454930"/>
              <a:gd name="connsiteX2" fmla="*/ 2421731 w 8882063"/>
              <a:gd name="connsiteY2" fmla="*/ 642924 h 1454930"/>
              <a:gd name="connsiteX3" fmla="*/ 3552826 w 8882063"/>
              <a:gd name="connsiteY3" fmla="*/ 383368 h 1454930"/>
              <a:gd name="connsiteX4" fmla="*/ 4662488 w 8882063"/>
              <a:gd name="connsiteY4" fmla="*/ 192867 h 1454930"/>
              <a:gd name="connsiteX5" fmla="*/ 5726906 w 8882063"/>
              <a:gd name="connsiteY5" fmla="*/ 73805 h 1454930"/>
              <a:gd name="connsiteX6" fmla="*/ 6829425 w 8882063"/>
              <a:gd name="connsiteY6" fmla="*/ 9511 h 1454930"/>
              <a:gd name="connsiteX7" fmla="*/ 7958138 w 8882063"/>
              <a:gd name="connsiteY7" fmla="*/ 4749 h 1454930"/>
              <a:gd name="connsiteX8" fmla="*/ 8882063 w 8882063"/>
              <a:gd name="connsiteY8" fmla="*/ 52374 h 1454930"/>
              <a:gd name="connsiteX0" fmla="*/ 0 w 8882063"/>
              <a:gd name="connsiteY0" fmla="*/ 1477751 h 1477751"/>
              <a:gd name="connsiteX1" fmla="*/ 1114425 w 8882063"/>
              <a:gd name="connsiteY1" fmla="*/ 1058651 h 1477751"/>
              <a:gd name="connsiteX2" fmla="*/ 2421731 w 8882063"/>
              <a:gd name="connsiteY2" fmla="*/ 665745 h 1477751"/>
              <a:gd name="connsiteX3" fmla="*/ 3552826 w 8882063"/>
              <a:gd name="connsiteY3" fmla="*/ 406189 h 1477751"/>
              <a:gd name="connsiteX4" fmla="*/ 4662488 w 8882063"/>
              <a:gd name="connsiteY4" fmla="*/ 215688 h 1477751"/>
              <a:gd name="connsiteX5" fmla="*/ 5726906 w 8882063"/>
              <a:gd name="connsiteY5" fmla="*/ 96626 h 1477751"/>
              <a:gd name="connsiteX6" fmla="*/ 6829425 w 8882063"/>
              <a:gd name="connsiteY6" fmla="*/ 32332 h 1477751"/>
              <a:gd name="connsiteX7" fmla="*/ 7958138 w 8882063"/>
              <a:gd name="connsiteY7" fmla="*/ 1376 h 1477751"/>
              <a:gd name="connsiteX8" fmla="*/ 8882063 w 8882063"/>
              <a:gd name="connsiteY8" fmla="*/ 75195 h 1477751"/>
              <a:gd name="connsiteX0" fmla="*/ 0 w 8882063"/>
              <a:gd name="connsiteY0" fmla="*/ 1451097 h 1451097"/>
              <a:gd name="connsiteX1" fmla="*/ 1114425 w 8882063"/>
              <a:gd name="connsiteY1" fmla="*/ 1031997 h 1451097"/>
              <a:gd name="connsiteX2" fmla="*/ 2421731 w 8882063"/>
              <a:gd name="connsiteY2" fmla="*/ 639091 h 1451097"/>
              <a:gd name="connsiteX3" fmla="*/ 3552826 w 8882063"/>
              <a:gd name="connsiteY3" fmla="*/ 379535 h 1451097"/>
              <a:gd name="connsiteX4" fmla="*/ 4662488 w 8882063"/>
              <a:gd name="connsiteY4" fmla="*/ 189034 h 1451097"/>
              <a:gd name="connsiteX5" fmla="*/ 5726906 w 8882063"/>
              <a:gd name="connsiteY5" fmla="*/ 69972 h 1451097"/>
              <a:gd name="connsiteX6" fmla="*/ 6829425 w 8882063"/>
              <a:gd name="connsiteY6" fmla="*/ 5678 h 1451097"/>
              <a:gd name="connsiteX7" fmla="*/ 7958138 w 8882063"/>
              <a:gd name="connsiteY7" fmla="*/ 8060 h 1451097"/>
              <a:gd name="connsiteX8" fmla="*/ 8882063 w 8882063"/>
              <a:gd name="connsiteY8" fmla="*/ 48541 h 1451097"/>
              <a:gd name="connsiteX0" fmla="*/ 0 w 8893969"/>
              <a:gd name="connsiteY0" fmla="*/ 1451565 h 1451565"/>
              <a:gd name="connsiteX1" fmla="*/ 1114425 w 8893969"/>
              <a:gd name="connsiteY1" fmla="*/ 1032465 h 1451565"/>
              <a:gd name="connsiteX2" fmla="*/ 2421731 w 8893969"/>
              <a:gd name="connsiteY2" fmla="*/ 639559 h 1451565"/>
              <a:gd name="connsiteX3" fmla="*/ 3552826 w 8893969"/>
              <a:gd name="connsiteY3" fmla="*/ 380003 h 1451565"/>
              <a:gd name="connsiteX4" fmla="*/ 4662488 w 8893969"/>
              <a:gd name="connsiteY4" fmla="*/ 189502 h 1451565"/>
              <a:gd name="connsiteX5" fmla="*/ 5726906 w 8893969"/>
              <a:gd name="connsiteY5" fmla="*/ 70440 h 1451565"/>
              <a:gd name="connsiteX6" fmla="*/ 6829425 w 8893969"/>
              <a:gd name="connsiteY6" fmla="*/ 6146 h 1451565"/>
              <a:gd name="connsiteX7" fmla="*/ 7958138 w 8893969"/>
              <a:gd name="connsiteY7" fmla="*/ 8528 h 1451565"/>
              <a:gd name="connsiteX8" fmla="*/ 8893969 w 8893969"/>
              <a:gd name="connsiteY8" fmla="*/ 58534 h 1451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3969" h="1451565">
                <a:moveTo>
                  <a:pt x="0" y="1451565"/>
                </a:moveTo>
                <a:cubicBezTo>
                  <a:pt x="345281" y="1315040"/>
                  <a:pt x="710803" y="1167799"/>
                  <a:pt x="1114425" y="1032465"/>
                </a:cubicBezTo>
                <a:cubicBezTo>
                  <a:pt x="1518047" y="897131"/>
                  <a:pt x="2015331" y="748303"/>
                  <a:pt x="2421731" y="639559"/>
                </a:cubicBezTo>
                <a:cubicBezTo>
                  <a:pt x="2828131" y="530815"/>
                  <a:pt x="3179367" y="455012"/>
                  <a:pt x="3552826" y="380003"/>
                </a:cubicBezTo>
                <a:cubicBezTo>
                  <a:pt x="3926285" y="304994"/>
                  <a:pt x="4300141" y="241096"/>
                  <a:pt x="4662488" y="189502"/>
                </a:cubicBezTo>
                <a:cubicBezTo>
                  <a:pt x="5024835" y="137908"/>
                  <a:pt x="5365750" y="100999"/>
                  <a:pt x="5726906" y="70440"/>
                </a:cubicBezTo>
                <a:cubicBezTo>
                  <a:pt x="6088062" y="39881"/>
                  <a:pt x="6457553" y="16465"/>
                  <a:pt x="6829425" y="6146"/>
                </a:cubicBezTo>
                <a:cubicBezTo>
                  <a:pt x="7201297" y="-4173"/>
                  <a:pt x="7614047" y="-203"/>
                  <a:pt x="7958138" y="8528"/>
                </a:cubicBezTo>
                <a:cubicBezTo>
                  <a:pt x="8302229" y="17259"/>
                  <a:pt x="8605837" y="39484"/>
                  <a:pt x="8893969" y="58534"/>
                </a:cubicBezTo>
              </a:path>
            </a:pathLst>
          </a:custGeom>
          <a:noFill/>
          <a:ln w="19050" cap="flat" cmpd="sng" algn="ctr">
            <a:solidFill>
              <a:srgbClr val="B3FFB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B3FFB3"/>
              </a:solidFill>
              <a:effectLst/>
              <a:latin typeface="Times New Roman" pitchFamily="18" charset="0"/>
            </a:endParaRPr>
          </a:p>
        </p:txBody>
      </p:sp>
      <p:cxnSp>
        <p:nvCxnSpPr>
          <p:cNvPr id="241" name="Straight Connector 240"/>
          <p:cNvCxnSpPr/>
          <p:nvPr/>
        </p:nvCxnSpPr>
        <p:spPr>
          <a:xfrm flipV="1">
            <a:off x="1806222" y="5238045"/>
            <a:ext cx="338667" cy="349955"/>
          </a:xfrm>
          <a:prstGeom prst="line">
            <a:avLst/>
          </a:prstGeom>
          <a:ln>
            <a:solidFill>
              <a:srgbClr val="FFCC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242" name="TextBox 241"/>
          <p:cNvSpPr txBox="1"/>
          <p:nvPr/>
        </p:nvSpPr>
        <p:spPr>
          <a:xfrm>
            <a:off x="2066598" y="5256656"/>
            <a:ext cx="974050" cy="461665"/>
          </a:xfrm>
          <a:prstGeom prst="rect">
            <a:avLst/>
          </a:prstGeom>
          <a:noFill/>
        </p:spPr>
        <p:txBody>
          <a:bodyPr wrap="square" rtlCol="0">
            <a:spAutoFit/>
          </a:bodyPr>
          <a:lstStyle/>
          <a:p>
            <a:pPr algn="ctr"/>
            <a:r>
              <a:rPr lang="en-US" sz="1200" cap="small" dirty="0" smtClean="0">
                <a:solidFill>
                  <a:srgbClr val="FFCC00"/>
                </a:solidFill>
                <a:latin typeface="+mn-lt"/>
              </a:rPr>
              <a:t>Sun moves  ~1°/day</a:t>
            </a:r>
            <a:endParaRPr lang="en-US" sz="1200" cap="small" dirty="0">
              <a:solidFill>
                <a:srgbClr val="FFCC00"/>
              </a:solidFill>
              <a:latin typeface="+mn-lt"/>
            </a:endParaRPr>
          </a:p>
        </p:txBody>
      </p:sp>
      <p:sp>
        <p:nvSpPr>
          <p:cNvPr id="218" name="4-Point Star 217"/>
          <p:cNvSpPr/>
          <p:nvPr/>
        </p:nvSpPr>
        <p:spPr>
          <a:xfrm>
            <a:off x="7824446" y="1766342"/>
            <a:ext cx="274320" cy="274320"/>
          </a:xfrm>
          <a:prstGeom prst="star4">
            <a:avLst/>
          </a:pr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4-Point Star 213"/>
          <p:cNvSpPr/>
          <p:nvPr/>
        </p:nvSpPr>
        <p:spPr>
          <a:xfrm>
            <a:off x="3275012" y="3905250"/>
            <a:ext cx="274320" cy="274320"/>
          </a:xfrm>
          <a:prstGeom prst="star4">
            <a:avLst/>
          </a:prstGeom>
          <a:noFill/>
          <a:ln w="1905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TextBox 243"/>
          <p:cNvSpPr txBox="1"/>
          <p:nvPr/>
        </p:nvSpPr>
        <p:spPr>
          <a:xfrm>
            <a:off x="7276552" y="4359957"/>
            <a:ext cx="910163" cy="276999"/>
          </a:xfrm>
          <a:prstGeom prst="rect">
            <a:avLst/>
          </a:prstGeom>
          <a:noFill/>
        </p:spPr>
        <p:txBody>
          <a:bodyPr wrap="square" rtlCol="0">
            <a:spAutoFit/>
          </a:bodyPr>
          <a:lstStyle/>
          <a:p>
            <a:pPr algn="l"/>
            <a:r>
              <a:rPr lang="en-US" sz="1200" dirty="0" smtClean="0">
                <a:solidFill>
                  <a:srgbClr val="FFFFFF"/>
                </a:solidFill>
                <a:latin typeface="+mn-lt"/>
              </a:rPr>
              <a:t>Sirius</a:t>
            </a:r>
            <a:endParaRPr lang="en-US" sz="1200" dirty="0">
              <a:solidFill>
                <a:srgbClr val="FFFFFF"/>
              </a:solidFill>
              <a:latin typeface="+mn-lt"/>
            </a:endParaRPr>
          </a:p>
        </p:txBody>
      </p:sp>
      <p:sp>
        <p:nvSpPr>
          <p:cNvPr id="245" name="TextBox 244"/>
          <p:cNvSpPr txBox="1"/>
          <p:nvPr/>
        </p:nvSpPr>
        <p:spPr>
          <a:xfrm>
            <a:off x="7200900" y="2940732"/>
            <a:ext cx="966765" cy="276999"/>
          </a:xfrm>
          <a:prstGeom prst="rect">
            <a:avLst/>
          </a:prstGeom>
          <a:noFill/>
        </p:spPr>
        <p:txBody>
          <a:bodyPr wrap="square" rtlCol="0">
            <a:spAutoFit/>
          </a:bodyPr>
          <a:lstStyle/>
          <a:p>
            <a:pPr algn="r"/>
            <a:r>
              <a:rPr lang="en-US" sz="1200" dirty="0" smtClean="0">
                <a:solidFill>
                  <a:srgbClr val="FFFFFF"/>
                </a:solidFill>
                <a:latin typeface="+mn-lt"/>
              </a:rPr>
              <a:t>Betelgeuse</a:t>
            </a:r>
            <a:endParaRPr lang="en-US" sz="1200" dirty="0">
              <a:solidFill>
                <a:srgbClr val="FFFFFF"/>
              </a:solidFill>
              <a:latin typeface="+mn-lt"/>
            </a:endParaRPr>
          </a:p>
        </p:txBody>
      </p:sp>
      <p:sp>
        <p:nvSpPr>
          <p:cNvPr id="246" name="TextBox 245"/>
          <p:cNvSpPr txBox="1"/>
          <p:nvPr/>
        </p:nvSpPr>
        <p:spPr>
          <a:xfrm>
            <a:off x="5572125" y="1873932"/>
            <a:ext cx="700065" cy="276999"/>
          </a:xfrm>
          <a:prstGeom prst="rect">
            <a:avLst/>
          </a:prstGeom>
          <a:noFill/>
        </p:spPr>
        <p:txBody>
          <a:bodyPr wrap="square" rtlCol="0">
            <a:spAutoFit/>
          </a:bodyPr>
          <a:lstStyle/>
          <a:p>
            <a:pPr algn="r"/>
            <a:r>
              <a:rPr lang="en-US" sz="1200" dirty="0" smtClean="0">
                <a:solidFill>
                  <a:srgbClr val="FFFFFF"/>
                </a:solidFill>
                <a:latin typeface="+mn-lt"/>
              </a:rPr>
              <a:t>Pollux</a:t>
            </a:r>
            <a:endParaRPr lang="en-US" sz="1200" dirty="0">
              <a:solidFill>
                <a:srgbClr val="FFFFFF"/>
              </a:solidFill>
              <a:latin typeface="+mn-lt"/>
            </a:endParaRPr>
          </a:p>
        </p:txBody>
      </p:sp>
      <p:sp>
        <p:nvSpPr>
          <p:cNvPr id="247" name="TextBox 246"/>
          <p:cNvSpPr txBox="1"/>
          <p:nvPr/>
        </p:nvSpPr>
        <p:spPr>
          <a:xfrm>
            <a:off x="5667375" y="1597707"/>
            <a:ext cx="700065" cy="276999"/>
          </a:xfrm>
          <a:prstGeom prst="rect">
            <a:avLst/>
          </a:prstGeom>
          <a:noFill/>
        </p:spPr>
        <p:txBody>
          <a:bodyPr wrap="square" rtlCol="0">
            <a:spAutoFit/>
          </a:bodyPr>
          <a:lstStyle/>
          <a:p>
            <a:pPr algn="r"/>
            <a:r>
              <a:rPr lang="en-US" sz="1200" dirty="0" smtClean="0">
                <a:solidFill>
                  <a:srgbClr val="FFFFFF"/>
                </a:solidFill>
                <a:latin typeface="+mn-lt"/>
              </a:rPr>
              <a:t>Castor</a:t>
            </a:r>
            <a:endParaRPr lang="en-US" sz="1200" dirty="0">
              <a:solidFill>
                <a:srgbClr val="FFFFFF"/>
              </a:solidFill>
              <a:latin typeface="+mn-lt"/>
            </a:endParaRPr>
          </a:p>
        </p:txBody>
      </p:sp>
      <p:cxnSp>
        <p:nvCxnSpPr>
          <p:cNvPr id="250" name="Straight Connector 249"/>
          <p:cNvCxnSpPr/>
          <p:nvPr/>
        </p:nvCxnSpPr>
        <p:spPr bwMode="auto">
          <a:xfrm flipH="1">
            <a:off x="6605848" y="3164681"/>
            <a:ext cx="92608" cy="11607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53" name="TextBox 252"/>
          <p:cNvSpPr txBox="1"/>
          <p:nvPr/>
        </p:nvSpPr>
        <p:spPr>
          <a:xfrm>
            <a:off x="5777265" y="3170124"/>
            <a:ext cx="910163" cy="276999"/>
          </a:xfrm>
          <a:prstGeom prst="rect">
            <a:avLst/>
          </a:prstGeom>
          <a:noFill/>
        </p:spPr>
        <p:txBody>
          <a:bodyPr wrap="square" rtlCol="0">
            <a:spAutoFit/>
          </a:bodyPr>
          <a:lstStyle/>
          <a:p>
            <a:r>
              <a:rPr lang="en-US" sz="1200" dirty="0" smtClean="0">
                <a:solidFill>
                  <a:srgbClr val="FFFFFF"/>
                </a:solidFill>
                <a:latin typeface="+mn-lt"/>
              </a:rPr>
              <a:t>Procyon</a:t>
            </a:r>
            <a:endParaRPr lang="en-US" sz="1200" dirty="0">
              <a:solidFill>
                <a:srgbClr val="FFFFFF"/>
              </a:solidFill>
              <a:latin typeface="+mn-lt"/>
            </a:endParaRPr>
          </a:p>
        </p:txBody>
      </p:sp>
      <p:sp>
        <p:nvSpPr>
          <p:cNvPr id="254" name="Freeform 253"/>
          <p:cNvSpPr/>
          <p:nvPr/>
        </p:nvSpPr>
        <p:spPr bwMode="auto">
          <a:xfrm>
            <a:off x="2166939" y="4632533"/>
            <a:ext cx="342900" cy="51375"/>
          </a:xfrm>
          <a:custGeom>
            <a:avLst/>
            <a:gdLst>
              <a:gd name="connsiteX0" fmla="*/ 0 w 359568"/>
              <a:gd name="connsiteY0" fmla="*/ 2978 h 34082"/>
              <a:gd name="connsiteX1" fmla="*/ 150018 w 359568"/>
              <a:gd name="connsiteY1" fmla="*/ 2978 h 34082"/>
              <a:gd name="connsiteX2" fmla="*/ 90487 w 359568"/>
              <a:gd name="connsiteY2" fmla="*/ 33935 h 34082"/>
              <a:gd name="connsiteX3" fmla="*/ 359568 w 359568"/>
              <a:gd name="connsiteY3" fmla="*/ 12503 h 34082"/>
              <a:gd name="connsiteX0" fmla="*/ 0 w 361950"/>
              <a:gd name="connsiteY0" fmla="*/ 2978 h 36455"/>
              <a:gd name="connsiteX1" fmla="*/ 150018 w 361950"/>
              <a:gd name="connsiteY1" fmla="*/ 2978 h 36455"/>
              <a:gd name="connsiteX2" fmla="*/ 90487 w 361950"/>
              <a:gd name="connsiteY2" fmla="*/ 33935 h 36455"/>
              <a:gd name="connsiteX3" fmla="*/ 361950 w 361950"/>
              <a:gd name="connsiteY3" fmla="*/ 26791 h 36455"/>
              <a:gd name="connsiteX0" fmla="*/ 0 w 359568"/>
              <a:gd name="connsiteY0" fmla="*/ 2978 h 34374"/>
              <a:gd name="connsiteX1" fmla="*/ 150018 w 359568"/>
              <a:gd name="connsiteY1" fmla="*/ 2978 h 34374"/>
              <a:gd name="connsiteX2" fmla="*/ 90487 w 359568"/>
              <a:gd name="connsiteY2" fmla="*/ 33935 h 34374"/>
              <a:gd name="connsiteX3" fmla="*/ 359568 w 359568"/>
              <a:gd name="connsiteY3" fmla="*/ 17266 h 34374"/>
              <a:gd name="connsiteX0" fmla="*/ 0 w 359568"/>
              <a:gd name="connsiteY0" fmla="*/ 79 h 64961"/>
              <a:gd name="connsiteX1" fmla="*/ 178593 w 359568"/>
              <a:gd name="connsiteY1" fmla="*/ 64372 h 64961"/>
              <a:gd name="connsiteX2" fmla="*/ 90487 w 359568"/>
              <a:gd name="connsiteY2" fmla="*/ 31036 h 64961"/>
              <a:gd name="connsiteX3" fmla="*/ 359568 w 359568"/>
              <a:gd name="connsiteY3" fmla="*/ 14367 h 64961"/>
              <a:gd name="connsiteX0" fmla="*/ 0 w 345281"/>
              <a:gd name="connsiteY0" fmla="*/ 42862 h 50850"/>
              <a:gd name="connsiteX1" fmla="*/ 164306 w 345281"/>
              <a:gd name="connsiteY1" fmla="*/ 50005 h 50850"/>
              <a:gd name="connsiteX2" fmla="*/ 76200 w 345281"/>
              <a:gd name="connsiteY2" fmla="*/ 16669 h 50850"/>
              <a:gd name="connsiteX3" fmla="*/ 345281 w 345281"/>
              <a:gd name="connsiteY3" fmla="*/ 0 h 50850"/>
              <a:gd name="connsiteX0" fmla="*/ 0 w 345281"/>
              <a:gd name="connsiteY0" fmla="*/ 58476 h 68286"/>
              <a:gd name="connsiteX1" fmla="*/ 164306 w 345281"/>
              <a:gd name="connsiteY1" fmla="*/ 65619 h 68286"/>
              <a:gd name="connsiteX2" fmla="*/ 80962 w 345281"/>
              <a:gd name="connsiteY2" fmla="*/ 1326 h 68286"/>
              <a:gd name="connsiteX3" fmla="*/ 345281 w 345281"/>
              <a:gd name="connsiteY3" fmla="*/ 15614 h 68286"/>
              <a:gd name="connsiteX0" fmla="*/ 0 w 354806"/>
              <a:gd name="connsiteY0" fmla="*/ 58673 h 68483"/>
              <a:gd name="connsiteX1" fmla="*/ 164306 w 354806"/>
              <a:gd name="connsiteY1" fmla="*/ 65816 h 68483"/>
              <a:gd name="connsiteX2" fmla="*/ 80962 w 354806"/>
              <a:gd name="connsiteY2" fmla="*/ 1523 h 68483"/>
              <a:gd name="connsiteX3" fmla="*/ 354806 w 354806"/>
              <a:gd name="connsiteY3" fmla="*/ 13430 h 68483"/>
              <a:gd name="connsiteX0" fmla="*/ 0 w 354806"/>
              <a:gd name="connsiteY0" fmla="*/ 57956 h 57956"/>
              <a:gd name="connsiteX1" fmla="*/ 169069 w 354806"/>
              <a:gd name="connsiteY1" fmla="*/ 48430 h 57956"/>
              <a:gd name="connsiteX2" fmla="*/ 80962 w 354806"/>
              <a:gd name="connsiteY2" fmla="*/ 806 h 57956"/>
              <a:gd name="connsiteX3" fmla="*/ 354806 w 354806"/>
              <a:gd name="connsiteY3" fmla="*/ 12713 h 57956"/>
              <a:gd name="connsiteX0" fmla="*/ 0 w 354806"/>
              <a:gd name="connsiteY0" fmla="*/ 57956 h 57956"/>
              <a:gd name="connsiteX1" fmla="*/ 169069 w 354806"/>
              <a:gd name="connsiteY1" fmla="*/ 48430 h 57956"/>
              <a:gd name="connsiteX2" fmla="*/ 80962 w 354806"/>
              <a:gd name="connsiteY2" fmla="*/ 806 h 57956"/>
              <a:gd name="connsiteX3" fmla="*/ 354806 w 354806"/>
              <a:gd name="connsiteY3" fmla="*/ 12713 h 57956"/>
              <a:gd name="connsiteX0" fmla="*/ 0 w 352425"/>
              <a:gd name="connsiteY0" fmla="*/ 58533 h 58533"/>
              <a:gd name="connsiteX1" fmla="*/ 169069 w 352425"/>
              <a:gd name="connsiteY1" fmla="*/ 49007 h 58533"/>
              <a:gd name="connsiteX2" fmla="*/ 80962 w 352425"/>
              <a:gd name="connsiteY2" fmla="*/ 1383 h 58533"/>
              <a:gd name="connsiteX3" fmla="*/ 352425 w 352425"/>
              <a:gd name="connsiteY3" fmla="*/ 6146 h 58533"/>
              <a:gd name="connsiteX0" fmla="*/ 0 w 352425"/>
              <a:gd name="connsiteY0" fmla="*/ 59823 h 59823"/>
              <a:gd name="connsiteX1" fmla="*/ 169069 w 352425"/>
              <a:gd name="connsiteY1" fmla="*/ 50297 h 59823"/>
              <a:gd name="connsiteX2" fmla="*/ 80962 w 352425"/>
              <a:gd name="connsiteY2" fmla="*/ 2673 h 59823"/>
              <a:gd name="connsiteX3" fmla="*/ 352425 w 352425"/>
              <a:gd name="connsiteY3" fmla="*/ 7436 h 59823"/>
              <a:gd name="connsiteX0" fmla="*/ 0 w 352425"/>
              <a:gd name="connsiteY0" fmla="*/ 58529 h 58529"/>
              <a:gd name="connsiteX1" fmla="*/ 169069 w 352425"/>
              <a:gd name="connsiteY1" fmla="*/ 49003 h 58529"/>
              <a:gd name="connsiteX2" fmla="*/ 80962 w 352425"/>
              <a:gd name="connsiteY2" fmla="*/ 1379 h 58529"/>
              <a:gd name="connsiteX3" fmla="*/ 352425 w 352425"/>
              <a:gd name="connsiteY3" fmla="*/ 13286 h 58529"/>
              <a:gd name="connsiteX0" fmla="*/ 0 w 342900"/>
              <a:gd name="connsiteY0" fmla="*/ 41861 h 50639"/>
              <a:gd name="connsiteX1" fmla="*/ 159544 w 342900"/>
              <a:gd name="connsiteY1" fmla="*/ 49003 h 50639"/>
              <a:gd name="connsiteX2" fmla="*/ 71437 w 342900"/>
              <a:gd name="connsiteY2" fmla="*/ 1379 h 50639"/>
              <a:gd name="connsiteX3" fmla="*/ 342900 w 342900"/>
              <a:gd name="connsiteY3" fmla="*/ 13286 h 50639"/>
              <a:gd name="connsiteX0" fmla="*/ 0 w 342900"/>
              <a:gd name="connsiteY0" fmla="*/ 41861 h 51375"/>
              <a:gd name="connsiteX1" fmla="*/ 159544 w 342900"/>
              <a:gd name="connsiteY1" fmla="*/ 49003 h 51375"/>
              <a:gd name="connsiteX2" fmla="*/ 71437 w 342900"/>
              <a:gd name="connsiteY2" fmla="*/ 1379 h 51375"/>
              <a:gd name="connsiteX3" fmla="*/ 342900 w 342900"/>
              <a:gd name="connsiteY3" fmla="*/ 13286 h 51375"/>
            </a:gdLst>
            <a:ahLst/>
            <a:cxnLst>
              <a:cxn ang="0">
                <a:pos x="connsiteX0" y="connsiteY0"/>
              </a:cxn>
              <a:cxn ang="0">
                <a:pos x="connsiteX1" y="connsiteY1"/>
              </a:cxn>
              <a:cxn ang="0">
                <a:pos x="connsiteX2" y="connsiteY2"/>
              </a:cxn>
              <a:cxn ang="0">
                <a:pos x="connsiteX3" y="connsiteY3"/>
              </a:cxn>
            </a:cxnLst>
            <a:rect l="l" t="t" r="r" b="b"/>
            <a:pathLst>
              <a:path w="342900" h="51375">
                <a:moveTo>
                  <a:pt x="0" y="41861"/>
                </a:moveTo>
                <a:cubicBezTo>
                  <a:pt x="67468" y="46424"/>
                  <a:pt x="147638" y="55750"/>
                  <a:pt x="159544" y="49003"/>
                </a:cubicBezTo>
                <a:cubicBezTo>
                  <a:pt x="171450" y="42256"/>
                  <a:pt x="40878" y="7332"/>
                  <a:pt x="71437" y="1379"/>
                </a:cubicBezTo>
                <a:cubicBezTo>
                  <a:pt x="101996" y="-4574"/>
                  <a:pt x="213916" y="10508"/>
                  <a:pt x="342900" y="13286"/>
                </a:cubicBezTo>
              </a:path>
            </a:pathLst>
          </a:custGeom>
          <a:noFill/>
          <a:ln w="9525" cap="flat" cmpd="sng" algn="ctr">
            <a:solidFill>
              <a:srgbClr val="FFFF66"/>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58" name="Freeform 257"/>
          <p:cNvSpPr/>
          <p:nvPr/>
        </p:nvSpPr>
        <p:spPr bwMode="auto">
          <a:xfrm>
            <a:off x="2720622" y="2195577"/>
            <a:ext cx="794770" cy="412156"/>
          </a:xfrm>
          <a:custGeom>
            <a:avLst/>
            <a:gdLst>
              <a:gd name="connsiteX0" fmla="*/ 812800 w 812800"/>
              <a:gd name="connsiteY0" fmla="*/ 0 h 383822"/>
              <a:gd name="connsiteX1" fmla="*/ 428978 w 812800"/>
              <a:gd name="connsiteY1" fmla="*/ 124178 h 383822"/>
              <a:gd name="connsiteX2" fmla="*/ 587022 w 812800"/>
              <a:gd name="connsiteY2" fmla="*/ 124178 h 383822"/>
              <a:gd name="connsiteX3" fmla="*/ 0 w 812800"/>
              <a:gd name="connsiteY3" fmla="*/ 383822 h 383822"/>
              <a:gd name="connsiteX0" fmla="*/ 846285 w 846285"/>
              <a:gd name="connsiteY0" fmla="*/ 0 h 425035"/>
              <a:gd name="connsiteX1" fmla="*/ 428978 w 846285"/>
              <a:gd name="connsiteY1" fmla="*/ 165391 h 425035"/>
              <a:gd name="connsiteX2" fmla="*/ 587022 w 846285"/>
              <a:gd name="connsiteY2" fmla="*/ 165391 h 425035"/>
              <a:gd name="connsiteX3" fmla="*/ 0 w 846285"/>
              <a:gd name="connsiteY3" fmla="*/ 425035 h 425035"/>
              <a:gd name="connsiteX0" fmla="*/ 846285 w 846285"/>
              <a:gd name="connsiteY0" fmla="*/ 0 h 425035"/>
              <a:gd name="connsiteX1" fmla="*/ 521706 w 846285"/>
              <a:gd name="connsiteY1" fmla="*/ 299331 h 425035"/>
              <a:gd name="connsiteX2" fmla="*/ 587022 w 846285"/>
              <a:gd name="connsiteY2" fmla="*/ 165391 h 425035"/>
              <a:gd name="connsiteX3" fmla="*/ 0 w 846285"/>
              <a:gd name="connsiteY3" fmla="*/ 425035 h 425035"/>
              <a:gd name="connsiteX0" fmla="*/ 846285 w 846285"/>
              <a:gd name="connsiteY0" fmla="*/ 0 h 425035"/>
              <a:gd name="connsiteX1" fmla="*/ 521706 w 846285"/>
              <a:gd name="connsiteY1" fmla="*/ 299331 h 425035"/>
              <a:gd name="connsiteX2" fmla="*/ 538083 w 846285"/>
              <a:gd name="connsiteY2" fmla="*/ 103573 h 425035"/>
              <a:gd name="connsiteX3" fmla="*/ 0 w 846285"/>
              <a:gd name="connsiteY3" fmla="*/ 425035 h 425035"/>
              <a:gd name="connsiteX0" fmla="*/ 846285 w 846285"/>
              <a:gd name="connsiteY0" fmla="*/ 0 h 425035"/>
              <a:gd name="connsiteX1" fmla="*/ 521706 w 846285"/>
              <a:gd name="connsiteY1" fmla="*/ 299331 h 425035"/>
              <a:gd name="connsiteX2" fmla="*/ 538083 w 846285"/>
              <a:gd name="connsiteY2" fmla="*/ 103573 h 425035"/>
              <a:gd name="connsiteX3" fmla="*/ 0 w 846285"/>
              <a:gd name="connsiteY3" fmla="*/ 425035 h 425035"/>
              <a:gd name="connsiteX0" fmla="*/ 846285 w 846285"/>
              <a:gd name="connsiteY0" fmla="*/ 0 h 425035"/>
              <a:gd name="connsiteX1" fmla="*/ 454736 w 846285"/>
              <a:gd name="connsiteY1" fmla="*/ 247815 h 425035"/>
              <a:gd name="connsiteX2" fmla="*/ 538083 w 846285"/>
              <a:gd name="connsiteY2" fmla="*/ 103573 h 425035"/>
              <a:gd name="connsiteX3" fmla="*/ 0 w 846285"/>
              <a:gd name="connsiteY3" fmla="*/ 425035 h 425035"/>
              <a:gd name="connsiteX0" fmla="*/ 846285 w 846285"/>
              <a:gd name="connsiteY0" fmla="*/ 0 h 425035"/>
              <a:gd name="connsiteX1" fmla="*/ 454736 w 846285"/>
              <a:gd name="connsiteY1" fmla="*/ 247815 h 425035"/>
              <a:gd name="connsiteX2" fmla="*/ 538083 w 846285"/>
              <a:gd name="connsiteY2" fmla="*/ 103573 h 425035"/>
              <a:gd name="connsiteX3" fmla="*/ 0 w 846285"/>
              <a:gd name="connsiteY3" fmla="*/ 425035 h 425035"/>
              <a:gd name="connsiteX0" fmla="*/ 794770 w 794770"/>
              <a:gd name="connsiteY0" fmla="*/ 0 h 412156"/>
              <a:gd name="connsiteX1" fmla="*/ 454736 w 794770"/>
              <a:gd name="connsiteY1" fmla="*/ 234936 h 412156"/>
              <a:gd name="connsiteX2" fmla="*/ 538083 w 794770"/>
              <a:gd name="connsiteY2" fmla="*/ 90694 h 412156"/>
              <a:gd name="connsiteX3" fmla="*/ 0 w 794770"/>
              <a:gd name="connsiteY3" fmla="*/ 412156 h 412156"/>
              <a:gd name="connsiteX0" fmla="*/ 794770 w 794770"/>
              <a:gd name="connsiteY0" fmla="*/ 0 h 412156"/>
              <a:gd name="connsiteX1" fmla="*/ 454736 w 794770"/>
              <a:gd name="connsiteY1" fmla="*/ 234936 h 412156"/>
              <a:gd name="connsiteX2" fmla="*/ 538083 w 794770"/>
              <a:gd name="connsiteY2" fmla="*/ 75239 h 412156"/>
              <a:gd name="connsiteX3" fmla="*/ 0 w 794770"/>
              <a:gd name="connsiteY3" fmla="*/ 412156 h 412156"/>
              <a:gd name="connsiteX0" fmla="*/ 794770 w 794770"/>
              <a:gd name="connsiteY0" fmla="*/ 0 h 412156"/>
              <a:gd name="connsiteX1" fmla="*/ 454736 w 794770"/>
              <a:gd name="connsiteY1" fmla="*/ 234936 h 412156"/>
              <a:gd name="connsiteX2" fmla="*/ 538083 w 794770"/>
              <a:gd name="connsiteY2" fmla="*/ 75239 h 412156"/>
              <a:gd name="connsiteX3" fmla="*/ 0 w 794770"/>
              <a:gd name="connsiteY3" fmla="*/ 412156 h 412156"/>
              <a:gd name="connsiteX0" fmla="*/ 794770 w 794770"/>
              <a:gd name="connsiteY0" fmla="*/ 0 h 412156"/>
              <a:gd name="connsiteX1" fmla="*/ 434130 w 794770"/>
              <a:gd name="connsiteY1" fmla="*/ 211754 h 412156"/>
              <a:gd name="connsiteX2" fmla="*/ 538083 w 794770"/>
              <a:gd name="connsiteY2" fmla="*/ 75239 h 412156"/>
              <a:gd name="connsiteX3" fmla="*/ 0 w 794770"/>
              <a:gd name="connsiteY3" fmla="*/ 412156 h 412156"/>
              <a:gd name="connsiteX0" fmla="*/ 794770 w 794770"/>
              <a:gd name="connsiteY0" fmla="*/ 0 h 412156"/>
              <a:gd name="connsiteX1" fmla="*/ 434130 w 794770"/>
              <a:gd name="connsiteY1" fmla="*/ 211754 h 412156"/>
              <a:gd name="connsiteX2" fmla="*/ 538083 w 794770"/>
              <a:gd name="connsiteY2" fmla="*/ 75239 h 412156"/>
              <a:gd name="connsiteX3" fmla="*/ 0 w 794770"/>
              <a:gd name="connsiteY3" fmla="*/ 412156 h 412156"/>
              <a:gd name="connsiteX0" fmla="*/ 794770 w 794770"/>
              <a:gd name="connsiteY0" fmla="*/ 0 h 412156"/>
              <a:gd name="connsiteX1" fmla="*/ 434130 w 794770"/>
              <a:gd name="connsiteY1" fmla="*/ 211754 h 412156"/>
              <a:gd name="connsiteX2" fmla="*/ 538083 w 794770"/>
              <a:gd name="connsiteY2" fmla="*/ 75239 h 412156"/>
              <a:gd name="connsiteX3" fmla="*/ 0 w 794770"/>
              <a:gd name="connsiteY3" fmla="*/ 412156 h 412156"/>
              <a:gd name="connsiteX0" fmla="*/ 794770 w 794770"/>
              <a:gd name="connsiteY0" fmla="*/ 0 h 412156"/>
              <a:gd name="connsiteX1" fmla="*/ 434130 w 794770"/>
              <a:gd name="connsiteY1" fmla="*/ 211754 h 412156"/>
              <a:gd name="connsiteX2" fmla="*/ 538083 w 794770"/>
              <a:gd name="connsiteY2" fmla="*/ 75239 h 412156"/>
              <a:gd name="connsiteX3" fmla="*/ 0 w 794770"/>
              <a:gd name="connsiteY3" fmla="*/ 412156 h 412156"/>
            </a:gdLst>
            <a:ahLst/>
            <a:cxnLst>
              <a:cxn ang="0">
                <a:pos x="connsiteX0" y="connsiteY0"/>
              </a:cxn>
              <a:cxn ang="0">
                <a:pos x="connsiteX1" y="connsiteY1"/>
              </a:cxn>
              <a:cxn ang="0">
                <a:pos x="connsiteX2" y="connsiteY2"/>
              </a:cxn>
              <a:cxn ang="0">
                <a:pos x="connsiteX3" y="connsiteY3"/>
              </a:cxn>
            </a:cxnLst>
            <a:rect l="l" t="t" r="r" b="b"/>
            <a:pathLst>
              <a:path w="794770" h="412156">
                <a:moveTo>
                  <a:pt x="794770" y="0"/>
                </a:moveTo>
                <a:cubicBezTo>
                  <a:pt x="657733" y="85226"/>
                  <a:pt x="502668" y="191486"/>
                  <a:pt x="434130" y="211754"/>
                </a:cubicBezTo>
                <a:cubicBezTo>
                  <a:pt x="365592" y="232022"/>
                  <a:pt x="618165" y="52142"/>
                  <a:pt x="538083" y="75239"/>
                </a:cubicBezTo>
                <a:cubicBezTo>
                  <a:pt x="458001" y="98336"/>
                  <a:pt x="265491" y="244728"/>
                  <a:pt x="0" y="412156"/>
                </a:cubicBezTo>
              </a:path>
            </a:pathLst>
          </a:custGeom>
          <a:noFill/>
          <a:ln w="9525"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29" name="TextBox 128"/>
          <p:cNvSpPr txBox="1"/>
          <p:nvPr/>
        </p:nvSpPr>
        <p:spPr>
          <a:xfrm>
            <a:off x="6521030" y="3205944"/>
            <a:ext cx="1399811" cy="276999"/>
          </a:xfrm>
          <a:prstGeom prst="rect">
            <a:avLst/>
          </a:prstGeom>
          <a:noFill/>
        </p:spPr>
        <p:txBody>
          <a:bodyPr wrap="square" rtlCol="0">
            <a:spAutoFit/>
          </a:bodyPr>
          <a:lstStyle/>
          <a:p>
            <a:pPr algn="ctr"/>
            <a:r>
              <a:rPr lang="en-US" sz="1200" cap="all" dirty="0" err="1" smtClean="0">
                <a:solidFill>
                  <a:srgbClr val="FFFFFF"/>
                </a:solidFill>
                <a:latin typeface="+mn-lt"/>
              </a:rPr>
              <a:t>Canis</a:t>
            </a:r>
            <a:r>
              <a:rPr lang="en-US" sz="1200" cap="all" dirty="0" smtClean="0">
                <a:solidFill>
                  <a:srgbClr val="FFFFFF"/>
                </a:solidFill>
                <a:latin typeface="+mn-lt"/>
              </a:rPr>
              <a:t> </a:t>
            </a:r>
            <a:r>
              <a:rPr lang="en-US" sz="1200" cap="all" dirty="0" err="1" smtClean="0">
                <a:solidFill>
                  <a:srgbClr val="FFFFFF"/>
                </a:solidFill>
                <a:latin typeface="+mn-lt"/>
              </a:rPr>
              <a:t>MINor</a:t>
            </a:r>
            <a:endParaRPr lang="en-US" sz="1200" cap="all" dirty="0">
              <a:solidFill>
                <a:srgbClr val="FFFFFF"/>
              </a:solidFill>
              <a:latin typeface="+mn-lt"/>
            </a:endParaRPr>
          </a:p>
        </p:txBody>
      </p:sp>
    </p:spTree>
    <p:extLst>
      <p:ext uri="{BB962C8B-B14F-4D97-AF65-F5344CB8AC3E}">
        <p14:creationId xmlns:p14="http://schemas.microsoft.com/office/powerpoint/2010/main" val="1476645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212"/>
                                        </p:tgtEl>
                                        <p:attrNameLst>
                                          <p:attrName>style.visibility</p:attrName>
                                        </p:attrNameLst>
                                      </p:cBhvr>
                                      <p:to>
                                        <p:strVal val="visible"/>
                                      </p:to>
                                    </p:set>
                                    <p:animEffect transition="in" filter="fade">
                                      <p:cBhvr>
                                        <p:cTn id="14" dur="500"/>
                                        <p:tgtEl>
                                          <p:spTgt spid="21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04"/>
                                        </p:tgtEl>
                                        <p:attrNameLst>
                                          <p:attrName>style.visibility</p:attrName>
                                        </p:attrNameLst>
                                      </p:cBhvr>
                                      <p:to>
                                        <p:strVal val="visible"/>
                                      </p:to>
                                    </p:set>
                                    <p:animEffect transition="in" filter="wipe(left)">
                                      <p:cBhvr>
                                        <p:cTn id="19" dur="500"/>
                                        <p:tgtEl>
                                          <p:spTgt spid="204"/>
                                        </p:tgtEl>
                                      </p:cBhvr>
                                    </p:animEffect>
                                  </p:childTnLst>
                                </p:cTn>
                              </p:par>
                            </p:childTnLst>
                          </p:cTn>
                        </p:par>
                        <p:par>
                          <p:cTn id="20" fill="hold">
                            <p:stCondLst>
                              <p:cond delay="500"/>
                            </p:stCondLst>
                            <p:childTnLst>
                              <p:par>
                                <p:cTn id="21" presetID="2" presetClass="entr" presetSubtype="2"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1+#ppt_w/2"/>
                                          </p:val>
                                        </p:tav>
                                        <p:tav tm="100000">
                                          <p:val>
                                            <p:strVal val="#ppt_x"/>
                                          </p:val>
                                        </p:tav>
                                      </p:tavLst>
                                    </p:anim>
                                    <p:anim calcmode="lin" valueType="num">
                                      <p:cBhvr additive="base">
                                        <p:cTn id="24" dur="500" fill="hold"/>
                                        <p:tgtEl>
                                          <p:spTgt spid="3"/>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05"/>
                                        </p:tgtEl>
                                        <p:attrNameLst>
                                          <p:attrName>style.visibility</p:attrName>
                                        </p:attrNameLst>
                                      </p:cBhvr>
                                      <p:to>
                                        <p:strVal val="visible"/>
                                      </p:to>
                                    </p:set>
                                    <p:animEffect transition="in" filter="fade">
                                      <p:cBhvr>
                                        <p:cTn id="28" dur="500"/>
                                        <p:tgtEl>
                                          <p:spTgt spid="205"/>
                                        </p:tgtEl>
                                      </p:cBhvr>
                                    </p:animEffect>
                                  </p:childTnLst>
                                </p:cTn>
                              </p:par>
                            </p:childTnLst>
                          </p:cTn>
                        </p:par>
                      </p:childTnLst>
                    </p:cTn>
                  </p:par>
                  <p:par>
                    <p:cTn id="29" fill="hold">
                      <p:stCondLst>
                        <p:cond delay="indefinite"/>
                      </p:stCondLst>
                      <p:childTnLst>
                        <p:par>
                          <p:cTn id="30" fill="hold">
                            <p:stCondLst>
                              <p:cond delay="0"/>
                            </p:stCondLst>
                            <p:childTnLst>
                              <p:par>
                                <p:cTn id="31" presetID="35"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2000"/>
                                        <p:tgtEl>
                                          <p:spTgt spid="4"/>
                                        </p:tgtEl>
                                      </p:cBhvr>
                                    </p:animEffect>
                                    <p:anim calcmode="lin" valueType="num">
                                      <p:cBhvr>
                                        <p:cTn id="34" dur="2000" fill="hold"/>
                                        <p:tgtEl>
                                          <p:spTgt spid="4"/>
                                        </p:tgtEl>
                                        <p:attrNameLst>
                                          <p:attrName>style.rotation</p:attrName>
                                        </p:attrNameLst>
                                      </p:cBhvr>
                                      <p:tavLst>
                                        <p:tav tm="0">
                                          <p:val>
                                            <p:fltVal val="720"/>
                                          </p:val>
                                        </p:tav>
                                        <p:tav tm="100000">
                                          <p:val>
                                            <p:fltVal val="0"/>
                                          </p:val>
                                        </p:tav>
                                      </p:tavLst>
                                    </p:anim>
                                    <p:anim calcmode="lin" valueType="num">
                                      <p:cBhvr>
                                        <p:cTn id="35" dur="2000" fill="hold"/>
                                        <p:tgtEl>
                                          <p:spTgt spid="4"/>
                                        </p:tgtEl>
                                        <p:attrNameLst>
                                          <p:attrName>ppt_h</p:attrName>
                                        </p:attrNameLst>
                                      </p:cBhvr>
                                      <p:tavLst>
                                        <p:tav tm="0">
                                          <p:val>
                                            <p:fltVal val="0"/>
                                          </p:val>
                                        </p:tav>
                                        <p:tav tm="100000">
                                          <p:val>
                                            <p:strVal val="#ppt_h"/>
                                          </p:val>
                                        </p:tav>
                                      </p:tavLst>
                                    </p:anim>
                                    <p:anim calcmode="lin" valueType="num">
                                      <p:cBhvr>
                                        <p:cTn id="36" dur="2000" fill="hold"/>
                                        <p:tgtEl>
                                          <p:spTgt spid="4"/>
                                        </p:tgtEl>
                                        <p:attrNameLst>
                                          <p:attrName>ppt_w</p:attrName>
                                        </p:attrNameLst>
                                      </p:cBhvr>
                                      <p:tavLst>
                                        <p:tav tm="0">
                                          <p:val>
                                            <p:fltVal val="0"/>
                                          </p:val>
                                        </p:tav>
                                        <p:tav tm="100000">
                                          <p:val>
                                            <p:strVal val="#ppt_w"/>
                                          </p:val>
                                        </p:tav>
                                      </p:tavLst>
                                    </p:anim>
                                  </p:childTnLst>
                                </p:cTn>
                              </p:par>
                            </p:childTnLst>
                          </p:cTn>
                        </p:par>
                        <p:par>
                          <p:cTn id="37" fill="hold">
                            <p:stCondLst>
                              <p:cond delay="2000"/>
                            </p:stCondLst>
                            <p:childTnLst>
                              <p:par>
                                <p:cTn id="38" presetID="52" presetClass="entr" presetSubtype="0" fill="hold" grpId="0" nodeType="afterEffect">
                                  <p:stCondLst>
                                    <p:cond delay="0"/>
                                  </p:stCondLst>
                                  <p:childTnLst>
                                    <p:set>
                                      <p:cBhvr>
                                        <p:cTn id="39" dur="1" fill="hold">
                                          <p:stCondLst>
                                            <p:cond delay="0"/>
                                          </p:stCondLst>
                                        </p:cTn>
                                        <p:tgtEl>
                                          <p:spTgt spid="220"/>
                                        </p:tgtEl>
                                        <p:attrNameLst>
                                          <p:attrName>style.visibility</p:attrName>
                                        </p:attrNameLst>
                                      </p:cBhvr>
                                      <p:to>
                                        <p:strVal val="visible"/>
                                      </p:to>
                                    </p:set>
                                    <p:animScale>
                                      <p:cBhvr>
                                        <p:cTn id="40" dur="1000" decel="50000" fill="hold">
                                          <p:stCondLst>
                                            <p:cond delay="0"/>
                                          </p:stCondLst>
                                        </p:cTn>
                                        <p:tgtEl>
                                          <p:spTgt spid="22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1" dur="1000" decel="50000" fill="hold">
                                          <p:stCondLst>
                                            <p:cond delay="0"/>
                                          </p:stCondLst>
                                        </p:cTn>
                                        <p:tgtEl>
                                          <p:spTgt spid="220"/>
                                        </p:tgtEl>
                                        <p:attrNameLst>
                                          <p:attrName>ppt_x</p:attrName>
                                          <p:attrName>ppt_y</p:attrName>
                                        </p:attrNameLst>
                                      </p:cBhvr>
                                    </p:animMotion>
                                    <p:animEffect transition="in" filter="fade">
                                      <p:cBhvr>
                                        <p:cTn id="42" dur="1000"/>
                                        <p:tgtEl>
                                          <p:spTgt spid="220"/>
                                        </p:tgtEl>
                                      </p:cBhvr>
                                    </p:animEffect>
                                  </p:childTnLst>
                                </p:cTn>
                              </p:par>
                            </p:childTnLst>
                          </p:cTn>
                        </p:par>
                        <p:par>
                          <p:cTn id="43" fill="hold">
                            <p:stCondLst>
                              <p:cond delay="3000"/>
                            </p:stCondLst>
                            <p:childTnLst>
                              <p:par>
                                <p:cTn id="44" presetID="22" presetClass="entr" presetSubtype="2" fill="hold" grpId="0" nodeType="afterEffect">
                                  <p:stCondLst>
                                    <p:cond delay="0"/>
                                  </p:stCondLst>
                                  <p:childTnLst>
                                    <p:set>
                                      <p:cBhvr>
                                        <p:cTn id="45" dur="1" fill="hold">
                                          <p:stCondLst>
                                            <p:cond delay="0"/>
                                          </p:stCondLst>
                                        </p:cTn>
                                        <p:tgtEl>
                                          <p:spTgt spid="258"/>
                                        </p:tgtEl>
                                        <p:attrNameLst>
                                          <p:attrName>style.visibility</p:attrName>
                                        </p:attrNameLst>
                                      </p:cBhvr>
                                      <p:to>
                                        <p:strVal val="visible"/>
                                      </p:to>
                                    </p:set>
                                    <p:animEffect transition="in" filter="wipe(right)">
                                      <p:cBhvr>
                                        <p:cTn id="46" dur="500"/>
                                        <p:tgtEl>
                                          <p:spTgt spid="2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 grpId="0"/>
      <p:bldP spid="205" grpId="0"/>
      <p:bldP spid="212" grpId="0"/>
      <p:bldP spid="220" grpId="0"/>
      <p:bldP spid="25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04115"/>
            <a:ext cx="9144000" cy="5653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04116"/>
            <a:ext cx="9144000" cy="56538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04115"/>
            <a:ext cx="9144000" cy="5653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The Sky at Totality</a:t>
            </a:r>
            <a:endParaRPr lang="en-US" dirty="0"/>
          </a:p>
        </p:txBody>
      </p:sp>
      <p:grpSp>
        <p:nvGrpSpPr>
          <p:cNvPr id="3" name="Group 2"/>
          <p:cNvGrpSpPr/>
          <p:nvPr/>
        </p:nvGrpSpPr>
        <p:grpSpPr>
          <a:xfrm>
            <a:off x="326231" y="1783556"/>
            <a:ext cx="1300164" cy="1578769"/>
            <a:chOff x="326231" y="1783556"/>
            <a:chExt cx="1300164" cy="1578769"/>
          </a:xfrm>
        </p:grpSpPr>
        <p:cxnSp>
          <p:nvCxnSpPr>
            <p:cNvPr id="10" name="Straight Connector 9"/>
            <p:cNvCxnSpPr/>
            <p:nvPr/>
          </p:nvCxnSpPr>
          <p:spPr bwMode="auto">
            <a:xfrm>
              <a:off x="1042988" y="2624138"/>
              <a:ext cx="280987" cy="68341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Connector 13"/>
            <p:cNvCxnSpPr/>
            <p:nvPr/>
          </p:nvCxnSpPr>
          <p:spPr bwMode="auto">
            <a:xfrm>
              <a:off x="847726" y="2867025"/>
              <a:ext cx="457199" cy="45481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Connector 14"/>
            <p:cNvCxnSpPr/>
            <p:nvPr/>
          </p:nvCxnSpPr>
          <p:spPr bwMode="auto">
            <a:xfrm>
              <a:off x="1385888" y="3357563"/>
              <a:ext cx="240507" cy="476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Straight Connector 20"/>
            <p:cNvCxnSpPr/>
            <p:nvPr/>
          </p:nvCxnSpPr>
          <p:spPr bwMode="auto">
            <a:xfrm>
              <a:off x="328613" y="2357438"/>
              <a:ext cx="471487" cy="46434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Straight Connector 22"/>
            <p:cNvCxnSpPr/>
            <p:nvPr/>
          </p:nvCxnSpPr>
          <p:spPr bwMode="auto">
            <a:xfrm flipH="1">
              <a:off x="1035844" y="2024063"/>
              <a:ext cx="16669" cy="54054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Straight Connector 24"/>
            <p:cNvCxnSpPr/>
            <p:nvPr/>
          </p:nvCxnSpPr>
          <p:spPr bwMode="auto">
            <a:xfrm flipH="1">
              <a:off x="326231" y="1797844"/>
              <a:ext cx="264321" cy="51435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Straight Connector 26"/>
            <p:cNvCxnSpPr/>
            <p:nvPr/>
          </p:nvCxnSpPr>
          <p:spPr bwMode="auto">
            <a:xfrm>
              <a:off x="631035" y="1783556"/>
              <a:ext cx="397665" cy="20002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 name="Group 3"/>
          <p:cNvGrpSpPr/>
          <p:nvPr/>
        </p:nvGrpSpPr>
        <p:grpSpPr>
          <a:xfrm>
            <a:off x="2214563" y="2633663"/>
            <a:ext cx="550068" cy="655577"/>
            <a:chOff x="2214563" y="2633663"/>
            <a:chExt cx="550068" cy="655577"/>
          </a:xfrm>
        </p:grpSpPr>
        <p:cxnSp>
          <p:nvCxnSpPr>
            <p:cNvPr id="16" name="Straight Connector 15"/>
            <p:cNvCxnSpPr/>
            <p:nvPr/>
          </p:nvCxnSpPr>
          <p:spPr bwMode="auto">
            <a:xfrm>
              <a:off x="2214563" y="2743200"/>
              <a:ext cx="90938" cy="54604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Straight Connector 30"/>
            <p:cNvCxnSpPr/>
            <p:nvPr/>
          </p:nvCxnSpPr>
          <p:spPr bwMode="auto">
            <a:xfrm flipV="1">
              <a:off x="2254289" y="2633663"/>
              <a:ext cx="510342" cy="7125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 name="Group 10"/>
          <p:cNvGrpSpPr/>
          <p:nvPr/>
        </p:nvGrpSpPr>
        <p:grpSpPr>
          <a:xfrm>
            <a:off x="3405292" y="2500313"/>
            <a:ext cx="1541570" cy="779075"/>
            <a:chOff x="3405292" y="2500313"/>
            <a:chExt cx="1541570" cy="779075"/>
          </a:xfrm>
        </p:grpSpPr>
        <p:cxnSp>
          <p:nvCxnSpPr>
            <p:cNvPr id="29" name="Straight Connector 28"/>
            <p:cNvCxnSpPr/>
            <p:nvPr/>
          </p:nvCxnSpPr>
          <p:spPr bwMode="auto">
            <a:xfrm flipV="1">
              <a:off x="3405292" y="2955549"/>
              <a:ext cx="330314" cy="32383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Straight Connector 33"/>
            <p:cNvCxnSpPr/>
            <p:nvPr/>
          </p:nvCxnSpPr>
          <p:spPr bwMode="auto">
            <a:xfrm>
              <a:off x="3787376" y="2924752"/>
              <a:ext cx="780290" cy="7413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Straight Connector 34"/>
            <p:cNvCxnSpPr/>
            <p:nvPr/>
          </p:nvCxnSpPr>
          <p:spPr bwMode="auto">
            <a:xfrm>
              <a:off x="3831435" y="3194161"/>
              <a:ext cx="745328" cy="4195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Straight Connector 38"/>
            <p:cNvCxnSpPr/>
            <p:nvPr/>
          </p:nvCxnSpPr>
          <p:spPr bwMode="auto">
            <a:xfrm flipH="1" flipV="1">
              <a:off x="3766664" y="2960606"/>
              <a:ext cx="25279" cy="19429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 name="Straight Connector 40"/>
            <p:cNvCxnSpPr/>
            <p:nvPr/>
          </p:nvCxnSpPr>
          <p:spPr bwMode="auto">
            <a:xfrm flipH="1" flipV="1">
              <a:off x="4603783" y="3026334"/>
              <a:ext cx="13461" cy="12644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Straight Connector 41"/>
            <p:cNvCxnSpPr/>
            <p:nvPr/>
          </p:nvCxnSpPr>
          <p:spPr bwMode="auto">
            <a:xfrm flipH="1" flipV="1">
              <a:off x="4450659" y="2890545"/>
              <a:ext cx="116579" cy="8363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 name="Straight Connector 42"/>
            <p:cNvCxnSpPr/>
            <p:nvPr/>
          </p:nvCxnSpPr>
          <p:spPr bwMode="auto">
            <a:xfrm flipH="1" flipV="1">
              <a:off x="4797350" y="3258904"/>
              <a:ext cx="149512" cy="1950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 name="Straight Connector 47"/>
            <p:cNvCxnSpPr/>
            <p:nvPr/>
          </p:nvCxnSpPr>
          <p:spPr bwMode="auto">
            <a:xfrm flipH="1" flipV="1">
              <a:off x="4708885" y="2503484"/>
              <a:ext cx="63140" cy="5874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 name="Straight Connector 51"/>
            <p:cNvCxnSpPr/>
            <p:nvPr/>
          </p:nvCxnSpPr>
          <p:spPr bwMode="auto">
            <a:xfrm flipH="1">
              <a:off x="4451711" y="2500313"/>
              <a:ext cx="217920" cy="15557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 name="Straight Connector 52"/>
            <p:cNvCxnSpPr/>
            <p:nvPr/>
          </p:nvCxnSpPr>
          <p:spPr bwMode="auto">
            <a:xfrm flipV="1">
              <a:off x="4421981" y="2693985"/>
              <a:ext cx="3535" cy="13732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2" name="Group 11"/>
          <p:cNvGrpSpPr/>
          <p:nvPr/>
        </p:nvGrpSpPr>
        <p:grpSpPr>
          <a:xfrm>
            <a:off x="5469834" y="2199983"/>
            <a:ext cx="547585" cy="945648"/>
            <a:chOff x="5469834" y="2199983"/>
            <a:chExt cx="547585" cy="945648"/>
          </a:xfrm>
        </p:grpSpPr>
        <p:cxnSp>
          <p:nvCxnSpPr>
            <p:cNvPr id="47" name="Straight Connector 46"/>
            <p:cNvCxnSpPr/>
            <p:nvPr/>
          </p:nvCxnSpPr>
          <p:spPr bwMode="auto">
            <a:xfrm flipH="1" flipV="1">
              <a:off x="5469834" y="2199983"/>
              <a:ext cx="109435" cy="33366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 name="Straight Connector 58"/>
            <p:cNvCxnSpPr/>
            <p:nvPr/>
          </p:nvCxnSpPr>
          <p:spPr bwMode="auto">
            <a:xfrm flipH="1" flipV="1">
              <a:off x="5591278" y="2595272"/>
              <a:ext cx="11803" cy="12173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 name="Straight Connector 60"/>
            <p:cNvCxnSpPr/>
            <p:nvPr/>
          </p:nvCxnSpPr>
          <p:spPr bwMode="auto">
            <a:xfrm flipV="1">
              <a:off x="5491163" y="2781010"/>
              <a:ext cx="100116" cy="29556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2" name="Straight Connector 61"/>
            <p:cNvCxnSpPr/>
            <p:nvPr/>
          </p:nvCxnSpPr>
          <p:spPr bwMode="auto">
            <a:xfrm flipH="1" flipV="1">
              <a:off x="5626998" y="2769104"/>
              <a:ext cx="390421" cy="37652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3" name="Group 12"/>
          <p:cNvGrpSpPr/>
          <p:nvPr/>
        </p:nvGrpSpPr>
        <p:grpSpPr>
          <a:xfrm>
            <a:off x="6293644" y="1450181"/>
            <a:ext cx="1355769" cy="1303714"/>
            <a:chOff x="6293644" y="1450181"/>
            <a:chExt cx="1355769" cy="1303714"/>
          </a:xfrm>
        </p:grpSpPr>
        <p:cxnSp>
          <p:nvCxnSpPr>
            <p:cNvPr id="65" name="Straight Connector 64"/>
            <p:cNvCxnSpPr/>
            <p:nvPr/>
          </p:nvCxnSpPr>
          <p:spPr bwMode="auto">
            <a:xfrm flipH="1" flipV="1">
              <a:off x="6436519" y="1733550"/>
              <a:ext cx="220997" cy="2276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7" name="Straight Connector 66"/>
            <p:cNvCxnSpPr/>
            <p:nvPr/>
          </p:nvCxnSpPr>
          <p:spPr bwMode="auto">
            <a:xfrm flipH="1" flipV="1">
              <a:off x="6293644" y="2035969"/>
              <a:ext cx="85768" cy="2214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8" name="Straight Connector 67"/>
            <p:cNvCxnSpPr/>
            <p:nvPr/>
          </p:nvCxnSpPr>
          <p:spPr bwMode="auto">
            <a:xfrm flipH="1" flipV="1">
              <a:off x="6415088" y="2076450"/>
              <a:ext cx="256048" cy="22058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9" name="Straight Connector 68"/>
            <p:cNvCxnSpPr/>
            <p:nvPr/>
          </p:nvCxnSpPr>
          <p:spPr bwMode="auto">
            <a:xfrm flipH="1" flipV="1">
              <a:off x="6722269" y="2316956"/>
              <a:ext cx="194554" cy="2786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 name="Straight Connector 71"/>
            <p:cNvCxnSpPr/>
            <p:nvPr/>
          </p:nvCxnSpPr>
          <p:spPr bwMode="auto">
            <a:xfrm flipH="1" flipV="1">
              <a:off x="6969919" y="2359819"/>
              <a:ext cx="395831" cy="16831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4" name="Straight Connector 73"/>
            <p:cNvCxnSpPr/>
            <p:nvPr/>
          </p:nvCxnSpPr>
          <p:spPr bwMode="auto">
            <a:xfrm flipH="1">
              <a:off x="7320547" y="2572085"/>
              <a:ext cx="64170" cy="18181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6" name="Straight Connector 75"/>
            <p:cNvCxnSpPr/>
            <p:nvPr/>
          </p:nvCxnSpPr>
          <p:spPr bwMode="auto">
            <a:xfrm flipH="1" flipV="1">
              <a:off x="6710363" y="1774031"/>
              <a:ext cx="431966" cy="19856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7" name="Straight Connector 76"/>
            <p:cNvCxnSpPr/>
            <p:nvPr/>
          </p:nvCxnSpPr>
          <p:spPr bwMode="auto">
            <a:xfrm flipH="1" flipV="1">
              <a:off x="7210425" y="1993106"/>
              <a:ext cx="296153" cy="7812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0" name="Straight Connector 79"/>
            <p:cNvCxnSpPr/>
            <p:nvPr/>
          </p:nvCxnSpPr>
          <p:spPr bwMode="auto">
            <a:xfrm flipH="1">
              <a:off x="7574756" y="2056064"/>
              <a:ext cx="74657" cy="1800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7" name="Straight Connector 106"/>
            <p:cNvCxnSpPr/>
            <p:nvPr/>
          </p:nvCxnSpPr>
          <p:spPr bwMode="auto">
            <a:xfrm flipH="1">
              <a:off x="6362701" y="1738313"/>
              <a:ext cx="23812" cy="476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1" name="Straight Connector 110"/>
            <p:cNvCxnSpPr/>
            <p:nvPr/>
          </p:nvCxnSpPr>
          <p:spPr bwMode="auto">
            <a:xfrm flipH="1">
              <a:off x="6338888" y="2090738"/>
              <a:ext cx="47626" cy="13096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4" name="Straight Connector 113"/>
            <p:cNvCxnSpPr/>
            <p:nvPr/>
          </p:nvCxnSpPr>
          <p:spPr bwMode="auto">
            <a:xfrm flipH="1">
              <a:off x="6422232" y="1985963"/>
              <a:ext cx="78581" cy="5476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6" name="Straight Connector 115"/>
            <p:cNvCxnSpPr/>
            <p:nvPr/>
          </p:nvCxnSpPr>
          <p:spPr bwMode="auto">
            <a:xfrm flipH="1">
              <a:off x="6548438" y="1788319"/>
              <a:ext cx="121444" cy="15954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9" name="Straight Connector 118"/>
            <p:cNvCxnSpPr/>
            <p:nvPr/>
          </p:nvCxnSpPr>
          <p:spPr bwMode="auto">
            <a:xfrm flipH="1">
              <a:off x="6693694" y="1450181"/>
              <a:ext cx="154781" cy="29051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7" name="Group 16"/>
          <p:cNvGrpSpPr/>
          <p:nvPr/>
        </p:nvGrpSpPr>
        <p:grpSpPr>
          <a:xfrm>
            <a:off x="7843838" y="2152651"/>
            <a:ext cx="1002507" cy="2093118"/>
            <a:chOff x="7843838" y="2152651"/>
            <a:chExt cx="1002507" cy="2093118"/>
          </a:xfrm>
        </p:grpSpPr>
        <p:cxnSp>
          <p:nvCxnSpPr>
            <p:cNvPr id="86" name="Straight Connector 85"/>
            <p:cNvCxnSpPr/>
            <p:nvPr/>
          </p:nvCxnSpPr>
          <p:spPr bwMode="auto">
            <a:xfrm flipV="1">
              <a:off x="7843838" y="2209801"/>
              <a:ext cx="50006" cy="37861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7" name="Straight Connector 86"/>
            <p:cNvCxnSpPr/>
            <p:nvPr/>
          </p:nvCxnSpPr>
          <p:spPr bwMode="auto">
            <a:xfrm flipH="1" flipV="1">
              <a:off x="8196263" y="3126581"/>
              <a:ext cx="230982" cy="58340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6" name="Straight Connector 125"/>
            <p:cNvCxnSpPr/>
            <p:nvPr/>
          </p:nvCxnSpPr>
          <p:spPr bwMode="auto">
            <a:xfrm flipV="1">
              <a:off x="7915275" y="2152651"/>
              <a:ext cx="135731" cy="39528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8" name="Straight Connector 127"/>
            <p:cNvCxnSpPr/>
            <p:nvPr/>
          </p:nvCxnSpPr>
          <p:spPr bwMode="auto">
            <a:xfrm flipH="1" flipV="1">
              <a:off x="7853363" y="2647950"/>
              <a:ext cx="166688" cy="25479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0" name="Straight Connector 129"/>
            <p:cNvCxnSpPr/>
            <p:nvPr/>
          </p:nvCxnSpPr>
          <p:spPr bwMode="auto">
            <a:xfrm flipV="1">
              <a:off x="7855744" y="2586038"/>
              <a:ext cx="30956" cy="2381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5" name="Straight Connector 134"/>
            <p:cNvCxnSpPr/>
            <p:nvPr/>
          </p:nvCxnSpPr>
          <p:spPr bwMode="auto">
            <a:xfrm flipH="1" flipV="1">
              <a:off x="8065294" y="2945606"/>
              <a:ext cx="83344" cy="9763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7" name="Straight Connector 136"/>
            <p:cNvCxnSpPr/>
            <p:nvPr/>
          </p:nvCxnSpPr>
          <p:spPr bwMode="auto">
            <a:xfrm flipH="1">
              <a:off x="8215313" y="2878931"/>
              <a:ext cx="290512" cy="17145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9" name="Straight Connector 138"/>
            <p:cNvCxnSpPr/>
            <p:nvPr/>
          </p:nvCxnSpPr>
          <p:spPr bwMode="auto">
            <a:xfrm flipH="1" flipV="1">
              <a:off x="8551069" y="2883694"/>
              <a:ext cx="166688" cy="21431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1" name="Straight Connector 140"/>
            <p:cNvCxnSpPr/>
            <p:nvPr/>
          </p:nvCxnSpPr>
          <p:spPr bwMode="auto">
            <a:xfrm flipH="1">
              <a:off x="8608219" y="3167063"/>
              <a:ext cx="123825" cy="44291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2" name="Straight Connector 141"/>
            <p:cNvCxnSpPr/>
            <p:nvPr/>
          </p:nvCxnSpPr>
          <p:spPr bwMode="auto">
            <a:xfrm flipH="1">
              <a:off x="8265319" y="3783806"/>
              <a:ext cx="159544" cy="46196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8" name="Straight Connector 147"/>
            <p:cNvCxnSpPr/>
            <p:nvPr/>
          </p:nvCxnSpPr>
          <p:spPr bwMode="auto">
            <a:xfrm flipH="1" flipV="1">
              <a:off x="8615363" y="3664744"/>
              <a:ext cx="230982" cy="56197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8" name="Group 17"/>
          <p:cNvGrpSpPr/>
          <p:nvPr/>
        </p:nvGrpSpPr>
        <p:grpSpPr>
          <a:xfrm>
            <a:off x="6731794" y="4321969"/>
            <a:ext cx="854392" cy="909637"/>
            <a:chOff x="6731794" y="4321969"/>
            <a:chExt cx="854392" cy="909637"/>
          </a:xfrm>
        </p:grpSpPr>
        <p:cxnSp>
          <p:nvCxnSpPr>
            <p:cNvPr id="85" name="Straight Connector 84"/>
            <p:cNvCxnSpPr/>
            <p:nvPr/>
          </p:nvCxnSpPr>
          <p:spPr bwMode="auto">
            <a:xfrm flipV="1">
              <a:off x="6731794" y="5108735"/>
              <a:ext cx="156686" cy="9429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1" name="Straight Connector 150"/>
            <p:cNvCxnSpPr/>
            <p:nvPr/>
          </p:nvCxnSpPr>
          <p:spPr bwMode="auto">
            <a:xfrm flipV="1">
              <a:off x="6936581" y="4991100"/>
              <a:ext cx="57150" cy="7858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3" name="Straight Connector 152"/>
            <p:cNvCxnSpPr/>
            <p:nvPr/>
          </p:nvCxnSpPr>
          <p:spPr bwMode="auto">
            <a:xfrm flipV="1">
              <a:off x="7031831" y="4630104"/>
              <a:ext cx="249555" cy="31099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5" name="Straight Connector 154"/>
            <p:cNvCxnSpPr/>
            <p:nvPr/>
          </p:nvCxnSpPr>
          <p:spPr bwMode="auto">
            <a:xfrm flipH="1" flipV="1">
              <a:off x="6936581" y="5126831"/>
              <a:ext cx="57150" cy="10477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7" name="Straight Connector 156"/>
            <p:cNvCxnSpPr/>
            <p:nvPr/>
          </p:nvCxnSpPr>
          <p:spPr bwMode="auto">
            <a:xfrm>
              <a:off x="7374731" y="4614863"/>
              <a:ext cx="211455" cy="9144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9" name="Straight Connector 158"/>
            <p:cNvCxnSpPr/>
            <p:nvPr/>
          </p:nvCxnSpPr>
          <p:spPr bwMode="auto">
            <a:xfrm flipV="1">
              <a:off x="7181850" y="4586289"/>
              <a:ext cx="83344" cy="476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2" name="Straight Connector 161"/>
            <p:cNvCxnSpPr/>
            <p:nvPr/>
          </p:nvCxnSpPr>
          <p:spPr bwMode="auto">
            <a:xfrm>
              <a:off x="7074694" y="4517233"/>
              <a:ext cx="64294" cy="6191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6" name="Straight Connector 165"/>
            <p:cNvCxnSpPr/>
            <p:nvPr/>
          </p:nvCxnSpPr>
          <p:spPr bwMode="auto">
            <a:xfrm flipV="1">
              <a:off x="7079457" y="4321969"/>
              <a:ext cx="119062" cy="16669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91" name="Straight Connector 190"/>
          <p:cNvCxnSpPr/>
          <p:nvPr/>
        </p:nvCxnSpPr>
        <p:spPr bwMode="auto">
          <a:xfrm flipV="1">
            <a:off x="3188494" y="3962400"/>
            <a:ext cx="269081" cy="16906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5" name="Group 4"/>
          <p:cNvGrpSpPr/>
          <p:nvPr/>
        </p:nvGrpSpPr>
        <p:grpSpPr>
          <a:xfrm>
            <a:off x="1140619" y="3698081"/>
            <a:ext cx="1983581" cy="1402556"/>
            <a:chOff x="1140619" y="3698081"/>
            <a:chExt cx="1983581" cy="1402556"/>
          </a:xfrm>
        </p:grpSpPr>
        <p:cxnSp>
          <p:nvCxnSpPr>
            <p:cNvPr id="84" name="Straight Connector 83"/>
            <p:cNvCxnSpPr/>
            <p:nvPr/>
          </p:nvCxnSpPr>
          <p:spPr bwMode="auto">
            <a:xfrm flipH="1" flipV="1">
              <a:off x="2677963" y="4066027"/>
              <a:ext cx="189062" cy="16783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8" name="Straight Connector 87"/>
            <p:cNvCxnSpPr/>
            <p:nvPr/>
          </p:nvCxnSpPr>
          <p:spPr bwMode="auto">
            <a:xfrm flipH="1" flipV="1">
              <a:off x="2216944" y="4426744"/>
              <a:ext cx="264319" cy="45005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2" name="Straight Connector 171"/>
            <p:cNvCxnSpPr/>
            <p:nvPr/>
          </p:nvCxnSpPr>
          <p:spPr bwMode="auto">
            <a:xfrm flipH="1">
              <a:off x="2219326" y="4069556"/>
              <a:ext cx="414337" cy="30956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5" name="Straight Connector 174"/>
            <p:cNvCxnSpPr/>
            <p:nvPr/>
          </p:nvCxnSpPr>
          <p:spPr bwMode="auto">
            <a:xfrm flipV="1">
              <a:off x="2512221" y="4591050"/>
              <a:ext cx="78579" cy="28336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8" name="Straight Connector 177"/>
            <p:cNvCxnSpPr/>
            <p:nvPr/>
          </p:nvCxnSpPr>
          <p:spPr bwMode="auto">
            <a:xfrm flipV="1">
              <a:off x="2619375" y="4274344"/>
              <a:ext cx="254794" cy="25717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0" name="Straight Connector 179"/>
            <p:cNvCxnSpPr/>
            <p:nvPr/>
          </p:nvCxnSpPr>
          <p:spPr bwMode="auto">
            <a:xfrm flipV="1">
              <a:off x="1900240" y="4922044"/>
              <a:ext cx="559591" cy="17859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2" name="Straight Connector 181"/>
            <p:cNvCxnSpPr/>
            <p:nvPr/>
          </p:nvCxnSpPr>
          <p:spPr bwMode="auto">
            <a:xfrm flipH="1">
              <a:off x="1140619" y="4400550"/>
              <a:ext cx="614365" cy="17145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3" name="Straight Connector 182"/>
            <p:cNvCxnSpPr/>
            <p:nvPr/>
          </p:nvCxnSpPr>
          <p:spPr bwMode="auto">
            <a:xfrm>
              <a:off x="1814515" y="4393406"/>
              <a:ext cx="342898" cy="714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9" name="Straight Connector 188"/>
            <p:cNvCxnSpPr/>
            <p:nvPr/>
          </p:nvCxnSpPr>
          <p:spPr bwMode="auto">
            <a:xfrm flipV="1">
              <a:off x="2919413" y="4160044"/>
              <a:ext cx="204787" cy="8572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3" name="Straight Connector 192"/>
            <p:cNvCxnSpPr/>
            <p:nvPr/>
          </p:nvCxnSpPr>
          <p:spPr bwMode="auto">
            <a:xfrm flipH="1" flipV="1">
              <a:off x="2490789" y="3698081"/>
              <a:ext cx="150017" cy="32623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 name="Group 8"/>
          <p:cNvGrpSpPr/>
          <p:nvPr/>
        </p:nvGrpSpPr>
        <p:grpSpPr>
          <a:xfrm>
            <a:off x="3254121" y="4943475"/>
            <a:ext cx="286798" cy="330899"/>
            <a:chOff x="3254121" y="4943475"/>
            <a:chExt cx="286798" cy="330899"/>
          </a:xfrm>
        </p:grpSpPr>
        <p:cxnSp>
          <p:nvCxnSpPr>
            <p:cNvPr id="82" name="Straight Connector 81"/>
            <p:cNvCxnSpPr/>
            <p:nvPr/>
          </p:nvCxnSpPr>
          <p:spPr bwMode="auto">
            <a:xfrm flipH="1" flipV="1">
              <a:off x="3254121" y="4979957"/>
              <a:ext cx="51054" cy="27546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3" name="Straight Connector 82"/>
            <p:cNvCxnSpPr/>
            <p:nvPr/>
          </p:nvCxnSpPr>
          <p:spPr bwMode="auto">
            <a:xfrm flipH="1" flipV="1">
              <a:off x="3438430" y="4967193"/>
              <a:ext cx="102489" cy="16678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0" name="Straight Connector 199"/>
            <p:cNvCxnSpPr/>
            <p:nvPr/>
          </p:nvCxnSpPr>
          <p:spPr bwMode="auto">
            <a:xfrm flipH="1">
              <a:off x="3276506" y="4943475"/>
              <a:ext cx="116775" cy="228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2" name="Straight Connector 201"/>
            <p:cNvCxnSpPr/>
            <p:nvPr/>
          </p:nvCxnSpPr>
          <p:spPr bwMode="auto">
            <a:xfrm flipH="1">
              <a:off x="3343182" y="5179219"/>
              <a:ext cx="178687" cy="9515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04" name="TextBox 203"/>
          <p:cNvSpPr txBox="1"/>
          <p:nvPr/>
        </p:nvSpPr>
        <p:spPr>
          <a:xfrm>
            <a:off x="470279" y="3214136"/>
            <a:ext cx="872109" cy="276999"/>
          </a:xfrm>
          <a:prstGeom prst="rect">
            <a:avLst/>
          </a:prstGeom>
          <a:noFill/>
        </p:spPr>
        <p:txBody>
          <a:bodyPr wrap="square" rtlCol="0">
            <a:spAutoFit/>
          </a:bodyPr>
          <a:lstStyle/>
          <a:p>
            <a:pPr algn="r"/>
            <a:r>
              <a:rPr lang="en-US" sz="1200" dirty="0" smtClean="0">
                <a:solidFill>
                  <a:srgbClr val="FFFFFF"/>
                </a:solidFill>
                <a:latin typeface="+mn-lt"/>
              </a:rPr>
              <a:t>Arcturus</a:t>
            </a:r>
            <a:endParaRPr lang="en-US" sz="1200" dirty="0">
              <a:solidFill>
                <a:srgbClr val="FFFFFF"/>
              </a:solidFill>
              <a:latin typeface="+mn-lt"/>
            </a:endParaRPr>
          </a:p>
        </p:txBody>
      </p:sp>
      <p:sp>
        <p:nvSpPr>
          <p:cNvPr id="205" name="TextBox 204"/>
          <p:cNvSpPr txBox="1"/>
          <p:nvPr/>
        </p:nvSpPr>
        <p:spPr>
          <a:xfrm>
            <a:off x="628763" y="1615274"/>
            <a:ext cx="949212" cy="276999"/>
          </a:xfrm>
          <a:prstGeom prst="rect">
            <a:avLst/>
          </a:prstGeom>
          <a:noFill/>
        </p:spPr>
        <p:txBody>
          <a:bodyPr wrap="square" rtlCol="0">
            <a:spAutoFit/>
          </a:bodyPr>
          <a:lstStyle/>
          <a:p>
            <a:pPr algn="ctr"/>
            <a:r>
              <a:rPr lang="en-US" sz="1200" cap="all" dirty="0" err="1" smtClean="0">
                <a:solidFill>
                  <a:srgbClr val="FFFFFF"/>
                </a:solidFill>
                <a:latin typeface="+mn-lt"/>
              </a:rPr>
              <a:t>BoÖtes</a:t>
            </a:r>
            <a:endParaRPr lang="en-US" sz="1200" cap="all" dirty="0">
              <a:solidFill>
                <a:srgbClr val="FFFFFF"/>
              </a:solidFill>
              <a:latin typeface="+mn-lt"/>
            </a:endParaRPr>
          </a:p>
        </p:txBody>
      </p:sp>
      <p:sp>
        <p:nvSpPr>
          <p:cNvPr id="206" name="TextBox 205"/>
          <p:cNvSpPr txBox="1"/>
          <p:nvPr/>
        </p:nvSpPr>
        <p:spPr>
          <a:xfrm>
            <a:off x="3702163" y="2647520"/>
            <a:ext cx="625362" cy="276999"/>
          </a:xfrm>
          <a:prstGeom prst="rect">
            <a:avLst/>
          </a:prstGeom>
          <a:noFill/>
        </p:spPr>
        <p:txBody>
          <a:bodyPr wrap="square" rtlCol="0">
            <a:spAutoFit/>
          </a:bodyPr>
          <a:lstStyle/>
          <a:p>
            <a:pPr algn="ctr"/>
            <a:r>
              <a:rPr lang="en-US" sz="1200" cap="all" dirty="0" smtClean="0">
                <a:solidFill>
                  <a:srgbClr val="FFFFFF"/>
                </a:solidFill>
                <a:latin typeface="+mn-lt"/>
              </a:rPr>
              <a:t>Leo</a:t>
            </a:r>
            <a:endParaRPr lang="en-US" sz="1200" cap="all" dirty="0">
              <a:solidFill>
                <a:srgbClr val="FFFFFF"/>
              </a:solidFill>
              <a:latin typeface="+mn-lt"/>
            </a:endParaRPr>
          </a:p>
        </p:txBody>
      </p:sp>
      <p:sp>
        <p:nvSpPr>
          <p:cNvPr id="207" name="TextBox 206"/>
          <p:cNvSpPr txBox="1"/>
          <p:nvPr/>
        </p:nvSpPr>
        <p:spPr>
          <a:xfrm>
            <a:off x="3289300" y="3165306"/>
            <a:ext cx="914399" cy="276999"/>
          </a:xfrm>
          <a:prstGeom prst="rect">
            <a:avLst/>
          </a:prstGeom>
          <a:noFill/>
        </p:spPr>
        <p:txBody>
          <a:bodyPr wrap="square" rtlCol="0">
            <a:spAutoFit/>
          </a:bodyPr>
          <a:lstStyle/>
          <a:p>
            <a:pPr algn="r"/>
            <a:r>
              <a:rPr lang="en-US" sz="1200" dirty="0" smtClean="0">
                <a:solidFill>
                  <a:srgbClr val="FFFFFF"/>
                </a:solidFill>
                <a:latin typeface="+mn-lt"/>
              </a:rPr>
              <a:t>Denebola</a:t>
            </a:r>
            <a:endParaRPr lang="en-US" sz="1200" dirty="0">
              <a:solidFill>
                <a:srgbClr val="FFFFFF"/>
              </a:solidFill>
              <a:latin typeface="+mn-lt"/>
            </a:endParaRPr>
          </a:p>
        </p:txBody>
      </p:sp>
      <p:sp>
        <p:nvSpPr>
          <p:cNvPr id="208" name="TextBox 207"/>
          <p:cNvSpPr txBox="1"/>
          <p:nvPr/>
        </p:nvSpPr>
        <p:spPr>
          <a:xfrm>
            <a:off x="4235450" y="3290857"/>
            <a:ext cx="910163" cy="276999"/>
          </a:xfrm>
          <a:prstGeom prst="rect">
            <a:avLst/>
          </a:prstGeom>
          <a:noFill/>
        </p:spPr>
        <p:txBody>
          <a:bodyPr wrap="square" rtlCol="0">
            <a:spAutoFit/>
          </a:bodyPr>
          <a:lstStyle/>
          <a:p>
            <a:r>
              <a:rPr lang="en-US" sz="1200" dirty="0" err="1" smtClean="0">
                <a:solidFill>
                  <a:srgbClr val="FFFFFF"/>
                </a:solidFill>
                <a:latin typeface="+mn-lt"/>
              </a:rPr>
              <a:t>Regulus</a:t>
            </a:r>
            <a:endParaRPr lang="en-US" sz="1200" dirty="0">
              <a:solidFill>
                <a:srgbClr val="FFFFFF"/>
              </a:solidFill>
              <a:latin typeface="+mn-lt"/>
            </a:endParaRPr>
          </a:p>
        </p:txBody>
      </p:sp>
      <p:sp>
        <p:nvSpPr>
          <p:cNvPr id="209" name="TextBox 208"/>
          <p:cNvSpPr txBox="1"/>
          <p:nvPr/>
        </p:nvSpPr>
        <p:spPr>
          <a:xfrm>
            <a:off x="7510233" y="1249741"/>
            <a:ext cx="1633767" cy="461665"/>
          </a:xfrm>
          <a:prstGeom prst="rect">
            <a:avLst/>
          </a:prstGeom>
          <a:noFill/>
        </p:spPr>
        <p:txBody>
          <a:bodyPr wrap="square" rtlCol="0">
            <a:spAutoFit/>
          </a:bodyPr>
          <a:lstStyle/>
          <a:p>
            <a:pPr algn="ctr"/>
            <a:r>
              <a:rPr lang="en-US" sz="1200" cap="small" dirty="0" smtClean="0">
                <a:solidFill>
                  <a:srgbClr val="FFCC00"/>
                </a:solidFill>
                <a:latin typeface="+mn-lt"/>
              </a:rPr>
              <a:t>Ecliptic: Path of the Sun &amp; Planets</a:t>
            </a:r>
            <a:endParaRPr lang="en-US" sz="1200" cap="small" dirty="0">
              <a:solidFill>
                <a:srgbClr val="FFCC00"/>
              </a:solidFill>
              <a:latin typeface="+mn-lt"/>
            </a:endParaRPr>
          </a:p>
        </p:txBody>
      </p:sp>
      <p:sp>
        <p:nvSpPr>
          <p:cNvPr id="210" name="TextBox 209"/>
          <p:cNvSpPr txBox="1"/>
          <p:nvPr/>
        </p:nvSpPr>
        <p:spPr>
          <a:xfrm>
            <a:off x="1404307" y="4523493"/>
            <a:ext cx="909063" cy="276999"/>
          </a:xfrm>
          <a:prstGeom prst="rect">
            <a:avLst/>
          </a:prstGeom>
          <a:noFill/>
        </p:spPr>
        <p:txBody>
          <a:bodyPr wrap="square" rtlCol="0">
            <a:spAutoFit/>
          </a:bodyPr>
          <a:lstStyle/>
          <a:p>
            <a:pPr algn="ctr"/>
            <a:r>
              <a:rPr lang="en-US" sz="1200" cap="small" dirty="0" smtClean="0">
                <a:solidFill>
                  <a:srgbClr val="FFFF66"/>
                </a:solidFill>
                <a:latin typeface="+mn-lt"/>
              </a:rPr>
              <a:t>Jupiter</a:t>
            </a:r>
            <a:endParaRPr lang="en-US" sz="1200" cap="small" dirty="0">
              <a:solidFill>
                <a:srgbClr val="FFFF66"/>
              </a:solidFill>
              <a:latin typeface="+mn-lt"/>
            </a:endParaRPr>
          </a:p>
        </p:txBody>
      </p:sp>
      <p:sp>
        <p:nvSpPr>
          <p:cNvPr id="211" name="TextBox 210"/>
          <p:cNvSpPr txBox="1"/>
          <p:nvPr/>
        </p:nvSpPr>
        <p:spPr>
          <a:xfrm>
            <a:off x="1731282" y="3890533"/>
            <a:ext cx="949212" cy="276999"/>
          </a:xfrm>
          <a:prstGeom prst="rect">
            <a:avLst/>
          </a:prstGeom>
          <a:noFill/>
        </p:spPr>
        <p:txBody>
          <a:bodyPr wrap="square" rtlCol="0">
            <a:spAutoFit/>
          </a:bodyPr>
          <a:lstStyle/>
          <a:p>
            <a:pPr algn="ctr"/>
            <a:r>
              <a:rPr lang="en-US" sz="1200" cap="all" dirty="0" smtClean="0">
                <a:solidFill>
                  <a:srgbClr val="FFFFFF"/>
                </a:solidFill>
                <a:latin typeface="+mn-lt"/>
              </a:rPr>
              <a:t>Virgo</a:t>
            </a:r>
            <a:endParaRPr lang="en-US" sz="1200" cap="all" dirty="0">
              <a:solidFill>
                <a:srgbClr val="FFFFFF"/>
              </a:solidFill>
              <a:latin typeface="+mn-lt"/>
            </a:endParaRPr>
          </a:p>
        </p:txBody>
      </p:sp>
      <p:sp>
        <p:nvSpPr>
          <p:cNvPr id="212" name="TextBox 211"/>
          <p:cNvSpPr txBox="1"/>
          <p:nvPr/>
        </p:nvSpPr>
        <p:spPr>
          <a:xfrm>
            <a:off x="3447457" y="4848148"/>
            <a:ext cx="949212" cy="276999"/>
          </a:xfrm>
          <a:prstGeom prst="rect">
            <a:avLst/>
          </a:prstGeom>
          <a:noFill/>
        </p:spPr>
        <p:txBody>
          <a:bodyPr wrap="square" rtlCol="0">
            <a:spAutoFit/>
          </a:bodyPr>
          <a:lstStyle/>
          <a:p>
            <a:pPr algn="ctr"/>
            <a:r>
              <a:rPr lang="en-US" sz="1200" cap="all" dirty="0" err="1" smtClean="0">
                <a:solidFill>
                  <a:srgbClr val="FFFFFF"/>
                </a:solidFill>
                <a:latin typeface="+mn-lt"/>
              </a:rPr>
              <a:t>Corvus</a:t>
            </a:r>
            <a:endParaRPr lang="en-US" sz="1200" cap="all" dirty="0">
              <a:solidFill>
                <a:srgbClr val="FFFFFF"/>
              </a:solidFill>
              <a:latin typeface="+mn-lt"/>
            </a:endParaRPr>
          </a:p>
        </p:txBody>
      </p:sp>
      <p:sp>
        <p:nvSpPr>
          <p:cNvPr id="213" name="TextBox 212"/>
          <p:cNvSpPr txBox="1"/>
          <p:nvPr/>
        </p:nvSpPr>
        <p:spPr>
          <a:xfrm rot="21307702">
            <a:off x="5080000" y="3680026"/>
            <a:ext cx="1851378" cy="276999"/>
          </a:xfrm>
          <a:prstGeom prst="rect">
            <a:avLst/>
          </a:prstGeom>
          <a:noFill/>
        </p:spPr>
        <p:txBody>
          <a:bodyPr wrap="square" rtlCol="0">
            <a:spAutoFit/>
          </a:bodyPr>
          <a:lstStyle/>
          <a:p>
            <a:pPr algn="ctr"/>
            <a:r>
              <a:rPr lang="en-US" sz="1200" cap="small" dirty="0" smtClean="0">
                <a:solidFill>
                  <a:srgbClr val="B3FFB3"/>
                </a:solidFill>
                <a:latin typeface="+mn-lt"/>
              </a:rPr>
              <a:t>Celestial Equator</a:t>
            </a:r>
            <a:endParaRPr lang="en-US" sz="1200" cap="small" dirty="0">
              <a:solidFill>
                <a:srgbClr val="B3FFB3"/>
              </a:solidFill>
              <a:latin typeface="+mn-lt"/>
            </a:endParaRPr>
          </a:p>
        </p:txBody>
      </p:sp>
      <p:sp>
        <p:nvSpPr>
          <p:cNvPr id="215" name="TextBox 214"/>
          <p:cNvSpPr txBox="1"/>
          <p:nvPr/>
        </p:nvSpPr>
        <p:spPr>
          <a:xfrm>
            <a:off x="3031112" y="4162426"/>
            <a:ext cx="966213" cy="461665"/>
          </a:xfrm>
          <a:prstGeom prst="rect">
            <a:avLst/>
          </a:prstGeom>
          <a:noFill/>
        </p:spPr>
        <p:txBody>
          <a:bodyPr wrap="square" rtlCol="0">
            <a:spAutoFit/>
          </a:bodyPr>
          <a:lstStyle/>
          <a:p>
            <a:pPr algn="ctr"/>
            <a:r>
              <a:rPr lang="en-US" sz="1200" cap="small" dirty="0" smtClean="0">
                <a:solidFill>
                  <a:srgbClr val="FF9933"/>
                </a:solidFill>
                <a:latin typeface="+mn-lt"/>
              </a:rPr>
              <a:t>Autumnal Equinox</a:t>
            </a:r>
            <a:endParaRPr lang="en-US" sz="1200" cap="small" dirty="0">
              <a:solidFill>
                <a:srgbClr val="FF9933"/>
              </a:solidFill>
              <a:latin typeface="+mn-lt"/>
            </a:endParaRPr>
          </a:p>
        </p:txBody>
      </p:sp>
      <p:sp>
        <p:nvSpPr>
          <p:cNvPr id="219" name="TextBox 218"/>
          <p:cNvSpPr txBox="1"/>
          <p:nvPr/>
        </p:nvSpPr>
        <p:spPr>
          <a:xfrm>
            <a:off x="7972201" y="1819575"/>
            <a:ext cx="966213" cy="461665"/>
          </a:xfrm>
          <a:prstGeom prst="rect">
            <a:avLst/>
          </a:prstGeom>
          <a:noFill/>
        </p:spPr>
        <p:txBody>
          <a:bodyPr wrap="square" rtlCol="0">
            <a:spAutoFit/>
          </a:bodyPr>
          <a:lstStyle/>
          <a:p>
            <a:pPr algn="ctr"/>
            <a:r>
              <a:rPr lang="en-US" sz="1200" cap="small" dirty="0" smtClean="0">
                <a:solidFill>
                  <a:schemeClr val="bg2"/>
                </a:solidFill>
                <a:latin typeface="+mn-lt"/>
              </a:rPr>
              <a:t>Summer Solstice</a:t>
            </a:r>
            <a:endParaRPr lang="en-US" sz="1200" cap="small" dirty="0">
              <a:solidFill>
                <a:schemeClr val="bg2"/>
              </a:solidFill>
              <a:latin typeface="+mn-lt"/>
            </a:endParaRPr>
          </a:p>
        </p:txBody>
      </p:sp>
      <p:sp>
        <p:nvSpPr>
          <p:cNvPr id="220" name="TextBox 219"/>
          <p:cNvSpPr txBox="1"/>
          <p:nvPr/>
        </p:nvSpPr>
        <p:spPr>
          <a:xfrm>
            <a:off x="2910265" y="1779157"/>
            <a:ext cx="1143001" cy="461665"/>
          </a:xfrm>
          <a:prstGeom prst="rect">
            <a:avLst/>
          </a:prstGeom>
          <a:noFill/>
        </p:spPr>
        <p:txBody>
          <a:bodyPr wrap="square" rtlCol="0">
            <a:spAutoFit/>
          </a:bodyPr>
          <a:lstStyle/>
          <a:p>
            <a:pPr algn="ctr"/>
            <a:r>
              <a:rPr lang="en-US" sz="1200" cap="all" dirty="0" smtClean="0">
                <a:solidFill>
                  <a:srgbClr val="FFFFFF"/>
                </a:solidFill>
                <a:latin typeface="+mn-lt"/>
              </a:rPr>
              <a:t>Coma Berenices</a:t>
            </a:r>
            <a:endParaRPr lang="en-US" sz="1200" cap="all" dirty="0">
              <a:solidFill>
                <a:srgbClr val="FFFFFF"/>
              </a:solidFill>
              <a:latin typeface="+mn-lt"/>
            </a:endParaRPr>
          </a:p>
        </p:txBody>
      </p:sp>
      <p:sp>
        <p:nvSpPr>
          <p:cNvPr id="229" name="TextBox 228"/>
          <p:cNvSpPr txBox="1"/>
          <p:nvPr/>
        </p:nvSpPr>
        <p:spPr>
          <a:xfrm>
            <a:off x="5132446" y="3102486"/>
            <a:ext cx="949212" cy="276999"/>
          </a:xfrm>
          <a:prstGeom prst="rect">
            <a:avLst/>
          </a:prstGeom>
          <a:noFill/>
        </p:spPr>
        <p:txBody>
          <a:bodyPr wrap="square" rtlCol="0">
            <a:spAutoFit/>
          </a:bodyPr>
          <a:lstStyle/>
          <a:p>
            <a:pPr algn="ctr"/>
            <a:r>
              <a:rPr lang="en-US" sz="1200" cap="all" dirty="0" smtClean="0">
                <a:solidFill>
                  <a:srgbClr val="FFFFFF"/>
                </a:solidFill>
                <a:latin typeface="+mn-lt"/>
              </a:rPr>
              <a:t>Cancer</a:t>
            </a:r>
            <a:endParaRPr lang="en-US" sz="1200" cap="all" dirty="0">
              <a:solidFill>
                <a:srgbClr val="FFFFFF"/>
              </a:solidFill>
              <a:latin typeface="+mn-lt"/>
            </a:endParaRPr>
          </a:p>
        </p:txBody>
      </p:sp>
      <p:sp>
        <p:nvSpPr>
          <p:cNvPr id="232" name="TextBox 231"/>
          <p:cNvSpPr txBox="1"/>
          <p:nvPr/>
        </p:nvSpPr>
        <p:spPr>
          <a:xfrm>
            <a:off x="6670569" y="1573230"/>
            <a:ext cx="949212" cy="276999"/>
          </a:xfrm>
          <a:prstGeom prst="rect">
            <a:avLst/>
          </a:prstGeom>
          <a:noFill/>
        </p:spPr>
        <p:txBody>
          <a:bodyPr wrap="square" rtlCol="0">
            <a:spAutoFit/>
          </a:bodyPr>
          <a:lstStyle/>
          <a:p>
            <a:pPr algn="ctr"/>
            <a:r>
              <a:rPr lang="en-US" sz="1200" cap="all" dirty="0" smtClean="0">
                <a:solidFill>
                  <a:srgbClr val="FFFFFF"/>
                </a:solidFill>
                <a:latin typeface="+mn-lt"/>
              </a:rPr>
              <a:t>Gemini</a:t>
            </a:r>
            <a:endParaRPr lang="en-US" sz="1200" cap="all" dirty="0">
              <a:solidFill>
                <a:srgbClr val="FFFFFF"/>
              </a:solidFill>
              <a:latin typeface="+mn-lt"/>
            </a:endParaRPr>
          </a:p>
        </p:txBody>
      </p:sp>
      <p:sp>
        <p:nvSpPr>
          <p:cNvPr id="233" name="TextBox 232"/>
          <p:cNvSpPr txBox="1"/>
          <p:nvPr/>
        </p:nvSpPr>
        <p:spPr>
          <a:xfrm>
            <a:off x="8007024" y="2561203"/>
            <a:ext cx="949212" cy="276999"/>
          </a:xfrm>
          <a:prstGeom prst="rect">
            <a:avLst/>
          </a:prstGeom>
          <a:noFill/>
        </p:spPr>
        <p:txBody>
          <a:bodyPr wrap="square" rtlCol="0">
            <a:spAutoFit/>
          </a:bodyPr>
          <a:lstStyle/>
          <a:p>
            <a:pPr algn="ctr"/>
            <a:r>
              <a:rPr lang="en-US" sz="1200" cap="all" dirty="0" smtClean="0">
                <a:solidFill>
                  <a:srgbClr val="FFFFFF"/>
                </a:solidFill>
                <a:latin typeface="+mn-lt"/>
              </a:rPr>
              <a:t>Orion</a:t>
            </a:r>
            <a:endParaRPr lang="en-US" sz="1200" cap="all" dirty="0">
              <a:solidFill>
                <a:srgbClr val="FFFFFF"/>
              </a:solidFill>
              <a:latin typeface="+mn-lt"/>
            </a:endParaRPr>
          </a:p>
        </p:txBody>
      </p:sp>
      <p:sp>
        <p:nvSpPr>
          <p:cNvPr id="234" name="TextBox 233"/>
          <p:cNvSpPr txBox="1"/>
          <p:nvPr/>
        </p:nvSpPr>
        <p:spPr>
          <a:xfrm>
            <a:off x="6238002" y="4502333"/>
            <a:ext cx="949212" cy="461665"/>
          </a:xfrm>
          <a:prstGeom prst="rect">
            <a:avLst/>
          </a:prstGeom>
          <a:noFill/>
        </p:spPr>
        <p:txBody>
          <a:bodyPr wrap="square" rtlCol="0">
            <a:spAutoFit/>
          </a:bodyPr>
          <a:lstStyle/>
          <a:p>
            <a:pPr algn="ctr"/>
            <a:r>
              <a:rPr lang="en-US" sz="1200" cap="all" dirty="0" err="1" smtClean="0">
                <a:solidFill>
                  <a:srgbClr val="FFFFFF"/>
                </a:solidFill>
                <a:latin typeface="+mn-lt"/>
              </a:rPr>
              <a:t>Canis</a:t>
            </a:r>
            <a:r>
              <a:rPr lang="en-US" sz="1200" cap="all" dirty="0" smtClean="0">
                <a:solidFill>
                  <a:srgbClr val="FFFFFF"/>
                </a:solidFill>
                <a:latin typeface="+mn-lt"/>
              </a:rPr>
              <a:t> Major</a:t>
            </a:r>
            <a:endParaRPr lang="en-US" sz="1200" cap="all" dirty="0">
              <a:solidFill>
                <a:srgbClr val="FFFFFF"/>
              </a:solidFill>
              <a:latin typeface="+mn-lt"/>
            </a:endParaRPr>
          </a:p>
        </p:txBody>
      </p:sp>
      <p:sp>
        <p:nvSpPr>
          <p:cNvPr id="235" name="TextBox 234"/>
          <p:cNvSpPr txBox="1"/>
          <p:nvPr/>
        </p:nvSpPr>
        <p:spPr>
          <a:xfrm>
            <a:off x="2485477" y="4788582"/>
            <a:ext cx="910163" cy="276999"/>
          </a:xfrm>
          <a:prstGeom prst="rect">
            <a:avLst/>
          </a:prstGeom>
          <a:noFill/>
        </p:spPr>
        <p:txBody>
          <a:bodyPr wrap="square" rtlCol="0">
            <a:spAutoFit/>
          </a:bodyPr>
          <a:lstStyle/>
          <a:p>
            <a:pPr algn="l"/>
            <a:r>
              <a:rPr lang="en-US" sz="1200" dirty="0" smtClean="0">
                <a:solidFill>
                  <a:srgbClr val="FFFFFF"/>
                </a:solidFill>
                <a:latin typeface="+mn-lt"/>
              </a:rPr>
              <a:t>Spica</a:t>
            </a:r>
            <a:endParaRPr lang="en-US" sz="1200" dirty="0">
              <a:solidFill>
                <a:srgbClr val="FFFFFF"/>
              </a:solidFill>
              <a:latin typeface="+mn-lt"/>
            </a:endParaRPr>
          </a:p>
        </p:txBody>
      </p:sp>
      <p:sp>
        <p:nvSpPr>
          <p:cNvPr id="237" name="TextBox 236"/>
          <p:cNvSpPr txBox="1"/>
          <p:nvPr/>
        </p:nvSpPr>
        <p:spPr>
          <a:xfrm>
            <a:off x="4561142" y="2744464"/>
            <a:ext cx="909063" cy="276999"/>
          </a:xfrm>
          <a:prstGeom prst="rect">
            <a:avLst/>
          </a:prstGeom>
          <a:noFill/>
        </p:spPr>
        <p:txBody>
          <a:bodyPr wrap="square" rtlCol="0">
            <a:spAutoFit/>
          </a:bodyPr>
          <a:lstStyle/>
          <a:p>
            <a:pPr algn="ctr"/>
            <a:r>
              <a:rPr lang="en-US" sz="1200" cap="small" dirty="0" smtClean="0">
                <a:solidFill>
                  <a:srgbClr val="FF0000"/>
                </a:solidFill>
                <a:latin typeface="+mn-lt"/>
              </a:rPr>
              <a:t>Mars</a:t>
            </a:r>
            <a:endParaRPr lang="en-US" sz="1200" cap="small" dirty="0">
              <a:solidFill>
                <a:srgbClr val="FF0000"/>
              </a:solidFill>
              <a:latin typeface="+mn-lt"/>
            </a:endParaRPr>
          </a:p>
        </p:txBody>
      </p:sp>
      <p:sp>
        <p:nvSpPr>
          <p:cNvPr id="238" name="TextBox 237"/>
          <p:cNvSpPr txBox="1"/>
          <p:nvPr/>
        </p:nvSpPr>
        <p:spPr>
          <a:xfrm>
            <a:off x="5927518" y="2448925"/>
            <a:ext cx="909063" cy="276999"/>
          </a:xfrm>
          <a:prstGeom prst="rect">
            <a:avLst/>
          </a:prstGeom>
          <a:noFill/>
        </p:spPr>
        <p:txBody>
          <a:bodyPr wrap="square" rtlCol="0">
            <a:spAutoFit/>
          </a:bodyPr>
          <a:lstStyle/>
          <a:p>
            <a:pPr algn="ctr"/>
            <a:r>
              <a:rPr lang="en-US" sz="1200" cap="small" dirty="0" smtClean="0">
                <a:solidFill>
                  <a:srgbClr val="666699"/>
                </a:solidFill>
                <a:latin typeface="+mn-lt"/>
              </a:rPr>
              <a:t>Venus</a:t>
            </a:r>
            <a:endParaRPr lang="en-US" sz="1200" cap="small" dirty="0">
              <a:solidFill>
                <a:srgbClr val="666699"/>
              </a:solidFill>
              <a:latin typeface="+mn-lt"/>
            </a:endParaRPr>
          </a:p>
        </p:txBody>
      </p:sp>
      <p:sp>
        <p:nvSpPr>
          <p:cNvPr id="239" name="Freeform 238"/>
          <p:cNvSpPr/>
          <p:nvPr/>
        </p:nvSpPr>
        <p:spPr bwMode="auto">
          <a:xfrm>
            <a:off x="1588293" y="1652587"/>
            <a:ext cx="7543801" cy="3971925"/>
          </a:xfrm>
          <a:custGeom>
            <a:avLst/>
            <a:gdLst>
              <a:gd name="connsiteX0" fmla="*/ 0 w 7524750"/>
              <a:gd name="connsiteY0" fmla="*/ 3971925 h 3971925"/>
              <a:gd name="connsiteX1" fmla="*/ 781050 w 7524750"/>
              <a:gd name="connsiteY1" fmla="*/ 3238500 h 3971925"/>
              <a:gd name="connsiteX2" fmla="*/ 1704975 w 7524750"/>
              <a:gd name="connsiteY2" fmla="*/ 2486025 h 3971925"/>
              <a:gd name="connsiteX3" fmla="*/ 2600325 w 7524750"/>
              <a:gd name="connsiteY3" fmla="*/ 1876425 h 3971925"/>
              <a:gd name="connsiteX4" fmla="*/ 3790950 w 7524750"/>
              <a:gd name="connsiteY4" fmla="*/ 1209675 h 3971925"/>
              <a:gd name="connsiteX5" fmla="*/ 4800600 w 7524750"/>
              <a:gd name="connsiteY5" fmla="*/ 771525 h 3971925"/>
              <a:gd name="connsiteX6" fmla="*/ 6010275 w 7524750"/>
              <a:gd name="connsiteY6" fmla="*/ 352425 h 3971925"/>
              <a:gd name="connsiteX7" fmla="*/ 7524750 w 7524750"/>
              <a:gd name="connsiteY7" fmla="*/ 0 h 3971925"/>
              <a:gd name="connsiteX8" fmla="*/ 7524750 w 7524750"/>
              <a:gd name="connsiteY8" fmla="*/ 0 h 3971925"/>
              <a:gd name="connsiteX0" fmla="*/ 0 w 7643959"/>
              <a:gd name="connsiteY0" fmla="*/ 3994594 h 3994594"/>
              <a:gd name="connsiteX1" fmla="*/ 781050 w 7643959"/>
              <a:gd name="connsiteY1" fmla="*/ 3261169 h 3994594"/>
              <a:gd name="connsiteX2" fmla="*/ 1704975 w 7643959"/>
              <a:gd name="connsiteY2" fmla="*/ 2508694 h 3994594"/>
              <a:gd name="connsiteX3" fmla="*/ 2600325 w 7643959"/>
              <a:gd name="connsiteY3" fmla="*/ 1899094 h 3994594"/>
              <a:gd name="connsiteX4" fmla="*/ 3790950 w 7643959"/>
              <a:gd name="connsiteY4" fmla="*/ 1232344 h 3994594"/>
              <a:gd name="connsiteX5" fmla="*/ 4800600 w 7643959"/>
              <a:gd name="connsiteY5" fmla="*/ 794194 h 3994594"/>
              <a:gd name="connsiteX6" fmla="*/ 6010275 w 7643959"/>
              <a:gd name="connsiteY6" fmla="*/ 375094 h 3994594"/>
              <a:gd name="connsiteX7" fmla="*/ 7524750 w 7643959"/>
              <a:gd name="connsiteY7" fmla="*/ 22669 h 3994594"/>
              <a:gd name="connsiteX8" fmla="*/ 7550944 w 7643959"/>
              <a:gd name="connsiteY8" fmla="*/ 36956 h 3994594"/>
              <a:gd name="connsiteX0" fmla="*/ 0 w 7550944"/>
              <a:gd name="connsiteY0" fmla="*/ 3957638 h 3957638"/>
              <a:gd name="connsiteX1" fmla="*/ 781050 w 7550944"/>
              <a:gd name="connsiteY1" fmla="*/ 3224213 h 3957638"/>
              <a:gd name="connsiteX2" fmla="*/ 1704975 w 7550944"/>
              <a:gd name="connsiteY2" fmla="*/ 2471738 h 3957638"/>
              <a:gd name="connsiteX3" fmla="*/ 2600325 w 7550944"/>
              <a:gd name="connsiteY3" fmla="*/ 1862138 h 3957638"/>
              <a:gd name="connsiteX4" fmla="*/ 3790950 w 7550944"/>
              <a:gd name="connsiteY4" fmla="*/ 1195388 h 3957638"/>
              <a:gd name="connsiteX5" fmla="*/ 4800600 w 7550944"/>
              <a:gd name="connsiteY5" fmla="*/ 757238 h 3957638"/>
              <a:gd name="connsiteX6" fmla="*/ 6010275 w 7550944"/>
              <a:gd name="connsiteY6" fmla="*/ 338138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600325 w 7550944"/>
              <a:gd name="connsiteY3" fmla="*/ 1862138 h 3957638"/>
              <a:gd name="connsiteX4" fmla="*/ 3790950 w 7550944"/>
              <a:gd name="connsiteY4" fmla="*/ 1195388 h 3957638"/>
              <a:gd name="connsiteX5" fmla="*/ 4800600 w 7550944"/>
              <a:gd name="connsiteY5" fmla="*/ 757238 h 3957638"/>
              <a:gd name="connsiteX6" fmla="*/ 6012656 w 7550944"/>
              <a:gd name="connsiteY6" fmla="*/ 161926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600325 w 7550944"/>
              <a:gd name="connsiteY3" fmla="*/ 1862138 h 3957638"/>
              <a:gd name="connsiteX4" fmla="*/ 3790950 w 7550944"/>
              <a:gd name="connsiteY4" fmla="*/ 1195388 h 3957638"/>
              <a:gd name="connsiteX5" fmla="*/ 4800600 w 7550944"/>
              <a:gd name="connsiteY5" fmla="*/ 757238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600325 w 7550944"/>
              <a:gd name="connsiteY3" fmla="*/ 1862138 h 3957638"/>
              <a:gd name="connsiteX4" fmla="*/ 3790950 w 7550944"/>
              <a:gd name="connsiteY4" fmla="*/ 1195388 h 3957638"/>
              <a:gd name="connsiteX5" fmla="*/ 4931568 w 7550944"/>
              <a:gd name="connsiteY5" fmla="*/ 447675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600325 w 7550944"/>
              <a:gd name="connsiteY3" fmla="*/ 1862138 h 3957638"/>
              <a:gd name="connsiteX4" fmla="*/ 3790950 w 7550944"/>
              <a:gd name="connsiteY4" fmla="*/ 1195388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600325 w 7550944"/>
              <a:gd name="connsiteY3" fmla="*/ 1862138 h 3957638"/>
              <a:gd name="connsiteX4" fmla="*/ 3752850 w 7550944"/>
              <a:gd name="connsiteY4" fmla="*/ 1131094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600325 w 7550944"/>
              <a:gd name="connsiteY3" fmla="*/ 1862138 h 3957638"/>
              <a:gd name="connsiteX4" fmla="*/ 3810000 w 7550944"/>
              <a:gd name="connsiteY4" fmla="*/ 1200150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507457 w 7550944"/>
              <a:gd name="connsiteY3" fmla="*/ 1762125 h 3957638"/>
              <a:gd name="connsiteX4" fmla="*/ 3810000 w 7550944"/>
              <a:gd name="connsiteY4" fmla="*/ 1200150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586038 w 7550944"/>
              <a:gd name="connsiteY3" fmla="*/ 1881187 h 3957638"/>
              <a:gd name="connsiteX4" fmla="*/ 3810000 w 7550944"/>
              <a:gd name="connsiteY4" fmla="*/ 1200150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633538 w 7550944"/>
              <a:gd name="connsiteY2" fmla="*/ 2247901 h 3957638"/>
              <a:gd name="connsiteX3" fmla="*/ 2586038 w 7550944"/>
              <a:gd name="connsiteY3" fmla="*/ 1881187 h 3957638"/>
              <a:gd name="connsiteX4" fmla="*/ 3810000 w 7550944"/>
              <a:gd name="connsiteY4" fmla="*/ 1200150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809750 w 7550944"/>
              <a:gd name="connsiteY2" fmla="*/ 2409826 h 3957638"/>
              <a:gd name="connsiteX3" fmla="*/ 2586038 w 7550944"/>
              <a:gd name="connsiteY3" fmla="*/ 1881187 h 3957638"/>
              <a:gd name="connsiteX4" fmla="*/ 3810000 w 7550944"/>
              <a:gd name="connsiteY4" fmla="*/ 1200150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28662 w 7550944"/>
              <a:gd name="connsiteY1" fmla="*/ 3162300 h 3957638"/>
              <a:gd name="connsiteX2" fmla="*/ 1809750 w 7550944"/>
              <a:gd name="connsiteY2" fmla="*/ 2409826 h 3957638"/>
              <a:gd name="connsiteX3" fmla="*/ 2586038 w 7550944"/>
              <a:gd name="connsiteY3" fmla="*/ 1881187 h 3957638"/>
              <a:gd name="connsiteX4" fmla="*/ 3810000 w 7550944"/>
              <a:gd name="connsiteY4" fmla="*/ 1200150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90575 w 7550944"/>
              <a:gd name="connsiteY1" fmla="*/ 3221831 h 3957638"/>
              <a:gd name="connsiteX2" fmla="*/ 1809750 w 7550944"/>
              <a:gd name="connsiteY2" fmla="*/ 2409826 h 3957638"/>
              <a:gd name="connsiteX3" fmla="*/ 2586038 w 7550944"/>
              <a:gd name="connsiteY3" fmla="*/ 1881187 h 3957638"/>
              <a:gd name="connsiteX4" fmla="*/ 3810000 w 7550944"/>
              <a:gd name="connsiteY4" fmla="*/ 1200150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43801"/>
              <a:gd name="connsiteY0" fmla="*/ 3971925 h 3971925"/>
              <a:gd name="connsiteX1" fmla="*/ 783432 w 7543801"/>
              <a:gd name="connsiteY1" fmla="*/ 3221831 h 3971925"/>
              <a:gd name="connsiteX2" fmla="*/ 1802607 w 7543801"/>
              <a:gd name="connsiteY2" fmla="*/ 2409826 h 3971925"/>
              <a:gd name="connsiteX3" fmla="*/ 2578895 w 7543801"/>
              <a:gd name="connsiteY3" fmla="*/ 1881187 h 3971925"/>
              <a:gd name="connsiteX4" fmla="*/ 3802857 w 7543801"/>
              <a:gd name="connsiteY4" fmla="*/ 1200150 h 3971925"/>
              <a:gd name="connsiteX5" fmla="*/ 5038725 w 7543801"/>
              <a:gd name="connsiteY5" fmla="*/ 669132 h 3971925"/>
              <a:gd name="connsiteX6" fmla="*/ 6386513 w 7543801"/>
              <a:gd name="connsiteY6" fmla="*/ 247651 h 3971925"/>
              <a:gd name="connsiteX7" fmla="*/ 7543801 w 7543801"/>
              <a:gd name="connsiteY7" fmla="*/ 0 h 397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43801" h="3971925">
                <a:moveTo>
                  <a:pt x="0" y="3971925"/>
                </a:moveTo>
                <a:cubicBezTo>
                  <a:pt x="248444" y="3729037"/>
                  <a:pt x="482998" y="3482181"/>
                  <a:pt x="783432" y="3221831"/>
                </a:cubicBezTo>
                <a:cubicBezTo>
                  <a:pt x="1083866" y="2961481"/>
                  <a:pt x="1503363" y="2633267"/>
                  <a:pt x="1802607" y="2409826"/>
                </a:cubicBezTo>
                <a:cubicBezTo>
                  <a:pt x="2101851" y="2186385"/>
                  <a:pt x="2245520" y="2082800"/>
                  <a:pt x="2578895" y="1881187"/>
                </a:cubicBezTo>
                <a:cubicBezTo>
                  <a:pt x="2912270" y="1679574"/>
                  <a:pt x="3392885" y="1402159"/>
                  <a:pt x="3802857" y="1200150"/>
                </a:cubicBezTo>
                <a:cubicBezTo>
                  <a:pt x="4212829" y="998141"/>
                  <a:pt x="4608116" y="827882"/>
                  <a:pt x="5038725" y="669132"/>
                </a:cubicBezTo>
                <a:cubicBezTo>
                  <a:pt x="5469334" y="510382"/>
                  <a:pt x="5969000" y="359173"/>
                  <a:pt x="6386513" y="247651"/>
                </a:cubicBezTo>
                <a:cubicBezTo>
                  <a:pt x="6804026" y="136129"/>
                  <a:pt x="7222828" y="70445"/>
                  <a:pt x="7543801" y="0"/>
                </a:cubicBezTo>
              </a:path>
            </a:pathLst>
          </a:custGeom>
          <a:noFill/>
          <a:ln w="19050" cap="flat" cmpd="sng" algn="ctr">
            <a:solidFill>
              <a:srgbClr val="FFCC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40" name="Freeform 239"/>
          <p:cNvSpPr/>
          <p:nvPr/>
        </p:nvSpPr>
        <p:spPr bwMode="auto">
          <a:xfrm>
            <a:off x="242887" y="3589541"/>
            <a:ext cx="8893969" cy="1451565"/>
          </a:xfrm>
          <a:custGeom>
            <a:avLst/>
            <a:gdLst>
              <a:gd name="connsiteX0" fmla="*/ 0 w 8896350"/>
              <a:gd name="connsiteY0" fmla="*/ 1451745 h 1451745"/>
              <a:gd name="connsiteX1" fmla="*/ 1095375 w 8896350"/>
              <a:gd name="connsiteY1" fmla="*/ 1042170 h 1451745"/>
              <a:gd name="connsiteX2" fmla="*/ 2428875 w 8896350"/>
              <a:gd name="connsiteY2" fmla="*/ 632595 h 1451745"/>
              <a:gd name="connsiteX3" fmla="*/ 3571875 w 8896350"/>
              <a:gd name="connsiteY3" fmla="*/ 384945 h 1451745"/>
              <a:gd name="connsiteX4" fmla="*/ 4686300 w 8896350"/>
              <a:gd name="connsiteY4" fmla="*/ 194445 h 1451745"/>
              <a:gd name="connsiteX5" fmla="*/ 5734050 w 8896350"/>
              <a:gd name="connsiteY5" fmla="*/ 70620 h 1451745"/>
              <a:gd name="connsiteX6" fmla="*/ 6810375 w 8896350"/>
              <a:gd name="connsiteY6" fmla="*/ 3945 h 1451745"/>
              <a:gd name="connsiteX7" fmla="*/ 7972425 w 8896350"/>
              <a:gd name="connsiteY7" fmla="*/ 13470 h 1451745"/>
              <a:gd name="connsiteX8" fmla="*/ 8896350 w 8896350"/>
              <a:gd name="connsiteY8" fmla="*/ 61095 h 1451745"/>
              <a:gd name="connsiteX0" fmla="*/ 0 w 8882063"/>
              <a:gd name="connsiteY0" fmla="*/ 1463651 h 1463651"/>
              <a:gd name="connsiteX1" fmla="*/ 1081088 w 8882063"/>
              <a:gd name="connsiteY1" fmla="*/ 1042170 h 1463651"/>
              <a:gd name="connsiteX2" fmla="*/ 2414588 w 8882063"/>
              <a:gd name="connsiteY2" fmla="*/ 632595 h 1463651"/>
              <a:gd name="connsiteX3" fmla="*/ 3557588 w 8882063"/>
              <a:gd name="connsiteY3" fmla="*/ 384945 h 1463651"/>
              <a:gd name="connsiteX4" fmla="*/ 4672013 w 8882063"/>
              <a:gd name="connsiteY4" fmla="*/ 194445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062038 w 8882063"/>
              <a:gd name="connsiteY1" fmla="*/ 949301 h 1463651"/>
              <a:gd name="connsiteX2" fmla="*/ 2414588 w 8882063"/>
              <a:gd name="connsiteY2" fmla="*/ 632595 h 1463651"/>
              <a:gd name="connsiteX3" fmla="*/ 3557588 w 8882063"/>
              <a:gd name="connsiteY3" fmla="*/ 384945 h 1463651"/>
              <a:gd name="connsiteX4" fmla="*/ 4672013 w 8882063"/>
              <a:gd name="connsiteY4" fmla="*/ 194445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114425 w 8882063"/>
              <a:gd name="connsiteY1" fmla="*/ 1044551 h 1463651"/>
              <a:gd name="connsiteX2" fmla="*/ 2414588 w 8882063"/>
              <a:gd name="connsiteY2" fmla="*/ 632595 h 1463651"/>
              <a:gd name="connsiteX3" fmla="*/ 3557588 w 8882063"/>
              <a:gd name="connsiteY3" fmla="*/ 384945 h 1463651"/>
              <a:gd name="connsiteX4" fmla="*/ 4672013 w 8882063"/>
              <a:gd name="connsiteY4" fmla="*/ 194445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114425 w 8882063"/>
              <a:gd name="connsiteY1" fmla="*/ 1044551 h 1463651"/>
              <a:gd name="connsiteX2" fmla="*/ 2409825 w 8882063"/>
              <a:gd name="connsiteY2" fmla="*/ 601639 h 1463651"/>
              <a:gd name="connsiteX3" fmla="*/ 3557588 w 8882063"/>
              <a:gd name="connsiteY3" fmla="*/ 384945 h 1463651"/>
              <a:gd name="connsiteX4" fmla="*/ 4672013 w 8882063"/>
              <a:gd name="connsiteY4" fmla="*/ 194445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114425 w 8882063"/>
              <a:gd name="connsiteY1" fmla="*/ 1044551 h 1463651"/>
              <a:gd name="connsiteX2" fmla="*/ 2421731 w 8882063"/>
              <a:gd name="connsiteY2" fmla="*/ 651645 h 1463651"/>
              <a:gd name="connsiteX3" fmla="*/ 3557588 w 8882063"/>
              <a:gd name="connsiteY3" fmla="*/ 384945 h 1463651"/>
              <a:gd name="connsiteX4" fmla="*/ 4672013 w 8882063"/>
              <a:gd name="connsiteY4" fmla="*/ 194445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114425 w 8882063"/>
              <a:gd name="connsiteY1" fmla="*/ 1044551 h 1463651"/>
              <a:gd name="connsiteX2" fmla="*/ 2421731 w 8882063"/>
              <a:gd name="connsiteY2" fmla="*/ 651645 h 1463651"/>
              <a:gd name="connsiteX3" fmla="*/ 3552826 w 8882063"/>
              <a:gd name="connsiteY3" fmla="*/ 342082 h 1463651"/>
              <a:gd name="connsiteX4" fmla="*/ 4672013 w 8882063"/>
              <a:gd name="connsiteY4" fmla="*/ 194445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114425 w 8882063"/>
              <a:gd name="connsiteY1" fmla="*/ 1044551 h 1463651"/>
              <a:gd name="connsiteX2" fmla="*/ 2421731 w 8882063"/>
              <a:gd name="connsiteY2" fmla="*/ 651645 h 1463651"/>
              <a:gd name="connsiteX3" fmla="*/ 3552826 w 8882063"/>
              <a:gd name="connsiteY3" fmla="*/ 392089 h 1463651"/>
              <a:gd name="connsiteX4" fmla="*/ 4672013 w 8882063"/>
              <a:gd name="connsiteY4" fmla="*/ 194445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114425 w 8882063"/>
              <a:gd name="connsiteY1" fmla="*/ 1044551 h 1463651"/>
              <a:gd name="connsiteX2" fmla="*/ 2421731 w 8882063"/>
              <a:gd name="connsiteY2" fmla="*/ 651645 h 1463651"/>
              <a:gd name="connsiteX3" fmla="*/ 3552826 w 8882063"/>
              <a:gd name="connsiteY3" fmla="*/ 392089 h 1463651"/>
              <a:gd name="connsiteX4" fmla="*/ 4667250 w 8882063"/>
              <a:gd name="connsiteY4" fmla="*/ 130151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114425 w 8882063"/>
              <a:gd name="connsiteY1" fmla="*/ 1044551 h 1463651"/>
              <a:gd name="connsiteX2" fmla="*/ 2421731 w 8882063"/>
              <a:gd name="connsiteY2" fmla="*/ 651645 h 1463651"/>
              <a:gd name="connsiteX3" fmla="*/ 3552826 w 8882063"/>
              <a:gd name="connsiteY3" fmla="*/ 392089 h 1463651"/>
              <a:gd name="connsiteX4" fmla="*/ 4662488 w 8882063"/>
              <a:gd name="connsiteY4" fmla="*/ 201588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59706 h 1459706"/>
              <a:gd name="connsiteX1" fmla="*/ 1114425 w 8882063"/>
              <a:gd name="connsiteY1" fmla="*/ 1040606 h 1459706"/>
              <a:gd name="connsiteX2" fmla="*/ 2421731 w 8882063"/>
              <a:gd name="connsiteY2" fmla="*/ 647700 h 1459706"/>
              <a:gd name="connsiteX3" fmla="*/ 3552826 w 8882063"/>
              <a:gd name="connsiteY3" fmla="*/ 388144 h 1459706"/>
              <a:gd name="connsiteX4" fmla="*/ 4662488 w 8882063"/>
              <a:gd name="connsiteY4" fmla="*/ 197643 h 1459706"/>
              <a:gd name="connsiteX5" fmla="*/ 5719763 w 8882063"/>
              <a:gd name="connsiteY5" fmla="*/ 28575 h 1459706"/>
              <a:gd name="connsiteX6" fmla="*/ 6796088 w 8882063"/>
              <a:gd name="connsiteY6" fmla="*/ 0 h 1459706"/>
              <a:gd name="connsiteX7" fmla="*/ 7958138 w 8882063"/>
              <a:gd name="connsiteY7" fmla="*/ 9525 h 1459706"/>
              <a:gd name="connsiteX8" fmla="*/ 8882063 w 8882063"/>
              <a:gd name="connsiteY8" fmla="*/ 57150 h 1459706"/>
              <a:gd name="connsiteX0" fmla="*/ 0 w 8882063"/>
              <a:gd name="connsiteY0" fmla="*/ 1463526 h 1463526"/>
              <a:gd name="connsiteX1" fmla="*/ 1114425 w 8882063"/>
              <a:gd name="connsiteY1" fmla="*/ 1044426 h 1463526"/>
              <a:gd name="connsiteX2" fmla="*/ 2421731 w 8882063"/>
              <a:gd name="connsiteY2" fmla="*/ 651520 h 1463526"/>
              <a:gd name="connsiteX3" fmla="*/ 3552826 w 8882063"/>
              <a:gd name="connsiteY3" fmla="*/ 391964 h 1463526"/>
              <a:gd name="connsiteX4" fmla="*/ 4662488 w 8882063"/>
              <a:gd name="connsiteY4" fmla="*/ 201463 h 1463526"/>
              <a:gd name="connsiteX5" fmla="*/ 5726906 w 8882063"/>
              <a:gd name="connsiteY5" fmla="*/ 82401 h 1463526"/>
              <a:gd name="connsiteX6" fmla="*/ 6796088 w 8882063"/>
              <a:gd name="connsiteY6" fmla="*/ 3820 h 1463526"/>
              <a:gd name="connsiteX7" fmla="*/ 7958138 w 8882063"/>
              <a:gd name="connsiteY7" fmla="*/ 13345 h 1463526"/>
              <a:gd name="connsiteX8" fmla="*/ 8882063 w 8882063"/>
              <a:gd name="connsiteY8" fmla="*/ 60970 h 1463526"/>
              <a:gd name="connsiteX0" fmla="*/ 0 w 8882063"/>
              <a:gd name="connsiteY0" fmla="*/ 1462534 h 1462534"/>
              <a:gd name="connsiteX1" fmla="*/ 1114425 w 8882063"/>
              <a:gd name="connsiteY1" fmla="*/ 1043434 h 1462534"/>
              <a:gd name="connsiteX2" fmla="*/ 2421731 w 8882063"/>
              <a:gd name="connsiteY2" fmla="*/ 650528 h 1462534"/>
              <a:gd name="connsiteX3" fmla="*/ 3552826 w 8882063"/>
              <a:gd name="connsiteY3" fmla="*/ 390972 h 1462534"/>
              <a:gd name="connsiteX4" fmla="*/ 4662488 w 8882063"/>
              <a:gd name="connsiteY4" fmla="*/ 200471 h 1462534"/>
              <a:gd name="connsiteX5" fmla="*/ 5726906 w 8882063"/>
              <a:gd name="connsiteY5" fmla="*/ 81409 h 1462534"/>
              <a:gd name="connsiteX6" fmla="*/ 6807994 w 8882063"/>
              <a:gd name="connsiteY6" fmla="*/ 300484 h 1462534"/>
              <a:gd name="connsiteX7" fmla="*/ 7958138 w 8882063"/>
              <a:gd name="connsiteY7" fmla="*/ 12353 h 1462534"/>
              <a:gd name="connsiteX8" fmla="*/ 8882063 w 8882063"/>
              <a:gd name="connsiteY8" fmla="*/ 59978 h 1462534"/>
              <a:gd name="connsiteX0" fmla="*/ 0 w 8882063"/>
              <a:gd name="connsiteY0" fmla="*/ 1454930 h 1454930"/>
              <a:gd name="connsiteX1" fmla="*/ 1114425 w 8882063"/>
              <a:gd name="connsiteY1" fmla="*/ 1035830 h 1454930"/>
              <a:gd name="connsiteX2" fmla="*/ 2421731 w 8882063"/>
              <a:gd name="connsiteY2" fmla="*/ 642924 h 1454930"/>
              <a:gd name="connsiteX3" fmla="*/ 3552826 w 8882063"/>
              <a:gd name="connsiteY3" fmla="*/ 383368 h 1454930"/>
              <a:gd name="connsiteX4" fmla="*/ 4662488 w 8882063"/>
              <a:gd name="connsiteY4" fmla="*/ 192867 h 1454930"/>
              <a:gd name="connsiteX5" fmla="*/ 5726906 w 8882063"/>
              <a:gd name="connsiteY5" fmla="*/ 73805 h 1454930"/>
              <a:gd name="connsiteX6" fmla="*/ 6829425 w 8882063"/>
              <a:gd name="connsiteY6" fmla="*/ 9511 h 1454930"/>
              <a:gd name="connsiteX7" fmla="*/ 7958138 w 8882063"/>
              <a:gd name="connsiteY7" fmla="*/ 4749 h 1454930"/>
              <a:gd name="connsiteX8" fmla="*/ 8882063 w 8882063"/>
              <a:gd name="connsiteY8" fmla="*/ 52374 h 1454930"/>
              <a:gd name="connsiteX0" fmla="*/ 0 w 8882063"/>
              <a:gd name="connsiteY0" fmla="*/ 1477751 h 1477751"/>
              <a:gd name="connsiteX1" fmla="*/ 1114425 w 8882063"/>
              <a:gd name="connsiteY1" fmla="*/ 1058651 h 1477751"/>
              <a:gd name="connsiteX2" fmla="*/ 2421731 w 8882063"/>
              <a:gd name="connsiteY2" fmla="*/ 665745 h 1477751"/>
              <a:gd name="connsiteX3" fmla="*/ 3552826 w 8882063"/>
              <a:gd name="connsiteY3" fmla="*/ 406189 h 1477751"/>
              <a:gd name="connsiteX4" fmla="*/ 4662488 w 8882063"/>
              <a:gd name="connsiteY4" fmla="*/ 215688 h 1477751"/>
              <a:gd name="connsiteX5" fmla="*/ 5726906 w 8882063"/>
              <a:gd name="connsiteY5" fmla="*/ 96626 h 1477751"/>
              <a:gd name="connsiteX6" fmla="*/ 6829425 w 8882063"/>
              <a:gd name="connsiteY6" fmla="*/ 32332 h 1477751"/>
              <a:gd name="connsiteX7" fmla="*/ 7958138 w 8882063"/>
              <a:gd name="connsiteY7" fmla="*/ 1376 h 1477751"/>
              <a:gd name="connsiteX8" fmla="*/ 8882063 w 8882063"/>
              <a:gd name="connsiteY8" fmla="*/ 75195 h 1477751"/>
              <a:gd name="connsiteX0" fmla="*/ 0 w 8882063"/>
              <a:gd name="connsiteY0" fmla="*/ 1451097 h 1451097"/>
              <a:gd name="connsiteX1" fmla="*/ 1114425 w 8882063"/>
              <a:gd name="connsiteY1" fmla="*/ 1031997 h 1451097"/>
              <a:gd name="connsiteX2" fmla="*/ 2421731 w 8882063"/>
              <a:gd name="connsiteY2" fmla="*/ 639091 h 1451097"/>
              <a:gd name="connsiteX3" fmla="*/ 3552826 w 8882063"/>
              <a:gd name="connsiteY3" fmla="*/ 379535 h 1451097"/>
              <a:gd name="connsiteX4" fmla="*/ 4662488 w 8882063"/>
              <a:gd name="connsiteY4" fmla="*/ 189034 h 1451097"/>
              <a:gd name="connsiteX5" fmla="*/ 5726906 w 8882063"/>
              <a:gd name="connsiteY5" fmla="*/ 69972 h 1451097"/>
              <a:gd name="connsiteX6" fmla="*/ 6829425 w 8882063"/>
              <a:gd name="connsiteY6" fmla="*/ 5678 h 1451097"/>
              <a:gd name="connsiteX7" fmla="*/ 7958138 w 8882063"/>
              <a:gd name="connsiteY7" fmla="*/ 8060 h 1451097"/>
              <a:gd name="connsiteX8" fmla="*/ 8882063 w 8882063"/>
              <a:gd name="connsiteY8" fmla="*/ 48541 h 1451097"/>
              <a:gd name="connsiteX0" fmla="*/ 0 w 8893969"/>
              <a:gd name="connsiteY0" fmla="*/ 1451565 h 1451565"/>
              <a:gd name="connsiteX1" fmla="*/ 1114425 w 8893969"/>
              <a:gd name="connsiteY1" fmla="*/ 1032465 h 1451565"/>
              <a:gd name="connsiteX2" fmla="*/ 2421731 w 8893969"/>
              <a:gd name="connsiteY2" fmla="*/ 639559 h 1451565"/>
              <a:gd name="connsiteX3" fmla="*/ 3552826 w 8893969"/>
              <a:gd name="connsiteY3" fmla="*/ 380003 h 1451565"/>
              <a:gd name="connsiteX4" fmla="*/ 4662488 w 8893969"/>
              <a:gd name="connsiteY4" fmla="*/ 189502 h 1451565"/>
              <a:gd name="connsiteX5" fmla="*/ 5726906 w 8893969"/>
              <a:gd name="connsiteY5" fmla="*/ 70440 h 1451565"/>
              <a:gd name="connsiteX6" fmla="*/ 6829425 w 8893969"/>
              <a:gd name="connsiteY6" fmla="*/ 6146 h 1451565"/>
              <a:gd name="connsiteX7" fmla="*/ 7958138 w 8893969"/>
              <a:gd name="connsiteY7" fmla="*/ 8528 h 1451565"/>
              <a:gd name="connsiteX8" fmla="*/ 8893969 w 8893969"/>
              <a:gd name="connsiteY8" fmla="*/ 58534 h 1451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3969" h="1451565">
                <a:moveTo>
                  <a:pt x="0" y="1451565"/>
                </a:moveTo>
                <a:cubicBezTo>
                  <a:pt x="345281" y="1315040"/>
                  <a:pt x="710803" y="1167799"/>
                  <a:pt x="1114425" y="1032465"/>
                </a:cubicBezTo>
                <a:cubicBezTo>
                  <a:pt x="1518047" y="897131"/>
                  <a:pt x="2015331" y="748303"/>
                  <a:pt x="2421731" y="639559"/>
                </a:cubicBezTo>
                <a:cubicBezTo>
                  <a:pt x="2828131" y="530815"/>
                  <a:pt x="3179367" y="455012"/>
                  <a:pt x="3552826" y="380003"/>
                </a:cubicBezTo>
                <a:cubicBezTo>
                  <a:pt x="3926285" y="304994"/>
                  <a:pt x="4300141" y="241096"/>
                  <a:pt x="4662488" y="189502"/>
                </a:cubicBezTo>
                <a:cubicBezTo>
                  <a:pt x="5024835" y="137908"/>
                  <a:pt x="5365750" y="100999"/>
                  <a:pt x="5726906" y="70440"/>
                </a:cubicBezTo>
                <a:cubicBezTo>
                  <a:pt x="6088062" y="39881"/>
                  <a:pt x="6457553" y="16465"/>
                  <a:pt x="6829425" y="6146"/>
                </a:cubicBezTo>
                <a:cubicBezTo>
                  <a:pt x="7201297" y="-4173"/>
                  <a:pt x="7614047" y="-203"/>
                  <a:pt x="7958138" y="8528"/>
                </a:cubicBezTo>
                <a:cubicBezTo>
                  <a:pt x="8302229" y="17259"/>
                  <a:pt x="8605837" y="39484"/>
                  <a:pt x="8893969" y="58534"/>
                </a:cubicBezTo>
              </a:path>
            </a:pathLst>
          </a:custGeom>
          <a:noFill/>
          <a:ln w="19050" cap="flat" cmpd="sng" algn="ctr">
            <a:solidFill>
              <a:srgbClr val="B3FFB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B3FFB3"/>
              </a:solidFill>
              <a:effectLst/>
              <a:latin typeface="Times New Roman" pitchFamily="18" charset="0"/>
            </a:endParaRPr>
          </a:p>
        </p:txBody>
      </p:sp>
      <p:cxnSp>
        <p:nvCxnSpPr>
          <p:cNvPr id="241" name="Straight Connector 240"/>
          <p:cNvCxnSpPr/>
          <p:nvPr/>
        </p:nvCxnSpPr>
        <p:spPr>
          <a:xfrm flipV="1">
            <a:off x="1806222" y="5238045"/>
            <a:ext cx="338667" cy="349955"/>
          </a:xfrm>
          <a:prstGeom prst="line">
            <a:avLst/>
          </a:prstGeom>
          <a:ln>
            <a:solidFill>
              <a:srgbClr val="FFCC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242" name="TextBox 241"/>
          <p:cNvSpPr txBox="1"/>
          <p:nvPr/>
        </p:nvSpPr>
        <p:spPr>
          <a:xfrm>
            <a:off x="2066598" y="5256656"/>
            <a:ext cx="974050" cy="461665"/>
          </a:xfrm>
          <a:prstGeom prst="rect">
            <a:avLst/>
          </a:prstGeom>
          <a:noFill/>
        </p:spPr>
        <p:txBody>
          <a:bodyPr wrap="square" rtlCol="0">
            <a:spAutoFit/>
          </a:bodyPr>
          <a:lstStyle/>
          <a:p>
            <a:pPr algn="ctr"/>
            <a:r>
              <a:rPr lang="en-US" sz="1200" cap="small" dirty="0" smtClean="0">
                <a:solidFill>
                  <a:srgbClr val="FFCC00"/>
                </a:solidFill>
                <a:latin typeface="+mn-lt"/>
              </a:rPr>
              <a:t>Sun moves  ~1°/day</a:t>
            </a:r>
            <a:endParaRPr lang="en-US" sz="1200" cap="small" dirty="0">
              <a:solidFill>
                <a:srgbClr val="FFCC00"/>
              </a:solidFill>
              <a:latin typeface="+mn-lt"/>
            </a:endParaRPr>
          </a:p>
        </p:txBody>
      </p:sp>
      <p:sp>
        <p:nvSpPr>
          <p:cNvPr id="218" name="4-Point Star 217"/>
          <p:cNvSpPr/>
          <p:nvPr/>
        </p:nvSpPr>
        <p:spPr>
          <a:xfrm>
            <a:off x="7824446" y="1766342"/>
            <a:ext cx="274320" cy="274320"/>
          </a:xfrm>
          <a:prstGeom prst="star4">
            <a:avLst/>
          </a:pr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4-Point Star 213"/>
          <p:cNvSpPr/>
          <p:nvPr/>
        </p:nvSpPr>
        <p:spPr>
          <a:xfrm>
            <a:off x="3275012" y="3905250"/>
            <a:ext cx="274320" cy="274320"/>
          </a:xfrm>
          <a:prstGeom prst="star4">
            <a:avLst/>
          </a:prstGeom>
          <a:noFill/>
          <a:ln w="1905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TextBox 243"/>
          <p:cNvSpPr txBox="1"/>
          <p:nvPr/>
        </p:nvSpPr>
        <p:spPr>
          <a:xfrm>
            <a:off x="7276552" y="4359957"/>
            <a:ext cx="910163" cy="276999"/>
          </a:xfrm>
          <a:prstGeom prst="rect">
            <a:avLst/>
          </a:prstGeom>
          <a:noFill/>
        </p:spPr>
        <p:txBody>
          <a:bodyPr wrap="square" rtlCol="0">
            <a:spAutoFit/>
          </a:bodyPr>
          <a:lstStyle/>
          <a:p>
            <a:pPr algn="l"/>
            <a:r>
              <a:rPr lang="en-US" sz="1200" dirty="0" smtClean="0">
                <a:solidFill>
                  <a:srgbClr val="FFFFFF"/>
                </a:solidFill>
                <a:latin typeface="+mn-lt"/>
              </a:rPr>
              <a:t>Sirius</a:t>
            </a:r>
            <a:endParaRPr lang="en-US" sz="1200" dirty="0">
              <a:solidFill>
                <a:srgbClr val="FFFFFF"/>
              </a:solidFill>
              <a:latin typeface="+mn-lt"/>
            </a:endParaRPr>
          </a:p>
        </p:txBody>
      </p:sp>
      <p:sp>
        <p:nvSpPr>
          <p:cNvPr id="245" name="TextBox 244"/>
          <p:cNvSpPr txBox="1"/>
          <p:nvPr/>
        </p:nvSpPr>
        <p:spPr>
          <a:xfrm>
            <a:off x="7200900" y="2940732"/>
            <a:ext cx="966765" cy="276999"/>
          </a:xfrm>
          <a:prstGeom prst="rect">
            <a:avLst/>
          </a:prstGeom>
          <a:noFill/>
        </p:spPr>
        <p:txBody>
          <a:bodyPr wrap="square" rtlCol="0">
            <a:spAutoFit/>
          </a:bodyPr>
          <a:lstStyle/>
          <a:p>
            <a:pPr algn="r"/>
            <a:r>
              <a:rPr lang="en-US" sz="1200" dirty="0" smtClean="0">
                <a:solidFill>
                  <a:srgbClr val="FFFFFF"/>
                </a:solidFill>
                <a:latin typeface="+mn-lt"/>
              </a:rPr>
              <a:t>Betelgeuse</a:t>
            </a:r>
            <a:endParaRPr lang="en-US" sz="1200" dirty="0">
              <a:solidFill>
                <a:srgbClr val="FFFFFF"/>
              </a:solidFill>
              <a:latin typeface="+mn-lt"/>
            </a:endParaRPr>
          </a:p>
        </p:txBody>
      </p:sp>
      <p:sp>
        <p:nvSpPr>
          <p:cNvPr id="246" name="TextBox 245"/>
          <p:cNvSpPr txBox="1"/>
          <p:nvPr/>
        </p:nvSpPr>
        <p:spPr>
          <a:xfrm>
            <a:off x="5572125" y="1873932"/>
            <a:ext cx="700065" cy="276999"/>
          </a:xfrm>
          <a:prstGeom prst="rect">
            <a:avLst/>
          </a:prstGeom>
          <a:noFill/>
        </p:spPr>
        <p:txBody>
          <a:bodyPr wrap="square" rtlCol="0">
            <a:spAutoFit/>
          </a:bodyPr>
          <a:lstStyle/>
          <a:p>
            <a:pPr algn="r"/>
            <a:r>
              <a:rPr lang="en-US" sz="1200" dirty="0" smtClean="0">
                <a:solidFill>
                  <a:srgbClr val="FFFFFF"/>
                </a:solidFill>
                <a:latin typeface="+mn-lt"/>
              </a:rPr>
              <a:t>Pollux</a:t>
            </a:r>
            <a:endParaRPr lang="en-US" sz="1200" dirty="0">
              <a:solidFill>
                <a:srgbClr val="FFFFFF"/>
              </a:solidFill>
              <a:latin typeface="+mn-lt"/>
            </a:endParaRPr>
          </a:p>
        </p:txBody>
      </p:sp>
      <p:sp>
        <p:nvSpPr>
          <p:cNvPr id="247" name="TextBox 246"/>
          <p:cNvSpPr txBox="1"/>
          <p:nvPr/>
        </p:nvSpPr>
        <p:spPr>
          <a:xfrm>
            <a:off x="5667375" y="1597707"/>
            <a:ext cx="700065" cy="276999"/>
          </a:xfrm>
          <a:prstGeom prst="rect">
            <a:avLst/>
          </a:prstGeom>
          <a:noFill/>
        </p:spPr>
        <p:txBody>
          <a:bodyPr wrap="square" rtlCol="0">
            <a:spAutoFit/>
          </a:bodyPr>
          <a:lstStyle/>
          <a:p>
            <a:pPr algn="r"/>
            <a:r>
              <a:rPr lang="en-US" sz="1200" dirty="0" smtClean="0">
                <a:solidFill>
                  <a:srgbClr val="FFFFFF"/>
                </a:solidFill>
                <a:latin typeface="+mn-lt"/>
              </a:rPr>
              <a:t>Castor</a:t>
            </a:r>
            <a:endParaRPr lang="en-US" sz="1200" dirty="0">
              <a:solidFill>
                <a:srgbClr val="FFFFFF"/>
              </a:solidFill>
              <a:latin typeface="+mn-lt"/>
            </a:endParaRPr>
          </a:p>
        </p:txBody>
      </p:sp>
      <p:cxnSp>
        <p:nvCxnSpPr>
          <p:cNvPr id="250" name="Straight Connector 249"/>
          <p:cNvCxnSpPr/>
          <p:nvPr/>
        </p:nvCxnSpPr>
        <p:spPr bwMode="auto">
          <a:xfrm flipH="1">
            <a:off x="6605848" y="3164681"/>
            <a:ext cx="92608" cy="11607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53" name="TextBox 252"/>
          <p:cNvSpPr txBox="1"/>
          <p:nvPr/>
        </p:nvSpPr>
        <p:spPr>
          <a:xfrm>
            <a:off x="5777265" y="3170124"/>
            <a:ext cx="910163" cy="276999"/>
          </a:xfrm>
          <a:prstGeom prst="rect">
            <a:avLst/>
          </a:prstGeom>
          <a:noFill/>
        </p:spPr>
        <p:txBody>
          <a:bodyPr wrap="square" rtlCol="0">
            <a:spAutoFit/>
          </a:bodyPr>
          <a:lstStyle/>
          <a:p>
            <a:r>
              <a:rPr lang="en-US" sz="1200" dirty="0" smtClean="0">
                <a:solidFill>
                  <a:srgbClr val="FFFFFF"/>
                </a:solidFill>
                <a:latin typeface="+mn-lt"/>
              </a:rPr>
              <a:t>Procyon</a:t>
            </a:r>
            <a:endParaRPr lang="en-US" sz="1200" dirty="0">
              <a:solidFill>
                <a:srgbClr val="FFFFFF"/>
              </a:solidFill>
              <a:latin typeface="+mn-lt"/>
            </a:endParaRPr>
          </a:p>
        </p:txBody>
      </p:sp>
      <p:sp>
        <p:nvSpPr>
          <p:cNvPr id="254" name="Freeform 253"/>
          <p:cNvSpPr/>
          <p:nvPr/>
        </p:nvSpPr>
        <p:spPr bwMode="auto">
          <a:xfrm>
            <a:off x="2166939" y="4632533"/>
            <a:ext cx="342900" cy="51375"/>
          </a:xfrm>
          <a:custGeom>
            <a:avLst/>
            <a:gdLst>
              <a:gd name="connsiteX0" fmla="*/ 0 w 359568"/>
              <a:gd name="connsiteY0" fmla="*/ 2978 h 34082"/>
              <a:gd name="connsiteX1" fmla="*/ 150018 w 359568"/>
              <a:gd name="connsiteY1" fmla="*/ 2978 h 34082"/>
              <a:gd name="connsiteX2" fmla="*/ 90487 w 359568"/>
              <a:gd name="connsiteY2" fmla="*/ 33935 h 34082"/>
              <a:gd name="connsiteX3" fmla="*/ 359568 w 359568"/>
              <a:gd name="connsiteY3" fmla="*/ 12503 h 34082"/>
              <a:gd name="connsiteX0" fmla="*/ 0 w 361950"/>
              <a:gd name="connsiteY0" fmla="*/ 2978 h 36455"/>
              <a:gd name="connsiteX1" fmla="*/ 150018 w 361950"/>
              <a:gd name="connsiteY1" fmla="*/ 2978 h 36455"/>
              <a:gd name="connsiteX2" fmla="*/ 90487 w 361950"/>
              <a:gd name="connsiteY2" fmla="*/ 33935 h 36455"/>
              <a:gd name="connsiteX3" fmla="*/ 361950 w 361950"/>
              <a:gd name="connsiteY3" fmla="*/ 26791 h 36455"/>
              <a:gd name="connsiteX0" fmla="*/ 0 w 359568"/>
              <a:gd name="connsiteY0" fmla="*/ 2978 h 34374"/>
              <a:gd name="connsiteX1" fmla="*/ 150018 w 359568"/>
              <a:gd name="connsiteY1" fmla="*/ 2978 h 34374"/>
              <a:gd name="connsiteX2" fmla="*/ 90487 w 359568"/>
              <a:gd name="connsiteY2" fmla="*/ 33935 h 34374"/>
              <a:gd name="connsiteX3" fmla="*/ 359568 w 359568"/>
              <a:gd name="connsiteY3" fmla="*/ 17266 h 34374"/>
              <a:gd name="connsiteX0" fmla="*/ 0 w 359568"/>
              <a:gd name="connsiteY0" fmla="*/ 79 h 64961"/>
              <a:gd name="connsiteX1" fmla="*/ 178593 w 359568"/>
              <a:gd name="connsiteY1" fmla="*/ 64372 h 64961"/>
              <a:gd name="connsiteX2" fmla="*/ 90487 w 359568"/>
              <a:gd name="connsiteY2" fmla="*/ 31036 h 64961"/>
              <a:gd name="connsiteX3" fmla="*/ 359568 w 359568"/>
              <a:gd name="connsiteY3" fmla="*/ 14367 h 64961"/>
              <a:gd name="connsiteX0" fmla="*/ 0 w 345281"/>
              <a:gd name="connsiteY0" fmla="*/ 42862 h 50850"/>
              <a:gd name="connsiteX1" fmla="*/ 164306 w 345281"/>
              <a:gd name="connsiteY1" fmla="*/ 50005 h 50850"/>
              <a:gd name="connsiteX2" fmla="*/ 76200 w 345281"/>
              <a:gd name="connsiteY2" fmla="*/ 16669 h 50850"/>
              <a:gd name="connsiteX3" fmla="*/ 345281 w 345281"/>
              <a:gd name="connsiteY3" fmla="*/ 0 h 50850"/>
              <a:gd name="connsiteX0" fmla="*/ 0 w 345281"/>
              <a:gd name="connsiteY0" fmla="*/ 58476 h 68286"/>
              <a:gd name="connsiteX1" fmla="*/ 164306 w 345281"/>
              <a:gd name="connsiteY1" fmla="*/ 65619 h 68286"/>
              <a:gd name="connsiteX2" fmla="*/ 80962 w 345281"/>
              <a:gd name="connsiteY2" fmla="*/ 1326 h 68286"/>
              <a:gd name="connsiteX3" fmla="*/ 345281 w 345281"/>
              <a:gd name="connsiteY3" fmla="*/ 15614 h 68286"/>
              <a:gd name="connsiteX0" fmla="*/ 0 w 354806"/>
              <a:gd name="connsiteY0" fmla="*/ 58673 h 68483"/>
              <a:gd name="connsiteX1" fmla="*/ 164306 w 354806"/>
              <a:gd name="connsiteY1" fmla="*/ 65816 h 68483"/>
              <a:gd name="connsiteX2" fmla="*/ 80962 w 354806"/>
              <a:gd name="connsiteY2" fmla="*/ 1523 h 68483"/>
              <a:gd name="connsiteX3" fmla="*/ 354806 w 354806"/>
              <a:gd name="connsiteY3" fmla="*/ 13430 h 68483"/>
              <a:gd name="connsiteX0" fmla="*/ 0 w 354806"/>
              <a:gd name="connsiteY0" fmla="*/ 57956 h 57956"/>
              <a:gd name="connsiteX1" fmla="*/ 169069 w 354806"/>
              <a:gd name="connsiteY1" fmla="*/ 48430 h 57956"/>
              <a:gd name="connsiteX2" fmla="*/ 80962 w 354806"/>
              <a:gd name="connsiteY2" fmla="*/ 806 h 57956"/>
              <a:gd name="connsiteX3" fmla="*/ 354806 w 354806"/>
              <a:gd name="connsiteY3" fmla="*/ 12713 h 57956"/>
              <a:gd name="connsiteX0" fmla="*/ 0 w 354806"/>
              <a:gd name="connsiteY0" fmla="*/ 57956 h 57956"/>
              <a:gd name="connsiteX1" fmla="*/ 169069 w 354806"/>
              <a:gd name="connsiteY1" fmla="*/ 48430 h 57956"/>
              <a:gd name="connsiteX2" fmla="*/ 80962 w 354806"/>
              <a:gd name="connsiteY2" fmla="*/ 806 h 57956"/>
              <a:gd name="connsiteX3" fmla="*/ 354806 w 354806"/>
              <a:gd name="connsiteY3" fmla="*/ 12713 h 57956"/>
              <a:gd name="connsiteX0" fmla="*/ 0 w 352425"/>
              <a:gd name="connsiteY0" fmla="*/ 58533 h 58533"/>
              <a:gd name="connsiteX1" fmla="*/ 169069 w 352425"/>
              <a:gd name="connsiteY1" fmla="*/ 49007 h 58533"/>
              <a:gd name="connsiteX2" fmla="*/ 80962 w 352425"/>
              <a:gd name="connsiteY2" fmla="*/ 1383 h 58533"/>
              <a:gd name="connsiteX3" fmla="*/ 352425 w 352425"/>
              <a:gd name="connsiteY3" fmla="*/ 6146 h 58533"/>
              <a:gd name="connsiteX0" fmla="*/ 0 w 352425"/>
              <a:gd name="connsiteY0" fmla="*/ 59823 h 59823"/>
              <a:gd name="connsiteX1" fmla="*/ 169069 w 352425"/>
              <a:gd name="connsiteY1" fmla="*/ 50297 h 59823"/>
              <a:gd name="connsiteX2" fmla="*/ 80962 w 352425"/>
              <a:gd name="connsiteY2" fmla="*/ 2673 h 59823"/>
              <a:gd name="connsiteX3" fmla="*/ 352425 w 352425"/>
              <a:gd name="connsiteY3" fmla="*/ 7436 h 59823"/>
              <a:gd name="connsiteX0" fmla="*/ 0 w 352425"/>
              <a:gd name="connsiteY0" fmla="*/ 58529 h 58529"/>
              <a:gd name="connsiteX1" fmla="*/ 169069 w 352425"/>
              <a:gd name="connsiteY1" fmla="*/ 49003 h 58529"/>
              <a:gd name="connsiteX2" fmla="*/ 80962 w 352425"/>
              <a:gd name="connsiteY2" fmla="*/ 1379 h 58529"/>
              <a:gd name="connsiteX3" fmla="*/ 352425 w 352425"/>
              <a:gd name="connsiteY3" fmla="*/ 13286 h 58529"/>
              <a:gd name="connsiteX0" fmla="*/ 0 w 342900"/>
              <a:gd name="connsiteY0" fmla="*/ 41861 h 50639"/>
              <a:gd name="connsiteX1" fmla="*/ 159544 w 342900"/>
              <a:gd name="connsiteY1" fmla="*/ 49003 h 50639"/>
              <a:gd name="connsiteX2" fmla="*/ 71437 w 342900"/>
              <a:gd name="connsiteY2" fmla="*/ 1379 h 50639"/>
              <a:gd name="connsiteX3" fmla="*/ 342900 w 342900"/>
              <a:gd name="connsiteY3" fmla="*/ 13286 h 50639"/>
              <a:gd name="connsiteX0" fmla="*/ 0 w 342900"/>
              <a:gd name="connsiteY0" fmla="*/ 41861 h 51375"/>
              <a:gd name="connsiteX1" fmla="*/ 159544 w 342900"/>
              <a:gd name="connsiteY1" fmla="*/ 49003 h 51375"/>
              <a:gd name="connsiteX2" fmla="*/ 71437 w 342900"/>
              <a:gd name="connsiteY2" fmla="*/ 1379 h 51375"/>
              <a:gd name="connsiteX3" fmla="*/ 342900 w 342900"/>
              <a:gd name="connsiteY3" fmla="*/ 13286 h 51375"/>
            </a:gdLst>
            <a:ahLst/>
            <a:cxnLst>
              <a:cxn ang="0">
                <a:pos x="connsiteX0" y="connsiteY0"/>
              </a:cxn>
              <a:cxn ang="0">
                <a:pos x="connsiteX1" y="connsiteY1"/>
              </a:cxn>
              <a:cxn ang="0">
                <a:pos x="connsiteX2" y="connsiteY2"/>
              </a:cxn>
              <a:cxn ang="0">
                <a:pos x="connsiteX3" y="connsiteY3"/>
              </a:cxn>
            </a:cxnLst>
            <a:rect l="l" t="t" r="r" b="b"/>
            <a:pathLst>
              <a:path w="342900" h="51375">
                <a:moveTo>
                  <a:pt x="0" y="41861"/>
                </a:moveTo>
                <a:cubicBezTo>
                  <a:pt x="67468" y="46424"/>
                  <a:pt x="147638" y="55750"/>
                  <a:pt x="159544" y="49003"/>
                </a:cubicBezTo>
                <a:cubicBezTo>
                  <a:pt x="171450" y="42256"/>
                  <a:pt x="40878" y="7332"/>
                  <a:pt x="71437" y="1379"/>
                </a:cubicBezTo>
                <a:cubicBezTo>
                  <a:pt x="101996" y="-4574"/>
                  <a:pt x="213916" y="10508"/>
                  <a:pt x="342900" y="13286"/>
                </a:cubicBezTo>
              </a:path>
            </a:pathLst>
          </a:custGeom>
          <a:noFill/>
          <a:ln w="9525" cap="flat" cmpd="sng" algn="ctr">
            <a:solidFill>
              <a:srgbClr val="FFFF66"/>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58" name="Freeform 257"/>
          <p:cNvSpPr/>
          <p:nvPr/>
        </p:nvSpPr>
        <p:spPr bwMode="auto">
          <a:xfrm>
            <a:off x="2720622" y="2195577"/>
            <a:ext cx="794770" cy="412156"/>
          </a:xfrm>
          <a:custGeom>
            <a:avLst/>
            <a:gdLst>
              <a:gd name="connsiteX0" fmla="*/ 812800 w 812800"/>
              <a:gd name="connsiteY0" fmla="*/ 0 h 383822"/>
              <a:gd name="connsiteX1" fmla="*/ 428978 w 812800"/>
              <a:gd name="connsiteY1" fmla="*/ 124178 h 383822"/>
              <a:gd name="connsiteX2" fmla="*/ 587022 w 812800"/>
              <a:gd name="connsiteY2" fmla="*/ 124178 h 383822"/>
              <a:gd name="connsiteX3" fmla="*/ 0 w 812800"/>
              <a:gd name="connsiteY3" fmla="*/ 383822 h 383822"/>
              <a:gd name="connsiteX0" fmla="*/ 846285 w 846285"/>
              <a:gd name="connsiteY0" fmla="*/ 0 h 425035"/>
              <a:gd name="connsiteX1" fmla="*/ 428978 w 846285"/>
              <a:gd name="connsiteY1" fmla="*/ 165391 h 425035"/>
              <a:gd name="connsiteX2" fmla="*/ 587022 w 846285"/>
              <a:gd name="connsiteY2" fmla="*/ 165391 h 425035"/>
              <a:gd name="connsiteX3" fmla="*/ 0 w 846285"/>
              <a:gd name="connsiteY3" fmla="*/ 425035 h 425035"/>
              <a:gd name="connsiteX0" fmla="*/ 846285 w 846285"/>
              <a:gd name="connsiteY0" fmla="*/ 0 h 425035"/>
              <a:gd name="connsiteX1" fmla="*/ 521706 w 846285"/>
              <a:gd name="connsiteY1" fmla="*/ 299331 h 425035"/>
              <a:gd name="connsiteX2" fmla="*/ 587022 w 846285"/>
              <a:gd name="connsiteY2" fmla="*/ 165391 h 425035"/>
              <a:gd name="connsiteX3" fmla="*/ 0 w 846285"/>
              <a:gd name="connsiteY3" fmla="*/ 425035 h 425035"/>
              <a:gd name="connsiteX0" fmla="*/ 846285 w 846285"/>
              <a:gd name="connsiteY0" fmla="*/ 0 h 425035"/>
              <a:gd name="connsiteX1" fmla="*/ 521706 w 846285"/>
              <a:gd name="connsiteY1" fmla="*/ 299331 h 425035"/>
              <a:gd name="connsiteX2" fmla="*/ 538083 w 846285"/>
              <a:gd name="connsiteY2" fmla="*/ 103573 h 425035"/>
              <a:gd name="connsiteX3" fmla="*/ 0 w 846285"/>
              <a:gd name="connsiteY3" fmla="*/ 425035 h 425035"/>
              <a:gd name="connsiteX0" fmla="*/ 846285 w 846285"/>
              <a:gd name="connsiteY0" fmla="*/ 0 h 425035"/>
              <a:gd name="connsiteX1" fmla="*/ 521706 w 846285"/>
              <a:gd name="connsiteY1" fmla="*/ 299331 h 425035"/>
              <a:gd name="connsiteX2" fmla="*/ 538083 w 846285"/>
              <a:gd name="connsiteY2" fmla="*/ 103573 h 425035"/>
              <a:gd name="connsiteX3" fmla="*/ 0 w 846285"/>
              <a:gd name="connsiteY3" fmla="*/ 425035 h 425035"/>
              <a:gd name="connsiteX0" fmla="*/ 846285 w 846285"/>
              <a:gd name="connsiteY0" fmla="*/ 0 h 425035"/>
              <a:gd name="connsiteX1" fmla="*/ 454736 w 846285"/>
              <a:gd name="connsiteY1" fmla="*/ 247815 h 425035"/>
              <a:gd name="connsiteX2" fmla="*/ 538083 w 846285"/>
              <a:gd name="connsiteY2" fmla="*/ 103573 h 425035"/>
              <a:gd name="connsiteX3" fmla="*/ 0 w 846285"/>
              <a:gd name="connsiteY3" fmla="*/ 425035 h 425035"/>
              <a:gd name="connsiteX0" fmla="*/ 846285 w 846285"/>
              <a:gd name="connsiteY0" fmla="*/ 0 h 425035"/>
              <a:gd name="connsiteX1" fmla="*/ 454736 w 846285"/>
              <a:gd name="connsiteY1" fmla="*/ 247815 h 425035"/>
              <a:gd name="connsiteX2" fmla="*/ 538083 w 846285"/>
              <a:gd name="connsiteY2" fmla="*/ 103573 h 425035"/>
              <a:gd name="connsiteX3" fmla="*/ 0 w 846285"/>
              <a:gd name="connsiteY3" fmla="*/ 425035 h 425035"/>
              <a:gd name="connsiteX0" fmla="*/ 794770 w 794770"/>
              <a:gd name="connsiteY0" fmla="*/ 0 h 412156"/>
              <a:gd name="connsiteX1" fmla="*/ 454736 w 794770"/>
              <a:gd name="connsiteY1" fmla="*/ 234936 h 412156"/>
              <a:gd name="connsiteX2" fmla="*/ 538083 w 794770"/>
              <a:gd name="connsiteY2" fmla="*/ 90694 h 412156"/>
              <a:gd name="connsiteX3" fmla="*/ 0 w 794770"/>
              <a:gd name="connsiteY3" fmla="*/ 412156 h 412156"/>
              <a:gd name="connsiteX0" fmla="*/ 794770 w 794770"/>
              <a:gd name="connsiteY0" fmla="*/ 0 h 412156"/>
              <a:gd name="connsiteX1" fmla="*/ 454736 w 794770"/>
              <a:gd name="connsiteY1" fmla="*/ 234936 h 412156"/>
              <a:gd name="connsiteX2" fmla="*/ 538083 w 794770"/>
              <a:gd name="connsiteY2" fmla="*/ 75239 h 412156"/>
              <a:gd name="connsiteX3" fmla="*/ 0 w 794770"/>
              <a:gd name="connsiteY3" fmla="*/ 412156 h 412156"/>
              <a:gd name="connsiteX0" fmla="*/ 794770 w 794770"/>
              <a:gd name="connsiteY0" fmla="*/ 0 h 412156"/>
              <a:gd name="connsiteX1" fmla="*/ 454736 w 794770"/>
              <a:gd name="connsiteY1" fmla="*/ 234936 h 412156"/>
              <a:gd name="connsiteX2" fmla="*/ 538083 w 794770"/>
              <a:gd name="connsiteY2" fmla="*/ 75239 h 412156"/>
              <a:gd name="connsiteX3" fmla="*/ 0 w 794770"/>
              <a:gd name="connsiteY3" fmla="*/ 412156 h 412156"/>
              <a:gd name="connsiteX0" fmla="*/ 794770 w 794770"/>
              <a:gd name="connsiteY0" fmla="*/ 0 h 412156"/>
              <a:gd name="connsiteX1" fmla="*/ 434130 w 794770"/>
              <a:gd name="connsiteY1" fmla="*/ 211754 h 412156"/>
              <a:gd name="connsiteX2" fmla="*/ 538083 w 794770"/>
              <a:gd name="connsiteY2" fmla="*/ 75239 h 412156"/>
              <a:gd name="connsiteX3" fmla="*/ 0 w 794770"/>
              <a:gd name="connsiteY3" fmla="*/ 412156 h 412156"/>
              <a:gd name="connsiteX0" fmla="*/ 794770 w 794770"/>
              <a:gd name="connsiteY0" fmla="*/ 0 h 412156"/>
              <a:gd name="connsiteX1" fmla="*/ 434130 w 794770"/>
              <a:gd name="connsiteY1" fmla="*/ 211754 h 412156"/>
              <a:gd name="connsiteX2" fmla="*/ 538083 w 794770"/>
              <a:gd name="connsiteY2" fmla="*/ 75239 h 412156"/>
              <a:gd name="connsiteX3" fmla="*/ 0 w 794770"/>
              <a:gd name="connsiteY3" fmla="*/ 412156 h 412156"/>
              <a:gd name="connsiteX0" fmla="*/ 794770 w 794770"/>
              <a:gd name="connsiteY0" fmla="*/ 0 h 412156"/>
              <a:gd name="connsiteX1" fmla="*/ 434130 w 794770"/>
              <a:gd name="connsiteY1" fmla="*/ 211754 h 412156"/>
              <a:gd name="connsiteX2" fmla="*/ 538083 w 794770"/>
              <a:gd name="connsiteY2" fmla="*/ 75239 h 412156"/>
              <a:gd name="connsiteX3" fmla="*/ 0 w 794770"/>
              <a:gd name="connsiteY3" fmla="*/ 412156 h 412156"/>
              <a:gd name="connsiteX0" fmla="*/ 794770 w 794770"/>
              <a:gd name="connsiteY0" fmla="*/ 0 h 412156"/>
              <a:gd name="connsiteX1" fmla="*/ 434130 w 794770"/>
              <a:gd name="connsiteY1" fmla="*/ 211754 h 412156"/>
              <a:gd name="connsiteX2" fmla="*/ 538083 w 794770"/>
              <a:gd name="connsiteY2" fmla="*/ 75239 h 412156"/>
              <a:gd name="connsiteX3" fmla="*/ 0 w 794770"/>
              <a:gd name="connsiteY3" fmla="*/ 412156 h 412156"/>
            </a:gdLst>
            <a:ahLst/>
            <a:cxnLst>
              <a:cxn ang="0">
                <a:pos x="connsiteX0" y="connsiteY0"/>
              </a:cxn>
              <a:cxn ang="0">
                <a:pos x="connsiteX1" y="connsiteY1"/>
              </a:cxn>
              <a:cxn ang="0">
                <a:pos x="connsiteX2" y="connsiteY2"/>
              </a:cxn>
              <a:cxn ang="0">
                <a:pos x="connsiteX3" y="connsiteY3"/>
              </a:cxn>
            </a:cxnLst>
            <a:rect l="l" t="t" r="r" b="b"/>
            <a:pathLst>
              <a:path w="794770" h="412156">
                <a:moveTo>
                  <a:pt x="794770" y="0"/>
                </a:moveTo>
                <a:cubicBezTo>
                  <a:pt x="657733" y="85226"/>
                  <a:pt x="502668" y="191486"/>
                  <a:pt x="434130" y="211754"/>
                </a:cubicBezTo>
                <a:cubicBezTo>
                  <a:pt x="365592" y="232022"/>
                  <a:pt x="618165" y="52142"/>
                  <a:pt x="538083" y="75239"/>
                </a:cubicBezTo>
                <a:cubicBezTo>
                  <a:pt x="458001" y="98336"/>
                  <a:pt x="265491" y="244728"/>
                  <a:pt x="0" y="412156"/>
                </a:cubicBezTo>
              </a:path>
            </a:pathLst>
          </a:custGeom>
          <a:noFill/>
          <a:ln w="9525"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29" name="TextBox 128"/>
          <p:cNvSpPr txBox="1"/>
          <p:nvPr/>
        </p:nvSpPr>
        <p:spPr>
          <a:xfrm>
            <a:off x="6521030" y="3205944"/>
            <a:ext cx="1399811" cy="276999"/>
          </a:xfrm>
          <a:prstGeom prst="rect">
            <a:avLst/>
          </a:prstGeom>
          <a:noFill/>
        </p:spPr>
        <p:txBody>
          <a:bodyPr wrap="square" rtlCol="0">
            <a:spAutoFit/>
          </a:bodyPr>
          <a:lstStyle/>
          <a:p>
            <a:pPr algn="ctr"/>
            <a:r>
              <a:rPr lang="en-US" sz="1200" cap="all" dirty="0" err="1" smtClean="0">
                <a:solidFill>
                  <a:srgbClr val="FFFFFF"/>
                </a:solidFill>
                <a:latin typeface="+mn-lt"/>
              </a:rPr>
              <a:t>Canis</a:t>
            </a:r>
            <a:r>
              <a:rPr lang="en-US" sz="1200" cap="all" dirty="0" smtClean="0">
                <a:solidFill>
                  <a:srgbClr val="FFFFFF"/>
                </a:solidFill>
                <a:latin typeface="+mn-lt"/>
              </a:rPr>
              <a:t> </a:t>
            </a:r>
            <a:r>
              <a:rPr lang="en-US" sz="1200" cap="all" dirty="0" err="1" smtClean="0">
                <a:solidFill>
                  <a:srgbClr val="FFFFFF"/>
                </a:solidFill>
                <a:latin typeface="+mn-lt"/>
              </a:rPr>
              <a:t>MINor</a:t>
            </a:r>
            <a:endParaRPr lang="en-US" sz="1200" cap="all" dirty="0">
              <a:solidFill>
                <a:srgbClr val="FFFFFF"/>
              </a:solidFill>
              <a:latin typeface="+mn-lt"/>
            </a:endParaRPr>
          </a:p>
        </p:txBody>
      </p:sp>
      <p:sp>
        <p:nvSpPr>
          <p:cNvPr id="19" name="TextBox 18"/>
          <p:cNvSpPr txBox="1"/>
          <p:nvPr/>
        </p:nvSpPr>
        <p:spPr>
          <a:xfrm>
            <a:off x="522513" y="831272"/>
            <a:ext cx="6852064" cy="646331"/>
          </a:xfrm>
          <a:prstGeom prst="rect">
            <a:avLst/>
          </a:prstGeom>
          <a:noFill/>
        </p:spPr>
        <p:txBody>
          <a:bodyPr wrap="square" rtlCol="0">
            <a:spAutoFit/>
          </a:bodyPr>
          <a:lstStyle/>
          <a:p>
            <a:r>
              <a:rPr lang="en-US" sz="3600" dirty="0" smtClean="0">
                <a:latin typeface="+mn-lt"/>
              </a:rPr>
              <a:t>The “surface” of the sky …</a:t>
            </a:r>
            <a:endParaRPr lang="en-US" sz="3600" dirty="0">
              <a:latin typeface="+mn-lt"/>
            </a:endParaRPr>
          </a:p>
        </p:txBody>
      </p:sp>
      <p:sp>
        <p:nvSpPr>
          <p:cNvPr id="122" name="TextBox 121"/>
          <p:cNvSpPr txBox="1"/>
          <p:nvPr/>
        </p:nvSpPr>
        <p:spPr>
          <a:xfrm>
            <a:off x="4344389" y="4035629"/>
            <a:ext cx="2008909" cy="1938992"/>
          </a:xfrm>
          <a:prstGeom prst="rect">
            <a:avLst/>
          </a:prstGeom>
          <a:noFill/>
        </p:spPr>
        <p:txBody>
          <a:bodyPr wrap="square" rtlCol="0">
            <a:spAutoFit/>
          </a:bodyPr>
          <a:lstStyle/>
          <a:p>
            <a:r>
              <a:rPr lang="en-US" sz="4000" dirty="0" smtClean="0">
                <a:solidFill>
                  <a:srgbClr val="99CCFF"/>
                </a:solidFill>
                <a:latin typeface="+mn-lt"/>
              </a:rPr>
              <a:t> … let’s go deeper</a:t>
            </a:r>
            <a:endParaRPr lang="en-US" sz="4000" dirty="0">
              <a:solidFill>
                <a:srgbClr val="99CCFF"/>
              </a:solidFill>
              <a:latin typeface="+mn-lt"/>
            </a:endParaRPr>
          </a:p>
        </p:txBody>
      </p:sp>
    </p:spTree>
    <p:extLst>
      <p:ext uri="{BB962C8B-B14F-4D97-AF65-F5344CB8AC3E}">
        <p14:creationId xmlns:p14="http://schemas.microsoft.com/office/powerpoint/2010/main" val="3600297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122"/>
                                        </p:tgtEl>
                                        <p:attrNameLst>
                                          <p:attrName>style.visibility</p:attrName>
                                        </p:attrNameLst>
                                      </p:cBhvr>
                                      <p:to>
                                        <p:strVal val="visible"/>
                                      </p:to>
                                    </p:set>
                                    <p:animEffect transition="in" filter="fade">
                                      <p:cBhvr>
                                        <p:cTn id="12" dur="1000"/>
                                        <p:tgtEl>
                                          <p:spTgt spid="122"/>
                                        </p:tgtEl>
                                      </p:cBhvr>
                                    </p:animEffect>
                                    <p:anim calcmode="lin" valueType="num">
                                      <p:cBhvr>
                                        <p:cTn id="13" dur="1000" fill="hold"/>
                                        <p:tgtEl>
                                          <p:spTgt spid="122"/>
                                        </p:tgtEl>
                                        <p:attrNameLst>
                                          <p:attrName>ppt_x</p:attrName>
                                        </p:attrNameLst>
                                      </p:cBhvr>
                                      <p:tavLst>
                                        <p:tav tm="0">
                                          <p:val>
                                            <p:strVal val="#ppt_x"/>
                                          </p:val>
                                        </p:tav>
                                        <p:tav tm="100000">
                                          <p:val>
                                            <p:strVal val="#ppt_x"/>
                                          </p:val>
                                        </p:tav>
                                      </p:tavLst>
                                    </p:anim>
                                    <p:anim calcmode="lin" valueType="num">
                                      <p:cBhvr>
                                        <p:cTn id="14" dur="1000" fill="hold"/>
                                        <p:tgtEl>
                                          <p:spTgt spid="1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2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04115"/>
            <a:ext cx="9144000" cy="5653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04116"/>
            <a:ext cx="9144000" cy="56538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04115"/>
            <a:ext cx="9144000" cy="5653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The Sky at Totality</a:t>
            </a:r>
            <a:endParaRPr lang="en-US" dirty="0"/>
          </a:p>
        </p:txBody>
      </p:sp>
      <p:cxnSp>
        <p:nvCxnSpPr>
          <p:cNvPr id="10" name="Straight Connector 9"/>
          <p:cNvCxnSpPr/>
          <p:nvPr/>
        </p:nvCxnSpPr>
        <p:spPr bwMode="auto">
          <a:xfrm>
            <a:off x="1042988" y="2624138"/>
            <a:ext cx="280987" cy="68341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Connector 13"/>
          <p:cNvCxnSpPr/>
          <p:nvPr/>
        </p:nvCxnSpPr>
        <p:spPr bwMode="auto">
          <a:xfrm>
            <a:off x="847726" y="2867025"/>
            <a:ext cx="457199" cy="45481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Connector 14"/>
          <p:cNvCxnSpPr/>
          <p:nvPr/>
        </p:nvCxnSpPr>
        <p:spPr bwMode="auto">
          <a:xfrm>
            <a:off x="1385888" y="3357563"/>
            <a:ext cx="240507" cy="476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Straight Connector 15"/>
          <p:cNvCxnSpPr/>
          <p:nvPr/>
        </p:nvCxnSpPr>
        <p:spPr bwMode="auto">
          <a:xfrm>
            <a:off x="2214563" y="2743200"/>
            <a:ext cx="90938" cy="54604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Straight Connector 20"/>
          <p:cNvCxnSpPr/>
          <p:nvPr/>
        </p:nvCxnSpPr>
        <p:spPr bwMode="auto">
          <a:xfrm>
            <a:off x="328613" y="2357438"/>
            <a:ext cx="471487" cy="46434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Straight Connector 22"/>
          <p:cNvCxnSpPr/>
          <p:nvPr/>
        </p:nvCxnSpPr>
        <p:spPr bwMode="auto">
          <a:xfrm flipH="1">
            <a:off x="1035844" y="2024063"/>
            <a:ext cx="16669" cy="54054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Straight Connector 24"/>
          <p:cNvCxnSpPr/>
          <p:nvPr/>
        </p:nvCxnSpPr>
        <p:spPr bwMode="auto">
          <a:xfrm flipH="1">
            <a:off x="326231" y="1797844"/>
            <a:ext cx="264321" cy="51435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Straight Connector 26"/>
          <p:cNvCxnSpPr/>
          <p:nvPr/>
        </p:nvCxnSpPr>
        <p:spPr bwMode="auto">
          <a:xfrm>
            <a:off x="631035" y="1783556"/>
            <a:ext cx="397665" cy="20002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Straight Connector 28"/>
          <p:cNvCxnSpPr/>
          <p:nvPr/>
        </p:nvCxnSpPr>
        <p:spPr bwMode="auto">
          <a:xfrm flipV="1">
            <a:off x="3405292" y="2955549"/>
            <a:ext cx="330314" cy="32383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Straight Connector 30"/>
          <p:cNvCxnSpPr/>
          <p:nvPr/>
        </p:nvCxnSpPr>
        <p:spPr bwMode="auto">
          <a:xfrm flipV="1">
            <a:off x="2254289" y="2633663"/>
            <a:ext cx="510342" cy="7125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Straight Connector 33"/>
          <p:cNvCxnSpPr/>
          <p:nvPr/>
        </p:nvCxnSpPr>
        <p:spPr bwMode="auto">
          <a:xfrm>
            <a:off x="3787376" y="2924752"/>
            <a:ext cx="780290" cy="7413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Straight Connector 34"/>
          <p:cNvCxnSpPr/>
          <p:nvPr/>
        </p:nvCxnSpPr>
        <p:spPr bwMode="auto">
          <a:xfrm>
            <a:off x="3831435" y="3194161"/>
            <a:ext cx="745328" cy="4195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Straight Connector 38"/>
          <p:cNvCxnSpPr/>
          <p:nvPr/>
        </p:nvCxnSpPr>
        <p:spPr bwMode="auto">
          <a:xfrm flipH="1" flipV="1">
            <a:off x="3766664" y="2960606"/>
            <a:ext cx="25279" cy="19429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 name="Straight Connector 40"/>
          <p:cNvCxnSpPr/>
          <p:nvPr/>
        </p:nvCxnSpPr>
        <p:spPr bwMode="auto">
          <a:xfrm flipH="1" flipV="1">
            <a:off x="4603783" y="3026334"/>
            <a:ext cx="13461" cy="12644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Straight Connector 41"/>
          <p:cNvCxnSpPr/>
          <p:nvPr/>
        </p:nvCxnSpPr>
        <p:spPr bwMode="auto">
          <a:xfrm flipH="1" flipV="1">
            <a:off x="4450659" y="2890545"/>
            <a:ext cx="116579" cy="8363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 name="Straight Connector 42"/>
          <p:cNvCxnSpPr/>
          <p:nvPr/>
        </p:nvCxnSpPr>
        <p:spPr bwMode="auto">
          <a:xfrm flipH="1" flipV="1">
            <a:off x="4797350" y="3258904"/>
            <a:ext cx="149512" cy="1950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Straight Connector 46"/>
          <p:cNvCxnSpPr/>
          <p:nvPr/>
        </p:nvCxnSpPr>
        <p:spPr bwMode="auto">
          <a:xfrm flipH="1" flipV="1">
            <a:off x="5469834" y="2199983"/>
            <a:ext cx="109435" cy="33366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 name="Straight Connector 47"/>
          <p:cNvCxnSpPr/>
          <p:nvPr/>
        </p:nvCxnSpPr>
        <p:spPr bwMode="auto">
          <a:xfrm flipH="1" flipV="1">
            <a:off x="4708885" y="2503484"/>
            <a:ext cx="63140" cy="5874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 name="Straight Connector 51"/>
          <p:cNvCxnSpPr/>
          <p:nvPr/>
        </p:nvCxnSpPr>
        <p:spPr bwMode="auto">
          <a:xfrm flipH="1">
            <a:off x="4451711" y="2500313"/>
            <a:ext cx="217920" cy="15557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 name="Straight Connector 52"/>
          <p:cNvCxnSpPr/>
          <p:nvPr/>
        </p:nvCxnSpPr>
        <p:spPr bwMode="auto">
          <a:xfrm flipV="1">
            <a:off x="4421981" y="2693985"/>
            <a:ext cx="3535" cy="13732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 name="Straight Connector 58"/>
          <p:cNvCxnSpPr/>
          <p:nvPr/>
        </p:nvCxnSpPr>
        <p:spPr bwMode="auto">
          <a:xfrm flipH="1" flipV="1">
            <a:off x="5591278" y="2595272"/>
            <a:ext cx="11803" cy="12173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 name="Straight Connector 60"/>
          <p:cNvCxnSpPr/>
          <p:nvPr/>
        </p:nvCxnSpPr>
        <p:spPr bwMode="auto">
          <a:xfrm flipV="1">
            <a:off x="5491163" y="2781010"/>
            <a:ext cx="100116" cy="29556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2" name="Straight Connector 61"/>
          <p:cNvCxnSpPr/>
          <p:nvPr/>
        </p:nvCxnSpPr>
        <p:spPr bwMode="auto">
          <a:xfrm flipH="1" flipV="1">
            <a:off x="5626998" y="2769104"/>
            <a:ext cx="390421" cy="37652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5" name="Straight Connector 64"/>
          <p:cNvCxnSpPr/>
          <p:nvPr/>
        </p:nvCxnSpPr>
        <p:spPr bwMode="auto">
          <a:xfrm flipH="1" flipV="1">
            <a:off x="6436519" y="1733550"/>
            <a:ext cx="220997" cy="2276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7" name="Straight Connector 66"/>
          <p:cNvCxnSpPr/>
          <p:nvPr/>
        </p:nvCxnSpPr>
        <p:spPr bwMode="auto">
          <a:xfrm flipH="1" flipV="1">
            <a:off x="6293644" y="2035969"/>
            <a:ext cx="85768" cy="2214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8" name="Straight Connector 67"/>
          <p:cNvCxnSpPr/>
          <p:nvPr/>
        </p:nvCxnSpPr>
        <p:spPr bwMode="auto">
          <a:xfrm flipH="1" flipV="1">
            <a:off x="6415088" y="2076450"/>
            <a:ext cx="256048" cy="22058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9" name="Straight Connector 68"/>
          <p:cNvCxnSpPr/>
          <p:nvPr/>
        </p:nvCxnSpPr>
        <p:spPr bwMode="auto">
          <a:xfrm flipH="1" flipV="1">
            <a:off x="6722269" y="2316956"/>
            <a:ext cx="194554" cy="2786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 name="Straight Connector 71"/>
          <p:cNvCxnSpPr/>
          <p:nvPr/>
        </p:nvCxnSpPr>
        <p:spPr bwMode="auto">
          <a:xfrm flipH="1" flipV="1">
            <a:off x="6969919" y="2359819"/>
            <a:ext cx="395831" cy="16831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4" name="Straight Connector 73"/>
          <p:cNvCxnSpPr/>
          <p:nvPr/>
        </p:nvCxnSpPr>
        <p:spPr bwMode="auto">
          <a:xfrm flipH="1">
            <a:off x="7320547" y="2572085"/>
            <a:ext cx="64170" cy="18181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6" name="Straight Connector 75"/>
          <p:cNvCxnSpPr/>
          <p:nvPr/>
        </p:nvCxnSpPr>
        <p:spPr bwMode="auto">
          <a:xfrm flipH="1" flipV="1">
            <a:off x="6710363" y="1774031"/>
            <a:ext cx="431966" cy="19856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7" name="Straight Connector 76"/>
          <p:cNvCxnSpPr/>
          <p:nvPr/>
        </p:nvCxnSpPr>
        <p:spPr bwMode="auto">
          <a:xfrm flipH="1" flipV="1">
            <a:off x="7210425" y="1993106"/>
            <a:ext cx="296153" cy="7812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0" name="Straight Connector 79"/>
          <p:cNvCxnSpPr/>
          <p:nvPr/>
        </p:nvCxnSpPr>
        <p:spPr bwMode="auto">
          <a:xfrm flipH="1">
            <a:off x="7574756" y="2056064"/>
            <a:ext cx="74657" cy="1800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 name="Straight Connector 81"/>
          <p:cNvCxnSpPr/>
          <p:nvPr/>
        </p:nvCxnSpPr>
        <p:spPr bwMode="auto">
          <a:xfrm flipH="1" flipV="1">
            <a:off x="3254121" y="4979957"/>
            <a:ext cx="51054" cy="27546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3" name="Straight Connector 82"/>
          <p:cNvCxnSpPr/>
          <p:nvPr/>
        </p:nvCxnSpPr>
        <p:spPr bwMode="auto">
          <a:xfrm flipH="1" flipV="1">
            <a:off x="3438430" y="4967193"/>
            <a:ext cx="102489" cy="16678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4" name="Straight Connector 83"/>
          <p:cNvCxnSpPr/>
          <p:nvPr/>
        </p:nvCxnSpPr>
        <p:spPr bwMode="auto">
          <a:xfrm flipH="1" flipV="1">
            <a:off x="2677963" y="4066027"/>
            <a:ext cx="189062" cy="16783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5" name="Straight Connector 84"/>
          <p:cNvCxnSpPr/>
          <p:nvPr/>
        </p:nvCxnSpPr>
        <p:spPr bwMode="auto">
          <a:xfrm flipV="1">
            <a:off x="6731794" y="5108735"/>
            <a:ext cx="156686" cy="9429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6" name="Straight Connector 85"/>
          <p:cNvCxnSpPr/>
          <p:nvPr/>
        </p:nvCxnSpPr>
        <p:spPr bwMode="auto">
          <a:xfrm flipV="1">
            <a:off x="7843838" y="2209801"/>
            <a:ext cx="50006" cy="37861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7" name="Straight Connector 86"/>
          <p:cNvCxnSpPr/>
          <p:nvPr/>
        </p:nvCxnSpPr>
        <p:spPr bwMode="auto">
          <a:xfrm flipH="1" flipV="1">
            <a:off x="8196263" y="3126581"/>
            <a:ext cx="230982" cy="58340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8" name="Straight Connector 87"/>
          <p:cNvCxnSpPr/>
          <p:nvPr/>
        </p:nvCxnSpPr>
        <p:spPr bwMode="auto">
          <a:xfrm flipH="1" flipV="1">
            <a:off x="2216944" y="4426744"/>
            <a:ext cx="264319" cy="45005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7" name="Straight Connector 106"/>
          <p:cNvCxnSpPr/>
          <p:nvPr/>
        </p:nvCxnSpPr>
        <p:spPr bwMode="auto">
          <a:xfrm flipH="1">
            <a:off x="6362701" y="1738313"/>
            <a:ext cx="23812" cy="476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1" name="Straight Connector 110"/>
          <p:cNvCxnSpPr/>
          <p:nvPr/>
        </p:nvCxnSpPr>
        <p:spPr bwMode="auto">
          <a:xfrm flipH="1">
            <a:off x="6338888" y="2090738"/>
            <a:ext cx="47626" cy="13096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4" name="Straight Connector 113"/>
          <p:cNvCxnSpPr/>
          <p:nvPr/>
        </p:nvCxnSpPr>
        <p:spPr bwMode="auto">
          <a:xfrm flipH="1">
            <a:off x="6422232" y="1985963"/>
            <a:ext cx="78581" cy="5476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6" name="Straight Connector 115"/>
          <p:cNvCxnSpPr/>
          <p:nvPr/>
        </p:nvCxnSpPr>
        <p:spPr bwMode="auto">
          <a:xfrm flipH="1">
            <a:off x="6548438" y="1788319"/>
            <a:ext cx="121444" cy="15954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9" name="Straight Connector 118"/>
          <p:cNvCxnSpPr/>
          <p:nvPr/>
        </p:nvCxnSpPr>
        <p:spPr bwMode="auto">
          <a:xfrm flipH="1">
            <a:off x="6693694" y="1450181"/>
            <a:ext cx="154781" cy="29051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6" name="Straight Connector 125"/>
          <p:cNvCxnSpPr/>
          <p:nvPr/>
        </p:nvCxnSpPr>
        <p:spPr bwMode="auto">
          <a:xfrm flipV="1">
            <a:off x="7915275" y="2152651"/>
            <a:ext cx="135731" cy="39528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8" name="Straight Connector 127"/>
          <p:cNvCxnSpPr/>
          <p:nvPr/>
        </p:nvCxnSpPr>
        <p:spPr bwMode="auto">
          <a:xfrm flipH="1" flipV="1">
            <a:off x="7853363" y="2647950"/>
            <a:ext cx="166688" cy="25479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0" name="Straight Connector 129"/>
          <p:cNvCxnSpPr/>
          <p:nvPr/>
        </p:nvCxnSpPr>
        <p:spPr bwMode="auto">
          <a:xfrm flipV="1">
            <a:off x="7855744" y="2586038"/>
            <a:ext cx="30956" cy="2381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5" name="Straight Connector 134"/>
          <p:cNvCxnSpPr/>
          <p:nvPr/>
        </p:nvCxnSpPr>
        <p:spPr bwMode="auto">
          <a:xfrm flipH="1" flipV="1">
            <a:off x="8065294" y="2945606"/>
            <a:ext cx="83344" cy="9763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7" name="Straight Connector 136"/>
          <p:cNvCxnSpPr/>
          <p:nvPr/>
        </p:nvCxnSpPr>
        <p:spPr bwMode="auto">
          <a:xfrm flipH="1">
            <a:off x="8215313" y="2878931"/>
            <a:ext cx="290512" cy="17145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9" name="Straight Connector 138"/>
          <p:cNvCxnSpPr/>
          <p:nvPr/>
        </p:nvCxnSpPr>
        <p:spPr bwMode="auto">
          <a:xfrm flipH="1" flipV="1">
            <a:off x="8551069" y="2883694"/>
            <a:ext cx="166688" cy="21431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1" name="Straight Connector 140"/>
          <p:cNvCxnSpPr/>
          <p:nvPr/>
        </p:nvCxnSpPr>
        <p:spPr bwMode="auto">
          <a:xfrm flipH="1">
            <a:off x="8608219" y="3167063"/>
            <a:ext cx="123825" cy="44291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2" name="Straight Connector 141"/>
          <p:cNvCxnSpPr/>
          <p:nvPr/>
        </p:nvCxnSpPr>
        <p:spPr bwMode="auto">
          <a:xfrm flipH="1">
            <a:off x="8265319" y="3783806"/>
            <a:ext cx="159544" cy="46196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8" name="Straight Connector 147"/>
          <p:cNvCxnSpPr/>
          <p:nvPr/>
        </p:nvCxnSpPr>
        <p:spPr bwMode="auto">
          <a:xfrm flipH="1" flipV="1">
            <a:off x="8615363" y="3664744"/>
            <a:ext cx="230982" cy="56197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1" name="Straight Connector 150"/>
          <p:cNvCxnSpPr/>
          <p:nvPr/>
        </p:nvCxnSpPr>
        <p:spPr bwMode="auto">
          <a:xfrm flipV="1">
            <a:off x="6936581" y="4991100"/>
            <a:ext cx="57150" cy="7858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3" name="Straight Connector 152"/>
          <p:cNvCxnSpPr/>
          <p:nvPr/>
        </p:nvCxnSpPr>
        <p:spPr bwMode="auto">
          <a:xfrm flipV="1">
            <a:off x="7031831" y="4630104"/>
            <a:ext cx="249555" cy="31099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5" name="Straight Connector 154"/>
          <p:cNvCxnSpPr/>
          <p:nvPr/>
        </p:nvCxnSpPr>
        <p:spPr bwMode="auto">
          <a:xfrm flipH="1" flipV="1">
            <a:off x="6936581" y="5126831"/>
            <a:ext cx="57150" cy="10477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7" name="Straight Connector 156"/>
          <p:cNvCxnSpPr/>
          <p:nvPr/>
        </p:nvCxnSpPr>
        <p:spPr bwMode="auto">
          <a:xfrm>
            <a:off x="7374731" y="4614863"/>
            <a:ext cx="211455" cy="9144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9" name="Straight Connector 158"/>
          <p:cNvCxnSpPr/>
          <p:nvPr/>
        </p:nvCxnSpPr>
        <p:spPr bwMode="auto">
          <a:xfrm flipV="1">
            <a:off x="7181850" y="4586289"/>
            <a:ext cx="83344" cy="476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2" name="Straight Connector 161"/>
          <p:cNvCxnSpPr/>
          <p:nvPr/>
        </p:nvCxnSpPr>
        <p:spPr bwMode="auto">
          <a:xfrm>
            <a:off x="7074694" y="4517233"/>
            <a:ext cx="64294" cy="6191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6" name="Straight Connector 165"/>
          <p:cNvCxnSpPr/>
          <p:nvPr/>
        </p:nvCxnSpPr>
        <p:spPr bwMode="auto">
          <a:xfrm flipV="1">
            <a:off x="7079457" y="4321969"/>
            <a:ext cx="119062" cy="16669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2" name="Straight Connector 171"/>
          <p:cNvCxnSpPr/>
          <p:nvPr/>
        </p:nvCxnSpPr>
        <p:spPr bwMode="auto">
          <a:xfrm flipH="1">
            <a:off x="2219326" y="4069556"/>
            <a:ext cx="414337" cy="30956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5" name="Straight Connector 174"/>
          <p:cNvCxnSpPr/>
          <p:nvPr/>
        </p:nvCxnSpPr>
        <p:spPr bwMode="auto">
          <a:xfrm flipV="1">
            <a:off x="2512221" y="4591050"/>
            <a:ext cx="78579" cy="28336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8" name="Straight Connector 177"/>
          <p:cNvCxnSpPr/>
          <p:nvPr/>
        </p:nvCxnSpPr>
        <p:spPr bwMode="auto">
          <a:xfrm flipV="1">
            <a:off x="2619375" y="4274344"/>
            <a:ext cx="254794" cy="25717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0" name="Straight Connector 179"/>
          <p:cNvCxnSpPr/>
          <p:nvPr/>
        </p:nvCxnSpPr>
        <p:spPr bwMode="auto">
          <a:xfrm flipV="1">
            <a:off x="1900240" y="4922044"/>
            <a:ext cx="559591" cy="17859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2" name="Straight Connector 181"/>
          <p:cNvCxnSpPr/>
          <p:nvPr/>
        </p:nvCxnSpPr>
        <p:spPr bwMode="auto">
          <a:xfrm flipH="1">
            <a:off x="1140619" y="4400550"/>
            <a:ext cx="614365" cy="17145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3" name="Straight Connector 182"/>
          <p:cNvCxnSpPr/>
          <p:nvPr/>
        </p:nvCxnSpPr>
        <p:spPr bwMode="auto">
          <a:xfrm>
            <a:off x="1814515" y="4393406"/>
            <a:ext cx="342898" cy="714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9" name="Straight Connector 188"/>
          <p:cNvCxnSpPr/>
          <p:nvPr/>
        </p:nvCxnSpPr>
        <p:spPr bwMode="auto">
          <a:xfrm flipV="1">
            <a:off x="2919413" y="4160044"/>
            <a:ext cx="204787" cy="8572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1" name="Straight Connector 190"/>
          <p:cNvCxnSpPr/>
          <p:nvPr/>
        </p:nvCxnSpPr>
        <p:spPr bwMode="auto">
          <a:xfrm flipV="1">
            <a:off x="3188494" y="3962400"/>
            <a:ext cx="269081" cy="16906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3" name="Straight Connector 192"/>
          <p:cNvCxnSpPr/>
          <p:nvPr/>
        </p:nvCxnSpPr>
        <p:spPr bwMode="auto">
          <a:xfrm flipH="1" flipV="1">
            <a:off x="2490789" y="3698081"/>
            <a:ext cx="150017" cy="32623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0" name="Straight Connector 199"/>
          <p:cNvCxnSpPr/>
          <p:nvPr/>
        </p:nvCxnSpPr>
        <p:spPr bwMode="auto">
          <a:xfrm flipH="1">
            <a:off x="3276506" y="4943475"/>
            <a:ext cx="116775" cy="228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2" name="Straight Connector 201"/>
          <p:cNvCxnSpPr/>
          <p:nvPr/>
        </p:nvCxnSpPr>
        <p:spPr bwMode="auto">
          <a:xfrm flipH="1">
            <a:off x="3343182" y="5179219"/>
            <a:ext cx="178687" cy="9515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4" name="TextBox 203"/>
          <p:cNvSpPr txBox="1"/>
          <p:nvPr/>
        </p:nvSpPr>
        <p:spPr>
          <a:xfrm>
            <a:off x="470279" y="3214136"/>
            <a:ext cx="872109" cy="276999"/>
          </a:xfrm>
          <a:prstGeom prst="rect">
            <a:avLst/>
          </a:prstGeom>
          <a:noFill/>
        </p:spPr>
        <p:txBody>
          <a:bodyPr wrap="square" rtlCol="0">
            <a:spAutoFit/>
          </a:bodyPr>
          <a:lstStyle/>
          <a:p>
            <a:pPr algn="r"/>
            <a:r>
              <a:rPr lang="en-US" sz="1200" dirty="0" smtClean="0">
                <a:solidFill>
                  <a:srgbClr val="FFFFFF"/>
                </a:solidFill>
                <a:latin typeface="+mn-lt"/>
              </a:rPr>
              <a:t>Arcturus</a:t>
            </a:r>
            <a:endParaRPr lang="en-US" sz="1200" dirty="0">
              <a:solidFill>
                <a:srgbClr val="FFFFFF"/>
              </a:solidFill>
              <a:latin typeface="+mn-lt"/>
            </a:endParaRPr>
          </a:p>
        </p:txBody>
      </p:sp>
      <p:sp>
        <p:nvSpPr>
          <p:cNvPr id="205" name="TextBox 204"/>
          <p:cNvSpPr txBox="1"/>
          <p:nvPr/>
        </p:nvSpPr>
        <p:spPr>
          <a:xfrm>
            <a:off x="628763" y="1615274"/>
            <a:ext cx="949212" cy="276999"/>
          </a:xfrm>
          <a:prstGeom prst="rect">
            <a:avLst/>
          </a:prstGeom>
          <a:noFill/>
        </p:spPr>
        <p:txBody>
          <a:bodyPr wrap="square" rtlCol="0">
            <a:spAutoFit/>
          </a:bodyPr>
          <a:lstStyle/>
          <a:p>
            <a:pPr algn="ctr"/>
            <a:r>
              <a:rPr lang="en-US" sz="1200" cap="all" dirty="0" err="1" smtClean="0">
                <a:solidFill>
                  <a:srgbClr val="FFFFFF"/>
                </a:solidFill>
                <a:latin typeface="+mn-lt"/>
              </a:rPr>
              <a:t>BoÖtes</a:t>
            </a:r>
            <a:endParaRPr lang="en-US" sz="1200" cap="all" dirty="0">
              <a:solidFill>
                <a:srgbClr val="FFFFFF"/>
              </a:solidFill>
              <a:latin typeface="+mn-lt"/>
            </a:endParaRPr>
          </a:p>
        </p:txBody>
      </p:sp>
      <p:sp>
        <p:nvSpPr>
          <p:cNvPr id="206" name="TextBox 205"/>
          <p:cNvSpPr txBox="1"/>
          <p:nvPr/>
        </p:nvSpPr>
        <p:spPr>
          <a:xfrm>
            <a:off x="3702163" y="2647520"/>
            <a:ext cx="625362" cy="276999"/>
          </a:xfrm>
          <a:prstGeom prst="rect">
            <a:avLst/>
          </a:prstGeom>
          <a:noFill/>
        </p:spPr>
        <p:txBody>
          <a:bodyPr wrap="square" rtlCol="0">
            <a:spAutoFit/>
          </a:bodyPr>
          <a:lstStyle/>
          <a:p>
            <a:pPr algn="ctr"/>
            <a:r>
              <a:rPr lang="en-US" sz="1200" cap="all" dirty="0" smtClean="0">
                <a:solidFill>
                  <a:srgbClr val="FFFFFF"/>
                </a:solidFill>
                <a:latin typeface="+mn-lt"/>
              </a:rPr>
              <a:t>Leo</a:t>
            </a:r>
            <a:endParaRPr lang="en-US" sz="1200" cap="all" dirty="0">
              <a:solidFill>
                <a:srgbClr val="FFFFFF"/>
              </a:solidFill>
              <a:latin typeface="+mn-lt"/>
            </a:endParaRPr>
          </a:p>
        </p:txBody>
      </p:sp>
      <p:sp>
        <p:nvSpPr>
          <p:cNvPr id="207" name="TextBox 206"/>
          <p:cNvSpPr txBox="1"/>
          <p:nvPr/>
        </p:nvSpPr>
        <p:spPr>
          <a:xfrm>
            <a:off x="3289300" y="3165306"/>
            <a:ext cx="914399" cy="276999"/>
          </a:xfrm>
          <a:prstGeom prst="rect">
            <a:avLst/>
          </a:prstGeom>
          <a:noFill/>
        </p:spPr>
        <p:txBody>
          <a:bodyPr wrap="square" rtlCol="0">
            <a:spAutoFit/>
          </a:bodyPr>
          <a:lstStyle/>
          <a:p>
            <a:pPr algn="r"/>
            <a:r>
              <a:rPr lang="en-US" sz="1200" dirty="0" smtClean="0">
                <a:solidFill>
                  <a:srgbClr val="FFFFFF"/>
                </a:solidFill>
                <a:latin typeface="+mn-lt"/>
              </a:rPr>
              <a:t>Denebola</a:t>
            </a:r>
            <a:endParaRPr lang="en-US" sz="1200" dirty="0">
              <a:solidFill>
                <a:srgbClr val="FFFFFF"/>
              </a:solidFill>
              <a:latin typeface="+mn-lt"/>
            </a:endParaRPr>
          </a:p>
        </p:txBody>
      </p:sp>
      <p:sp>
        <p:nvSpPr>
          <p:cNvPr id="208" name="TextBox 207"/>
          <p:cNvSpPr txBox="1"/>
          <p:nvPr/>
        </p:nvSpPr>
        <p:spPr>
          <a:xfrm>
            <a:off x="4235450" y="3290857"/>
            <a:ext cx="910163" cy="276999"/>
          </a:xfrm>
          <a:prstGeom prst="rect">
            <a:avLst/>
          </a:prstGeom>
          <a:noFill/>
        </p:spPr>
        <p:txBody>
          <a:bodyPr wrap="square" rtlCol="0">
            <a:spAutoFit/>
          </a:bodyPr>
          <a:lstStyle/>
          <a:p>
            <a:r>
              <a:rPr lang="en-US" sz="1200" dirty="0" err="1" smtClean="0">
                <a:solidFill>
                  <a:srgbClr val="FFFFFF"/>
                </a:solidFill>
                <a:latin typeface="+mn-lt"/>
              </a:rPr>
              <a:t>Regulus</a:t>
            </a:r>
            <a:endParaRPr lang="en-US" sz="1200" dirty="0">
              <a:solidFill>
                <a:srgbClr val="FFFFFF"/>
              </a:solidFill>
              <a:latin typeface="+mn-lt"/>
            </a:endParaRPr>
          </a:p>
        </p:txBody>
      </p:sp>
      <p:sp>
        <p:nvSpPr>
          <p:cNvPr id="209" name="TextBox 208"/>
          <p:cNvSpPr txBox="1"/>
          <p:nvPr/>
        </p:nvSpPr>
        <p:spPr>
          <a:xfrm>
            <a:off x="7510233" y="1249741"/>
            <a:ext cx="1633767" cy="461665"/>
          </a:xfrm>
          <a:prstGeom prst="rect">
            <a:avLst/>
          </a:prstGeom>
          <a:noFill/>
        </p:spPr>
        <p:txBody>
          <a:bodyPr wrap="square" rtlCol="0">
            <a:spAutoFit/>
          </a:bodyPr>
          <a:lstStyle/>
          <a:p>
            <a:pPr algn="ctr"/>
            <a:r>
              <a:rPr lang="en-US" sz="1200" cap="small" dirty="0" smtClean="0">
                <a:solidFill>
                  <a:srgbClr val="FFCC00"/>
                </a:solidFill>
                <a:latin typeface="+mn-lt"/>
              </a:rPr>
              <a:t>Ecliptic: Path of the Sun &amp; Planets</a:t>
            </a:r>
            <a:endParaRPr lang="en-US" sz="1200" cap="small" dirty="0">
              <a:solidFill>
                <a:srgbClr val="FFCC00"/>
              </a:solidFill>
              <a:latin typeface="+mn-lt"/>
            </a:endParaRPr>
          </a:p>
        </p:txBody>
      </p:sp>
      <p:sp>
        <p:nvSpPr>
          <p:cNvPr id="210" name="TextBox 209"/>
          <p:cNvSpPr txBox="1"/>
          <p:nvPr/>
        </p:nvSpPr>
        <p:spPr>
          <a:xfrm>
            <a:off x="1404307" y="4523493"/>
            <a:ext cx="909063" cy="276999"/>
          </a:xfrm>
          <a:prstGeom prst="rect">
            <a:avLst/>
          </a:prstGeom>
          <a:noFill/>
        </p:spPr>
        <p:txBody>
          <a:bodyPr wrap="square" rtlCol="0">
            <a:spAutoFit/>
          </a:bodyPr>
          <a:lstStyle/>
          <a:p>
            <a:pPr algn="ctr"/>
            <a:r>
              <a:rPr lang="en-US" sz="1200" cap="small" dirty="0" smtClean="0">
                <a:solidFill>
                  <a:srgbClr val="FFFF66"/>
                </a:solidFill>
                <a:latin typeface="+mn-lt"/>
              </a:rPr>
              <a:t>Jupiter</a:t>
            </a:r>
            <a:endParaRPr lang="en-US" sz="1200" cap="small" dirty="0">
              <a:solidFill>
                <a:srgbClr val="FFFF66"/>
              </a:solidFill>
              <a:latin typeface="+mn-lt"/>
            </a:endParaRPr>
          </a:p>
        </p:txBody>
      </p:sp>
      <p:sp>
        <p:nvSpPr>
          <p:cNvPr id="211" name="TextBox 210"/>
          <p:cNvSpPr txBox="1"/>
          <p:nvPr/>
        </p:nvSpPr>
        <p:spPr>
          <a:xfrm>
            <a:off x="1731282" y="3890533"/>
            <a:ext cx="949212" cy="276999"/>
          </a:xfrm>
          <a:prstGeom prst="rect">
            <a:avLst/>
          </a:prstGeom>
          <a:noFill/>
        </p:spPr>
        <p:txBody>
          <a:bodyPr wrap="square" rtlCol="0">
            <a:spAutoFit/>
          </a:bodyPr>
          <a:lstStyle/>
          <a:p>
            <a:pPr algn="ctr"/>
            <a:r>
              <a:rPr lang="en-US" sz="1200" cap="all" dirty="0" smtClean="0">
                <a:solidFill>
                  <a:srgbClr val="FFFFFF"/>
                </a:solidFill>
                <a:latin typeface="+mn-lt"/>
              </a:rPr>
              <a:t>Virgo</a:t>
            </a:r>
            <a:endParaRPr lang="en-US" sz="1200" cap="all" dirty="0">
              <a:solidFill>
                <a:srgbClr val="FFFFFF"/>
              </a:solidFill>
              <a:latin typeface="+mn-lt"/>
            </a:endParaRPr>
          </a:p>
        </p:txBody>
      </p:sp>
      <p:sp>
        <p:nvSpPr>
          <p:cNvPr id="212" name="TextBox 211"/>
          <p:cNvSpPr txBox="1"/>
          <p:nvPr/>
        </p:nvSpPr>
        <p:spPr>
          <a:xfrm>
            <a:off x="3447457" y="4848148"/>
            <a:ext cx="949212" cy="276999"/>
          </a:xfrm>
          <a:prstGeom prst="rect">
            <a:avLst/>
          </a:prstGeom>
          <a:noFill/>
        </p:spPr>
        <p:txBody>
          <a:bodyPr wrap="square" rtlCol="0">
            <a:spAutoFit/>
          </a:bodyPr>
          <a:lstStyle/>
          <a:p>
            <a:pPr algn="ctr"/>
            <a:r>
              <a:rPr lang="en-US" sz="1200" cap="all" dirty="0" err="1" smtClean="0">
                <a:solidFill>
                  <a:srgbClr val="FFFFFF"/>
                </a:solidFill>
                <a:latin typeface="+mn-lt"/>
              </a:rPr>
              <a:t>Corvus</a:t>
            </a:r>
            <a:endParaRPr lang="en-US" sz="1200" cap="all" dirty="0">
              <a:solidFill>
                <a:srgbClr val="FFFFFF"/>
              </a:solidFill>
              <a:latin typeface="+mn-lt"/>
            </a:endParaRPr>
          </a:p>
        </p:txBody>
      </p:sp>
      <p:sp>
        <p:nvSpPr>
          <p:cNvPr id="213" name="TextBox 212"/>
          <p:cNvSpPr txBox="1"/>
          <p:nvPr/>
        </p:nvSpPr>
        <p:spPr>
          <a:xfrm rot="21307702">
            <a:off x="5080000" y="3680026"/>
            <a:ext cx="1851378" cy="276999"/>
          </a:xfrm>
          <a:prstGeom prst="rect">
            <a:avLst/>
          </a:prstGeom>
          <a:noFill/>
        </p:spPr>
        <p:txBody>
          <a:bodyPr wrap="square" rtlCol="0">
            <a:spAutoFit/>
          </a:bodyPr>
          <a:lstStyle/>
          <a:p>
            <a:pPr algn="ctr"/>
            <a:r>
              <a:rPr lang="en-US" sz="1200" cap="small" dirty="0" smtClean="0">
                <a:solidFill>
                  <a:srgbClr val="B3FFB3"/>
                </a:solidFill>
                <a:latin typeface="+mn-lt"/>
              </a:rPr>
              <a:t>Celestial Equator</a:t>
            </a:r>
            <a:endParaRPr lang="en-US" sz="1200" cap="small" dirty="0">
              <a:solidFill>
                <a:srgbClr val="B3FFB3"/>
              </a:solidFill>
              <a:latin typeface="+mn-lt"/>
            </a:endParaRPr>
          </a:p>
        </p:txBody>
      </p:sp>
      <p:sp>
        <p:nvSpPr>
          <p:cNvPr id="215" name="TextBox 214"/>
          <p:cNvSpPr txBox="1"/>
          <p:nvPr/>
        </p:nvSpPr>
        <p:spPr>
          <a:xfrm>
            <a:off x="3031112" y="4162426"/>
            <a:ext cx="966213" cy="461665"/>
          </a:xfrm>
          <a:prstGeom prst="rect">
            <a:avLst/>
          </a:prstGeom>
          <a:noFill/>
        </p:spPr>
        <p:txBody>
          <a:bodyPr wrap="square" rtlCol="0">
            <a:spAutoFit/>
          </a:bodyPr>
          <a:lstStyle/>
          <a:p>
            <a:pPr algn="ctr"/>
            <a:r>
              <a:rPr lang="en-US" sz="1200" cap="small" dirty="0" smtClean="0">
                <a:solidFill>
                  <a:srgbClr val="FF9933"/>
                </a:solidFill>
                <a:latin typeface="+mn-lt"/>
              </a:rPr>
              <a:t>Autumnal Equinox</a:t>
            </a:r>
            <a:endParaRPr lang="en-US" sz="1200" cap="small" dirty="0">
              <a:solidFill>
                <a:srgbClr val="FF9933"/>
              </a:solidFill>
              <a:latin typeface="+mn-lt"/>
            </a:endParaRPr>
          </a:p>
        </p:txBody>
      </p:sp>
      <p:sp>
        <p:nvSpPr>
          <p:cNvPr id="216" name="10-Point Star 215"/>
          <p:cNvSpPr/>
          <p:nvPr/>
        </p:nvSpPr>
        <p:spPr>
          <a:xfrm>
            <a:off x="2720974" y="2654299"/>
            <a:ext cx="182880" cy="182880"/>
          </a:xfrm>
          <a:prstGeom prst="star10">
            <a:avLst/>
          </a:prstGeom>
          <a:noFill/>
          <a:ln w="19050">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TextBox 216"/>
          <p:cNvSpPr txBox="1"/>
          <p:nvPr/>
        </p:nvSpPr>
        <p:spPr>
          <a:xfrm>
            <a:off x="2288162" y="2780090"/>
            <a:ext cx="1055113" cy="461665"/>
          </a:xfrm>
          <a:prstGeom prst="rect">
            <a:avLst/>
          </a:prstGeom>
          <a:noFill/>
        </p:spPr>
        <p:txBody>
          <a:bodyPr wrap="square" rtlCol="0">
            <a:spAutoFit/>
          </a:bodyPr>
          <a:lstStyle/>
          <a:p>
            <a:pPr algn="ctr"/>
            <a:r>
              <a:rPr lang="en-US" sz="1200" cap="small" dirty="0" smtClean="0">
                <a:solidFill>
                  <a:srgbClr val="99CCFF"/>
                </a:solidFill>
                <a:latin typeface="+mn-lt"/>
              </a:rPr>
              <a:t>Coma Star Cluster</a:t>
            </a:r>
            <a:endParaRPr lang="en-US" sz="1200" cap="small" dirty="0">
              <a:solidFill>
                <a:srgbClr val="99CCFF"/>
              </a:solidFill>
              <a:latin typeface="+mn-lt"/>
            </a:endParaRPr>
          </a:p>
        </p:txBody>
      </p:sp>
      <p:sp>
        <p:nvSpPr>
          <p:cNvPr id="219" name="TextBox 218"/>
          <p:cNvSpPr txBox="1"/>
          <p:nvPr/>
        </p:nvSpPr>
        <p:spPr>
          <a:xfrm>
            <a:off x="7972201" y="1819575"/>
            <a:ext cx="966213" cy="461665"/>
          </a:xfrm>
          <a:prstGeom prst="rect">
            <a:avLst/>
          </a:prstGeom>
          <a:noFill/>
        </p:spPr>
        <p:txBody>
          <a:bodyPr wrap="square" rtlCol="0">
            <a:spAutoFit/>
          </a:bodyPr>
          <a:lstStyle/>
          <a:p>
            <a:pPr algn="ctr"/>
            <a:r>
              <a:rPr lang="en-US" sz="1200" cap="small" dirty="0" smtClean="0">
                <a:solidFill>
                  <a:schemeClr val="bg2"/>
                </a:solidFill>
                <a:latin typeface="+mn-lt"/>
              </a:rPr>
              <a:t>Summer Solstice</a:t>
            </a:r>
            <a:endParaRPr lang="en-US" sz="1200" cap="small" dirty="0">
              <a:solidFill>
                <a:schemeClr val="bg2"/>
              </a:solidFill>
              <a:latin typeface="+mn-lt"/>
            </a:endParaRPr>
          </a:p>
        </p:txBody>
      </p:sp>
      <p:sp>
        <p:nvSpPr>
          <p:cNvPr id="220" name="TextBox 219"/>
          <p:cNvSpPr txBox="1"/>
          <p:nvPr/>
        </p:nvSpPr>
        <p:spPr>
          <a:xfrm>
            <a:off x="2910265" y="1779157"/>
            <a:ext cx="1143001" cy="461665"/>
          </a:xfrm>
          <a:prstGeom prst="rect">
            <a:avLst/>
          </a:prstGeom>
          <a:noFill/>
        </p:spPr>
        <p:txBody>
          <a:bodyPr wrap="square" rtlCol="0">
            <a:spAutoFit/>
          </a:bodyPr>
          <a:lstStyle/>
          <a:p>
            <a:pPr algn="ctr"/>
            <a:r>
              <a:rPr lang="en-US" sz="1200" cap="all" dirty="0" smtClean="0">
                <a:solidFill>
                  <a:srgbClr val="FFFFFF"/>
                </a:solidFill>
                <a:latin typeface="+mn-lt"/>
              </a:rPr>
              <a:t>Coma Berenices</a:t>
            </a:r>
            <a:endParaRPr lang="en-US" sz="1200" cap="all" dirty="0">
              <a:solidFill>
                <a:srgbClr val="FFFFFF"/>
              </a:solidFill>
              <a:latin typeface="+mn-lt"/>
            </a:endParaRPr>
          </a:p>
        </p:txBody>
      </p:sp>
      <p:sp>
        <p:nvSpPr>
          <p:cNvPr id="229" name="TextBox 228"/>
          <p:cNvSpPr txBox="1"/>
          <p:nvPr/>
        </p:nvSpPr>
        <p:spPr>
          <a:xfrm>
            <a:off x="5132446" y="3102486"/>
            <a:ext cx="949212" cy="276999"/>
          </a:xfrm>
          <a:prstGeom prst="rect">
            <a:avLst/>
          </a:prstGeom>
          <a:noFill/>
        </p:spPr>
        <p:txBody>
          <a:bodyPr wrap="square" rtlCol="0">
            <a:spAutoFit/>
          </a:bodyPr>
          <a:lstStyle/>
          <a:p>
            <a:pPr algn="ctr"/>
            <a:r>
              <a:rPr lang="en-US" sz="1200" cap="all" dirty="0" smtClean="0">
                <a:solidFill>
                  <a:srgbClr val="FFFFFF"/>
                </a:solidFill>
                <a:latin typeface="+mn-lt"/>
              </a:rPr>
              <a:t>Cancer</a:t>
            </a:r>
            <a:endParaRPr lang="en-US" sz="1200" cap="all" dirty="0">
              <a:solidFill>
                <a:srgbClr val="FFFFFF"/>
              </a:solidFill>
              <a:latin typeface="+mn-lt"/>
            </a:endParaRPr>
          </a:p>
        </p:txBody>
      </p:sp>
      <p:sp>
        <p:nvSpPr>
          <p:cNvPr id="230" name="10-Point Star 229"/>
          <p:cNvSpPr/>
          <p:nvPr/>
        </p:nvSpPr>
        <p:spPr>
          <a:xfrm>
            <a:off x="5595554" y="2302202"/>
            <a:ext cx="182880" cy="182880"/>
          </a:xfrm>
          <a:prstGeom prst="star10">
            <a:avLst/>
          </a:prstGeom>
          <a:noFill/>
          <a:ln w="19050">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TextBox 230"/>
          <p:cNvSpPr txBox="1"/>
          <p:nvPr/>
        </p:nvSpPr>
        <p:spPr>
          <a:xfrm>
            <a:off x="4615547" y="1958970"/>
            <a:ext cx="1055113" cy="646331"/>
          </a:xfrm>
          <a:prstGeom prst="rect">
            <a:avLst/>
          </a:prstGeom>
          <a:noFill/>
        </p:spPr>
        <p:txBody>
          <a:bodyPr wrap="square" rtlCol="0">
            <a:spAutoFit/>
          </a:bodyPr>
          <a:lstStyle/>
          <a:p>
            <a:pPr algn="ctr"/>
            <a:r>
              <a:rPr lang="en-US" sz="1200" cap="small" dirty="0" err="1" smtClean="0">
                <a:solidFill>
                  <a:srgbClr val="99CCFF"/>
                </a:solidFill>
                <a:latin typeface="+mn-lt"/>
              </a:rPr>
              <a:t>Praesepe</a:t>
            </a:r>
            <a:r>
              <a:rPr lang="en-US" sz="1200" cap="small" dirty="0" smtClean="0">
                <a:solidFill>
                  <a:srgbClr val="99CCFF"/>
                </a:solidFill>
                <a:latin typeface="+mn-lt"/>
              </a:rPr>
              <a:t> Star Cluster</a:t>
            </a:r>
            <a:endParaRPr lang="en-US" sz="1200" cap="small" dirty="0">
              <a:solidFill>
                <a:srgbClr val="99CCFF"/>
              </a:solidFill>
              <a:latin typeface="+mn-lt"/>
            </a:endParaRPr>
          </a:p>
        </p:txBody>
      </p:sp>
      <p:sp>
        <p:nvSpPr>
          <p:cNvPr id="232" name="TextBox 231"/>
          <p:cNvSpPr txBox="1"/>
          <p:nvPr/>
        </p:nvSpPr>
        <p:spPr>
          <a:xfrm>
            <a:off x="6670569" y="1573230"/>
            <a:ext cx="949212" cy="276999"/>
          </a:xfrm>
          <a:prstGeom prst="rect">
            <a:avLst/>
          </a:prstGeom>
          <a:noFill/>
        </p:spPr>
        <p:txBody>
          <a:bodyPr wrap="square" rtlCol="0">
            <a:spAutoFit/>
          </a:bodyPr>
          <a:lstStyle/>
          <a:p>
            <a:pPr algn="ctr"/>
            <a:r>
              <a:rPr lang="en-US" sz="1200" cap="all" dirty="0" smtClean="0">
                <a:solidFill>
                  <a:srgbClr val="FFFFFF"/>
                </a:solidFill>
                <a:latin typeface="+mn-lt"/>
              </a:rPr>
              <a:t>Gemini</a:t>
            </a:r>
            <a:endParaRPr lang="en-US" sz="1200" cap="all" dirty="0">
              <a:solidFill>
                <a:srgbClr val="FFFFFF"/>
              </a:solidFill>
              <a:latin typeface="+mn-lt"/>
            </a:endParaRPr>
          </a:p>
        </p:txBody>
      </p:sp>
      <p:sp>
        <p:nvSpPr>
          <p:cNvPr id="233" name="TextBox 232"/>
          <p:cNvSpPr txBox="1"/>
          <p:nvPr/>
        </p:nvSpPr>
        <p:spPr>
          <a:xfrm>
            <a:off x="8007024" y="2561203"/>
            <a:ext cx="949212" cy="276999"/>
          </a:xfrm>
          <a:prstGeom prst="rect">
            <a:avLst/>
          </a:prstGeom>
          <a:noFill/>
        </p:spPr>
        <p:txBody>
          <a:bodyPr wrap="square" rtlCol="0">
            <a:spAutoFit/>
          </a:bodyPr>
          <a:lstStyle/>
          <a:p>
            <a:pPr algn="ctr"/>
            <a:r>
              <a:rPr lang="en-US" sz="1200" cap="all" dirty="0" smtClean="0">
                <a:solidFill>
                  <a:srgbClr val="FFFFFF"/>
                </a:solidFill>
                <a:latin typeface="+mn-lt"/>
              </a:rPr>
              <a:t>Orion</a:t>
            </a:r>
            <a:endParaRPr lang="en-US" sz="1200" cap="all" dirty="0">
              <a:solidFill>
                <a:srgbClr val="FFFFFF"/>
              </a:solidFill>
              <a:latin typeface="+mn-lt"/>
            </a:endParaRPr>
          </a:p>
        </p:txBody>
      </p:sp>
      <p:sp>
        <p:nvSpPr>
          <p:cNvPr id="234" name="TextBox 233"/>
          <p:cNvSpPr txBox="1"/>
          <p:nvPr/>
        </p:nvSpPr>
        <p:spPr>
          <a:xfrm>
            <a:off x="6238002" y="4502333"/>
            <a:ext cx="949212" cy="461665"/>
          </a:xfrm>
          <a:prstGeom prst="rect">
            <a:avLst/>
          </a:prstGeom>
          <a:noFill/>
        </p:spPr>
        <p:txBody>
          <a:bodyPr wrap="square" rtlCol="0">
            <a:spAutoFit/>
          </a:bodyPr>
          <a:lstStyle/>
          <a:p>
            <a:pPr algn="ctr"/>
            <a:r>
              <a:rPr lang="en-US" sz="1200" cap="all" dirty="0" err="1" smtClean="0">
                <a:solidFill>
                  <a:srgbClr val="FFFFFF"/>
                </a:solidFill>
                <a:latin typeface="+mn-lt"/>
              </a:rPr>
              <a:t>Canis</a:t>
            </a:r>
            <a:r>
              <a:rPr lang="en-US" sz="1200" cap="all" dirty="0" smtClean="0">
                <a:solidFill>
                  <a:srgbClr val="FFFFFF"/>
                </a:solidFill>
                <a:latin typeface="+mn-lt"/>
              </a:rPr>
              <a:t> Major</a:t>
            </a:r>
            <a:endParaRPr lang="en-US" sz="1200" cap="all" dirty="0">
              <a:solidFill>
                <a:srgbClr val="FFFFFF"/>
              </a:solidFill>
              <a:latin typeface="+mn-lt"/>
            </a:endParaRPr>
          </a:p>
        </p:txBody>
      </p:sp>
      <p:sp>
        <p:nvSpPr>
          <p:cNvPr id="235" name="TextBox 234"/>
          <p:cNvSpPr txBox="1"/>
          <p:nvPr/>
        </p:nvSpPr>
        <p:spPr>
          <a:xfrm>
            <a:off x="2485477" y="4788582"/>
            <a:ext cx="910163" cy="276999"/>
          </a:xfrm>
          <a:prstGeom prst="rect">
            <a:avLst/>
          </a:prstGeom>
          <a:noFill/>
        </p:spPr>
        <p:txBody>
          <a:bodyPr wrap="square" rtlCol="0">
            <a:spAutoFit/>
          </a:bodyPr>
          <a:lstStyle/>
          <a:p>
            <a:pPr algn="l"/>
            <a:r>
              <a:rPr lang="en-US" sz="1200" dirty="0" smtClean="0">
                <a:solidFill>
                  <a:srgbClr val="FFFFFF"/>
                </a:solidFill>
                <a:latin typeface="+mn-lt"/>
              </a:rPr>
              <a:t>Spica</a:t>
            </a:r>
            <a:endParaRPr lang="en-US" sz="1200" dirty="0">
              <a:solidFill>
                <a:srgbClr val="FFFFFF"/>
              </a:solidFill>
              <a:latin typeface="+mn-lt"/>
            </a:endParaRPr>
          </a:p>
        </p:txBody>
      </p:sp>
      <p:sp>
        <p:nvSpPr>
          <p:cNvPr id="237" name="TextBox 236"/>
          <p:cNvSpPr txBox="1"/>
          <p:nvPr/>
        </p:nvSpPr>
        <p:spPr>
          <a:xfrm>
            <a:off x="4561142" y="2744464"/>
            <a:ext cx="909063" cy="276999"/>
          </a:xfrm>
          <a:prstGeom prst="rect">
            <a:avLst/>
          </a:prstGeom>
          <a:noFill/>
        </p:spPr>
        <p:txBody>
          <a:bodyPr wrap="square" rtlCol="0">
            <a:spAutoFit/>
          </a:bodyPr>
          <a:lstStyle/>
          <a:p>
            <a:pPr algn="ctr"/>
            <a:r>
              <a:rPr lang="en-US" sz="1200" cap="small" dirty="0" smtClean="0">
                <a:solidFill>
                  <a:srgbClr val="FF0000"/>
                </a:solidFill>
                <a:latin typeface="+mn-lt"/>
              </a:rPr>
              <a:t>Mars</a:t>
            </a:r>
            <a:endParaRPr lang="en-US" sz="1200" cap="small" dirty="0">
              <a:solidFill>
                <a:srgbClr val="FF0000"/>
              </a:solidFill>
              <a:latin typeface="+mn-lt"/>
            </a:endParaRPr>
          </a:p>
        </p:txBody>
      </p:sp>
      <p:sp>
        <p:nvSpPr>
          <p:cNvPr id="238" name="TextBox 237"/>
          <p:cNvSpPr txBox="1"/>
          <p:nvPr/>
        </p:nvSpPr>
        <p:spPr>
          <a:xfrm>
            <a:off x="5927518" y="2448925"/>
            <a:ext cx="909063" cy="276999"/>
          </a:xfrm>
          <a:prstGeom prst="rect">
            <a:avLst/>
          </a:prstGeom>
          <a:noFill/>
        </p:spPr>
        <p:txBody>
          <a:bodyPr wrap="square" rtlCol="0">
            <a:spAutoFit/>
          </a:bodyPr>
          <a:lstStyle/>
          <a:p>
            <a:pPr algn="ctr"/>
            <a:r>
              <a:rPr lang="en-US" sz="1200" cap="small" dirty="0" smtClean="0">
                <a:solidFill>
                  <a:srgbClr val="666699"/>
                </a:solidFill>
                <a:latin typeface="+mn-lt"/>
              </a:rPr>
              <a:t>Venus</a:t>
            </a:r>
            <a:endParaRPr lang="en-US" sz="1200" cap="small" dirty="0">
              <a:solidFill>
                <a:srgbClr val="666699"/>
              </a:solidFill>
              <a:latin typeface="+mn-lt"/>
            </a:endParaRPr>
          </a:p>
        </p:txBody>
      </p:sp>
      <p:sp>
        <p:nvSpPr>
          <p:cNvPr id="239" name="Freeform 238"/>
          <p:cNvSpPr/>
          <p:nvPr/>
        </p:nvSpPr>
        <p:spPr bwMode="auto">
          <a:xfrm>
            <a:off x="1588293" y="1652587"/>
            <a:ext cx="7543801" cy="3971925"/>
          </a:xfrm>
          <a:custGeom>
            <a:avLst/>
            <a:gdLst>
              <a:gd name="connsiteX0" fmla="*/ 0 w 7524750"/>
              <a:gd name="connsiteY0" fmla="*/ 3971925 h 3971925"/>
              <a:gd name="connsiteX1" fmla="*/ 781050 w 7524750"/>
              <a:gd name="connsiteY1" fmla="*/ 3238500 h 3971925"/>
              <a:gd name="connsiteX2" fmla="*/ 1704975 w 7524750"/>
              <a:gd name="connsiteY2" fmla="*/ 2486025 h 3971925"/>
              <a:gd name="connsiteX3" fmla="*/ 2600325 w 7524750"/>
              <a:gd name="connsiteY3" fmla="*/ 1876425 h 3971925"/>
              <a:gd name="connsiteX4" fmla="*/ 3790950 w 7524750"/>
              <a:gd name="connsiteY4" fmla="*/ 1209675 h 3971925"/>
              <a:gd name="connsiteX5" fmla="*/ 4800600 w 7524750"/>
              <a:gd name="connsiteY5" fmla="*/ 771525 h 3971925"/>
              <a:gd name="connsiteX6" fmla="*/ 6010275 w 7524750"/>
              <a:gd name="connsiteY6" fmla="*/ 352425 h 3971925"/>
              <a:gd name="connsiteX7" fmla="*/ 7524750 w 7524750"/>
              <a:gd name="connsiteY7" fmla="*/ 0 h 3971925"/>
              <a:gd name="connsiteX8" fmla="*/ 7524750 w 7524750"/>
              <a:gd name="connsiteY8" fmla="*/ 0 h 3971925"/>
              <a:gd name="connsiteX0" fmla="*/ 0 w 7643959"/>
              <a:gd name="connsiteY0" fmla="*/ 3994594 h 3994594"/>
              <a:gd name="connsiteX1" fmla="*/ 781050 w 7643959"/>
              <a:gd name="connsiteY1" fmla="*/ 3261169 h 3994594"/>
              <a:gd name="connsiteX2" fmla="*/ 1704975 w 7643959"/>
              <a:gd name="connsiteY2" fmla="*/ 2508694 h 3994594"/>
              <a:gd name="connsiteX3" fmla="*/ 2600325 w 7643959"/>
              <a:gd name="connsiteY3" fmla="*/ 1899094 h 3994594"/>
              <a:gd name="connsiteX4" fmla="*/ 3790950 w 7643959"/>
              <a:gd name="connsiteY4" fmla="*/ 1232344 h 3994594"/>
              <a:gd name="connsiteX5" fmla="*/ 4800600 w 7643959"/>
              <a:gd name="connsiteY5" fmla="*/ 794194 h 3994594"/>
              <a:gd name="connsiteX6" fmla="*/ 6010275 w 7643959"/>
              <a:gd name="connsiteY6" fmla="*/ 375094 h 3994594"/>
              <a:gd name="connsiteX7" fmla="*/ 7524750 w 7643959"/>
              <a:gd name="connsiteY7" fmla="*/ 22669 h 3994594"/>
              <a:gd name="connsiteX8" fmla="*/ 7550944 w 7643959"/>
              <a:gd name="connsiteY8" fmla="*/ 36956 h 3994594"/>
              <a:gd name="connsiteX0" fmla="*/ 0 w 7550944"/>
              <a:gd name="connsiteY0" fmla="*/ 3957638 h 3957638"/>
              <a:gd name="connsiteX1" fmla="*/ 781050 w 7550944"/>
              <a:gd name="connsiteY1" fmla="*/ 3224213 h 3957638"/>
              <a:gd name="connsiteX2" fmla="*/ 1704975 w 7550944"/>
              <a:gd name="connsiteY2" fmla="*/ 2471738 h 3957638"/>
              <a:gd name="connsiteX3" fmla="*/ 2600325 w 7550944"/>
              <a:gd name="connsiteY3" fmla="*/ 1862138 h 3957638"/>
              <a:gd name="connsiteX4" fmla="*/ 3790950 w 7550944"/>
              <a:gd name="connsiteY4" fmla="*/ 1195388 h 3957638"/>
              <a:gd name="connsiteX5" fmla="*/ 4800600 w 7550944"/>
              <a:gd name="connsiteY5" fmla="*/ 757238 h 3957638"/>
              <a:gd name="connsiteX6" fmla="*/ 6010275 w 7550944"/>
              <a:gd name="connsiteY6" fmla="*/ 338138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600325 w 7550944"/>
              <a:gd name="connsiteY3" fmla="*/ 1862138 h 3957638"/>
              <a:gd name="connsiteX4" fmla="*/ 3790950 w 7550944"/>
              <a:gd name="connsiteY4" fmla="*/ 1195388 h 3957638"/>
              <a:gd name="connsiteX5" fmla="*/ 4800600 w 7550944"/>
              <a:gd name="connsiteY5" fmla="*/ 757238 h 3957638"/>
              <a:gd name="connsiteX6" fmla="*/ 6012656 w 7550944"/>
              <a:gd name="connsiteY6" fmla="*/ 161926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600325 w 7550944"/>
              <a:gd name="connsiteY3" fmla="*/ 1862138 h 3957638"/>
              <a:gd name="connsiteX4" fmla="*/ 3790950 w 7550944"/>
              <a:gd name="connsiteY4" fmla="*/ 1195388 h 3957638"/>
              <a:gd name="connsiteX5" fmla="*/ 4800600 w 7550944"/>
              <a:gd name="connsiteY5" fmla="*/ 757238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600325 w 7550944"/>
              <a:gd name="connsiteY3" fmla="*/ 1862138 h 3957638"/>
              <a:gd name="connsiteX4" fmla="*/ 3790950 w 7550944"/>
              <a:gd name="connsiteY4" fmla="*/ 1195388 h 3957638"/>
              <a:gd name="connsiteX5" fmla="*/ 4931568 w 7550944"/>
              <a:gd name="connsiteY5" fmla="*/ 447675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600325 w 7550944"/>
              <a:gd name="connsiteY3" fmla="*/ 1862138 h 3957638"/>
              <a:gd name="connsiteX4" fmla="*/ 3790950 w 7550944"/>
              <a:gd name="connsiteY4" fmla="*/ 1195388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600325 w 7550944"/>
              <a:gd name="connsiteY3" fmla="*/ 1862138 h 3957638"/>
              <a:gd name="connsiteX4" fmla="*/ 3752850 w 7550944"/>
              <a:gd name="connsiteY4" fmla="*/ 1131094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600325 w 7550944"/>
              <a:gd name="connsiteY3" fmla="*/ 1862138 h 3957638"/>
              <a:gd name="connsiteX4" fmla="*/ 3810000 w 7550944"/>
              <a:gd name="connsiteY4" fmla="*/ 1200150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507457 w 7550944"/>
              <a:gd name="connsiteY3" fmla="*/ 1762125 h 3957638"/>
              <a:gd name="connsiteX4" fmla="*/ 3810000 w 7550944"/>
              <a:gd name="connsiteY4" fmla="*/ 1200150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586038 w 7550944"/>
              <a:gd name="connsiteY3" fmla="*/ 1881187 h 3957638"/>
              <a:gd name="connsiteX4" fmla="*/ 3810000 w 7550944"/>
              <a:gd name="connsiteY4" fmla="*/ 1200150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633538 w 7550944"/>
              <a:gd name="connsiteY2" fmla="*/ 2247901 h 3957638"/>
              <a:gd name="connsiteX3" fmla="*/ 2586038 w 7550944"/>
              <a:gd name="connsiteY3" fmla="*/ 1881187 h 3957638"/>
              <a:gd name="connsiteX4" fmla="*/ 3810000 w 7550944"/>
              <a:gd name="connsiteY4" fmla="*/ 1200150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809750 w 7550944"/>
              <a:gd name="connsiteY2" fmla="*/ 2409826 h 3957638"/>
              <a:gd name="connsiteX3" fmla="*/ 2586038 w 7550944"/>
              <a:gd name="connsiteY3" fmla="*/ 1881187 h 3957638"/>
              <a:gd name="connsiteX4" fmla="*/ 3810000 w 7550944"/>
              <a:gd name="connsiteY4" fmla="*/ 1200150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28662 w 7550944"/>
              <a:gd name="connsiteY1" fmla="*/ 3162300 h 3957638"/>
              <a:gd name="connsiteX2" fmla="*/ 1809750 w 7550944"/>
              <a:gd name="connsiteY2" fmla="*/ 2409826 h 3957638"/>
              <a:gd name="connsiteX3" fmla="*/ 2586038 w 7550944"/>
              <a:gd name="connsiteY3" fmla="*/ 1881187 h 3957638"/>
              <a:gd name="connsiteX4" fmla="*/ 3810000 w 7550944"/>
              <a:gd name="connsiteY4" fmla="*/ 1200150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90575 w 7550944"/>
              <a:gd name="connsiteY1" fmla="*/ 3221831 h 3957638"/>
              <a:gd name="connsiteX2" fmla="*/ 1809750 w 7550944"/>
              <a:gd name="connsiteY2" fmla="*/ 2409826 h 3957638"/>
              <a:gd name="connsiteX3" fmla="*/ 2586038 w 7550944"/>
              <a:gd name="connsiteY3" fmla="*/ 1881187 h 3957638"/>
              <a:gd name="connsiteX4" fmla="*/ 3810000 w 7550944"/>
              <a:gd name="connsiteY4" fmla="*/ 1200150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43801"/>
              <a:gd name="connsiteY0" fmla="*/ 3971925 h 3971925"/>
              <a:gd name="connsiteX1" fmla="*/ 783432 w 7543801"/>
              <a:gd name="connsiteY1" fmla="*/ 3221831 h 3971925"/>
              <a:gd name="connsiteX2" fmla="*/ 1802607 w 7543801"/>
              <a:gd name="connsiteY2" fmla="*/ 2409826 h 3971925"/>
              <a:gd name="connsiteX3" fmla="*/ 2578895 w 7543801"/>
              <a:gd name="connsiteY3" fmla="*/ 1881187 h 3971925"/>
              <a:gd name="connsiteX4" fmla="*/ 3802857 w 7543801"/>
              <a:gd name="connsiteY4" fmla="*/ 1200150 h 3971925"/>
              <a:gd name="connsiteX5" fmla="*/ 5038725 w 7543801"/>
              <a:gd name="connsiteY5" fmla="*/ 669132 h 3971925"/>
              <a:gd name="connsiteX6" fmla="*/ 6386513 w 7543801"/>
              <a:gd name="connsiteY6" fmla="*/ 247651 h 3971925"/>
              <a:gd name="connsiteX7" fmla="*/ 7543801 w 7543801"/>
              <a:gd name="connsiteY7" fmla="*/ 0 h 397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43801" h="3971925">
                <a:moveTo>
                  <a:pt x="0" y="3971925"/>
                </a:moveTo>
                <a:cubicBezTo>
                  <a:pt x="248444" y="3729037"/>
                  <a:pt x="482998" y="3482181"/>
                  <a:pt x="783432" y="3221831"/>
                </a:cubicBezTo>
                <a:cubicBezTo>
                  <a:pt x="1083866" y="2961481"/>
                  <a:pt x="1503363" y="2633267"/>
                  <a:pt x="1802607" y="2409826"/>
                </a:cubicBezTo>
                <a:cubicBezTo>
                  <a:pt x="2101851" y="2186385"/>
                  <a:pt x="2245520" y="2082800"/>
                  <a:pt x="2578895" y="1881187"/>
                </a:cubicBezTo>
                <a:cubicBezTo>
                  <a:pt x="2912270" y="1679574"/>
                  <a:pt x="3392885" y="1402159"/>
                  <a:pt x="3802857" y="1200150"/>
                </a:cubicBezTo>
                <a:cubicBezTo>
                  <a:pt x="4212829" y="998141"/>
                  <a:pt x="4608116" y="827882"/>
                  <a:pt x="5038725" y="669132"/>
                </a:cubicBezTo>
                <a:cubicBezTo>
                  <a:pt x="5469334" y="510382"/>
                  <a:pt x="5969000" y="359173"/>
                  <a:pt x="6386513" y="247651"/>
                </a:cubicBezTo>
                <a:cubicBezTo>
                  <a:pt x="6804026" y="136129"/>
                  <a:pt x="7222828" y="70445"/>
                  <a:pt x="7543801" y="0"/>
                </a:cubicBezTo>
              </a:path>
            </a:pathLst>
          </a:custGeom>
          <a:noFill/>
          <a:ln w="19050" cap="flat" cmpd="sng" algn="ctr">
            <a:solidFill>
              <a:srgbClr val="FFCC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40" name="Freeform 239"/>
          <p:cNvSpPr/>
          <p:nvPr/>
        </p:nvSpPr>
        <p:spPr bwMode="auto">
          <a:xfrm>
            <a:off x="242887" y="3589541"/>
            <a:ext cx="8893969" cy="1451565"/>
          </a:xfrm>
          <a:custGeom>
            <a:avLst/>
            <a:gdLst>
              <a:gd name="connsiteX0" fmla="*/ 0 w 8896350"/>
              <a:gd name="connsiteY0" fmla="*/ 1451745 h 1451745"/>
              <a:gd name="connsiteX1" fmla="*/ 1095375 w 8896350"/>
              <a:gd name="connsiteY1" fmla="*/ 1042170 h 1451745"/>
              <a:gd name="connsiteX2" fmla="*/ 2428875 w 8896350"/>
              <a:gd name="connsiteY2" fmla="*/ 632595 h 1451745"/>
              <a:gd name="connsiteX3" fmla="*/ 3571875 w 8896350"/>
              <a:gd name="connsiteY3" fmla="*/ 384945 h 1451745"/>
              <a:gd name="connsiteX4" fmla="*/ 4686300 w 8896350"/>
              <a:gd name="connsiteY4" fmla="*/ 194445 h 1451745"/>
              <a:gd name="connsiteX5" fmla="*/ 5734050 w 8896350"/>
              <a:gd name="connsiteY5" fmla="*/ 70620 h 1451745"/>
              <a:gd name="connsiteX6" fmla="*/ 6810375 w 8896350"/>
              <a:gd name="connsiteY6" fmla="*/ 3945 h 1451745"/>
              <a:gd name="connsiteX7" fmla="*/ 7972425 w 8896350"/>
              <a:gd name="connsiteY7" fmla="*/ 13470 h 1451745"/>
              <a:gd name="connsiteX8" fmla="*/ 8896350 w 8896350"/>
              <a:gd name="connsiteY8" fmla="*/ 61095 h 1451745"/>
              <a:gd name="connsiteX0" fmla="*/ 0 w 8882063"/>
              <a:gd name="connsiteY0" fmla="*/ 1463651 h 1463651"/>
              <a:gd name="connsiteX1" fmla="*/ 1081088 w 8882063"/>
              <a:gd name="connsiteY1" fmla="*/ 1042170 h 1463651"/>
              <a:gd name="connsiteX2" fmla="*/ 2414588 w 8882063"/>
              <a:gd name="connsiteY2" fmla="*/ 632595 h 1463651"/>
              <a:gd name="connsiteX3" fmla="*/ 3557588 w 8882063"/>
              <a:gd name="connsiteY3" fmla="*/ 384945 h 1463651"/>
              <a:gd name="connsiteX4" fmla="*/ 4672013 w 8882063"/>
              <a:gd name="connsiteY4" fmla="*/ 194445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062038 w 8882063"/>
              <a:gd name="connsiteY1" fmla="*/ 949301 h 1463651"/>
              <a:gd name="connsiteX2" fmla="*/ 2414588 w 8882063"/>
              <a:gd name="connsiteY2" fmla="*/ 632595 h 1463651"/>
              <a:gd name="connsiteX3" fmla="*/ 3557588 w 8882063"/>
              <a:gd name="connsiteY3" fmla="*/ 384945 h 1463651"/>
              <a:gd name="connsiteX4" fmla="*/ 4672013 w 8882063"/>
              <a:gd name="connsiteY4" fmla="*/ 194445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114425 w 8882063"/>
              <a:gd name="connsiteY1" fmla="*/ 1044551 h 1463651"/>
              <a:gd name="connsiteX2" fmla="*/ 2414588 w 8882063"/>
              <a:gd name="connsiteY2" fmla="*/ 632595 h 1463651"/>
              <a:gd name="connsiteX3" fmla="*/ 3557588 w 8882063"/>
              <a:gd name="connsiteY3" fmla="*/ 384945 h 1463651"/>
              <a:gd name="connsiteX4" fmla="*/ 4672013 w 8882063"/>
              <a:gd name="connsiteY4" fmla="*/ 194445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114425 w 8882063"/>
              <a:gd name="connsiteY1" fmla="*/ 1044551 h 1463651"/>
              <a:gd name="connsiteX2" fmla="*/ 2409825 w 8882063"/>
              <a:gd name="connsiteY2" fmla="*/ 601639 h 1463651"/>
              <a:gd name="connsiteX3" fmla="*/ 3557588 w 8882063"/>
              <a:gd name="connsiteY3" fmla="*/ 384945 h 1463651"/>
              <a:gd name="connsiteX4" fmla="*/ 4672013 w 8882063"/>
              <a:gd name="connsiteY4" fmla="*/ 194445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114425 w 8882063"/>
              <a:gd name="connsiteY1" fmla="*/ 1044551 h 1463651"/>
              <a:gd name="connsiteX2" fmla="*/ 2421731 w 8882063"/>
              <a:gd name="connsiteY2" fmla="*/ 651645 h 1463651"/>
              <a:gd name="connsiteX3" fmla="*/ 3557588 w 8882063"/>
              <a:gd name="connsiteY3" fmla="*/ 384945 h 1463651"/>
              <a:gd name="connsiteX4" fmla="*/ 4672013 w 8882063"/>
              <a:gd name="connsiteY4" fmla="*/ 194445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114425 w 8882063"/>
              <a:gd name="connsiteY1" fmla="*/ 1044551 h 1463651"/>
              <a:gd name="connsiteX2" fmla="*/ 2421731 w 8882063"/>
              <a:gd name="connsiteY2" fmla="*/ 651645 h 1463651"/>
              <a:gd name="connsiteX3" fmla="*/ 3552826 w 8882063"/>
              <a:gd name="connsiteY3" fmla="*/ 342082 h 1463651"/>
              <a:gd name="connsiteX4" fmla="*/ 4672013 w 8882063"/>
              <a:gd name="connsiteY4" fmla="*/ 194445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114425 w 8882063"/>
              <a:gd name="connsiteY1" fmla="*/ 1044551 h 1463651"/>
              <a:gd name="connsiteX2" fmla="*/ 2421731 w 8882063"/>
              <a:gd name="connsiteY2" fmla="*/ 651645 h 1463651"/>
              <a:gd name="connsiteX3" fmla="*/ 3552826 w 8882063"/>
              <a:gd name="connsiteY3" fmla="*/ 392089 h 1463651"/>
              <a:gd name="connsiteX4" fmla="*/ 4672013 w 8882063"/>
              <a:gd name="connsiteY4" fmla="*/ 194445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114425 w 8882063"/>
              <a:gd name="connsiteY1" fmla="*/ 1044551 h 1463651"/>
              <a:gd name="connsiteX2" fmla="*/ 2421731 w 8882063"/>
              <a:gd name="connsiteY2" fmla="*/ 651645 h 1463651"/>
              <a:gd name="connsiteX3" fmla="*/ 3552826 w 8882063"/>
              <a:gd name="connsiteY3" fmla="*/ 392089 h 1463651"/>
              <a:gd name="connsiteX4" fmla="*/ 4667250 w 8882063"/>
              <a:gd name="connsiteY4" fmla="*/ 130151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114425 w 8882063"/>
              <a:gd name="connsiteY1" fmla="*/ 1044551 h 1463651"/>
              <a:gd name="connsiteX2" fmla="*/ 2421731 w 8882063"/>
              <a:gd name="connsiteY2" fmla="*/ 651645 h 1463651"/>
              <a:gd name="connsiteX3" fmla="*/ 3552826 w 8882063"/>
              <a:gd name="connsiteY3" fmla="*/ 392089 h 1463651"/>
              <a:gd name="connsiteX4" fmla="*/ 4662488 w 8882063"/>
              <a:gd name="connsiteY4" fmla="*/ 201588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59706 h 1459706"/>
              <a:gd name="connsiteX1" fmla="*/ 1114425 w 8882063"/>
              <a:gd name="connsiteY1" fmla="*/ 1040606 h 1459706"/>
              <a:gd name="connsiteX2" fmla="*/ 2421731 w 8882063"/>
              <a:gd name="connsiteY2" fmla="*/ 647700 h 1459706"/>
              <a:gd name="connsiteX3" fmla="*/ 3552826 w 8882063"/>
              <a:gd name="connsiteY3" fmla="*/ 388144 h 1459706"/>
              <a:gd name="connsiteX4" fmla="*/ 4662488 w 8882063"/>
              <a:gd name="connsiteY4" fmla="*/ 197643 h 1459706"/>
              <a:gd name="connsiteX5" fmla="*/ 5719763 w 8882063"/>
              <a:gd name="connsiteY5" fmla="*/ 28575 h 1459706"/>
              <a:gd name="connsiteX6" fmla="*/ 6796088 w 8882063"/>
              <a:gd name="connsiteY6" fmla="*/ 0 h 1459706"/>
              <a:gd name="connsiteX7" fmla="*/ 7958138 w 8882063"/>
              <a:gd name="connsiteY7" fmla="*/ 9525 h 1459706"/>
              <a:gd name="connsiteX8" fmla="*/ 8882063 w 8882063"/>
              <a:gd name="connsiteY8" fmla="*/ 57150 h 1459706"/>
              <a:gd name="connsiteX0" fmla="*/ 0 w 8882063"/>
              <a:gd name="connsiteY0" fmla="*/ 1463526 h 1463526"/>
              <a:gd name="connsiteX1" fmla="*/ 1114425 w 8882063"/>
              <a:gd name="connsiteY1" fmla="*/ 1044426 h 1463526"/>
              <a:gd name="connsiteX2" fmla="*/ 2421731 w 8882063"/>
              <a:gd name="connsiteY2" fmla="*/ 651520 h 1463526"/>
              <a:gd name="connsiteX3" fmla="*/ 3552826 w 8882063"/>
              <a:gd name="connsiteY3" fmla="*/ 391964 h 1463526"/>
              <a:gd name="connsiteX4" fmla="*/ 4662488 w 8882063"/>
              <a:gd name="connsiteY4" fmla="*/ 201463 h 1463526"/>
              <a:gd name="connsiteX5" fmla="*/ 5726906 w 8882063"/>
              <a:gd name="connsiteY5" fmla="*/ 82401 h 1463526"/>
              <a:gd name="connsiteX6" fmla="*/ 6796088 w 8882063"/>
              <a:gd name="connsiteY6" fmla="*/ 3820 h 1463526"/>
              <a:gd name="connsiteX7" fmla="*/ 7958138 w 8882063"/>
              <a:gd name="connsiteY7" fmla="*/ 13345 h 1463526"/>
              <a:gd name="connsiteX8" fmla="*/ 8882063 w 8882063"/>
              <a:gd name="connsiteY8" fmla="*/ 60970 h 1463526"/>
              <a:gd name="connsiteX0" fmla="*/ 0 w 8882063"/>
              <a:gd name="connsiteY0" fmla="*/ 1462534 h 1462534"/>
              <a:gd name="connsiteX1" fmla="*/ 1114425 w 8882063"/>
              <a:gd name="connsiteY1" fmla="*/ 1043434 h 1462534"/>
              <a:gd name="connsiteX2" fmla="*/ 2421731 w 8882063"/>
              <a:gd name="connsiteY2" fmla="*/ 650528 h 1462534"/>
              <a:gd name="connsiteX3" fmla="*/ 3552826 w 8882063"/>
              <a:gd name="connsiteY3" fmla="*/ 390972 h 1462534"/>
              <a:gd name="connsiteX4" fmla="*/ 4662488 w 8882063"/>
              <a:gd name="connsiteY4" fmla="*/ 200471 h 1462534"/>
              <a:gd name="connsiteX5" fmla="*/ 5726906 w 8882063"/>
              <a:gd name="connsiteY5" fmla="*/ 81409 h 1462534"/>
              <a:gd name="connsiteX6" fmla="*/ 6807994 w 8882063"/>
              <a:gd name="connsiteY6" fmla="*/ 300484 h 1462534"/>
              <a:gd name="connsiteX7" fmla="*/ 7958138 w 8882063"/>
              <a:gd name="connsiteY7" fmla="*/ 12353 h 1462534"/>
              <a:gd name="connsiteX8" fmla="*/ 8882063 w 8882063"/>
              <a:gd name="connsiteY8" fmla="*/ 59978 h 1462534"/>
              <a:gd name="connsiteX0" fmla="*/ 0 w 8882063"/>
              <a:gd name="connsiteY0" fmla="*/ 1454930 h 1454930"/>
              <a:gd name="connsiteX1" fmla="*/ 1114425 w 8882063"/>
              <a:gd name="connsiteY1" fmla="*/ 1035830 h 1454930"/>
              <a:gd name="connsiteX2" fmla="*/ 2421731 w 8882063"/>
              <a:gd name="connsiteY2" fmla="*/ 642924 h 1454930"/>
              <a:gd name="connsiteX3" fmla="*/ 3552826 w 8882063"/>
              <a:gd name="connsiteY3" fmla="*/ 383368 h 1454930"/>
              <a:gd name="connsiteX4" fmla="*/ 4662488 w 8882063"/>
              <a:gd name="connsiteY4" fmla="*/ 192867 h 1454930"/>
              <a:gd name="connsiteX5" fmla="*/ 5726906 w 8882063"/>
              <a:gd name="connsiteY5" fmla="*/ 73805 h 1454930"/>
              <a:gd name="connsiteX6" fmla="*/ 6829425 w 8882063"/>
              <a:gd name="connsiteY6" fmla="*/ 9511 h 1454930"/>
              <a:gd name="connsiteX7" fmla="*/ 7958138 w 8882063"/>
              <a:gd name="connsiteY7" fmla="*/ 4749 h 1454930"/>
              <a:gd name="connsiteX8" fmla="*/ 8882063 w 8882063"/>
              <a:gd name="connsiteY8" fmla="*/ 52374 h 1454930"/>
              <a:gd name="connsiteX0" fmla="*/ 0 w 8882063"/>
              <a:gd name="connsiteY0" fmla="*/ 1477751 h 1477751"/>
              <a:gd name="connsiteX1" fmla="*/ 1114425 w 8882063"/>
              <a:gd name="connsiteY1" fmla="*/ 1058651 h 1477751"/>
              <a:gd name="connsiteX2" fmla="*/ 2421731 w 8882063"/>
              <a:gd name="connsiteY2" fmla="*/ 665745 h 1477751"/>
              <a:gd name="connsiteX3" fmla="*/ 3552826 w 8882063"/>
              <a:gd name="connsiteY3" fmla="*/ 406189 h 1477751"/>
              <a:gd name="connsiteX4" fmla="*/ 4662488 w 8882063"/>
              <a:gd name="connsiteY4" fmla="*/ 215688 h 1477751"/>
              <a:gd name="connsiteX5" fmla="*/ 5726906 w 8882063"/>
              <a:gd name="connsiteY5" fmla="*/ 96626 h 1477751"/>
              <a:gd name="connsiteX6" fmla="*/ 6829425 w 8882063"/>
              <a:gd name="connsiteY6" fmla="*/ 32332 h 1477751"/>
              <a:gd name="connsiteX7" fmla="*/ 7958138 w 8882063"/>
              <a:gd name="connsiteY7" fmla="*/ 1376 h 1477751"/>
              <a:gd name="connsiteX8" fmla="*/ 8882063 w 8882063"/>
              <a:gd name="connsiteY8" fmla="*/ 75195 h 1477751"/>
              <a:gd name="connsiteX0" fmla="*/ 0 w 8882063"/>
              <a:gd name="connsiteY0" fmla="*/ 1451097 h 1451097"/>
              <a:gd name="connsiteX1" fmla="*/ 1114425 w 8882063"/>
              <a:gd name="connsiteY1" fmla="*/ 1031997 h 1451097"/>
              <a:gd name="connsiteX2" fmla="*/ 2421731 w 8882063"/>
              <a:gd name="connsiteY2" fmla="*/ 639091 h 1451097"/>
              <a:gd name="connsiteX3" fmla="*/ 3552826 w 8882063"/>
              <a:gd name="connsiteY3" fmla="*/ 379535 h 1451097"/>
              <a:gd name="connsiteX4" fmla="*/ 4662488 w 8882063"/>
              <a:gd name="connsiteY4" fmla="*/ 189034 h 1451097"/>
              <a:gd name="connsiteX5" fmla="*/ 5726906 w 8882063"/>
              <a:gd name="connsiteY5" fmla="*/ 69972 h 1451097"/>
              <a:gd name="connsiteX6" fmla="*/ 6829425 w 8882063"/>
              <a:gd name="connsiteY6" fmla="*/ 5678 h 1451097"/>
              <a:gd name="connsiteX7" fmla="*/ 7958138 w 8882063"/>
              <a:gd name="connsiteY7" fmla="*/ 8060 h 1451097"/>
              <a:gd name="connsiteX8" fmla="*/ 8882063 w 8882063"/>
              <a:gd name="connsiteY8" fmla="*/ 48541 h 1451097"/>
              <a:gd name="connsiteX0" fmla="*/ 0 w 8893969"/>
              <a:gd name="connsiteY0" fmla="*/ 1451565 h 1451565"/>
              <a:gd name="connsiteX1" fmla="*/ 1114425 w 8893969"/>
              <a:gd name="connsiteY1" fmla="*/ 1032465 h 1451565"/>
              <a:gd name="connsiteX2" fmla="*/ 2421731 w 8893969"/>
              <a:gd name="connsiteY2" fmla="*/ 639559 h 1451565"/>
              <a:gd name="connsiteX3" fmla="*/ 3552826 w 8893969"/>
              <a:gd name="connsiteY3" fmla="*/ 380003 h 1451565"/>
              <a:gd name="connsiteX4" fmla="*/ 4662488 w 8893969"/>
              <a:gd name="connsiteY4" fmla="*/ 189502 h 1451565"/>
              <a:gd name="connsiteX5" fmla="*/ 5726906 w 8893969"/>
              <a:gd name="connsiteY5" fmla="*/ 70440 h 1451565"/>
              <a:gd name="connsiteX6" fmla="*/ 6829425 w 8893969"/>
              <a:gd name="connsiteY6" fmla="*/ 6146 h 1451565"/>
              <a:gd name="connsiteX7" fmla="*/ 7958138 w 8893969"/>
              <a:gd name="connsiteY7" fmla="*/ 8528 h 1451565"/>
              <a:gd name="connsiteX8" fmla="*/ 8893969 w 8893969"/>
              <a:gd name="connsiteY8" fmla="*/ 58534 h 1451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3969" h="1451565">
                <a:moveTo>
                  <a:pt x="0" y="1451565"/>
                </a:moveTo>
                <a:cubicBezTo>
                  <a:pt x="345281" y="1315040"/>
                  <a:pt x="710803" y="1167799"/>
                  <a:pt x="1114425" y="1032465"/>
                </a:cubicBezTo>
                <a:cubicBezTo>
                  <a:pt x="1518047" y="897131"/>
                  <a:pt x="2015331" y="748303"/>
                  <a:pt x="2421731" y="639559"/>
                </a:cubicBezTo>
                <a:cubicBezTo>
                  <a:pt x="2828131" y="530815"/>
                  <a:pt x="3179367" y="455012"/>
                  <a:pt x="3552826" y="380003"/>
                </a:cubicBezTo>
                <a:cubicBezTo>
                  <a:pt x="3926285" y="304994"/>
                  <a:pt x="4300141" y="241096"/>
                  <a:pt x="4662488" y="189502"/>
                </a:cubicBezTo>
                <a:cubicBezTo>
                  <a:pt x="5024835" y="137908"/>
                  <a:pt x="5365750" y="100999"/>
                  <a:pt x="5726906" y="70440"/>
                </a:cubicBezTo>
                <a:cubicBezTo>
                  <a:pt x="6088062" y="39881"/>
                  <a:pt x="6457553" y="16465"/>
                  <a:pt x="6829425" y="6146"/>
                </a:cubicBezTo>
                <a:cubicBezTo>
                  <a:pt x="7201297" y="-4173"/>
                  <a:pt x="7614047" y="-203"/>
                  <a:pt x="7958138" y="8528"/>
                </a:cubicBezTo>
                <a:cubicBezTo>
                  <a:pt x="8302229" y="17259"/>
                  <a:pt x="8605837" y="39484"/>
                  <a:pt x="8893969" y="58534"/>
                </a:cubicBezTo>
              </a:path>
            </a:pathLst>
          </a:custGeom>
          <a:noFill/>
          <a:ln w="19050" cap="flat" cmpd="sng" algn="ctr">
            <a:solidFill>
              <a:srgbClr val="B3FFB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B3FFB3"/>
              </a:solidFill>
              <a:effectLst/>
              <a:latin typeface="Times New Roman" pitchFamily="18" charset="0"/>
            </a:endParaRPr>
          </a:p>
        </p:txBody>
      </p:sp>
      <p:cxnSp>
        <p:nvCxnSpPr>
          <p:cNvPr id="241" name="Straight Connector 240"/>
          <p:cNvCxnSpPr/>
          <p:nvPr/>
        </p:nvCxnSpPr>
        <p:spPr>
          <a:xfrm flipV="1">
            <a:off x="1806222" y="5238045"/>
            <a:ext cx="338667" cy="349955"/>
          </a:xfrm>
          <a:prstGeom prst="line">
            <a:avLst/>
          </a:prstGeom>
          <a:ln>
            <a:solidFill>
              <a:srgbClr val="FFCC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242" name="TextBox 241"/>
          <p:cNvSpPr txBox="1"/>
          <p:nvPr/>
        </p:nvSpPr>
        <p:spPr>
          <a:xfrm>
            <a:off x="2066598" y="5256656"/>
            <a:ext cx="974050" cy="461665"/>
          </a:xfrm>
          <a:prstGeom prst="rect">
            <a:avLst/>
          </a:prstGeom>
          <a:noFill/>
        </p:spPr>
        <p:txBody>
          <a:bodyPr wrap="square" rtlCol="0">
            <a:spAutoFit/>
          </a:bodyPr>
          <a:lstStyle/>
          <a:p>
            <a:pPr algn="ctr"/>
            <a:r>
              <a:rPr lang="en-US" sz="1200" cap="small" dirty="0" smtClean="0">
                <a:solidFill>
                  <a:srgbClr val="FFCC00"/>
                </a:solidFill>
                <a:latin typeface="+mn-lt"/>
              </a:rPr>
              <a:t>Sun moves  ~1°/day</a:t>
            </a:r>
            <a:endParaRPr lang="en-US" sz="1200" cap="small" dirty="0">
              <a:solidFill>
                <a:srgbClr val="FFCC00"/>
              </a:solidFill>
              <a:latin typeface="+mn-lt"/>
            </a:endParaRPr>
          </a:p>
        </p:txBody>
      </p:sp>
      <p:sp>
        <p:nvSpPr>
          <p:cNvPr id="218" name="4-Point Star 217"/>
          <p:cNvSpPr/>
          <p:nvPr/>
        </p:nvSpPr>
        <p:spPr>
          <a:xfrm>
            <a:off x="7824446" y="1766342"/>
            <a:ext cx="274320" cy="274320"/>
          </a:xfrm>
          <a:prstGeom prst="star4">
            <a:avLst/>
          </a:pr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4-Point Star 213"/>
          <p:cNvSpPr/>
          <p:nvPr/>
        </p:nvSpPr>
        <p:spPr>
          <a:xfrm>
            <a:off x="3275012" y="3905250"/>
            <a:ext cx="274320" cy="274320"/>
          </a:xfrm>
          <a:prstGeom prst="star4">
            <a:avLst/>
          </a:prstGeom>
          <a:noFill/>
          <a:ln w="1905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TextBox 243"/>
          <p:cNvSpPr txBox="1"/>
          <p:nvPr/>
        </p:nvSpPr>
        <p:spPr>
          <a:xfrm>
            <a:off x="7276552" y="4359957"/>
            <a:ext cx="910163" cy="276999"/>
          </a:xfrm>
          <a:prstGeom prst="rect">
            <a:avLst/>
          </a:prstGeom>
          <a:noFill/>
        </p:spPr>
        <p:txBody>
          <a:bodyPr wrap="square" rtlCol="0">
            <a:spAutoFit/>
          </a:bodyPr>
          <a:lstStyle/>
          <a:p>
            <a:pPr algn="l"/>
            <a:r>
              <a:rPr lang="en-US" sz="1200" dirty="0" smtClean="0">
                <a:solidFill>
                  <a:srgbClr val="FFFFFF"/>
                </a:solidFill>
                <a:latin typeface="+mn-lt"/>
              </a:rPr>
              <a:t>Sirius</a:t>
            </a:r>
            <a:endParaRPr lang="en-US" sz="1200" dirty="0">
              <a:solidFill>
                <a:srgbClr val="FFFFFF"/>
              </a:solidFill>
              <a:latin typeface="+mn-lt"/>
            </a:endParaRPr>
          </a:p>
        </p:txBody>
      </p:sp>
      <p:sp>
        <p:nvSpPr>
          <p:cNvPr id="245" name="TextBox 244"/>
          <p:cNvSpPr txBox="1"/>
          <p:nvPr/>
        </p:nvSpPr>
        <p:spPr>
          <a:xfrm>
            <a:off x="7200900" y="2940732"/>
            <a:ext cx="966765" cy="276999"/>
          </a:xfrm>
          <a:prstGeom prst="rect">
            <a:avLst/>
          </a:prstGeom>
          <a:noFill/>
        </p:spPr>
        <p:txBody>
          <a:bodyPr wrap="square" rtlCol="0">
            <a:spAutoFit/>
          </a:bodyPr>
          <a:lstStyle/>
          <a:p>
            <a:pPr algn="r"/>
            <a:r>
              <a:rPr lang="en-US" sz="1200" dirty="0" smtClean="0">
                <a:solidFill>
                  <a:srgbClr val="FFFFFF"/>
                </a:solidFill>
                <a:latin typeface="+mn-lt"/>
              </a:rPr>
              <a:t>Betelgeuse</a:t>
            </a:r>
            <a:endParaRPr lang="en-US" sz="1200" dirty="0">
              <a:solidFill>
                <a:srgbClr val="FFFFFF"/>
              </a:solidFill>
              <a:latin typeface="+mn-lt"/>
            </a:endParaRPr>
          </a:p>
        </p:txBody>
      </p:sp>
      <p:sp>
        <p:nvSpPr>
          <p:cNvPr id="246" name="TextBox 245"/>
          <p:cNvSpPr txBox="1"/>
          <p:nvPr/>
        </p:nvSpPr>
        <p:spPr>
          <a:xfrm>
            <a:off x="5572125" y="1873932"/>
            <a:ext cx="700065" cy="276999"/>
          </a:xfrm>
          <a:prstGeom prst="rect">
            <a:avLst/>
          </a:prstGeom>
          <a:noFill/>
        </p:spPr>
        <p:txBody>
          <a:bodyPr wrap="square" rtlCol="0">
            <a:spAutoFit/>
          </a:bodyPr>
          <a:lstStyle/>
          <a:p>
            <a:pPr algn="r"/>
            <a:r>
              <a:rPr lang="en-US" sz="1200" dirty="0" smtClean="0">
                <a:solidFill>
                  <a:srgbClr val="FFFFFF"/>
                </a:solidFill>
                <a:latin typeface="+mn-lt"/>
              </a:rPr>
              <a:t>Pollux</a:t>
            </a:r>
            <a:endParaRPr lang="en-US" sz="1200" dirty="0">
              <a:solidFill>
                <a:srgbClr val="FFFFFF"/>
              </a:solidFill>
              <a:latin typeface="+mn-lt"/>
            </a:endParaRPr>
          </a:p>
        </p:txBody>
      </p:sp>
      <p:sp>
        <p:nvSpPr>
          <p:cNvPr id="247" name="TextBox 246"/>
          <p:cNvSpPr txBox="1"/>
          <p:nvPr/>
        </p:nvSpPr>
        <p:spPr>
          <a:xfrm>
            <a:off x="5667375" y="1597707"/>
            <a:ext cx="700065" cy="276999"/>
          </a:xfrm>
          <a:prstGeom prst="rect">
            <a:avLst/>
          </a:prstGeom>
          <a:noFill/>
        </p:spPr>
        <p:txBody>
          <a:bodyPr wrap="square" rtlCol="0">
            <a:spAutoFit/>
          </a:bodyPr>
          <a:lstStyle/>
          <a:p>
            <a:pPr algn="r"/>
            <a:r>
              <a:rPr lang="en-US" sz="1200" dirty="0" smtClean="0">
                <a:solidFill>
                  <a:srgbClr val="FFFFFF"/>
                </a:solidFill>
                <a:latin typeface="+mn-lt"/>
              </a:rPr>
              <a:t>Castor</a:t>
            </a:r>
            <a:endParaRPr lang="en-US" sz="1200" dirty="0">
              <a:solidFill>
                <a:srgbClr val="FFFFFF"/>
              </a:solidFill>
              <a:latin typeface="+mn-lt"/>
            </a:endParaRPr>
          </a:p>
        </p:txBody>
      </p:sp>
      <p:cxnSp>
        <p:nvCxnSpPr>
          <p:cNvPr id="250" name="Straight Connector 249"/>
          <p:cNvCxnSpPr/>
          <p:nvPr/>
        </p:nvCxnSpPr>
        <p:spPr bwMode="auto">
          <a:xfrm flipH="1">
            <a:off x="6605847" y="3181004"/>
            <a:ext cx="83129" cy="9975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54" name="Freeform 253"/>
          <p:cNvSpPr/>
          <p:nvPr/>
        </p:nvSpPr>
        <p:spPr bwMode="auto">
          <a:xfrm>
            <a:off x="2166939" y="4632533"/>
            <a:ext cx="342900" cy="51375"/>
          </a:xfrm>
          <a:custGeom>
            <a:avLst/>
            <a:gdLst>
              <a:gd name="connsiteX0" fmla="*/ 0 w 359568"/>
              <a:gd name="connsiteY0" fmla="*/ 2978 h 34082"/>
              <a:gd name="connsiteX1" fmla="*/ 150018 w 359568"/>
              <a:gd name="connsiteY1" fmla="*/ 2978 h 34082"/>
              <a:gd name="connsiteX2" fmla="*/ 90487 w 359568"/>
              <a:gd name="connsiteY2" fmla="*/ 33935 h 34082"/>
              <a:gd name="connsiteX3" fmla="*/ 359568 w 359568"/>
              <a:gd name="connsiteY3" fmla="*/ 12503 h 34082"/>
              <a:gd name="connsiteX0" fmla="*/ 0 w 361950"/>
              <a:gd name="connsiteY0" fmla="*/ 2978 h 36455"/>
              <a:gd name="connsiteX1" fmla="*/ 150018 w 361950"/>
              <a:gd name="connsiteY1" fmla="*/ 2978 h 36455"/>
              <a:gd name="connsiteX2" fmla="*/ 90487 w 361950"/>
              <a:gd name="connsiteY2" fmla="*/ 33935 h 36455"/>
              <a:gd name="connsiteX3" fmla="*/ 361950 w 361950"/>
              <a:gd name="connsiteY3" fmla="*/ 26791 h 36455"/>
              <a:gd name="connsiteX0" fmla="*/ 0 w 359568"/>
              <a:gd name="connsiteY0" fmla="*/ 2978 h 34374"/>
              <a:gd name="connsiteX1" fmla="*/ 150018 w 359568"/>
              <a:gd name="connsiteY1" fmla="*/ 2978 h 34374"/>
              <a:gd name="connsiteX2" fmla="*/ 90487 w 359568"/>
              <a:gd name="connsiteY2" fmla="*/ 33935 h 34374"/>
              <a:gd name="connsiteX3" fmla="*/ 359568 w 359568"/>
              <a:gd name="connsiteY3" fmla="*/ 17266 h 34374"/>
              <a:gd name="connsiteX0" fmla="*/ 0 w 359568"/>
              <a:gd name="connsiteY0" fmla="*/ 79 h 64961"/>
              <a:gd name="connsiteX1" fmla="*/ 178593 w 359568"/>
              <a:gd name="connsiteY1" fmla="*/ 64372 h 64961"/>
              <a:gd name="connsiteX2" fmla="*/ 90487 w 359568"/>
              <a:gd name="connsiteY2" fmla="*/ 31036 h 64961"/>
              <a:gd name="connsiteX3" fmla="*/ 359568 w 359568"/>
              <a:gd name="connsiteY3" fmla="*/ 14367 h 64961"/>
              <a:gd name="connsiteX0" fmla="*/ 0 w 345281"/>
              <a:gd name="connsiteY0" fmla="*/ 42862 h 50850"/>
              <a:gd name="connsiteX1" fmla="*/ 164306 w 345281"/>
              <a:gd name="connsiteY1" fmla="*/ 50005 h 50850"/>
              <a:gd name="connsiteX2" fmla="*/ 76200 w 345281"/>
              <a:gd name="connsiteY2" fmla="*/ 16669 h 50850"/>
              <a:gd name="connsiteX3" fmla="*/ 345281 w 345281"/>
              <a:gd name="connsiteY3" fmla="*/ 0 h 50850"/>
              <a:gd name="connsiteX0" fmla="*/ 0 w 345281"/>
              <a:gd name="connsiteY0" fmla="*/ 58476 h 68286"/>
              <a:gd name="connsiteX1" fmla="*/ 164306 w 345281"/>
              <a:gd name="connsiteY1" fmla="*/ 65619 h 68286"/>
              <a:gd name="connsiteX2" fmla="*/ 80962 w 345281"/>
              <a:gd name="connsiteY2" fmla="*/ 1326 h 68286"/>
              <a:gd name="connsiteX3" fmla="*/ 345281 w 345281"/>
              <a:gd name="connsiteY3" fmla="*/ 15614 h 68286"/>
              <a:gd name="connsiteX0" fmla="*/ 0 w 354806"/>
              <a:gd name="connsiteY0" fmla="*/ 58673 h 68483"/>
              <a:gd name="connsiteX1" fmla="*/ 164306 w 354806"/>
              <a:gd name="connsiteY1" fmla="*/ 65816 h 68483"/>
              <a:gd name="connsiteX2" fmla="*/ 80962 w 354806"/>
              <a:gd name="connsiteY2" fmla="*/ 1523 h 68483"/>
              <a:gd name="connsiteX3" fmla="*/ 354806 w 354806"/>
              <a:gd name="connsiteY3" fmla="*/ 13430 h 68483"/>
              <a:gd name="connsiteX0" fmla="*/ 0 w 354806"/>
              <a:gd name="connsiteY0" fmla="*/ 57956 h 57956"/>
              <a:gd name="connsiteX1" fmla="*/ 169069 w 354806"/>
              <a:gd name="connsiteY1" fmla="*/ 48430 h 57956"/>
              <a:gd name="connsiteX2" fmla="*/ 80962 w 354806"/>
              <a:gd name="connsiteY2" fmla="*/ 806 h 57956"/>
              <a:gd name="connsiteX3" fmla="*/ 354806 w 354806"/>
              <a:gd name="connsiteY3" fmla="*/ 12713 h 57956"/>
              <a:gd name="connsiteX0" fmla="*/ 0 w 354806"/>
              <a:gd name="connsiteY0" fmla="*/ 57956 h 57956"/>
              <a:gd name="connsiteX1" fmla="*/ 169069 w 354806"/>
              <a:gd name="connsiteY1" fmla="*/ 48430 h 57956"/>
              <a:gd name="connsiteX2" fmla="*/ 80962 w 354806"/>
              <a:gd name="connsiteY2" fmla="*/ 806 h 57956"/>
              <a:gd name="connsiteX3" fmla="*/ 354806 w 354806"/>
              <a:gd name="connsiteY3" fmla="*/ 12713 h 57956"/>
              <a:gd name="connsiteX0" fmla="*/ 0 w 352425"/>
              <a:gd name="connsiteY0" fmla="*/ 58533 h 58533"/>
              <a:gd name="connsiteX1" fmla="*/ 169069 w 352425"/>
              <a:gd name="connsiteY1" fmla="*/ 49007 h 58533"/>
              <a:gd name="connsiteX2" fmla="*/ 80962 w 352425"/>
              <a:gd name="connsiteY2" fmla="*/ 1383 h 58533"/>
              <a:gd name="connsiteX3" fmla="*/ 352425 w 352425"/>
              <a:gd name="connsiteY3" fmla="*/ 6146 h 58533"/>
              <a:gd name="connsiteX0" fmla="*/ 0 w 352425"/>
              <a:gd name="connsiteY0" fmla="*/ 59823 h 59823"/>
              <a:gd name="connsiteX1" fmla="*/ 169069 w 352425"/>
              <a:gd name="connsiteY1" fmla="*/ 50297 h 59823"/>
              <a:gd name="connsiteX2" fmla="*/ 80962 w 352425"/>
              <a:gd name="connsiteY2" fmla="*/ 2673 h 59823"/>
              <a:gd name="connsiteX3" fmla="*/ 352425 w 352425"/>
              <a:gd name="connsiteY3" fmla="*/ 7436 h 59823"/>
              <a:gd name="connsiteX0" fmla="*/ 0 w 352425"/>
              <a:gd name="connsiteY0" fmla="*/ 58529 h 58529"/>
              <a:gd name="connsiteX1" fmla="*/ 169069 w 352425"/>
              <a:gd name="connsiteY1" fmla="*/ 49003 h 58529"/>
              <a:gd name="connsiteX2" fmla="*/ 80962 w 352425"/>
              <a:gd name="connsiteY2" fmla="*/ 1379 h 58529"/>
              <a:gd name="connsiteX3" fmla="*/ 352425 w 352425"/>
              <a:gd name="connsiteY3" fmla="*/ 13286 h 58529"/>
              <a:gd name="connsiteX0" fmla="*/ 0 w 342900"/>
              <a:gd name="connsiteY0" fmla="*/ 41861 h 50639"/>
              <a:gd name="connsiteX1" fmla="*/ 159544 w 342900"/>
              <a:gd name="connsiteY1" fmla="*/ 49003 h 50639"/>
              <a:gd name="connsiteX2" fmla="*/ 71437 w 342900"/>
              <a:gd name="connsiteY2" fmla="*/ 1379 h 50639"/>
              <a:gd name="connsiteX3" fmla="*/ 342900 w 342900"/>
              <a:gd name="connsiteY3" fmla="*/ 13286 h 50639"/>
              <a:gd name="connsiteX0" fmla="*/ 0 w 342900"/>
              <a:gd name="connsiteY0" fmla="*/ 41861 h 51375"/>
              <a:gd name="connsiteX1" fmla="*/ 159544 w 342900"/>
              <a:gd name="connsiteY1" fmla="*/ 49003 h 51375"/>
              <a:gd name="connsiteX2" fmla="*/ 71437 w 342900"/>
              <a:gd name="connsiteY2" fmla="*/ 1379 h 51375"/>
              <a:gd name="connsiteX3" fmla="*/ 342900 w 342900"/>
              <a:gd name="connsiteY3" fmla="*/ 13286 h 51375"/>
            </a:gdLst>
            <a:ahLst/>
            <a:cxnLst>
              <a:cxn ang="0">
                <a:pos x="connsiteX0" y="connsiteY0"/>
              </a:cxn>
              <a:cxn ang="0">
                <a:pos x="connsiteX1" y="connsiteY1"/>
              </a:cxn>
              <a:cxn ang="0">
                <a:pos x="connsiteX2" y="connsiteY2"/>
              </a:cxn>
              <a:cxn ang="0">
                <a:pos x="connsiteX3" y="connsiteY3"/>
              </a:cxn>
            </a:cxnLst>
            <a:rect l="l" t="t" r="r" b="b"/>
            <a:pathLst>
              <a:path w="342900" h="51375">
                <a:moveTo>
                  <a:pt x="0" y="41861"/>
                </a:moveTo>
                <a:cubicBezTo>
                  <a:pt x="67468" y="46424"/>
                  <a:pt x="147638" y="55750"/>
                  <a:pt x="159544" y="49003"/>
                </a:cubicBezTo>
                <a:cubicBezTo>
                  <a:pt x="171450" y="42256"/>
                  <a:pt x="40878" y="7332"/>
                  <a:pt x="71437" y="1379"/>
                </a:cubicBezTo>
                <a:cubicBezTo>
                  <a:pt x="101996" y="-4574"/>
                  <a:pt x="213916" y="10508"/>
                  <a:pt x="342900" y="13286"/>
                </a:cubicBezTo>
              </a:path>
            </a:pathLst>
          </a:custGeom>
          <a:noFill/>
          <a:ln w="9525" cap="flat" cmpd="sng" algn="ctr">
            <a:solidFill>
              <a:srgbClr val="FFFF66"/>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58" name="Freeform 257"/>
          <p:cNvSpPr/>
          <p:nvPr/>
        </p:nvSpPr>
        <p:spPr bwMode="auto">
          <a:xfrm>
            <a:off x="2720622" y="2195577"/>
            <a:ext cx="794770" cy="412156"/>
          </a:xfrm>
          <a:custGeom>
            <a:avLst/>
            <a:gdLst>
              <a:gd name="connsiteX0" fmla="*/ 812800 w 812800"/>
              <a:gd name="connsiteY0" fmla="*/ 0 h 383822"/>
              <a:gd name="connsiteX1" fmla="*/ 428978 w 812800"/>
              <a:gd name="connsiteY1" fmla="*/ 124178 h 383822"/>
              <a:gd name="connsiteX2" fmla="*/ 587022 w 812800"/>
              <a:gd name="connsiteY2" fmla="*/ 124178 h 383822"/>
              <a:gd name="connsiteX3" fmla="*/ 0 w 812800"/>
              <a:gd name="connsiteY3" fmla="*/ 383822 h 383822"/>
              <a:gd name="connsiteX0" fmla="*/ 846285 w 846285"/>
              <a:gd name="connsiteY0" fmla="*/ 0 h 425035"/>
              <a:gd name="connsiteX1" fmla="*/ 428978 w 846285"/>
              <a:gd name="connsiteY1" fmla="*/ 165391 h 425035"/>
              <a:gd name="connsiteX2" fmla="*/ 587022 w 846285"/>
              <a:gd name="connsiteY2" fmla="*/ 165391 h 425035"/>
              <a:gd name="connsiteX3" fmla="*/ 0 w 846285"/>
              <a:gd name="connsiteY3" fmla="*/ 425035 h 425035"/>
              <a:gd name="connsiteX0" fmla="*/ 846285 w 846285"/>
              <a:gd name="connsiteY0" fmla="*/ 0 h 425035"/>
              <a:gd name="connsiteX1" fmla="*/ 521706 w 846285"/>
              <a:gd name="connsiteY1" fmla="*/ 299331 h 425035"/>
              <a:gd name="connsiteX2" fmla="*/ 587022 w 846285"/>
              <a:gd name="connsiteY2" fmla="*/ 165391 h 425035"/>
              <a:gd name="connsiteX3" fmla="*/ 0 w 846285"/>
              <a:gd name="connsiteY3" fmla="*/ 425035 h 425035"/>
              <a:gd name="connsiteX0" fmla="*/ 846285 w 846285"/>
              <a:gd name="connsiteY0" fmla="*/ 0 h 425035"/>
              <a:gd name="connsiteX1" fmla="*/ 521706 w 846285"/>
              <a:gd name="connsiteY1" fmla="*/ 299331 h 425035"/>
              <a:gd name="connsiteX2" fmla="*/ 538083 w 846285"/>
              <a:gd name="connsiteY2" fmla="*/ 103573 h 425035"/>
              <a:gd name="connsiteX3" fmla="*/ 0 w 846285"/>
              <a:gd name="connsiteY3" fmla="*/ 425035 h 425035"/>
              <a:gd name="connsiteX0" fmla="*/ 846285 w 846285"/>
              <a:gd name="connsiteY0" fmla="*/ 0 h 425035"/>
              <a:gd name="connsiteX1" fmla="*/ 521706 w 846285"/>
              <a:gd name="connsiteY1" fmla="*/ 299331 h 425035"/>
              <a:gd name="connsiteX2" fmla="*/ 538083 w 846285"/>
              <a:gd name="connsiteY2" fmla="*/ 103573 h 425035"/>
              <a:gd name="connsiteX3" fmla="*/ 0 w 846285"/>
              <a:gd name="connsiteY3" fmla="*/ 425035 h 425035"/>
              <a:gd name="connsiteX0" fmla="*/ 846285 w 846285"/>
              <a:gd name="connsiteY0" fmla="*/ 0 h 425035"/>
              <a:gd name="connsiteX1" fmla="*/ 454736 w 846285"/>
              <a:gd name="connsiteY1" fmla="*/ 247815 h 425035"/>
              <a:gd name="connsiteX2" fmla="*/ 538083 w 846285"/>
              <a:gd name="connsiteY2" fmla="*/ 103573 h 425035"/>
              <a:gd name="connsiteX3" fmla="*/ 0 w 846285"/>
              <a:gd name="connsiteY3" fmla="*/ 425035 h 425035"/>
              <a:gd name="connsiteX0" fmla="*/ 846285 w 846285"/>
              <a:gd name="connsiteY0" fmla="*/ 0 h 425035"/>
              <a:gd name="connsiteX1" fmla="*/ 454736 w 846285"/>
              <a:gd name="connsiteY1" fmla="*/ 247815 h 425035"/>
              <a:gd name="connsiteX2" fmla="*/ 538083 w 846285"/>
              <a:gd name="connsiteY2" fmla="*/ 103573 h 425035"/>
              <a:gd name="connsiteX3" fmla="*/ 0 w 846285"/>
              <a:gd name="connsiteY3" fmla="*/ 425035 h 425035"/>
              <a:gd name="connsiteX0" fmla="*/ 794770 w 794770"/>
              <a:gd name="connsiteY0" fmla="*/ 0 h 412156"/>
              <a:gd name="connsiteX1" fmla="*/ 454736 w 794770"/>
              <a:gd name="connsiteY1" fmla="*/ 234936 h 412156"/>
              <a:gd name="connsiteX2" fmla="*/ 538083 w 794770"/>
              <a:gd name="connsiteY2" fmla="*/ 90694 h 412156"/>
              <a:gd name="connsiteX3" fmla="*/ 0 w 794770"/>
              <a:gd name="connsiteY3" fmla="*/ 412156 h 412156"/>
              <a:gd name="connsiteX0" fmla="*/ 794770 w 794770"/>
              <a:gd name="connsiteY0" fmla="*/ 0 h 412156"/>
              <a:gd name="connsiteX1" fmla="*/ 454736 w 794770"/>
              <a:gd name="connsiteY1" fmla="*/ 234936 h 412156"/>
              <a:gd name="connsiteX2" fmla="*/ 538083 w 794770"/>
              <a:gd name="connsiteY2" fmla="*/ 75239 h 412156"/>
              <a:gd name="connsiteX3" fmla="*/ 0 w 794770"/>
              <a:gd name="connsiteY3" fmla="*/ 412156 h 412156"/>
              <a:gd name="connsiteX0" fmla="*/ 794770 w 794770"/>
              <a:gd name="connsiteY0" fmla="*/ 0 h 412156"/>
              <a:gd name="connsiteX1" fmla="*/ 454736 w 794770"/>
              <a:gd name="connsiteY1" fmla="*/ 234936 h 412156"/>
              <a:gd name="connsiteX2" fmla="*/ 538083 w 794770"/>
              <a:gd name="connsiteY2" fmla="*/ 75239 h 412156"/>
              <a:gd name="connsiteX3" fmla="*/ 0 w 794770"/>
              <a:gd name="connsiteY3" fmla="*/ 412156 h 412156"/>
              <a:gd name="connsiteX0" fmla="*/ 794770 w 794770"/>
              <a:gd name="connsiteY0" fmla="*/ 0 h 412156"/>
              <a:gd name="connsiteX1" fmla="*/ 434130 w 794770"/>
              <a:gd name="connsiteY1" fmla="*/ 211754 h 412156"/>
              <a:gd name="connsiteX2" fmla="*/ 538083 w 794770"/>
              <a:gd name="connsiteY2" fmla="*/ 75239 h 412156"/>
              <a:gd name="connsiteX3" fmla="*/ 0 w 794770"/>
              <a:gd name="connsiteY3" fmla="*/ 412156 h 412156"/>
              <a:gd name="connsiteX0" fmla="*/ 794770 w 794770"/>
              <a:gd name="connsiteY0" fmla="*/ 0 h 412156"/>
              <a:gd name="connsiteX1" fmla="*/ 434130 w 794770"/>
              <a:gd name="connsiteY1" fmla="*/ 211754 h 412156"/>
              <a:gd name="connsiteX2" fmla="*/ 538083 w 794770"/>
              <a:gd name="connsiteY2" fmla="*/ 75239 h 412156"/>
              <a:gd name="connsiteX3" fmla="*/ 0 w 794770"/>
              <a:gd name="connsiteY3" fmla="*/ 412156 h 412156"/>
              <a:gd name="connsiteX0" fmla="*/ 794770 w 794770"/>
              <a:gd name="connsiteY0" fmla="*/ 0 h 412156"/>
              <a:gd name="connsiteX1" fmla="*/ 434130 w 794770"/>
              <a:gd name="connsiteY1" fmla="*/ 211754 h 412156"/>
              <a:gd name="connsiteX2" fmla="*/ 538083 w 794770"/>
              <a:gd name="connsiteY2" fmla="*/ 75239 h 412156"/>
              <a:gd name="connsiteX3" fmla="*/ 0 w 794770"/>
              <a:gd name="connsiteY3" fmla="*/ 412156 h 412156"/>
              <a:gd name="connsiteX0" fmla="*/ 794770 w 794770"/>
              <a:gd name="connsiteY0" fmla="*/ 0 h 412156"/>
              <a:gd name="connsiteX1" fmla="*/ 434130 w 794770"/>
              <a:gd name="connsiteY1" fmla="*/ 211754 h 412156"/>
              <a:gd name="connsiteX2" fmla="*/ 538083 w 794770"/>
              <a:gd name="connsiteY2" fmla="*/ 75239 h 412156"/>
              <a:gd name="connsiteX3" fmla="*/ 0 w 794770"/>
              <a:gd name="connsiteY3" fmla="*/ 412156 h 412156"/>
            </a:gdLst>
            <a:ahLst/>
            <a:cxnLst>
              <a:cxn ang="0">
                <a:pos x="connsiteX0" y="connsiteY0"/>
              </a:cxn>
              <a:cxn ang="0">
                <a:pos x="connsiteX1" y="connsiteY1"/>
              </a:cxn>
              <a:cxn ang="0">
                <a:pos x="connsiteX2" y="connsiteY2"/>
              </a:cxn>
              <a:cxn ang="0">
                <a:pos x="connsiteX3" y="connsiteY3"/>
              </a:cxn>
            </a:cxnLst>
            <a:rect l="l" t="t" r="r" b="b"/>
            <a:pathLst>
              <a:path w="794770" h="412156">
                <a:moveTo>
                  <a:pt x="794770" y="0"/>
                </a:moveTo>
                <a:cubicBezTo>
                  <a:pt x="657733" y="85226"/>
                  <a:pt x="502668" y="191486"/>
                  <a:pt x="434130" y="211754"/>
                </a:cubicBezTo>
                <a:cubicBezTo>
                  <a:pt x="365592" y="232022"/>
                  <a:pt x="618165" y="52142"/>
                  <a:pt x="538083" y="75239"/>
                </a:cubicBezTo>
                <a:cubicBezTo>
                  <a:pt x="458001" y="98336"/>
                  <a:pt x="265491" y="244728"/>
                  <a:pt x="0" y="412156"/>
                </a:cubicBezTo>
              </a:path>
            </a:pathLst>
          </a:custGeom>
          <a:noFill/>
          <a:ln w="9525"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20" name="TextBox 119"/>
          <p:cNvSpPr txBox="1"/>
          <p:nvPr/>
        </p:nvSpPr>
        <p:spPr>
          <a:xfrm>
            <a:off x="5777265" y="3170124"/>
            <a:ext cx="910163" cy="276999"/>
          </a:xfrm>
          <a:prstGeom prst="rect">
            <a:avLst/>
          </a:prstGeom>
          <a:noFill/>
        </p:spPr>
        <p:txBody>
          <a:bodyPr wrap="square" rtlCol="0">
            <a:spAutoFit/>
          </a:bodyPr>
          <a:lstStyle/>
          <a:p>
            <a:r>
              <a:rPr lang="en-US" sz="1200" dirty="0" smtClean="0">
                <a:solidFill>
                  <a:srgbClr val="FFFFFF"/>
                </a:solidFill>
                <a:latin typeface="+mn-lt"/>
              </a:rPr>
              <a:t>Procyon</a:t>
            </a:r>
            <a:endParaRPr lang="en-US" sz="1200" dirty="0">
              <a:solidFill>
                <a:srgbClr val="FFFFFF"/>
              </a:solidFill>
              <a:latin typeface="+mn-lt"/>
            </a:endParaRPr>
          </a:p>
        </p:txBody>
      </p:sp>
      <p:sp>
        <p:nvSpPr>
          <p:cNvPr id="121" name="TextBox 120"/>
          <p:cNvSpPr txBox="1"/>
          <p:nvPr/>
        </p:nvSpPr>
        <p:spPr>
          <a:xfrm>
            <a:off x="6521030" y="3205944"/>
            <a:ext cx="1399811" cy="276999"/>
          </a:xfrm>
          <a:prstGeom prst="rect">
            <a:avLst/>
          </a:prstGeom>
          <a:noFill/>
        </p:spPr>
        <p:txBody>
          <a:bodyPr wrap="square" rtlCol="0">
            <a:spAutoFit/>
          </a:bodyPr>
          <a:lstStyle/>
          <a:p>
            <a:pPr algn="ctr"/>
            <a:r>
              <a:rPr lang="en-US" sz="1200" cap="all" dirty="0" err="1" smtClean="0">
                <a:solidFill>
                  <a:srgbClr val="FFFFFF"/>
                </a:solidFill>
                <a:latin typeface="+mn-lt"/>
              </a:rPr>
              <a:t>Canis</a:t>
            </a:r>
            <a:r>
              <a:rPr lang="en-US" sz="1200" cap="all" dirty="0" smtClean="0">
                <a:solidFill>
                  <a:srgbClr val="FFFFFF"/>
                </a:solidFill>
                <a:latin typeface="+mn-lt"/>
              </a:rPr>
              <a:t> </a:t>
            </a:r>
            <a:r>
              <a:rPr lang="en-US" sz="1200" cap="all" dirty="0" err="1" smtClean="0">
                <a:solidFill>
                  <a:srgbClr val="FFFFFF"/>
                </a:solidFill>
                <a:latin typeface="+mn-lt"/>
              </a:rPr>
              <a:t>MINor</a:t>
            </a:r>
            <a:endParaRPr lang="en-US" sz="1200" cap="all" dirty="0">
              <a:solidFill>
                <a:srgbClr val="FFFFFF"/>
              </a:solidFill>
              <a:latin typeface="+mn-lt"/>
            </a:endParaRPr>
          </a:p>
        </p:txBody>
      </p:sp>
      <p:sp>
        <p:nvSpPr>
          <p:cNvPr id="117" name="TextBox 116"/>
          <p:cNvSpPr txBox="1"/>
          <p:nvPr/>
        </p:nvSpPr>
        <p:spPr>
          <a:xfrm>
            <a:off x="522513" y="831272"/>
            <a:ext cx="6852064" cy="646331"/>
          </a:xfrm>
          <a:prstGeom prst="rect">
            <a:avLst/>
          </a:prstGeom>
          <a:noFill/>
        </p:spPr>
        <p:txBody>
          <a:bodyPr wrap="square" rtlCol="0">
            <a:spAutoFit/>
          </a:bodyPr>
          <a:lstStyle/>
          <a:p>
            <a:r>
              <a:rPr lang="en-US" sz="3600" dirty="0" smtClean="0">
                <a:latin typeface="+mn-lt"/>
              </a:rPr>
              <a:t>The “surface” of the sky …</a:t>
            </a:r>
            <a:endParaRPr lang="en-US" sz="3600" dirty="0">
              <a:latin typeface="+mn-lt"/>
            </a:endParaRPr>
          </a:p>
        </p:txBody>
      </p:sp>
      <p:sp>
        <p:nvSpPr>
          <p:cNvPr id="118" name="TextBox 117"/>
          <p:cNvSpPr txBox="1"/>
          <p:nvPr/>
        </p:nvSpPr>
        <p:spPr>
          <a:xfrm>
            <a:off x="4344389" y="4035629"/>
            <a:ext cx="2008909" cy="1938992"/>
          </a:xfrm>
          <a:prstGeom prst="rect">
            <a:avLst/>
          </a:prstGeom>
          <a:noFill/>
        </p:spPr>
        <p:txBody>
          <a:bodyPr wrap="square" rtlCol="0">
            <a:spAutoFit/>
          </a:bodyPr>
          <a:lstStyle/>
          <a:p>
            <a:r>
              <a:rPr lang="en-US" sz="4000" dirty="0" smtClean="0">
                <a:solidFill>
                  <a:srgbClr val="99CCFF"/>
                </a:solidFill>
                <a:latin typeface="+mn-lt"/>
              </a:rPr>
              <a:t> … let’s go deeper</a:t>
            </a:r>
            <a:endParaRPr lang="en-US" sz="4000" dirty="0">
              <a:solidFill>
                <a:srgbClr val="99CCFF"/>
              </a:solidFill>
              <a:latin typeface="+mn-lt"/>
            </a:endParaRPr>
          </a:p>
        </p:txBody>
      </p:sp>
    </p:spTree>
    <p:extLst>
      <p:ext uri="{BB962C8B-B14F-4D97-AF65-F5344CB8AC3E}">
        <p14:creationId xmlns:p14="http://schemas.microsoft.com/office/powerpoint/2010/main" val="3739269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16"/>
                                        </p:tgtEl>
                                        <p:attrNameLst>
                                          <p:attrName>style.visibility</p:attrName>
                                        </p:attrNameLst>
                                      </p:cBhvr>
                                      <p:to>
                                        <p:strVal val="visible"/>
                                      </p:to>
                                    </p:set>
                                    <p:anim calcmode="lin" valueType="num">
                                      <p:cBhvr>
                                        <p:cTn id="7" dur="1000" fill="hold"/>
                                        <p:tgtEl>
                                          <p:spTgt spid="216"/>
                                        </p:tgtEl>
                                        <p:attrNameLst>
                                          <p:attrName>ppt_w</p:attrName>
                                        </p:attrNameLst>
                                      </p:cBhvr>
                                      <p:tavLst>
                                        <p:tav tm="0">
                                          <p:val>
                                            <p:fltVal val="0"/>
                                          </p:val>
                                        </p:tav>
                                        <p:tav tm="100000">
                                          <p:val>
                                            <p:strVal val="#ppt_w"/>
                                          </p:val>
                                        </p:tav>
                                      </p:tavLst>
                                    </p:anim>
                                    <p:anim calcmode="lin" valueType="num">
                                      <p:cBhvr>
                                        <p:cTn id="8" dur="1000" fill="hold"/>
                                        <p:tgtEl>
                                          <p:spTgt spid="216"/>
                                        </p:tgtEl>
                                        <p:attrNameLst>
                                          <p:attrName>ppt_h</p:attrName>
                                        </p:attrNameLst>
                                      </p:cBhvr>
                                      <p:tavLst>
                                        <p:tav tm="0">
                                          <p:val>
                                            <p:fltVal val="0"/>
                                          </p:val>
                                        </p:tav>
                                        <p:tav tm="100000">
                                          <p:val>
                                            <p:strVal val="#ppt_h"/>
                                          </p:val>
                                        </p:tav>
                                      </p:tavLst>
                                    </p:anim>
                                    <p:anim calcmode="lin" valueType="num">
                                      <p:cBhvr>
                                        <p:cTn id="9" dur="1000" fill="hold"/>
                                        <p:tgtEl>
                                          <p:spTgt spid="21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16"/>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grpId="0" nodeType="withEffect">
                                  <p:stCondLst>
                                    <p:cond delay="0"/>
                                  </p:stCondLst>
                                  <p:childTnLst>
                                    <p:set>
                                      <p:cBhvr>
                                        <p:cTn id="12" dur="1" fill="hold">
                                          <p:stCondLst>
                                            <p:cond delay="0"/>
                                          </p:stCondLst>
                                        </p:cTn>
                                        <p:tgtEl>
                                          <p:spTgt spid="230"/>
                                        </p:tgtEl>
                                        <p:attrNameLst>
                                          <p:attrName>style.visibility</p:attrName>
                                        </p:attrNameLst>
                                      </p:cBhvr>
                                      <p:to>
                                        <p:strVal val="visible"/>
                                      </p:to>
                                    </p:set>
                                    <p:anim calcmode="lin" valueType="num">
                                      <p:cBhvr>
                                        <p:cTn id="13" dur="1000" fill="hold"/>
                                        <p:tgtEl>
                                          <p:spTgt spid="230"/>
                                        </p:tgtEl>
                                        <p:attrNameLst>
                                          <p:attrName>ppt_w</p:attrName>
                                        </p:attrNameLst>
                                      </p:cBhvr>
                                      <p:tavLst>
                                        <p:tav tm="0">
                                          <p:val>
                                            <p:fltVal val="0"/>
                                          </p:val>
                                        </p:tav>
                                        <p:tav tm="100000">
                                          <p:val>
                                            <p:strVal val="#ppt_w"/>
                                          </p:val>
                                        </p:tav>
                                      </p:tavLst>
                                    </p:anim>
                                    <p:anim calcmode="lin" valueType="num">
                                      <p:cBhvr>
                                        <p:cTn id="14" dur="1000" fill="hold"/>
                                        <p:tgtEl>
                                          <p:spTgt spid="230"/>
                                        </p:tgtEl>
                                        <p:attrNameLst>
                                          <p:attrName>ppt_h</p:attrName>
                                        </p:attrNameLst>
                                      </p:cBhvr>
                                      <p:tavLst>
                                        <p:tav tm="0">
                                          <p:val>
                                            <p:fltVal val="0"/>
                                          </p:val>
                                        </p:tav>
                                        <p:tav tm="100000">
                                          <p:val>
                                            <p:strVal val="#ppt_h"/>
                                          </p:val>
                                        </p:tav>
                                      </p:tavLst>
                                    </p:anim>
                                    <p:anim calcmode="lin" valueType="num">
                                      <p:cBhvr>
                                        <p:cTn id="15" dur="1000" fill="hold"/>
                                        <p:tgtEl>
                                          <p:spTgt spid="230"/>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30"/>
                                        </p:tgtEl>
                                        <p:attrNameLst>
                                          <p:attrName>ppt_y</p:attrName>
                                        </p:attrNameLst>
                                      </p:cBhvr>
                                      <p:tavLst>
                                        <p:tav tm="0" fmla="#ppt_y+(sin(-2*pi*(1-$))*-#ppt_x+cos(-2*pi*(1-$))*(1-#ppt_y))*(1-$)">
                                          <p:val>
                                            <p:fltVal val="0"/>
                                          </p:val>
                                        </p:tav>
                                        <p:tav tm="100000">
                                          <p:val>
                                            <p:fltVal val="1"/>
                                          </p:val>
                                        </p:tav>
                                      </p:tavLst>
                                    </p:anim>
                                  </p:childTnLst>
                                </p:cTn>
                              </p:par>
                            </p:childTnLst>
                          </p:cTn>
                        </p:par>
                        <p:par>
                          <p:cTn id="17" fill="hold">
                            <p:stCondLst>
                              <p:cond delay="1000"/>
                            </p:stCondLst>
                            <p:childTnLst>
                              <p:par>
                                <p:cTn id="18" presetID="26" presetClass="entr" presetSubtype="0" fill="hold" grpId="0" nodeType="afterEffect">
                                  <p:stCondLst>
                                    <p:cond delay="0"/>
                                  </p:stCondLst>
                                  <p:childTnLst>
                                    <p:set>
                                      <p:cBhvr>
                                        <p:cTn id="19" dur="1" fill="hold">
                                          <p:stCondLst>
                                            <p:cond delay="0"/>
                                          </p:stCondLst>
                                        </p:cTn>
                                        <p:tgtEl>
                                          <p:spTgt spid="217"/>
                                        </p:tgtEl>
                                        <p:attrNameLst>
                                          <p:attrName>style.visibility</p:attrName>
                                        </p:attrNameLst>
                                      </p:cBhvr>
                                      <p:to>
                                        <p:strVal val="visible"/>
                                      </p:to>
                                    </p:set>
                                    <p:animEffect transition="in" filter="wipe(down)">
                                      <p:cBhvr>
                                        <p:cTn id="20" dur="580">
                                          <p:stCondLst>
                                            <p:cond delay="0"/>
                                          </p:stCondLst>
                                        </p:cTn>
                                        <p:tgtEl>
                                          <p:spTgt spid="217"/>
                                        </p:tgtEl>
                                      </p:cBhvr>
                                    </p:animEffect>
                                    <p:anim calcmode="lin" valueType="num">
                                      <p:cBhvr>
                                        <p:cTn id="21" dur="1822" tmFilter="0,0; 0.14,0.36; 0.43,0.73; 0.71,0.91; 1.0,1.0">
                                          <p:stCondLst>
                                            <p:cond delay="0"/>
                                          </p:stCondLst>
                                        </p:cTn>
                                        <p:tgtEl>
                                          <p:spTgt spid="217"/>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217"/>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217"/>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217"/>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217"/>
                                        </p:tgtEl>
                                        <p:attrNameLst>
                                          <p:attrName>ppt_y</p:attrName>
                                        </p:attrNameLst>
                                      </p:cBhvr>
                                      <p:tavLst>
                                        <p:tav tm="0" fmla="#ppt_y-sin(pi*$)/81">
                                          <p:val>
                                            <p:fltVal val="0"/>
                                          </p:val>
                                        </p:tav>
                                        <p:tav tm="100000">
                                          <p:val>
                                            <p:fltVal val="1"/>
                                          </p:val>
                                        </p:tav>
                                      </p:tavLst>
                                    </p:anim>
                                    <p:animScale>
                                      <p:cBhvr>
                                        <p:cTn id="26" dur="26">
                                          <p:stCondLst>
                                            <p:cond delay="650"/>
                                          </p:stCondLst>
                                        </p:cTn>
                                        <p:tgtEl>
                                          <p:spTgt spid="217"/>
                                        </p:tgtEl>
                                      </p:cBhvr>
                                      <p:to x="100000" y="60000"/>
                                    </p:animScale>
                                    <p:animScale>
                                      <p:cBhvr>
                                        <p:cTn id="27" dur="166" decel="50000">
                                          <p:stCondLst>
                                            <p:cond delay="676"/>
                                          </p:stCondLst>
                                        </p:cTn>
                                        <p:tgtEl>
                                          <p:spTgt spid="217"/>
                                        </p:tgtEl>
                                      </p:cBhvr>
                                      <p:to x="100000" y="100000"/>
                                    </p:animScale>
                                    <p:animScale>
                                      <p:cBhvr>
                                        <p:cTn id="28" dur="26">
                                          <p:stCondLst>
                                            <p:cond delay="1312"/>
                                          </p:stCondLst>
                                        </p:cTn>
                                        <p:tgtEl>
                                          <p:spTgt spid="217"/>
                                        </p:tgtEl>
                                      </p:cBhvr>
                                      <p:to x="100000" y="80000"/>
                                    </p:animScale>
                                    <p:animScale>
                                      <p:cBhvr>
                                        <p:cTn id="29" dur="166" decel="50000">
                                          <p:stCondLst>
                                            <p:cond delay="1338"/>
                                          </p:stCondLst>
                                        </p:cTn>
                                        <p:tgtEl>
                                          <p:spTgt spid="217"/>
                                        </p:tgtEl>
                                      </p:cBhvr>
                                      <p:to x="100000" y="100000"/>
                                    </p:animScale>
                                    <p:animScale>
                                      <p:cBhvr>
                                        <p:cTn id="30" dur="26">
                                          <p:stCondLst>
                                            <p:cond delay="1642"/>
                                          </p:stCondLst>
                                        </p:cTn>
                                        <p:tgtEl>
                                          <p:spTgt spid="217"/>
                                        </p:tgtEl>
                                      </p:cBhvr>
                                      <p:to x="100000" y="90000"/>
                                    </p:animScale>
                                    <p:animScale>
                                      <p:cBhvr>
                                        <p:cTn id="31" dur="166" decel="50000">
                                          <p:stCondLst>
                                            <p:cond delay="1668"/>
                                          </p:stCondLst>
                                        </p:cTn>
                                        <p:tgtEl>
                                          <p:spTgt spid="217"/>
                                        </p:tgtEl>
                                      </p:cBhvr>
                                      <p:to x="100000" y="100000"/>
                                    </p:animScale>
                                    <p:animScale>
                                      <p:cBhvr>
                                        <p:cTn id="32" dur="26">
                                          <p:stCondLst>
                                            <p:cond delay="1808"/>
                                          </p:stCondLst>
                                        </p:cTn>
                                        <p:tgtEl>
                                          <p:spTgt spid="217"/>
                                        </p:tgtEl>
                                      </p:cBhvr>
                                      <p:to x="100000" y="95000"/>
                                    </p:animScale>
                                    <p:animScale>
                                      <p:cBhvr>
                                        <p:cTn id="33" dur="166" decel="50000">
                                          <p:stCondLst>
                                            <p:cond delay="1834"/>
                                          </p:stCondLst>
                                        </p:cTn>
                                        <p:tgtEl>
                                          <p:spTgt spid="217"/>
                                        </p:tgtEl>
                                      </p:cBhvr>
                                      <p:to x="100000" y="100000"/>
                                    </p:animScale>
                                  </p:childTnLst>
                                </p:cTn>
                              </p:par>
                              <p:par>
                                <p:cTn id="34" presetID="26" presetClass="entr" presetSubtype="0" fill="hold" grpId="0" nodeType="withEffect">
                                  <p:stCondLst>
                                    <p:cond delay="0"/>
                                  </p:stCondLst>
                                  <p:childTnLst>
                                    <p:set>
                                      <p:cBhvr>
                                        <p:cTn id="35" dur="1" fill="hold">
                                          <p:stCondLst>
                                            <p:cond delay="0"/>
                                          </p:stCondLst>
                                        </p:cTn>
                                        <p:tgtEl>
                                          <p:spTgt spid="231"/>
                                        </p:tgtEl>
                                        <p:attrNameLst>
                                          <p:attrName>style.visibility</p:attrName>
                                        </p:attrNameLst>
                                      </p:cBhvr>
                                      <p:to>
                                        <p:strVal val="visible"/>
                                      </p:to>
                                    </p:set>
                                    <p:animEffect transition="in" filter="wipe(down)">
                                      <p:cBhvr>
                                        <p:cTn id="36" dur="580">
                                          <p:stCondLst>
                                            <p:cond delay="0"/>
                                          </p:stCondLst>
                                        </p:cTn>
                                        <p:tgtEl>
                                          <p:spTgt spid="231"/>
                                        </p:tgtEl>
                                      </p:cBhvr>
                                    </p:animEffect>
                                    <p:anim calcmode="lin" valueType="num">
                                      <p:cBhvr>
                                        <p:cTn id="37" dur="1822" tmFilter="0,0; 0.14,0.36; 0.43,0.73; 0.71,0.91; 1.0,1.0">
                                          <p:stCondLst>
                                            <p:cond delay="0"/>
                                          </p:stCondLst>
                                        </p:cTn>
                                        <p:tgtEl>
                                          <p:spTgt spid="231"/>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231"/>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231"/>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231"/>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231"/>
                                        </p:tgtEl>
                                        <p:attrNameLst>
                                          <p:attrName>ppt_y</p:attrName>
                                        </p:attrNameLst>
                                      </p:cBhvr>
                                      <p:tavLst>
                                        <p:tav tm="0" fmla="#ppt_y-sin(pi*$)/81">
                                          <p:val>
                                            <p:fltVal val="0"/>
                                          </p:val>
                                        </p:tav>
                                        <p:tav tm="100000">
                                          <p:val>
                                            <p:fltVal val="1"/>
                                          </p:val>
                                        </p:tav>
                                      </p:tavLst>
                                    </p:anim>
                                    <p:animScale>
                                      <p:cBhvr>
                                        <p:cTn id="42" dur="26">
                                          <p:stCondLst>
                                            <p:cond delay="650"/>
                                          </p:stCondLst>
                                        </p:cTn>
                                        <p:tgtEl>
                                          <p:spTgt spid="231"/>
                                        </p:tgtEl>
                                      </p:cBhvr>
                                      <p:to x="100000" y="60000"/>
                                    </p:animScale>
                                    <p:animScale>
                                      <p:cBhvr>
                                        <p:cTn id="43" dur="166" decel="50000">
                                          <p:stCondLst>
                                            <p:cond delay="676"/>
                                          </p:stCondLst>
                                        </p:cTn>
                                        <p:tgtEl>
                                          <p:spTgt spid="231"/>
                                        </p:tgtEl>
                                      </p:cBhvr>
                                      <p:to x="100000" y="100000"/>
                                    </p:animScale>
                                    <p:animScale>
                                      <p:cBhvr>
                                        <p:cTn id="44" dur="26">
                                          <p:stCondLst>
                                            <p:cond delay="1312"/>
                                          </p:stCondLst>
                                        </p:cTn>
                                        <p:tgtEl>
                                          <p:spTgt spid="231"/>
                                        </p:tgtEl>
                                      </p:cBhvr>
                                      <p:to x="100000" y="80000"/>
                                    </p:animScale>
                                    <p:animScale>
                                      <p:cBhvr>
                                        <p:cTn id="45" dur="166" decel="50000">
                                          <p:stCondLst>
                                            <p:cond delay="1338"/>
                                          </p:stCondLst>
                                        </p:cTn>
                                        <p:tgtEl>
                                          <p:spTgt spid="231"/>
                                        </p:tgtEl>
                                      </p:cBhvr>
                                      <p:to x="100000" y="100000"/>
                                    </p:animScale>
                                    <p:animScale>
                                      <p:cBhvr>
                                        <p:cTn id="46" dur="26">
                                          <p:stCondLst>
                                            <p:cond delay="1642"/>
                                          </p:stCondLst>
                                        </p:cTn>
                                        <p:tgtEl>
                                          <p:spTgt spid="231"/>
                                        </p:tgtEl>
                                      </p:cBhvr>
                                      <p:to x="100000" y="90000"/>
                                    </p:animScale>
                                    <p:animScale>
                                      <p:cBhvr>
                                        <p:cTn id="47" dur="166" decel="50000">
                                          <p:stCondLst>
                                            <p:cond delay="1668"/>
                                          </p:stCondLst>
                                        </p:cTn>
                                        <p:tgtEl>
                                          <p:spTgt spid="231"/>
                                        </p:tgtEl>
                                      </p:cBhvr>
                                      <p:to x="100000" y="100000"/>
                                    </p:animScale>
                                    <p:animScale>
                                      <p:cBhvr>
                                        <p:cTn id="48" dur="26">
                                          <p:stCondLst>
                                            <p:cond delay="1808"/>
                                          </p:stCondLst>
                                        </p:cTn>
                                        <p:tgtEl>
                                          <p:spTgt spid="231"/>
                                        </p:tgtEl>
                                      </p:cBhvr>
                                      <p:to x="100000" y="95000"/>
                                    </p:animScale>
                                    <p:animScale>
                                      <p:cBhvr>
                                        <p:cTn id="49" dur="166" decel="50000">
                                          <p:stCondLst>
                                            <p:cond delay="1834"/>
                                          </p:stCondLst>
                                        </p:cTn>
                                        <p:tgtEl>
                                          <p:spTgt spid="23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 grpId="0" animBg="1"/>
      <p:bldP spid="217" grpId="0"/>
      <p:bldP spid="230" grpId="0" animBg="1"/>
      <p:bldP spid="23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04115"/>
            <a:ext cx="9144000" cy="5653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04116"/>
            <a:ext cx="9144000" cy="56538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04115"/>
            <a:ext cx="9144000" cy="5653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The Sky at Totality</a:t>
            </a:r>
            <a:endParaRPr lang="en-US" dirty="0"/>
          </a:p>
        </p:txBody>
      </p:sp>
      <p:cxnSp>
        <p:nvCxnSpPr>
          <p:cNvPr id="10" name="Straight Connector 9"/>
          <p:cNvCxnSpPr/>
          <p:nvPr/>
        </p:nvCxnSpPr>
        <p:spPr bwMode="auto">
          <a:xfrm>
            <a:off x="1042988" y="2624138"/>
            <a:ext cx="280987" cy="68341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Connector 13"/>
          <p:cNvCxnSpPr/>
          <p:nvPr/>
        </p:nvCxnSpPr>
        <p:spPr bwMode="auto">
          <a:xfrm>
            <a:off x="847726" y="2867025"/>
            <a:ext cx="457199" cy="45481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Connector 14"/>
          <p:cNvCxnSpPr/>
          <p:nvPr/>
        </p:nvCxnSpPr>
        <p:spPr bwMode="auto">
          <a:xfrm>
            <a:off x="1385888" y="3357563"/>
            <a:ext cx="240507" cy="476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Straight Connector 15"/>
          <p:cNvCxnSpPr/>
          <p:nvPr/>
        </p:nvCxnSpPr>
        <p:spPr bwMode="auto">
          <a:xfrm>
            <a:off x="2214563" y="2743200"/>
            <a:ext cx="90938" cy="54604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Straight Connector 20"/>
          <p:cNvCxnSpPr/>
          <p:nvPr/>
        </p:nvCxnSpPr>
        <p:spPr bwMode="auto">
          <a:xfrm>
            <a:off x="328613" y="2357438"/>
            <a:ext cx="471487" cy="46434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Straight Connector 22"/>
          <p:cNvCxnSpPr/>
          <p:nvPr/>
        </p:nvCxnSpPr>
        <p:spPr bwMode="auto">
          <a:xfrm flipH="1">
            <a:off x="1035844" y="2024063"/>
            <a:ext cx="16669" cy="54054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Straight Connector 24"/>
          <p:cNvCxnSpPr/>
          <p:nvPr/>
        </p:nvCxnSpPr>
        <p:spPr bwMode="auto">
          <a:xfrm flipH="1">
            <a:off x="326231" y="1797844"/>
            <a:ext cx="264321" cy="51435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Straight Connector 26"/>
          <p:cNvCxnSpPr/>
          <p:nvPr/>
        </p:nvCxnSpPr>
        <p:spPr bwMode="auto">
          <a:xfrm>
            <a:off x="631035" y="1783556"/>
            <a:ext cx="397665" cy="20002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Straight Connector 28"/>
          <p:cNvCxnSpPr/>
          <p:nvPr/>
        </p:nvCxnSpPr>
        <p:spPr bwMode="auto">
          <a:xfrm flipV="1">
            <a:off x="3405292" y="2955549"/>
            <a:ext cx="330314" cy="32383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Straight Connector 30"/>
          <p:cNvCxnSpPr/>
          <p:nvPr/>
        </p:nvCxnSpPr>
        <p:spPr bwMode="auto">
          <a:xfrm flipV="1">
            <a:off x="2254289" y="2633663"/>
            <a:ext cx="510342" cy="7125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Straight Connector 33"/>
          <p:cNvCxnSpPr/>
          <p:nvPr/>
        </p:nvCxnSpPr>
        <p:spPr bwMode="auto">
          <a:xfrm>
            <a:off x="3787376" y="2924752"/>
            <a:ext cx="780290" cy="7413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Straight Connector 34"/>
          <p:cNvCxnSpPr/>
          <p:nvPr/>
        </p:nvCxnSpPr>
        <p:spPr bwMode="auto">
          <a:xfrm>
            <a:off x="3831435" y="3194161"/>
            <a:ext cx="745328" cy="4195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Straight Connector 38"/>
          <p:cNvCxnSpPr/>
          <p:nvPr/>
        </p:nvCxnSpPr>
        <p:spPr bwMode="auto">
          <a:xfrm flipH="1" flipV="1">
            <a:off x="3766664" y="2960606"/>
            <a:ext cx="25279" cy="19429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 name="Straight Connector 40"/>
          <p:cNvCxnSpPr/>
          <p:nvPr/>
        </p:nvCxnSpPr>
        <p:spPr bwMode="auto">
          <a:xfrm flipH="1" flipV="1">
            <a:off x="4603783" y="3026334"/>
            <a:ext cx="13461" cy="12644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Straight Connector 41"/>
          <p:cNvCxnSpPr/>
          <p:nvPr/>
        </p:nvCxnSpPr>
        <p:spPr bwMode="auto">
          <a:xfrm flipH="1" flipV="1">
            <a:off x="4450659" y="2890545"/>
            <a:ext cx="116579" cy="8363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 name="Straight Connector 42"/>
          <p:cNvCxnSpPr/>
          <p:nvPr/>
        </p:nvCxnSpPr>
        <p:spPr bwMode="auto">
          <a:xfrm flipH="1" flipV="1">
            <a:off x="4797350" y="3258904"/>
            <a:ext cx="149512" cy="1950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Straight Connector 46"/>
          <p:cNvCxnSpPr/>
          <p:nvPr/>
        </p:nvCxnSpPr>
        <p:spPr bwMode="auto">
          <a:xfrm flipH="1" flipV="1">
            <a:off x="5469834" y="2199983"/>
            <a:ext cx="109435" cy="33366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 name="Straight Connector 47"/>
          <p:cNvCxnSpPr/>
          <p:nvPr/>
        </p:nvCxnSpPr>
        <p:spPr bwMode="auto">
          <a:xfrm flipH="1" flipV="1">
            <a:off x="4708885" y="2503484"/>
            <a:ext cx="63140" cy="5874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 name="Straight Connector 51"/>
          <p:cNvCxnSpPr/>
          <p:nvPr/>
        </p:nvCxnSpPr>
        <p:spPr bwMode="auto">
          <a:xfrm flipH="1">
            <a:off x="4451711" y="2500313"/>
            <a:ext cx="217920" cy="15557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 name="Straight Connector 52"/>
          <p:cNvCxnSpPr/>
          <p:nvPr/>
        </p:nvCxnSpPr>
        <p:spPr bwMode="auto">
          <a:xfrm flipV="1">
            <a:off x="4421981" y="2693985"/>
            <a:ext cx="3535" cy="13732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 name="Straight Connector 58"/>
          <p:cNvCxnSpPr/>
          <p:nvPr/>
        </p:nvCxnSpPr>
        <p:spPr bwMode="auto">
          <a:xfrm flipH="1" flipV="1">
            <a:off x="5591278" y="2595272"/>
            <a:ext cx="11803" cy="12173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 name="Straight Connector 60"/>
          <p:cNvCxnSpPr/>
          <p:nvPr/>
        </p:nvCxnSpPr>
        <p:spPr bwMode="auto">
          <a:xfrm flipV="1">
            <a:off x="5491163" y="2781010"/>
            <a:ext cx="100116" cy="29556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2" name="Straight Connector 61"/>
          <p:cNvCxnSpPr/>
          <p:nvPr/>
        </p:nvCxnSpPr>
        <p:spPr bwMode="auto">
          <a:xfrm flipH="1" flipV="1">
            <a:off x="5626998" y="2769104"/>
            <a:ext cx="390421" cy="37652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5" name="Straight Connector 64"/>
          <p:cNvCxnSpPr/>
          <p:nvPr/>
        </p:nvCxnSpPr>
        <p:spPr bwMode="auto">
          <a:xfrm flipH="1" flipV="1">
            <a:off x="6436519" y="1733550"/>
            <a:ext cx="220997" cy="2276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7" name="Straight Connector 66"/>
          <p:cNvCxnSpPr/>
          <p:nvPr/>
        </p:nvCxnSpPr>
        <p:spPr bwMode="auto">
          <a:xfrm flipH="1" flipV="1">
            <a:off x="6293644" y="2035969"/>
            <a:ext cx="85768" cy="2214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8" name="Straight Connector 67"/>
          <p:cNvCxnSpPr/>
          <p:nvPr/>
        </p:nvCxnSpPr>
        <p:spPr bwMode="auto">
          <a:xfrm flipH="1" flipV="1">
            <a:off x="6415088" y="2076450"/>
            <a:ext cx="256048" cy="22058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9" name="Straight Connector 68"/>
          <p:cNvCxnSpPr/>
          <p:nvPr/>
        </p:nvCxnSpPr>
        <p:spPr bwMode="auto">
          <a:xfrm flipH="1" flipV="1">
            <a:off x="6722269" y="2316956"/>
            <a:ext cx="194554" cy="2786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 name="Straight Connector 71"/>
          <p:cNvCxnSpPr/>
          <p:nvPr/>
        </p:nvCxnSpPr>
        <p:spPr bwMode="auto">
          <a:xfrm flipH="1" flipV="1">
            <a:off x="6969919" y="2359819"/>
            <a:ext cx="395831" cy="16831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4" name="Straight Connector 73"/>
          <p:cNvCxnSpPr/>
          <p:nvPr/>
        </p:nvCxnSpPr>
        <p:spPr bwMode="auto">
          <a:xfrm flipH="1">
            <a:off x="7320547" y="2572085"/>
            <a:ext cx="64170" cy="18181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6" name="Straight Connector 75"/>
          <p:cNvCxnSpPr/>
          <p:nvPr/>
        </p:nvCxnSpPr>
        <p:spPr bwMode="auto">
          <a:xfrm flipH="1" flipV="1">
            <a:off x="6710363" y="1774031"/>
            <a:ext cx="431966" cy="19856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7" name="Straight Connector 76"/>
          <p:cNvCxnSpPr/>
          <p:nvPr/>
        </p:nvCxnSpPr>
        <p:spPr bwMode="auto">
          <a:xfrm flipH="1" flipV="1">
            <a:off x="7210425" y="1993106"/>
            <a:ext cx="296153" cy="7812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0" name="Straight Connector 79"/>
          <p:cNvCxnSpPr/>
          <p:nvPr/>
        </p:nvCxnSpPr>
        <p:spPr bwMode="auto">
          <a:xfrm flipH="1">
            <a:off x="7574756" y="2056064"/>
            <a:ext cx="74657" cy="1800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 name="Straight Connector 81"/>
          <p:cNvCxnSpPr/>
          <p:nvPr/>
        </p:nvCxnSpPr>
        <p:spPr bwMode="auto">
          <a:xfrm flipH="1" flipV="1">
            <a:off x="3254121" y="4979957"/>
            <a:ext cx="51054" cy="27546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3" name="Straight Connector 82"/>
          <p:cNvCxnSpPr/>
          <p:nvPr/>
        </p:nvCxnSpPr>
        <p:spPr bwMode="auto">
          <a:xfrm flipH="1" flipV="1">
            <a:off x="3438430" y="4967193"/>
            <a:ext cx="102489" cy="16678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4" name="Straight Connector 83"/>
          <p:cNvCxnSpPr/>
          <p:nvPr/>
        </p:nvCxnSpPr>
        <p:spPr bwMode="auto">
          <a:xfrm flipH="1" flipV="1">
            <a:off x="2677963" y="4066027"/>
            <a:ext cx="189062" cy="16783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5" name="Straight Connector 84"/>
          <p:cNvCxnSpPr/>
          <p:nvPr/>
        </p:nvCxnSpPr>
        <p:spPr bwMode="auto">
          <a:xfrm flipV="1">
            <a:off x="6731794" y="5108735"/>
            <a:ext cx="156686" cy="9429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6" name="Straight Connector 85"/>
          <p:cNvCxnSpPr/>
          <p:nvPr/>
        </p:nvCxnSpPr>
        <p:spPr bwMode="auto">
          <a:xfrm flipV="1">
            <a:off x="7843838" y="2209801"/>
            <a:ext cx="50006" cy="37861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7" name="Straight Connector 86"/>
          <p:cNvCxnSpPr/>
          <p:nvPr/>
        </p:nvCxnSpPr>
        <p:spPr bwMode="auto">
          <a:xfrm flipH="1" flipV="1">
            <a:off x="8196263" y="3126581"/>
            <a:ext cx="230982" cy="58340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8" name="Straight Connector 87"/>
          <p:cNvCxnSpPr/>
          <p:nvPr/>
        </p:nvCxnSpPr>
        <p:spPr bwMode="auto">
          <a:xfrm flipH="1" flipV="1">
            <a:off x="2216944" y="4426744"/>
            <a:ext cx="264319" cy="45005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7" name="Straight Connector 106"/>
          <p:cNvCxnSpPr/>
          <p:nvPr/>
        </p:nvCxnSpPr>
        <p:spPr bwMode="auto">
          <a:xfrm flipH="1">
            <a:off x="6362701" y="1738313"/>
            <a:ext cx="23812" cy="476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1" name="Straight Connector 110"/>
          <p:cNvCxnSpPr/>
          <p:nvPr/>
        </p:nvCxnSpPr>
        <p:spPr bwMode="auto">
          <a:xfrm flipH="1">
            <a:off x="6338888" y="2090738"/>
            <a:ext cx="47626" cy="13096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4" name="Straight Connector 113"/>
          <p:cNvCxnSpPr/>
          <p:nvPr/>
        </p:nvCxnSpPr>
        <p:spPr bwMode="auto">
          <a:xfrm flipH="1">
            <a:off x="6422232" y="1985963"/>
            <a:ext cx="78581" cy="5476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6" name="Straight Connector 115"/>
          <p:cNvCxnSpPr/>
          <p:nvPr/>
        </p:nvCxnSpPr>
        <p:spPr bwMode="auto">
          <a:xfrm flipH="1">
            <a:off x="6548438" y="1788319"/>
            <a:ext cx="121444" cy="15954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9" name="Straight Connector 118"/>
          <p:cNvCxnSpPr/>
          <p:nvPr/>
        </p:nvCxnSpPr>
        <p:spPr bwMode="auto">
          <a:xfrm flipH="1">
            <a:off x="6693694" y="1450181"/>
            <a:ext cx="154781" cy="29051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6" name="Straight Connector 125"/>
          <p:cNvCxnSpPr/>
          <p:nvPr/>
        </p:nvCxnSpPr>
        <p:spPr bwMode="auto">
          <a:xfrm flipV="1">
            <a:off x="7915275" y="2152651"/>
            <a:ext cx="135731" cy="39528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8" name="Straight Connector 127"/>
          <p:cNvCxnSpPr/>
          <p:nvPr/>
        </p:nvCxnSpPr>
        <p:spPr bwMode="auto">
          <a:xfrm flipH="1" flipV="1">
            <a:off x="7853363" y="2647950"/>
            <a:ext cx="166688" cy="25479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0" name="Straight Connector 129"/>
          <p:cNvCxnSpPr/>
          <p:nvPr/>
        </p:nvCxnSpPr>
        <p:spPr bwMode="auto">
          <a:xfrm flipV="1">
            <a:off x="7855744" y="2586038"/>
            <a:ext cx="30956" cy="2381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5" name="Straight Connector 134"/>
          <p:cNvCxnSpPr/>
          <p:nvPr/>
        </p:nvCxnSpPr>
        <p:spPr bwMode="auto">
          <a:xfrm flipH="1" flipV="1">
            <a:off x="8065294" y="2945606"/>
            <a:ext cx="83344" cy="9763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7" name="Straight Connector 136"/>
          <p:cNvCxnSpPr/>
          <p:nvPr/>
        </p:nvCxnSpPr>
        <p:spPr bwMode="auto">
          <a:xfrm flipH="1">
            <a:off x="8215313" y="2878931"/>
            <a:ext cx="290512" cy="17145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9" name="Straight Connector 138"/>
          <p:cNvCxnSpPr/>
          <p:nvPr/>
        </p:nvCxnSpPr>
        <p:spPr bwMode="auto">
          <a:xfrm flipH="1" flipV="1">
            <a:off x="8551069" y="2883694"/>
            <a:ext cx="166688" cy="21431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1" name="Straight Connector 140"/>
          <p:cNvCxnSpPr/>
          <p:nvPr/>
        </p:nvCxnSpPr>
        <p:spPr bwMode="auto">
          <a:xfrm flipH="1">
            <a:off x="8608219" y="3167063"/>
            <a:ext cx="123825" cy="44291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2" name="Straight Connector 141"/>
          <p:cNvCxnSpPr/>
          <p:nvPr/>
        </p:nvCxnSpPr>
        <p:spPr bwMode="auto">
          <a:xfrm flipH="1">
            <a:off x="8265319" y="3783806"/>
            <a:ext cx="159544" cy="46196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8" name="Straight Connector 147"/>
          <p:cNvCxnSpPr/>
          <p:nvPr/>
        </p:nvCxnSpPr>
        <p:spPr bwMode="auto">
          <a:xfrm flipH="1" flipV="1">
            <a:off x="8615363" y="3664744"/>
            <a:ext cx="230982" cy="56197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1" name="Straight Connector 150"/>
          <p:cNvCxnSpPr/>
          <p:nvPr/>
        </p:nvCxnSpPr>
        <p:spPr bwMode="auto">
          <a:xfrm flipV="1">
            <a:off x="6936581" y="4991100"/>
            <a:ext cx="57150" cy="7858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3" name="Straight Connector 152"/>
          <p:cNvCxnSpPr/>
          <p:nvPr/>
        </p:nvCxnSpPr>
        <p:spPr bwMode="auto">
          <a:xfrm flipV="1">
            <a:off x="7031831" y="4630104"/>
            <a:ext cx="249555" cy="31099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5" name="Straight Connector 154"/>
          <p:cNvCxnSpPr/>
          <p:nvPr/>
        </p:nvCxnSpPr>
        <p:spPr bwMode="auto">
          <a:xfrm flipH="1" flipV="1">
            <a:off x="6936581" y="5126831"/>
            <a:ext cx="57150" cy="10477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7" name="Straight Connector 156"/>
          <p:cNvCxnSpPr/>
          <p:nvPr/>
        </p:nvCxnSpPr>
        <p:spPr bwMode="auto">
          <a:xfrm>
            <a:off x="7374731" y="4614863"/>
            <a:ext cx="211455" cy="9144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9" name="Straight Connector 158"/>
          <p:cNvCxnSpPr/>
          <p:nvPr/>
        </p:nvCxnSpPr>
        <p:spPr bwMode="auto">
          <a:xfrm flipV="1">
            <a:off x="7181850" y="4586289"/>
            <a:ext cx="83344" cy="476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2" name="Straight Connector 161"/>
          <p:cNvCxnSpPr/>
          <p:nvPr/>
        </p:nvCxnSpPr>
        <p:spPr bwMode="auto">
          <a:xfrm>
            <a:off x="7074694" y="4517233"/>
            <a:ext cx="64294" cy="6191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6" name="Straight Connector 165"/>
          <p:cNvCxnSpPr/>
          <p:nvPr/>
        </p:nvCxnSpPr>
        <p:spPr bwMode="auto">
          <a:xfrm flipV="1">
            <a:off x="7079457" y="4321969"/>
            <a:ext cx="119062" cy="16669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2" name="Straight Connector 171"/>
          <p:cNvCxnSpPr/>
          <p:nvPr/>
        </p:nvCxnSpPr>
        <p:spPr bwMode="auto">
          <a:xfrm flipH="1">
            <a:off x="2219326" y="4069556"/>
            <a:ext cx="414337" cy="30956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5" name="Straight Connector 174"/>
          <p:cNvCxnSpPr/>
          <p:nvPr/>
        </p:nvCxnSpPr>
        <p:spPr bwMode="auto">
          <a:xfrm flipV="1">
            <a:off x="2512221" y="4591050"/>
            <a:ext cx="78579" cy="28336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8" name="Straight Connector 177"/>
          <p:cNvCxnSpPr/>
          <p:nvPr/>
        </p:nvCxnSpPr>
        <p:spPr bwMode="auto">
          <a:xfrm flipV="1">
            <a:off x="2619375" y="4274344"/>
            <a:ext cx="254794" cy="25717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0" name="Straight Connector 179"/>
          <p:cNvCxnSpPr/>
          <p:nvPr/>
        </p:nvCxnSpPr>
        <p:spPr bwMode="auto">
          <a:xfrm flipV="1">
            <a:off x="1900240" y="4922044"/>
            <a:ext cx="559591" cy="17859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2" name="Straight Connector 181"/>
          <p:cNvCxnSpPr/>
          <p:nvPr/>
        </p:nvCxnSpPr>
        <p:spPr bwMode="auto">
          <a:xfrm flipH="1">
            <a:off x="1140619" y="4400550"/>
            <a:ext cx="614365" cy="17145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3" name="Straight Connector 182"/>
          <p:cNvCxnSpPr/>
          <p:nvPr/>
        </p:nvCxnSpPr>
        <p:spPr bwMode="auto">
          <a:xfrm>
            <a:off x="1814515" y="4393406"/>
            <a:ext cx="342898" cy="714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9" name="Straight Connector 188"/>
          <p:cNvCxnSpPr/>
          <p:nvPr/>
        </p:nvCxnSpPr>
        <p:spPr bwMode="auto">
          <a:xfrm flipV="1">
            <a:off x="2919413" y="4160044"/>
            <a:ext cx="204787" cy="8572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1" name="Straight Connector 190"/>
          <p:cNvCxnSpPr/>
          <p:nvPr/>
        </p:nvCxnSpPr>
        <p:spPr bwMode="auto">
          <a:xfrm flipV="1">
            <a:off x="3188494" y="3962400"/>
            <a:ext cx="269081" cy="16906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3" name="Straight Connector 192"/>
          <p:cNvCxnSpPr/>
          <p:nvPr/>
        </p:nvCxnSpPr>
        <p:spPr bwMode="auto">
          <a:xfrm flipH="1" flipV="1">
            <a:off x="2490789" y="3698081"/>
            <a:ext cx="150017" cy="32623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0" name="Straight Connector 199"/>
          <p:cNvCxnSpPr/>
          <p:nvPr/>
        </p:nvCxnSpPr>
        <p:spPr bwMode="auto">
          <a:xfrm flipH="1">
            <a:off x="3276506" y="4943475"/>
            <a:ext cx="116775" cy="228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2" name="Straight Connector 201"/>
          <p:cNvCxnSpPr/>
          <p:nvPr/>
        </p:nvCxnSpPr>
        <p:spPr bwMode="auto">
          <a:xfrm flipH="1">
            <a:off x="3343182" y="5179219"/>
            <a:ext cx="178687" cy="9515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4" name="TextBox 203"/>
          <p:cNvSpPr txBox="1"/>
          <p:nvPr/>
        </p:nvSpPr>
        <p:spPr>
          <a:xfrm>
            <a:off x="470279" y="3214136"/>
            <a:ext cx="872109" cy="276999"/>
          </a:xfrm>
          <a:prstGeom prst="rect">
            <a:avLst/>
          </a:prstGeom>
          <a:noFill/>
        </p:spPr>
        <p:txBody>
          <a:bodyPr wrap="square" rtlCol="0">
            <a:spAutoFit/>
          </a:bodyPr>
          <a:lstStyle/>
          <a:p>
            <a:pPr algn="r"/>
            <a:r>
              <a:rPr lang="en-US" sz="1200" dirty="0" smtClean="0">
                <a:solidFill>
                  <a:srgbClr val="FFFFFF"/>
                </a:solidFill>
                <a:latin typeface="+mn-lt"/>
              </a:rPr>
              <a:t>Arcturus</a:t>
            </a:r>
            <a:endParaRPr lang="en-US" sz="1200" dirty="0">
              <a:solidFill>
                <a:srgbClr val="FFFFFF"/>
              </a:solidFill>
              <a:latin typeface="+mn-lt"/>
            </a:endParaRPr>
          </a:p>
        </p:txBody>
      </p:sp>
      <p:sp>
        <p:nvSpPr>
          <p:cNvPr id="205" name="TextBox 204"/>
          <p:cNvSpPr txBox="1"/>
          <p:nvPr/>
        </p:nvSpPr>
        <p:spPr>
          <a:xfrm>
            <a:off x="628763" y="1615274"/>
            <a:ext cx="949212" cy="276999"/>
          </a:xfrm>
          <a:prstGeom prst="rect">
            <a:avLst/>
          </a:prstGeom>
          <a:noFill/>
        </p:spPr>
        <p:txBody>
          <a:bodyPr wrap="square" rtlCol="0">
            <a:spAutoFit/>
          </a:bodyPr>
          <a:lstStyle/>
          <a:p>
            <a:pPr algn="ctr"/>
            <a:r>
              <a:rPr lang="en-US" sz="1200" cap="all" dirty="0" err="1" smtClean="0">
                <a:solidFill>
                  <a:srgbClr val="FFFFFF"/>
                </a:solidFill>
                <a:latin typeface="+mn-lt"/>
              </a:rPr>
              <a:t>BoÖtes</a:t>
            </a:r>
            <a:endParaRPr lang="en-US" sz="1200" cap="all" dirty="0">
              <a:solidFill>
                <a:srgbClr val="FFFFFF"/>
              </a:solidFill>
              <a:latin typeface="+mn-lt"/>
            </a:endParaRPr>
          </a:p>
        </p:txBody>
      </p:sp>
      <p:sp>
        <p:nvSpPr>
          <p:cNvPr id="206" name="TextBox 205"/>
          <p:cNvSpPr txBox="1"/>
          <p:nvPr/>
        </p:nvSpPr>
        <p:spPr>
          <a:xfrm>
            <a:off x="3702163" y="2647520"/>
            <a:ext cx="625362" cy="276999"/>
          </a:xfrm>
          <a:prstGeom prst="rect">
            <a:avLst/>
          </a:prstGeom>
          <a:noFill/>
        </p:spPr>
        <p:txBody>
          <a:bodyPr wrap="square" rtlCol="0">
            <a:spAutoFit/>
          </a:bodyPr>
          <a:lstStyle/>
          <a:p>
            <a:pPr algn="ctr"/>
            <a:r>
              <a:rPr lang="en-US" sz="1200" cap="all" dirty="0" smtClean="0">
                <a:solidFill>
                  <a:srgbClr val="FFFFFF"/>
                </a:solidFill>
                <a:latin typeface="+mn-lt"/>
              </a:rPr>
              <a:t>Leo</a:t>
            </a:r>
            <a:endParaRPr lang="en-US" sz="1200" cap="all" dirty="0">
              <a:solidFill>
                <a:srgbClr val="FFFFFF"/>
              </a:solidFill>
              <a:latin typeface="+mn-lt"/>
            </a:endParaRPr>
          </a:p>
        </p:txBody>
      </p:sp>
      <p:sp>
        <p:nvSpPr>
          <p:cNvPr id="207" name="TextBox 206"/>
          <p:cNvSpPr txBox="1"/>
          <p:nvPr/>
        </p:nvSpPr>
        <p:spPr>
          <a:xfrm>
            <a:off x="3289300" y="3165306"/>
            <a:ext cx="914399" cy="276999"/>
          </a:xfrm>
          <a:prstGeom prst="rect">
            <a:avLst/>
          </a:prstGeom>
          <a:noFill/>
        </p:spPr>
        <p:txBody>
          <a:bodyPr wrap="square" rtlCol="0">
            <a:spAutoFit/>
          </a:bodyPr>
          <a:lstStyle/>
          <a:p>
            <a:pPr algn="r"/>
            <a:r>
              <a:rPr lang="en-US" sz="1200" dirty="0" smtClean="0">
                <a:solidFill>
                  <a:srgbClr val="FFFFFF"/>
                </a:solidFill>
                <a:latin typeface="+mn-lt"/>
              </a:rPr>
              <a:t>Denebola</a:t>
            </a:r>
            <a:endParaRPr lang="en-US" sz="1200" dirty="0">
              <a:solidFill>
                <a:srgbClr val="FFFFFF"/>
              </a:solidFill>
              <a:latin typeface="+mn-lt"/>
            </a:endParaRPr>
          </a:p>
        </p:txBody>
      </p:sp>
      <p:sp>
        <p:nvSpPr>
          <p:cNvPr id="208" name="TextBox 207"/>
          <p:cNvSpPr txBox="1"/>
          <p:nvPr/>
        </p:nvSpPr>
        <p:spPr>
          <a:xfrm>
            <a:off x="4235450" y="3290857"/>
            <a:ext cx="910163" cy="276999"/>
          </a:xfrm>
          <a:prstGeom prst="rect">
            <a:avLst/>
          </a:prstGeom>
          <a:noFill/>
        </p:spPr>
        <p:txBody>
          <a:bodyPr wrap="square" rtlCol="0">
            <a:spAutoFit/>
          </a:bodyPr>
          <a:lstStyle/>
          <a:p>
            <a:r>
              <a:rPr lang="en-US" sz="1200" dirty="0" err="1" smtClean="0">
                <a:solidFill>
                  <a:srgbClr val="FFFFFF"/>
                </a:solidFill>
                <a:latin typeface="+mn-lt"/>
              </a:rPr>
              <a:t>Regulus</a:t>
            </a:r>
            <a:endParaRPr lang="en-US" sz="1200" dirty="0">
              <a:solidFill>
                <a:srgbClr val="FFFFFF"/>
              </a:solidFill>
              <a:latin typeface="+mn-lt"/>
            </a:endParaRPr>
          </a:p>
        </p:txBody>
      </p:sp>
      <p:sp>
        <p:nvSpPr>
          <p:cNvPr id="209" name="TextBox 208"/>
          <p:cNvSpPr txBox="1"/>
          <p:nvPr/>
        </p:nvSpPr>
        <p:spPr>
          <a:xfrm>
            <a:off x="7510233" y="1249741"/>
            <a:ext cx="1633767" cy="461665"/>
          </a:xfrm>
          <a:prstGeom prst="rect">
            <a:avLst/>
          </a:prstGeom>
          <a:noFill/>
        </p:spPr>
        <p:txBody>
          <a:bodyPr wrap="square" rtlCol="0">
            <a:spAutoFit/>
          </a:bodyPr>
          <a:lstStyle/>
          <a:p>
            <a:pPr algn="ctr"/>
            <a:r>
              <a:rPr lang="en-US" sz="1200" cap="small" dirty="0" smtClean="0">
                <a:solidFill>
                  <a:srgbClr val="FFCC00"/>
                </a:solidFill>
                <a:latin typeface="+mn-lt"/>
              </a:rPr>
              <a:t>Ecliptic: Path of the Sun &amp; Planets</a:t>
            </a:r>
            <a:endParaRPr lang="en-US" sz="1200" cap="small" dirty="0">
              <a:solidFill>
                <a:srgbClr val="FFCC00"/>
              </a:solidFill>
              <a:latin typeface="+mn-lt"/>
            </a:endParaRPr>
          </a:p>
        </p:txBody>
      </p:sp>
      <p:sp>
        <p:nvSpPr>
          <p:cNvPr id="210" name="TextBox 209"/>
          <p:cNvSpPr txBox="1"/>
          <p:nvPr/>
        </p:nvSpPr>
        <p:spPr>
          <a:xfrm>
            <a:off x="1404307" y="4523493"/>
            <a:ext cx="909063" cy="276999"/>
          </a:xfrm>
          <a:prstGeom prst="rect">
            <a:avLst/>
          </a:prstGeom>
          <a:noFill/>
        </p:spPr>
        <p:txBody>
          <a:bodyPr wrap="square" rtlCol="0">
            <a:spAutoFit/>
          </a:bodyPr>
          <a:lstStyle/>
          <a:p>
            <a:pPr algn="ctr"/>
            <a:r>
              <a:rPr lang="en-US" sz="1200" cap="small" dirty="0" smtClean="0">
                <a:solidFill>
                  <a:srgbClr val="FFFF66"/>
                </a:solidFill>
                <a:latin typeface="+mn-lt"/>
              </a:rPr>
              <a:t>Jupiter</a:t>
            </a:r>
            <a:endParaRPr lang="en-US" sz="1200" cap="small" dirty="0">
              <a:solidFill>
                <a:srgbClr val="FFFF66"/>
              </a:solidFill>
              <a:latin typeface="+mn-lt"/>
            </a:endParaRPr>
          </a:p>
        </p:txBody>
      </p:sp>
      <p:sp>
        <p:nvSpPr>
          <p:cNvPr id="211" name="TextBox 210"/>
          <p:cNvSpPr txBox="1"/>
          <p:nvPr/>
        </p:nvSpPr>
        <p:spPr>
          <a:xfrm>
            <a:off x="1731282" y="3890533"/>
            <a:ext cx="949212" cy="276999"/>
          </a:xfrm>
          <a:prstGeom prst="rect">
            <a:avLst/>
          </a:prstGeom>
          <a:noFill/>
        </p:spPr>
        <p:txBody>
          <a:bodyPr wrap="square" rtlCol="0">
            <a:spAutoFit/>
          </a:bodyPr>
          <a:lstStyle/>
          <a:p>
            <a:pPr algn="ctr"/>
            <a:r>
              <a:rPr lang="en-US" sz="1200" cap="all" dirty="0" smtClean="0">
                <a:solidFill>
                  <a:srgbClr val="FFFFFF"/>
                </a:solidFill>
                <a:latin typeface="+mn-lt"/>
              </a:rPr>
              <a:t>Virgo</a:t>
            </a:r>
            <a:endParaRPr lang="en-US" sz="1200" cap="all" dirty="0">
              <a:solidFill>
                <a:srgbClr val="FFFFFF"/>
              </a:solidFill>
              <a:latin typeface="+mn-lt"/>
            </a:endParaRPr>
          </a:p>
        </p:txBody>
      </p:sp>
      <p:sp>
        <p:nvSpPr>
          <p:cNvPr id="212" name="TextBox 211"/>
          <p:cNvSpPr txBox="1"/>
          <p:nvPr/>
        </p:nvSpPr>
        <p:spPr>
          <a:xfrm>
            <a:off x="3447457" y="4848148"/>
            <a:ext cx="949212" cy="276999"/>
          </a:xfrm>
          <a:prstGeom prst="rect">
            <a:avLst/>
          </a:prstGeom>
          <a:noFill/>
        </p:spPr>
        <p:txBody>
          <a:bodyPr wrap="square" rtlCol="0">
            <a:spAutoFit/>
          </a:bodyPr>
          <a:lstStyle/>
          <a:p>
            <a:pPr algn="ctr"/>
            <a:r>
              <a:rPr lang="en-US" sz="1200" cap="all" dirty="0" err="1" smtClean="0">
                <a:solidFill>
                  <a:srgbClr val="FFFFFF"/>
                </a:solidFill>
                <a:latin typeface="+mn-lt"/>
              </a:rPr>
              <a:t>Corvus</a:t>
            </a:r>
            <a:endParaRPr lang="en-US" sz="1200" cap="all" dirty="0">
              <a:solidFill>
                <a:srgbClr val="FFFFFF"/>
              </a:solidFill>
              <a:latin typeface="+mn-lt"/>
            </a:endParaRPr>
          </a:p>
        </p:txBody>
      </p:sp>
      <p:sp>
        <p:nvSpPr>
          <p:cNvPr id="213" name="TextBox 212"/>
          <p:cNvSpPr txBox="1"/>
          <p:nvPr/>
        </p:nvSpPr>
        <p:spPr>
          <a:xfrm rot="21307702">
            <a:off x="5080000" y="3680026"/>
            <a:ext cx="1851378" cy="276999"/>
          </a:xfrm>
          <a:prstGeom prst="rect">
            <a:avLst/>
          </a:prstGeom>
          <a:noFill/>
        </p:spPr>
        <p:txBody>
          <a:bodyPr wrap="square" rtlCol="0">
            <a:spAutoFit/>
          </a:bodyPr>
          <a:lstStyle/>
          <a:p>
            <a:pPr algn="ctr"/>
            <a:r>
              <a:rPr lang="en-US" sz="1200" cap="small" dirty="0" smtClean="0">
                <a:solidFill>
                  <a:srgbClr val="B3FFB3"/>
                </a:solidFill>
                <a:latin typeface="+mn-lt"/>
              </a:rPr>
              <a:t>Celestial Equator</a:t>
            </a:r>
            <a:endParaRPr lang="en-US" sz="1200" cap="small" dirty="0">
              <a:solidFill>
                <a:srgbClr val="B3FFB3"/>
              </a:solidFill>
              <a:latin typeface="+mn-lt"/>
            </a:endParaRPr>
          </a:p>
        </p:txBody>
      </p:sp>
      <p:sp>
        <p:nvSpPr>
          <p:cNvPr id="215" name="TextBox 214"/>
          <p:cNvSpPr txBox="1"/>
          <p:nvPr/>
        </p:nvSpPr>
        <p:spPr>
          <a:xfrm>
            <a:off x="3031112" y="4162426"/>
            <a:ext cx="966213" cy="461665"/>
          </a:xfrm>
          <a:prstGeom prst="rect">
            <a:avLst/>
          </a:prstGeom>
          <a:noFill/>
        </p:spPr>
        <p:txBody>
          <a:bodyPr wrap="square" rtlCol="0">
            <a:spAutoFit/>
          </a:bodyPr>
          <a:lstStyle/>
          <a:p>
            <a:pPr algn="ctr"/>
            <a:r>
              <a:rPr lang="en-US" sz="1200" cap="small" dirty="0" smtClean="0">
                <a:solidFill>
                  <a:srgbClr val="FF9933"/>
                </a:solidFill>
                <a:latin typeface="+mn-lt"/>
              </a:rPr>
              <a:t>Autumnal Equinox</a:t>
            </a:r>
            <a:endParaRPr lang="en-US" sz="1200" cap="small" dirty="0">
              <a:solidFill>
                <a:srgbClr val="FF9933"/>
              </a:solidFill>
              <a:latin typeface="+mn-lt"/>
            </a:endParaRPr>
          </a:p>
        </p:txBody>
      </p:sp>
      <p:sp>
        <p:nvSpPr>
          <p:cNvPr id="216" name="10-Point Star 215"/>
          <p:cNvSpPr/>
          <p:nvPr/>
        </p:nvSpPr>
        <p:spPr>
          <a:xfrm>
            <a:off x="2720974" y="2654299"/>
            <a:ext cx="182880" cy="182880"/>
          </a:xfrm>
          <a:prstGeom prst="star10">
            <a:avLst/>
          </a:prstGeom>
          <a:noFill/>
          <a:ln w="19050">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TextBox 216"/>
          <p:cNvSpPr txBox="1"/>
          <p:nvPr/>
        </p:nvSpPr>
        <p:spPr>
          <a:xfrm>
            <a:off x="2288162" y="2780090"/>
            <a:ext cx="1055113" cy="461665"/>
          </a:xfrm>
          <a:prstGeom prst="rect">
            <a:avLst/>
          </a:prstGeom>
          <a:noFill/>
        </p:spPr>
        <p:txBody>
          <a:bodyPr wrap="square" rtlCol="0">
            <a:spAutoFit/>
          </a:bodyPr>
          <a:lstStyle/>
          <a:p>
            <a:pPr algn="ctr"/>
            <a:r>
              <a:rPr lang="en-US" sz="1200" cap="small" dirty="0" smtClean="0">
                <a:solidFill>
                  <a:srgbClr val="99CCFF"/>
                </a:solidFill>
                <a:latin typeface="+mn-lt"/>
              </a:rPr>
              <a:t>Coma Star Cluster</a:t>
            </a:r>
            <a:endParaRPr lang="en-US" sz="1200" cap="small" dirty="0">
              <a:solidFill>
                <a:srgbClr val="99CCFF"/>
              </a:solidFill>
              <a:latin typeface="+mn-lt"/>
            </a:endParaRPr>
          </a:p>
        </p:txBody>
      </p:sp>
      <p:sp>
        <p:nvSpPr>
          <p:cNvPr id="219" name="TextBox 218"/>
          <p:cNvSpPr txBox="1"/>
          <p:nvPr/>
        </p:nvSpPr>
        <p:spPr>
          <a:xfrm>
            <a:off x="7972201" y="1819575"/>
            <a:ext cx="966213" cy="461665"/>
          </a:xfrm>
          <a:prstGeom prst="rect">
            <a:avLst/>
          </a:prstGeom>
          <a:noFill/>
        </p:spPr>
        <p:txBody>
          <a:bodyPr wrap="square" rtlCol="0">
            <a:spAutoFit/>
          </a:bodyPr>
          <a:lstStyle/>
          <a:p>
            <a:pPr algn="ctr"/>
            <a:r>
              <a:rPr lang="en-US" sz="1200" cap="small" dirty="0" smtClean="0">
                <a:solidFill>
                  <a:schemeClr val="bg2"/>
                </a:solidFill>
                <a:latin typeface="+mn-lt"/>
              </a:rPr>
              <a:t>Summer Solstice</a:t>
            </a:r>
            <a:endParaRPr lang="en-US" sz="1200" cap="small" dirty="0">
              <a:solidFill>
                <a:schemeClr val="bg2"/>
              </a:solidFill>
              <a:latin typeface="+mn-lt"/>
            </a:endParaRPr>
          </a:p>
        </p:txBody>
      </p:sp>
      <p:sp>
        <p:nvSpPr>
          <p:cNvPr id="220" name="TextBox 219"/>
          <p:cNvSpPr txBox="1"/>
          <p:nvPr/>
        </p:nvSpPr>
        <p:spPr>
          <a:xfrm>
            <a:off x="2910265" y="1779157"/>
            <a:ext cx="1143001" cy="461665"/>
          </a:xfrm>
          <a:prstGeom prst="rect">
            <a:avLst/>
          </a:prstGeom>
          <a:noFill/>
        </p:spPr>
        <p:txBody>
          <a:bodyPr wrap="square" rtlCol="0">
            <a:spAutoFit/>
          </a:bodyPr>
          <a:lstStyle/>
          <a:p>
            <a:pPr algn="ctr"/>
            <a:r>
              <a:rPr lang="en-US" sz="1200" cap="all" dirty="0" smtClean="0">
                <a:solidFill>
                  <a:srgbClr val="FFFFFF"/>
                </a:solidFill>
                <a:latin typeface="+mn-lt"/>
              </a:rPr>
              <a:t>Coma Berenices</a:t>
            </a:r>
            <a:endParaRPr lang="en-US" sz="1200" cap="all" dirty="0">
              <a:solidFill>
                <a:srgbClr val="FFFFFF"/>
              </a:solidFill>
              <a:latin typeface="+mn-lt"/>
            </a:endParaRPr>
          </a:p>
        </p:txBody>
      </p:sp>
      <p:sp>
        <p:nvSpPr>
          <p:cNvPr id="229" name="TextBox 228"/>
          <p:cNvSpPr txBox="1"/>
          <p:nvPr/>
        </p:nvSpPr>
        <p:spPr>
          <a:xfrm>
            <a:off x="5132446" y="3102486"/>
            <a:ext cx="949212" cy="276999"/>
          </a:xfrm>
          <a:prstGeom prst="rect">
            <a:avLst/>
          </a:prstGeom>
          <a:noFill/>
        </p:spPr>
        <p:txBody>
          <a:bodyPr wrap="square" rtlCol="0">
            <a:spAutoFit/>
          </a:bodyPr>
          <a:lstStyle/>
          <a:p>
            <a:pPr algn="ctr"/>
            <a:r>
              <a:rPr lang="en-US" sz="1200" cap="all" dirty="0" smtClean="0">
                <a:solidFill>
                  <a:srgbClr val="FFFFFF"/>
                </a:solidFill>
                <a:latin typeface="+mn-lt"/>
              </a:rPr>
              <a:t>Cancer</a:t>
            </a:r>
            <a:endParaRPr lang="en-US" sz="1200" cap="all" dirty="0">
              <a:solidFill>
                <a:srgbClr val="FFFFFF"/>
              </a:solidFill>
              <a:latin typeface="+mn-lt"/>
            </a:endParaRPr>
          </a:p>
        </p:txBody>
      </p:sp>
      <p:sp>
        <p:nvSpPr>
          <p:cNvPr id="230" name="10-Point Star 229"/>
          <p:cNvSpPr/>
          <p:nvPr/>
        </p:nvSpPr>
        <p:spPr>
          <a:xfrm>
            <a:off x="5595554" y="2302202"/>
            <a:ext cx="182880" cy="182880"/>
          </a:xfrm>
          <a:prstGeom prst="star10">
            <a:avLst/>
          </a:prstGeom>
          <a:noFill/>
          <a:ln w="19050">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TextBox 230"/>
          <p:cNvSpPr txBox="1"/>
          <p:nvPr/>
        </p:nvSpPr>
        <p:spPr>
          <a:xfrm>
            <a:off x="4615547" y="1958970"/>
            <a:ext cx="1055113" cy="646331"/>
          </a:xfrm>
          <a:prstGeom prst="rect">
            <a:avLst/>
          </a:prstGeom>
          <a:noFill/>
        </p:spPr>
        <p:txBody>
          <a:bodyPr wrap="square" rtlCol="0">
            <a:spAutoFit/>
          </a:bodyPr>
          <a:lstStyle/>
          <a:p>
            <a:pPr algn="ctr"/>
            <a:r>
              <a:rPr lang="en-US" sz="1200" cap="small" dirty="0" err="1" smtClean="0">
                <a:solidFill>
                  <a:srgbClr val="99CCFF"/>
                </a:solidFill>
                <a:latin typeface="+mn-lt"/>
              </a:rPr>
              <a:t>Praesepe</a:t>
            </a:r>
            <a:r>
              <a:rPr lang="en-US" sz="1200" cap="small" dirty="0" smtClean="0">
                <a:solidFill>
                  <a:srgbClr val="99CCFF"/>
                </a:solidFill>
                <a:latin typeface="+mn-lt"/>
              </a:rPr>
              <a:t> Star Cluster</a:t>
            </a:r>
            <a:endParaRPr lang="en-US" sz="1200" cap="small" dirty="0">
              <a:solidFill>
                <a:srgbClr val="99CCFF"/>
              </a:solidFill>
              <a:latin typeface="+mn-lt"/>
            </a:endParaRPr>
          </a:p>
        </p:txBody>
      </p:sp>
      <p:sp>
        <p:nvSpPr>
          <p:cNvPr id="232" name="TextBox 231"/>
          <p:cNvSpPr txBox="1"/>
          <p:nvPr/>
        </p:nvSpPr>
        <p:spPr>
          <a:xfrm>
            <a:off x="6670569" y="1573230"/>
            <a:ext cx="949212" cy="276999"/>
          </a:xfrm>
          <a:prstGeom prst="rect">
            <a:avLst/>
          </a:prstGeom>
          <a:noFill/>
        </p:spPr>
        <p:txBody>
          <a:bodyPr wrap="square" rtlCol="0">
            <a:spAutoFit/>
          </a:bodyPr>
          <a:lstStyle/>
          <a:p>
            <a:pPr algn="ctr"/>
            <a:r>
              <a:rPr lang="en-US" sz="1200" cap="all" dirty="0" smtClean="0">
                <a:solidFill>
                  <a:srgbClr val="FFFFFF"/>
                </a:solidFill>
                <a:latin typeface="+mn-lt"/>
              </a:rPr>
              <a:t>Gemini</a:t>
            </a:r>
            <a:endParaRPr lang="en-US" sz="1200" cap="all" dirty="0">
              <a:solidFill>
                <a:srgbClr val="FFFFFF"/>
              </a:solidFill>
              <a:latin typeface="+mn-lt"/>
            </a:endParaRPr>
          </a:p>
        </p:txBody>
      </p:sp>
      <p:sp>
        <p:nvSpPr>
          <p:cNvPr id="233" name="TextBox 232"/>
          <p:cNvSpPr txBox="1"/>
          <p:nvPr/>
        </p:nvSpPr>
        <p:spPr>
          <a:xfrm>
            <a:off x="8007024" y="2561203"/>
            <a:ext cx="949212" cy="276999"/>
          </a:xfrm>
          <a:prstGeom prst="rect">
            <a:avLst/>
          </a:prstGeom>
          <a:noFill/>
        </p:spPr>
        <p:txBody>
          <a:bodyPr wrap="square" rtlCol="0">
            <a:spAutoFit/>
          </a:bodyPr>
          <a:lstStyle/>
          <a:p>
            <a:pPr algn="ctr"/>
            <a:r>
              <a:rPr lang="en-US" sz="1200" cap="all" dirty="0" smtClean="0">
                <a:solidFill>
                  <a:srgbClr val="FFFFFF"/>
                </a:solidFill>
                <a:latin typeface="+mn-lt"/>
              </a:rPr>
              <a:t>Orion</a:t>
            </a:r>
            <a:endParaRPr lang="en-US" sz="1200" cap="all" dirty="0">
              <a:solidFill>
                <a:srgbClr val="FFFFFF"/>
              </a:solidFill>
              <a:latin typeface="+mn-lt"/>
            </a:endParaRPr>
          </a:p>
        </p:txBody>
      </p:sp>
      <p:sp>
        <p:nvSpPr>
          <p:cNvPr id="234" name="TextBox 233"/>
          <p:cNvSpPr txBox="1"/>
          <p:nvPr/>
        </p:nvSpPr>
        <p:spPr>
          <a:xfrm>
            <a:off x="6238002" y="4502333"/>
            <a:ext cx="949212" cy="461665"/>
          </a:xfrm>
          <a:prstGeom prst="rect">
            <a:avLst/>
          </a:prstGeom>
          <a:noFill/>
        </p:spPr>
        <p:txBody>
          <a:bodyPr wrap="square" rtlCol="0">
            <a:spAutoFit/>
          </a:bodyPr>
          <a:lstStyle/>
          <a:p>
            <a:pPr algn="ctr"/>
            <a:r>
              <a:rPr lang="en-US" sz="1200" cap="all" dirty="0" err="1" smtClean="0">
                <a:solidFill>
                  <a:srgbClr val="FFFFFF"/>
                </a:solidFill>
                <a:latin typeface="+mn-lt"/>
              </a:rPr>
              <a:t>Canis</a:t>
            </a:r>
            <a:r>
              <a:rPr lang="en-US" sz="1200" cap="all" dirty="0" smtClean="0">
                <a:solidFill>
                  <a:srgbClr val="FFFFFF"/>
                </a:solidFill>
                <a:latin typeface="+mn-lt"/>
              </a:rPr>
              <a:t> Major</a:t>
            </a:r>
            <a:endParaRPr lang="en-US" sz="1200" cap="all" dirty="0">
              <a:solidFill>
                <a:srgbClr val="FFFFFF"/>
              </a:solidFill>
              <a:latin typeface="+mn-lt"/>
            </a:endParaRPr>
          </a:p>
        </p:txBody>
      </p:sp>
      <p:sp>
        <p:nvSpPr>
          <p:cNvPr id="235" name="TextBox 234"/>
          <p:cNvSpPr txBox="1"/>
          <p:nvPr/>
        </p:nvSpPr>
        <p:spPr>
          <a:xfrm>
            <a:off x="2485477" y="4788582"/>
            <a:ext cx="910163" cy="276999"/>
          </a:xfrm>
          <a:prstGeom prst="rect">
            <a:avLst/>
          </a:prstGeom>
          <a:noFill/>
        </p:spPr>
        <p:txBody>
          <a:bodyPr wrap="square" rtlCol="0">
            <a:spAutoFit/>
          </a:bodyPr>
          <a:lstStyle/>
          <a:p>
            <a:pPr algn="l"/>
            <a:r>
              <a:rPr lang="en-US" sz="1200" dirty="0" smtClean="0">
                <a:solidFill>
                  <a:srgbClr val="FFFFFF"/>
                </a:solidFill>
                <a:latin typeface="+mn-lt"/>
              </a:rPr>
              <a:t>Spica</a:t>
            </a:r>
            <a:endParaRPr lang="en-US" sz="1200" dirty="0">
              <a:solidFill>
                <a:srgbClr val="FFFFFF"/>
              </a:solidFill>
              <a:latin typeface="+mn-lt"/>
            </a:endParaRPr>
          </a:p>
        </p:txBody>
      </p:sp>
      <p:sp>
        <p:nvSpPr>
          <p:cNvPr id="237" name="TextBox 236"/>
          <p:cNvSpPr txBox="1"/>
          <p:nvPr/>
        </p:nvSpPr>
        <p:spPr>
          <a:xfrm>
            <a:off x="4561142" y="2744464"/>
            <a:ext cx="909063" cy="276999"/>
          </a:xfrm>
          <a:prstGeom prst="rect">
            <a:avLst/>
          </a:prstGeom>
          <a:noFill/>
        </p:spPr>
        <p:txBody>
          <a:bodyPr wrap="square" rtlCol="0">
            <a:spAutoFit/>
          </a:bodyPr>
          <a:lstStyle/>
          <a:p>
            <a:pPr algn="ctr"/>
            <a:r>
              <a:rPr lang="en-US" sz="1200" cap="small" dirty="0" smtClean="0">
                <a:solidFill>
                  <a:srgbClr val="FF0000"/>
                </a:solidFill>
                <a:latin typeface="+mn-lt"/>
              </a:rPr>
              <a:t>Mars</a:t>
            </a:r>
            <a:endParaRPr lang="en-US" sz="1200" cap="small" dirty="0">
              <a:solidFill>
                <a:srgbClr val="FF0000"/>
              </a:solidFill>
              <a:latin typeface="+mn-lt"/>
            </a:endParaRPr>
          </a:p>
        </p:txBody>
      </p:sp>
      <p:sp>
        <p:nvSpPr>
          <p:cNvPr id="238" name="TextBox 237"/>
          <p:cNvSpPr txBox="1"/>
          <p:nvPr/>
        </p:nvSpPr>
        <p:spPr>
          <a:xfrm>
            <a:off x="5927518" y="2448925"/>
            <a:ext cx="909063" cy="276999"/>
          </a:xfrm>
          <a:prstGeom prst="rect">
            <a:avLst/>
          </a:prstGeom>
          <a:noFill/>
        </p:spPr>
        <p:txBody>
          <a:bodyPr wrap="square" rtlCol="0">
            <a:spAutoFit/>
          </a:bodyPr>
          <a:lstStyle/>
          <a:p>
            <a:pPr algn="ctr"/>
            <a:r>
              <a:rPr lang="en-US" sz="1200" cap="small" dirty="0" smtClean="0">
                <a:solidFill>
                  <a:srgbClr val="666699"/>
                </a:solidFill>
                <a:latin typeface="+mn-lt"/>
              </a:rPr>
              <a:t>Venus</a:t>
            </a:r>
            <a:endParaRPr lang="en-US" sz="1200" cap="small" dirty="0">
              <a:solidFill>
                <a:srgbClr val="666699"/>
              </a:solidFill>
              <a:latin typeface="+mn-lt"/>
            </a:endParaRPr>
          </a:p>
        </p:txBody>
      </p:sp>
      <p:sp>
        <p:nvSpPr>
          <p:cNvPr id="239" name="Freeform 238"/>
          <p:cNvSpPr/>
          <p:nvPr/>
        </p:nvSpPr>
        <p:spPr bwMode="auto">
          <a:xfrm>
            <a:off x="1588293" y="1652587"/>
            <a:ext cx="7543801" cy="3971925"/>
          </a:xfrm>
          <a:custGeom>
            <a:avLst/>
            <a:gdLst>
              <a:gd name="connsiteX0" fmla="*/ 0 w 7524750"/>
              <a:gd name="connsiteY0" fmla="*/ 3971925 h 3971925"/>
              <a:gd name="connsiteX1" fmla="*/ 781050 w 7524750"/>
              <a:gd name="connsiteY1" fmla="*/ 3238500 h 3971925"/>
              <a:gd name="connsiteX2" fmla="*/ 1704975 w 7524750"/>
              <a:gd name="connsiteY2" fmla="*/ 2486025 h 3971925"/>
              <a:gd name="connsiteX3" fmla="*/ 2600325 w 7524750"/>
              <a:gd name="connsiteY3" fmla="*/ 1876425 h 3971925"/>
              <a:gd name="connsiteX4" fmla="*/ 3790950 w 7524750"/>
              <a:gd name="connsiteY4" fmla="*/ 1209675 h 3971925"/>
              <a:gd name="connsiteX5" fmla="*/ 4800600 w 7524750"/>
              <a:gd name="connsiteY5" fmla="*/ 771525 h 3971925"/>
              <a:gd name="connsiteX6" fmla="*/ 6010275 w 7524750"/>
              <a:gd name="connsiteY6" fmla="*/ 352425 h 3971925"/>
              <a:gd name="connsiteX7" fmla="*/ 7524750 w 7524750"/>
              <a:gd name="connsiteY7" fmla="*/ 0 h 3971925"/>
              <a:gd name="connsiteX8" fmla="*/ 7524750 w 7524750"/>
              <a:gd name="connsiteY8" fmla="*/ 0 h 3971925"/>
              <a:gd name="connsiteX0" fmla="*/ 0 w 7643959"/>
              <a:gd name="connsiteY0" fmla="*/ 3994594 h 3994594"/>
              <a:gd name="connsiteX1" fmla="*/ 781050 w 7643959"/>
              <a:gd name="connsiteY1" fmla="*/ 3261169 h 3994594"/>
              <a:gd name="connsiteX2" fmla="*/ 1704975 w 7643959"/>
              <a:gd name="connsiteY2" fmla="*/ 2508694 h 3994594"/>
              <a:gd name="connsiteX3" fmla="*/ 2600325 w 7643959"/>
              <a:gd name="connsiteY3" fmla="*/ 1899094 h 3994594"/>
              <a:gd name="connsiteX4" fmla="*/ 3790950 w 7643959"/>
              <a:gd name="connsiteY4" fmla="*/ 1232344 h 3994594"/>
              <a:gd name="connsiteX5" fmla="*/ 4800600 w 7643959"/>
              <a:gd name="connsiteY5" fmla="*/ 794194 h 3994594"/>
              <a:gd name="connsiteX6" fmla="*/ 6010275 w 7643959"/>
              <a:gd name="connsiteY6" fmla="*/ 375094 h 3994594"/>
              <a:gd name="connsiteX7" fmla="*/ 7524750 w 7643959"/>
              <a:gd name="connsiteY7" fmla="*/ 22669 h 3994594"/>
              <a:gd name="connsiteX8" fmla="*/ 7550944 w 7643959"/>
              <a:gd name="connsiteY8" fmla="*/ 36956 h 3994594"/>
              <a:gd name="connsiteX0" fmla="*/ 0 w 7550944"/>
              <a:gd name="connsiteY0" fmla="*/ 3957638 h 3957638"/>
              <a:gd name="connsiteX1" fmla="*/ 781050 w 7550944"/>
              <a:gd name="connsiteY1" fmla="*/ 3224213 h 3957638"/>
              <a:gd name="connsiteX2" fmla="*/ 1704975 w 7550944"/>
              <a:gd name="connsiteY2" fmla="*/ 2471738 h 3957638"/>
              <a:gd name="connsiteX3" fmla="*/ 2600325 w 7550944"/>
              <a:gd name="connsiteY3" fmla="*/ 1862138 h 3957638"/>
              <a:gd name="connsiteX4" fmla="*/ 3790950 w 7550944"/>
              <a:gd name="connsiteY4" fmla="*/ 1195388 h 3957638"/>
              <a:gd name="connsiteX5" fmla="*/ 4800600 w 7550944"/>
              <a:gd name="connsiteY5" fmla="*/ 757238 h 3957638"/>
              <a:gd name="connsiteX6" fmla="*/ 6010275 w 7550944"/>
              <a:gd name="connsiteY6" fmla="*/ 338138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600325 w 7550944"/>
              <a:gd name="connsiteY3" fmla="*/ 1862138 h 3957638"/>
              <a:gd name="connsiteX4" fmla="*/ 3790950 w 7550944"/>
              <a:gd name="connsiteY4" fmla="*/ 1195388 h 3957638"/>
              <a:gd name="connsiteX5" fmla="*/ 4800600 w 7550944"/>
              <a:gd name="connsiteY5" fmla="*/ 757238 h 3957638"/>
              <a:gd name="connsiteX6" fmla="*/ 6012656 w 7550944"/>
              <a:gd name="connsiteY6" fmla="*/ 161926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600325 w 7550944"/>
              <a:gd name="connsiteY3" fmla="*/ 1862138 h 3957638"/>
              <a:gd name="connsiteX4" fmla="*/ 3790950 w 7550944"/>
              <a:gd name="connsiteY4" fmla="*/ 1195388 h 3957638"/>
              <a:gd name="connsiteX5" fmla="*/ 4800600 w 7550944"/>
              <a:gd name="connsiteY5" fmla="*/ 757238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600325 w 7550944"/>
              <a:gd name="connsiteY3" fmla="*/ 1862138 h 3957638"/>
              <a:gd name="connsiteX4" fmla="*/ 3790950 w 7550944"/>
              <a:gd name="connsiteY4" fmla="*/ 1195388 h 3957638"/>
              <a:gd name="connsiteX5" fmla="*/ 4931568 w 7550944"/>
              <a:gd name="connsiteY5" fmla="*/ 447675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600325 w 7550944"/>
              <a:gd name="connsiteY3" fmla="*/ 1862138 h 3957638"/>
              <a:gd name="connsiteX4" fmla="*/ 3790950 w 7550944"/>
              <a:gd name="connsiteY4" fmla="*/ 1195388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600325 w 7550944"/>
              <a:gd name="connsiteY3" fmla="*/ 1862138 h 3957638"/>
              <a:gd name="connsiteX4" fmla="*/ 3752850 w 7550944"/>
              <a:gd name="connsiteY4" fmla="*/ 1131094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600325 w 7550944"/>
              <a:gd name="connsiteY3" fmla="*/ 1862138 h 3957638"/>
              <a:gd name="connsiteX4" fmla="*/ 3810000 w 7550944"/>
              <a:gd name="connsiteY4" fmla="*/ 1200150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507457 w 7550944"/>
              <a:gd name="connsiteY3" fmla="*/ 1762125 h 3957638"/>
              <a:gd name="connsiteX4" fmla="*/ 3810000 w 7550944"/>
              <a:gd name="connsiteY4" fmla="*/ 1200150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586038 w 7550944"/>
              <a:gd name="connsiteY3" fmla="*/ 1881187 h 3957638"/>
              <a:gd name="connsiteX4" fmla="*/ 3810000 w 7550944"/>
              <a:gd name="connsiteY4" fmla="*/ 1200150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633538 w 7550944"/>
              <a:gd name="connsiteY2" fmla="*/ 2247901 h 3957638"/>
              <a:gd name="connsiteX3" fmla="*/ 2586038 w 7550944"/>
              <a:gd name="connsiteY3" fmla="*/ 1881187 h 3957638"/>
              <a:gd name="connsiteX4" fmla="*/ 3810000 w 7550944"/>
              <a:gd name="connsiteY4" fmla="*/ 1200150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809750 w 7550944"/>
              <a:gd name="connsiteY2" fmla="*/ 2409826 h 3957638"/>
              <a:gd name="connsiteX3" fmla="*/ 2586038 w 7550944"/>
              <a:gd name="connsiteY3" fmla="*/ 1881187 h 3957638"/>
              <a:gd name="connsiteX4" fmla="*/ 3810000 w 7550944"/>
              <a:gd name="connsiteY4" fmla="*/ 1200150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28662 w 7550944"/>
              <a:gd name="connsiteY1" fmla="*/ 3162300 h 3957638"/>
              <a:gd name="connsiteX2" fmla="*/ 1809750 w 7550944"/>
              <a:gd name="connsiteY2" fmla="*/ 2409826 h 3957638"/>
              <a:gd name="connsiteX3" fmla="*/ 2586038 w 7550944"/>
              <a:gd name="connsiteY3" fmla="*/ 1881187 h 3957638"/>
              <a:gd name="connsiteX4" fmla="*/ 3810000 w 7550944"/>
              <a:gd name="connsiteY4" fmla="*/ 1200150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90575 w 7550944"/>
              <a:gd name="connsiteY1" fmla="*/ 3221831 h 3957638"/>
              <a:gd name="connsiteX2" fmla="*/ 1809750 w 7550944"/>
              <a:gd name="connsiteY2" fmla="*/ 2409826 h 3957638"/>
              <a:gd name="connsiteX3" fmla="*/ 2586038 w 7550944"/>
              <a:gd name="connsiteY3" fmla="*/ 1881187 h 3957638"/>
              <a:gd name="connsiteX4" fmla="*/ 3810000 w 7550944"/>
              <a:gd name="connsiteY4" fmla="*/ 1200150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43801"/>
              <a:gd name="connsiteY0" fmla="*/ 3971925 h 3971925"/>
              <a:gd name="connsiteX1" fmla="*/ 783432 w 7543801"/>
              <a:gd name="connsiteY1" fmla="*/ 3221831 h 3971925"/>
              <a:gd name="connsiteX2" fmla="*/ 1802607 w 7543801"/>
              <a:gd name="connsiteY2" fmla="*/ 2409826 h 3971925"/>
              <a:gd name="connsiteX3" fmla="*/ 2578895 w 7543801"/>
              <a:gd name="connsiteY3" fmla="*/ 1881187 h 3971925"/>
              <a:gd name="connsiteX4" fmla="*/ 3802857 w 7543801"/>
              <a:gd name="connsiteY4" fmla="*/ 1200150 h 3971925"/>
              <a:gd name="connsiteX5" fmla="*/ 5038725 w 7543801"/>
              <a:gd name="connsiteY5" fmla="*/ 669132 h 3971925"/>
              <a:gd name="connsiteX6" fmla="*/ 6386513 w 7543801"/>
              <a:gd name="connsiteY6" fmla="*/ 247651 h 3971925"/>
              <a:gd name="connsiteX7" fmla="*/ 7543801 w 7543801"/>
              <a:gd name="connsiteY7" fmla="*/ 0 h 397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43801" h="3971925">
                <a:moveTo>
                  <a:pt x="0" y="3971925"/>
                </a:moveTo>
                <a:cubicBezTo>
                  <a:pt x="248444" y="3729037"/>
                  <a:pt x="482998" y="3482181"/>
                  <a:pt x="783432" y="3221831"/>
                </a:cubicBezTo>
                <a:cubicBezTo>
                  <a:pt x="1083866" y="2961481"/>
                  <a:pt x="1503363" y="2633267"/>
                  <a:pt x="1802607" y="2409826"/>
                </a:cubicBezTo>
                <a:cubicBezTo>
                  <a:pt x="2101851" y="2186385"/>
                  <a:pt x="2245520" y="2082800"/>
                  <a:pt x="2578895" y="1881187"/>
                </a:cubicBezTo>
                <a:cubicBezTo>
                  <a:pt x="2912270" y="1679574"/>
                  <a:pt x="3392885" y="1402159"/>
                  <a:pt x="3802857" y="1200150"/>
                </a:cubicBezTo>
                <a:cubicBezTo>
                  <a:pt x="4212829" y="998141"/>
                  <a:pt x="4608116" y="827882"/>
                  <a:pt x="5038725" y="669132"/>
                </a:cubicBezTo>
                <a:cubicBezTo>
                  <a:pt x="5469334" y="510382"/>
                  <a:pt x="5969000" y="359173"/>
                  <a:pt x="6386513" y="247651"/>
                </a:cubicBezTo>
                <a:cubicBezTo>
                  <a:pt x="6804026" y="136129"/>
                  <a:pt x="7222828" y="70445"/>
                  <a:pt x="7543801" y="0"/>
                </a:cubicBezTo>
              </a:path>
            </a:pathLst>
          </a:custGeom>
          <a:noFill/>
          <a:ln w="19050" cap="flat" cmpd="sng" algn="ctr">
            <a:solidFill>
              <a:srgbClr val="FFCC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40" name="Freeform 239"/>
          <p:cNvSpPr/>
          <p:nvPr/>
        </p:nvSpPr>
        <p:spPr bwMode="auto">
          <a:xfrm>
            <a:off x="242887" y="3589541"/>
            <a:ext cx="8893969" cy="1451565"/>
          </a:xfrm>
          <a:custGeom>
            <a:avLst/>
            <a:gdLst>
              <a:gd name="connsiteX0" fmla="*/ 0 w 8896350"/>
              <a:gd name="connsiteY0" fmla="*/ 1451745 h 1451745"/>
              <a:gd name="connsiteX1" fmla="*/ 1095375 w 8896350"/>
              <a:gd name="connsiteY1" fmla="*/ 1042170 h 1451745"/>
              <a:gd name="connsiteX2" fmla="*/ 2428875 w 8896350"/>
              <a:gd name="connsiteY2" fmla="*/ 632595 h 1451745"/>
              <a:gd name="connsiteX3" fmla="*/ 3571875 w 8896350"/>
              <a:gd name="connsiteY3" fmla="*/ 384945 h 1451745"/>
              <a:gd name="connsiteX4" fmla="*/ 4686300 w 8896350"/>
              <a:gd name="connsiteY4" fmla="*/ 194445 h 1451745"/>
              <a:gd name="connsiteX5" fmla="*/ 5734050 w 8896350"/>
              <a:gd name="connsiteY5" fmla="*/ 70620 h 1451745"/>
              <a:gd name="connsiteX6" fmla="*/ 6810375 w 8896350"/>
              <a:gd name="connsiteY6" fmla="*/ 3945 h 1451745"/>
              <a:gd name="connsiteX7" fmla="*/ 7972425 w 8896350"/>
              <a:gd name="connsiteY7" fmla="*/ 13470 h 1451745"/>
              <a:gd name="connsiteX8" fmla="*/ 8896350 w 8896350"/>
              <a:gd name="connsiteY8" fmla="*/ 61095 h 1451745"/>
              <a:gd name="connsiteX0" fmla="*/ 0 w 8882063"/>
              <a:gd name="connsiteY0" fmla="*/ 1463651 h 1463651"/>
              <a:gd name="connsiteX1" fmla="*/ 1081088 w 8882063"/>
              <a:gd name="connsiteY1" fmla="*/ 1042170 h 1463651"/>
              <a:gd name="connsiteX2" fmla="*/ 2414588 w 8882063"/>
              <a:gd name="connsiteY2" fmla="*/ 632595 h 1463651"/>
              <a:gd name="connsiteX3" fmla="*/ 3557588 w 8882063"/>
              <a:gd name="connsiteY3" fmla="*/ 384945 h 1463651"/>
              <a:gd name="connsiteX4" fmla="*/ 4672013 w 8882063"/>
              <a:gd name="connsiteY4" fmla="*/ 194445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062038 w 8882063"/>
              <a:gd name="connsiteY1" fmla="*/ 949301 h 1463651"/>
              <a:gd name="connsiteX2" fmla="*/ 2414588 w 8882063"/>
              <a:gd name="connsiteY2" fmla="*/ 632595 h 1463651"/>
              <a:gd name="connsiteX3" fmla="*/ 3557588 w 8882063"/>
              <a:gd name="connsiteY3" fmla="*/ 384945 h 1463651"/>
              <a:gd name="connsiteX4" fmla="*/ 4672013 w 8882063"/>
              <a:gd name="connsiteY4" fmla="*/ 194445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114425 w 8882063"/>
              <a:gd name="connsiteY1" fmla="*/ 1044551 h 1463651"/>
              <a:gd name="connsiteX2" fmla="*/ 2414588 w 8882063"/>
              <a:gd name="connsiteY2" fmla="*/ 632595 h 1463651"/>
              <a:gd name="connsiteX3" fmla="*/ 3557588 w 8882063"/>
              <a:gd name="connsiteY3" fmla="*/ 384945 h 1463651"/>
              <a:gd name="connsiteX4" fmla="*/ 4672013 w 8882063"/>
              <a:gd name="connsiteY4" fmla="*/ 194445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114425 w 8882063"/>
              <a:gd name="connsiteY1" fmla="*/ 1044551 h 1463651"/>
              <a:gd name="connsiteX2" fmla="*/ 2409825 w 8882063"/>
              <a:gd name="connsiteY2" fmla="*/ 601639 h 1463651"/>
              <a:gd name="connsiteX3" fmla="*/ 3557588 w 8882063"/>
              <a:gd name="connsiteY3" fmla="*/ 384945 h 1463651"/>
              <a:gd name="connsiteX4" fmla="*/ 4672013 w 8882063"/>
              <a:gd name="connsiteY4" fmla="*/ 194445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114425 w 8882063"/>
              <a:gd name="connsiteY1" fmla="*/ 1044551 h 1463651"/>
              <a:gd name="connsiteX2" fmla="*/ 2421731 w 8882063"/>
              <a:gd name="connsiteY2" fmla="*/ 651645 h 1463651"/>
              <a:gd name="connsiteX3" fmla="*/ 3557588 w 8882063"/>
              <a:gd name="connsiteY3" fmla="*/ 384945 h 1463651"/>
              <a:gd name="connsiteX4" fmla="*/ 4672013 w 8882063"/>
              <a:gd name="connsiteY4" fmla="*/ 194445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114425 w 8882063"/>
              <a:gd name="connsiteY1" fmla="*/ 1044551 h 1463651"/>
              <a:gd name="connsiteX2" fmla="*/ 2421731 w 8882063"/>
              <a:gd name="connsiteY2" fmla="*/ 651645 h 1463651"/>
              <a:gd name="connsiteX3" fmla="*/ 3552826 w 8882063"/>
              <a:gd name="connsiteY3" fmla="*/ 342082 h 1463651"/>
              <a:gd name="connsiteX4" fmla="*/ 4672013 w 8882063"/>
              <a:gd name="connsiteY4" fmla="*/ 194445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114425 w 8882063"/>
              <a:gd name="connsiteY1" fmla="*/ 1044551 h 1463651"/>
              <a:gd name="connsiteX2" fmla="*/ 2421731 w 8882063"/>
              <a:gd name="connsiteY2" fmla="*/ 651645 h 1463651"/>
              <a:gd name="connsiteX3" fmla="*/ 3552826 w 8882063"/>
              <a:gd name="connsiteY3" fmla="*/ 392089 h 1463651"/>
              <a:gd name="connsiteX4" fmla="*/ 4672013 w 8882063"/>
              <a:gd name="connsiteY4" fmla="*/ 194445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114425 w 8882063"/>
              <a:gd name="connsiteY1" fmla="*/ 1044551 h 1463651"/>
              <a:gd name="connsiteX2" fmla="*/ 2421731 w 8882063"/>
              <a:gd name="connsiteY2" fmla="*/ 651645 h 1463651"/>
              <a:gd name="connsiteX3" fmla="*/ 3552826 w 8882063"/>
              <a:gd name="connsiteY3" fmla="*/ 392089 h 1463651"/>
              <a:gd name="connsiteX4" fmla="*/ 4667250 w 8882063"/>
              <a:gd name="connsiteY4" fmla="*/ 130151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114425 w 8882063"/>
              <a:gd name="connsiteY1" fmla="*/ 1044551 h 1463651"/>
              <a:gd name="connsiteX2" fmla="*/ 2421731 w 8882063"/>
              <a:gd name="connsiteY2" fmla="*/ 651645 h 1463651"/>
              <a:gd name="connsiteX3" fmla="*/ 3552826 w 8882063"/>
              <a:gd name="connsiteY3" fmla="*/ 392089 h 1463651"/>
              <a:gd name="connsiteX4" fmla="*/ 4662488 w 8882063"/>
              <a:gd name="connsiteY4" fmla="*/ 201588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59706 h 1459706"/>
              <a:gd name="connsiteX1" fmla="*/ 1114425 w 8882063"/>
              <a:gd name="connsiteY1" fmla="*/ 1040606 h 1459706"/>
              <a:gd name="connsiteX2" fmla="*/ 2421731 w 8882063"/>
              <a:gd name="connsiteY2" fmla="*/ 647700 h 1459706"/>
              <a:gd name="connsiteX3" fmla="*/ 3552826 w 8882063"/>
              <a:gd name="connsiteY3" fmla="*/ 388144 h 1459706"/>
              <a:gd name="connsiteX4" fmla="*/ 4662488 w 8882063"/>
              <a:gd name="connsiteY4" fmla="*/ 197643 h 1459706"/>
              <a:gd name="connsiteX5" fmla="*/ 5719763 w 8882063"/>
              <a:gd name="connsiteY5" fmla="*/ 28575 h 1459706"/>
              <a:gd name="connsiteX6" fmla="*/ 6796088 w 8882063"/>
              <a:gd name="connsiteY6" fmla="*/ 0 h 1459706"/>
              <a:gd name="connsiteX7" fmla="*/ 7958138 w 8882063"/>
              <a:gd name="connsiteY7" fmla="*/ 9525 h 1459706"/>
              <a:gd name="connsiteX8" fmla="*/ 8882063 w 8882063"/>
              <a:gd name="connsiteY8" fmla="*/ 57150 h 1459706"/>
              <a:gd name="connsiteX0" fmla="*/ 0 w 8882063"/>
              <a:gd name="connsiteY0" fmla="*/ 1463526 h 1463526"/>
              <a:gd name="connsiteX1" fmla="*/ 1114425 w 8882063"/>
              <a:gd name="connsiteY1" fmla="*/ 1044426 h 1463526"/>
              <a:gd name="connsiteX2" fmla="*/ 2421731 w 8882063"/>
              <a:gd name="connsiteY2" fmla="*/ 651520 h 1463526"/>
              <a:gd name="connsiteX3" fmla="*/ 3552826 w 8882063"/>
              <a:gd name="connsiteY3" fmla="*/ 391964 h 1463526"/>
              <a:gd name="connsiteX4" fmla="*/ 4662488 w 8882063"/>
              <a:gd name="connsiteY4" fmla="*/ 201463 h 1463526"/>
              <a:gd name="connsiteX5" fmla="*/ 5726906 w 8882063"/>
              <a:gd name="connsiteY5" fmla="*/ 82401 h 1463526"/>
              <a:gd name="connsiteX6" fmla="*/ 6796088 w 8882063"/>
              <a:gd name="connsiteY6" fmla="*/ 3820 h 1463526"/>
              <a:gd name="connsiteX7" fmla="*/ 7958138 w 8882063"/>
              <a:gd name="connsiteY7" fmla="*/ 13345 h 1463526"/>
              <a:gd name="connsiteX8" fmla="*/ 8882063 w 8882063"/>
              <a:gd name="connsiteY8" fmla="*/ 60970 h 1463526"/>
              <a:gd name="connsiteX0" fmla="*/ 0 w 8882063"/>
              <a:gd name="connsiteY0" fmla="*/ 1462534 h 1462534"/>
              <a:gd name="connsiteX1" fmla="*/ 1114425 w 8882063"/>
              <a:gd name="connsiteY1" fmla="*/ 1043434 h 1462534"/>
              <a:gd name="connsiteX2" fmla="*/ 2421731 w 8882063"/>
              <a:gd name="connsiteY2" fmla="*/ 650528 h 1462534"/>
              <a:gd name="connsiteX3" fmla="*/ 3552826 w 8882063"/>
              <a:gd name="connsiteY3" fmla="*/ 390972 h 1462534"/>
              <a:gd name="connsiteX4" fmla="*/ 4662488 w 8882063"/>
              <a:gd name="connsiteY4" fmla="*/ 200471 h 1462534"/>
              <a:gd name="connsiteX5" fmla="*/ 5726906 w 8882063"/>
              <a:gd name="connsiteY5" fmla="*/ 81409 h 1462534"/>
              <a:gd name="connsiteX6" fmla="*/ 6807994 w 8882063"/>
              <a:gd name="connsiteY6" fmla="*/ 300484 h 1462534"/>
              <a:gd name="connsiteX7" fmla="*/ 7958138 w 8882063"/>
              <a:gd name="connsiteY7" fmla="*/ 12353 h 1462534"/>
              <a:gd name="connsiteX8" fmla="*/ 8882063 w 8882063"/>
              <a:gd name="connsiteY8" fmla="*/ 59978 h 1462534"/>
              <a:gd name="connsiteX0" fmla="*/ 0 w 8882063"/>
              <a:gd name="connsiteY0" fmla="*/ 1454930 h 1454930"/>
              <a:gd name="connsiteX1" fmla="*/ 1114425 w 8882063"/>
              <a:gd name="connsiteY1" fmla="*/ 1035830 h 1454930"/>
              <a:gd name="connsiteX2" fmla="*/ 2421731 w 8882063"/>
              <a:gd name="connsiteY2" fmla="*/ 642924 h 1454930"/>
              <a:gd name="connsiteX3" fmla="*/ 3552826 w 8882063"/>
              <a:gd name="connsiteY3" fmla="*/ 383368 h 1454930"/>
              <a:gd name="connsiteX4" fmla="*/ 4662488 w 8882063"/>
              <a:gd name="connsiteY4" fmla="*/ 192867 h 1454930"/>
              <a:gd name="connsiteX5" fmla="*/ 5726906 w 8882063"/>
              <a:gd name="connsiteY5" fmla="*/ 73805 h 1454930"/>
              <a:gd name="connsiteX6" fmla="*/ 6829425 w 8882063"/>
              <a:gd name="connsiteY6" fmla="*/ 9511 h 1454930"/>
              <a:gd name="connsiteX7" fmla="*/ 7958138 w 8882063"/>
              <a:gd name="connsiteY7" fmla="*/ 4749 h 1454930"/>
              <a:gd name="connsiteX8" fmla="*/ 8882063 w 8882063"/>
              <a:gd name="connsiteY8" fmla="*/ 52374 h 1454930"/>
              <a:gd name="connsiteX0" fmla="*/ 0 w 8882063"/>
              <a:gd name="connsiteY0" fmla="*/ 1477751 h 1477751"/>
              <a:gd name="connsiteX1" fmla="*/ 1114425 w 8882063"/>
              <a:gd name="connsiteY1" fmla="*/ 1058651 h 1477751"/>
              <a:gd name="connsiteX2" fmla="*/ 2421731 w 8882063"/>
              <a:gd name="connsiteY2" fmla="*/ 665745 h 1477751"/>
              <a:gd name="connsiteX3" fmla="*/ 3552826 w 8882063"/>
              <a:gd name="connsiteY3" fmla="*/ 406189 h 1477751"/>
              <a:gd name="connsiteX4" fmla="*/ 4662488 w 8882063"/>
              <a:gd name="connsiteY4" fmla="*/ 215688 h 1477751"/>
              <a:gd name="connsiteX5" fmla="*/ 5726906 w 8882063"/>
              <a:gd name="connsiteY5" fmla="*/ 96626 h 1477751"/>
              <a:gd name="connsiteX6" fmla="*/ 6829425 w 8882063"/>
              <a:gd name="connsiteY6" fmla="*/ 32332 h 1477751"/>
              <a:gd name="connsiteX7" fmla="*/ 7958138 w 8882063"/>
              <a:gd name="connsiteY7" fmla="*/ 1376 h 1477751"/>
              <a:gd name="connsiteX8" fmla="*/ 8882063 w 8882063"/>
              <a:gd name="connsiteY8" fmla="*/ 75195 h 1477751"/>
              <a:gd name="connsiteX0" fmla="*/ 0 w 8882063"/>
              <a:gd name="connsiteY0" fmla="*/ 1451097 h 1451097"/>
              <a:gd name="connsiteX1" fmla="*/ 1114425 w 8882063"/>
              <a:gd name="connsiteY1" fmla="*/ 1031997 h 1451097"/>
              <a:gd name="connsiteX2" fmla="*/ 2421731 w 8882063"/>
              <a:gd name="connsiteY2" fmla="*/ 639091 h 1451097"/>
              <a:gd name="connsiteX3" fmla="*/ 3552826 w 8882063"/>
              <a:gd name="connsiteY3" fmla="*/ 379535 h 1451097"/>
              <a:gd name="connsiteX4" fmla="*/ 4662488 w 8882063"/>
              <a:gd name="connsiteY4" fmla="*/ 189034 h 1451097"/>
              <a:gd name="connsiteX5" fmla="*/ 5726906 w 8882063"/>
              <a:gd name="connsiteY5" fmla="*/ 69972 h 1451097"/>
              <a:gd name="connsiteX6" fmla="*/ 6829425 w 8882063"/>
              <a:gd name="connsiteY6" fmla="*/ 5678 h 1451097"/>
              <a:gd name="connsiteX7" fmla="*/ 7958138 w 8882063"/>
              <a:gd name="connsiteY7" fmla="*/ 8060 h 1451097"/>
              <a:gd name="connsiteX8" fmla="*/ 8882063 w 8882063"/>
              <a:gd name="connsiteY8" fmla="*/ 48541 h 1451097"/>
              <a:gd name="connsiteX0" fmla="*/ 0 w 8893969"/>
              <a:gd name="connsiteY0" fmla="*/ 1451565 h 1451565"/>
              <a:gd name="connsiteX1" fmla="*/ 1114425 w 8893969"/>
              <a:gd name="connsiteY1" fmla="*/ 1032465 h 1451565"/>
              <a:gd name="connsiteX2" fmla="*/ 2421731 w 8893969"/>
              <a:gd name="connsiteY2" fmla="*/ 639559 h 1451565"/>
              <a:gd name="connsiteX3" fmla="*/ 3552826 w 8893969"/>
              <a:gd name="connsiteY3" fmla="*/ 380003 h 1451565"/>
              <a:gd name="connsiteX4" fmla="*/ 4662488 w 8893969"/>
              <a:gd name="connsiteY4" fmla="*/ 189502 h 1451565"/>
              <a:gd name="connsiteX5" fmla="*/ 5726906 w 8893969"/>
              <a:gd name="connsiteY5" fmla="*/ 70440 h 1451565"/>
              <a:gd name="connsiteX6" fmla="*/ 6829425 w 8893969"/>
              <a:gd name="connsiteY6" fmla="*/ 6146 h 1451565"/>
              <a:gd name="connsiteX7" fmla="*/ 7958138 w 8893969"/>
              <a:gd name="connsiteY7" fmla="*/ 8528 h 1451565"/>
              <a:gd name="connsiteX8" fmla="*/ 8893969 w 8893969"/>
              <a:gd name="connsiteY8" fmla="*/ 58534 h 1451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3969" h="1451565">
                <a:moveTo>
                  <a:pt x="0" y="1451565"/>
                </a:moveTo>
                <a:cubicBezTo>
                  <a:pt x="345281" y="1315040"/>
                  <a:pt x="710803" y="1167799"/>
                  <a:pt x="1114425" y="1032465"/>
                </a:cubicBezTo>
                <a:cubicBezTo>
                  <a:pt x="1518047" y="897131"/>
                  <a:pt x="2015331" y="748303"/>
                  <a:pt x="2421731" y="639559"/>
                </a:cubicBezTo>
                <a:cubicBezTo>
                  <a:pt x="2828131" y="530815"/>
                  <a:pt x="3179367" y="455012"/>
                  <a:pt x="3552826" y="380003"/>
                </a:cubicBezTo>
                <a:cubicBezTo>
                  <a:pt x="3926285" y="304994"/>
                  <a:pt x="4300141" y="241096"/>
                  <a:pt x="4662488" y="189502"/>
                </a:cubicBezTo>
                <a:cubicBezTo>
                  <a:pt x="5024835" y="137908"/>
                  <a:pt x="5365750" y="100999"/>
                  <a:pt x="5726906" y="70440"/>
                </a:cubicBezTo>
                <a:cubicBezTo>
                  <a:pt x="6088062" y="39881"/>
                  <a:pt x="6457553" y="16465"/>
                  <a:pt x="6829425" y="6146"/>
                </a:cubicBezTo>
                <a:cubicBezTo>
                  <a:pt x="7201297" y="-4173"/>
                  <a:pt x="7614047" y="-203"/>
                  <a:pt x="7958138" y="8528"/>
                </a:cubicBezTo>
                <a:cubicBezTo>
                  <a:pt x="8302229" y="17259"/>
                  <a:pt x="8605837" y="39484"/>
                  <a:pt x="8893969" y="58534"/>
                </a:cubicBezTo>
              </a:path>
            </a:pathLst>
          </a:custGeom>
          <a:noFill/>
          <a:ln w="19050" cap="flat" cmpd="sng" algn="ctr">
            <a:solidFill>
              <a:srgbClr val="B3FFB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B3FFB3"/>
              </a:solidFill>
              <a:effectLst/>
              <a:latin typeface="Times New Roman" pitchFamily="18" charset="0"/>
            </a:endParaRPr>
          </a:p>
        </p:txBody>
      </p:sp>
      <p:cxnSp>
        <p:nvCxnSpPr>
          <p:cNvPr id="241" name="Straight Connector 240"/>
          <p:cNvCxnSpPr/>
          <p:nvPr/>
        </p:nvCxnSpPr>
        <p:spPr>
          <a:xfrm flipV="1">
            <a:off x="1806222" y="5238045"/>
            <a:ext cx="338667" cy="349955"/>
          </a:xfrm>
          <a:prstGeom prst="line">
            <a:avLst/>
          </a:prstGeom>
          <a:ln>
            <a:solidFill>
              <a:srgbClr val="FFCC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242" name="TextBox 241"/>
          <p:cNvSpPr txBox="1"/>
          <p:nvPr/>
        </p:nvSpPr>
        <p:spPr>
          <a:xfrm>
            <a:off x="2066598" y="5256656"/>
            <a:ext cx="974050" cy="461665"/>
          </a:xfrm>
          <a:prstGeom prst="rect">
            <a:avLst/>
          </a:prstGeom>
          <a:noFill/>
        </p:spPr>
        <p:txBody>
          <a:bodyPr wrap="square" rtlCol="0">
            <a:spAutoFit/>
          </a:bodyPr>
          <a:lstStyle/>
          <a:p>
            <a:pPr algn="ctr"/>
            <a:r>
              <a:rPr lang="en-US" sz="1200" cap="small" dirty="0" smtClean="0">
                <a:solidFill>
                  <a:srgbClr val="FFCC00"/>
                </a:solidFill>
                <a:latin typeface="+mn-lt"/>
              </a:rPr>
              <a:t>Sun moves  ~1°/day</a:t>
            </a:r>
            <a:endParaRPr lang="en-US" sz="1200" cap="small" dirty="0">
              <a:solidFill>
                <a:srgbClr val="FFCC00"/>
              </a:solidFill>
              <a:latin typeface="+mn-lt"/>
            </a:endParaRPr>
          </a:p>
        </p:txBody>
      </p:sp>
      <p:sp>
        <p:nvSpPr>
          <p:cNvPr id="218" name="4-Point Star 217"/>
          <p:cNvSpPr/>
          <p:nvPr/>
        </p:nvSpPr>
        <p:spPr>
          <a:xfrm>
            <a:off x="7824446" y="1766342"/>
            <a:ext cx="274320" cy="274320"/>
          </a:xfrm>
          <a:prstGeom prst="star4">
            <a:avLst/>
          </a:pr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4-Point Star 213"/>
          <p:cNvSpPr/>
          <p:nvPr/>
        </p:nvSpPr>
        <p:spPr>
          <a:xfrm>
            <a:off x="3275012" y="3905250"/>
            <a:ext cx="274320" cy="274320"/>
          </a:xfrm>
          <a:prstGeom prst="star4">
            <a:avLst/>
          </a:prstGeom>
          <a:noFill/>
          <a:ln w="1905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TextBox 243"/>
          <p:cNvSpPr txBox="1"/>
          <p:nvPr/>
        </p:nvSpPr>
        <p:spPr>
          <a:xfrm>
            <a:off x="7276552" y="4359957"/>
            <a:ext cx="910163" cy="276999"/>
          </a:xfrm>
          <a:prstGeom prst="rect">
            <a:avLst/>
          </a:prstGeom>
          <a:noFill/>
        </p:spPr>
        <p:txBody>
          <a:bodyPr wrap="square" rtlCol="0">
            <a:spAutoFit/>
          </a:bodyPr>
          <a:lstStyle/>
          <a:p>
            <a:pPr algn="l"/>
            <a:r>
              <a:rPr lang="en-US" sz="1200" dirty="0" smtClean="0">
                <a:solidFill>
                  <a:srgbClr val="FFFFFF"/>
                </a:solidFill>
                <a:latin typeface="+mn-lt"/>
              </a:rPr>
              <a:t>Sirius</a:t>
            </a:r>
            <a:endParaRPr lang="en-US" sz="1200" dirty="0">
              <a:solidFill>
                <a:srgbClr val="FFFFFF"/>
              </a:solidFill>
              <a:latin typeface="+mn-lt"/>
            </a:endParaRPr>
          </a:p>
        </p:txBody>
      </p:sp>
      <p:sp>
        <p:nvSpPr>
          <p:cNvPr id="245" name="TextBox 244"/>
          <p:cNvSpPr txBox="1"/>
          <p:nvPr/>
        </p:nvSpPr>
        <p:spPr>
          <a:xfrm>
            <a:off x="7200900" y="2940732"/>
            <a:ext cx="966765" cy="276999"/>
          </a:xfrm>
          <a:prstGeom prst="rect">
            <a:avLst/>
          </a:prstGeom>
          <a:noFill/>
        </p:spPr>
        <p:txBody>
          <a:bodyPr wrap="square" rtlCol="0">
            <a:spAutoFit/>
          </a:bodyPr>
          <a:lstStyle/>
          <a:p>
            <a:pPr algn="r"/>
            <a:r>
              <a:rPr lang="en-US" sz="1200" dirty="0" smtClean="0">
                <a:solidFill>
                  <a:srgbClr val="FFFFFF"/>
                </a:solidFill>
                <a:latin typeface="+mn-lt"/>
              </a:rPr>
              <a:t>Betelgeuse</a:t>
            </a:r>
            <a:endParaRPr lang="en-US" sz="1200" dirty="0">
              <a:solidFill>
                <a:srgbClr val="FFFFFF"/>
              </a:solidFill>
              <a:latin typeface="+mn-lt"/>
            </a:endParaRPr>
          </a:p>
        </p:txBody>
      </p:sp>
      <p:sp>
        <p:nvSpPr>
          <p:cNvPr id="246" name="TextBox 245"/>
          <p:cNvSpPr txBox="1"/>
          <p:nvPr/>
        </p:nvSpPr>
        <p:spPr>
          <a:xfrm>
            <a:off x="5572125" y="1873932"/>
            <a:ext cx="700065" cy="276999"/>
          </a:xfrm>
          <a:prstGeom prst="rect">
            <a:avLst/>
          </a:prstGeom>
          <a:noFill/>
        </p:spPr>
        <p:txBody>
          <a:bodyPr wrap="square" rtlCol="0">
            <a:spAutoFit/>
          </a:bodyPr>
          <a:lstStyle/>
          <a:p>
            <a:pPr algn="r"/>
            <a:r>
              <a:rPr lang="en-US" sz="1200" dirty="0" smtClean="0">
                <a:solidFill>
                  <a:srgbClr val="FFFFFF"/>
                </a:solidFill>
                <a:latin typeface="+mn-lt"/>
              </a:rPr>
              <a:t>Pollux</a:t>
            </a:r>
            <a:endParaRPr lang="en-US" sz="1200" dirty="0">
              <a:solidFill>
                <a:srgbClr val="FFFFFF"/>
              </a:solidFill>
              <a:latin typeface="+mn-lt"/>
            </a:endParaRPr>
          </a:p>
        </p:txBody>
      </p:sp>
      <p:sp>
        <p:nvSpPr>
          <p:cNvPr id="247" name="TextBox 246"/>
          <p:cNvSpPr txBox="1"/>
          <p:nvPr/>
        </p:nvSpPr>
        <p:spPr>
          <a:xfrm>
            <a:off x="5667375" y="1597707"/>
            <a:ext cx="700065" cy="276999"/>
          </a:xfrm>
          <a:prstGeom prst="rect">
            <a:avLst/>
          </a:prstGeom>
          <a:noFill/>
        </p:spPr>
        <p:txBody>
          <a:bodyPr wrap="square" rtlCol="0">
            <a:spAutoFit/>
          </a:bodyPr>
          <a:lstStyle/>
          <a:p>
            <a:pPr algn="r"/>
            <a:r>
              <a:rPr lang="en-US" sz="1200" dirty="0" smtClean="0">
                <a:solidFill>
                  <a:srgbClr val="FFFFFF"/>
                </a:solidFill>
                <a:latin typeface="+mn-lt"/>
              </a:rPr>
              <a:t>Castor</a:t>
            </a:r>
            <a:endParaRPr lang="en-US" sz="1200" dirty="0">
              <a:solidFill>
                <a:srgbClr val="FFFFFF"/>
              </a:solidFill>
              <a:latin typeface="+mn-lt"/>
            </a:endParaRPr>
          </a:p>
        </p:txBody>
      </p:sp>
      <p:cxnSp>
        <p:nvCxnSpPr>
          <p:cNvPr id="250" name="Straight Connector 249"/>
          <p:cNvCxnSpPr/>
          <p:nvPr/>
        </p:nvCxnSpPr>
        <p:spPr bwMode="auto">
          <a:xfrm flipH="1">
            <a:off x="6605847" y="3181004"/>
            <a:ext cx="83129" cy="9975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54" name="Freeform 253"/>
          <p:cNvSpPr/>
          <p:nvPr/>
        </p:nvSpPr>
        <p:spPr bwMode="auto">
          <a:xfrm>
            <a:off x="2166939" y="4632533"/>
            <a:ext cx="342900" cy="51375"/>
          </a:xfrm>
          <a:custGeom>
            <a:avLst/>
            <a:gdLst>
              <a:gd name="connsiteX0" fmla="*/ 0 w 359568"/>
              <a:gd name="connsiteY0" fmla="*/ 2978 h 34082"/>
              <a:gd name="connsiteX1" fmla="*/ 150018 w 359568"/>
              <a:gd name="connsiteY1" fmla="*/ 2978 h 34082"/>
              <a:gd name="connsiteX2" fmla="*/ 90487 w 359568"/>
              <a:gd name="connsiteY2" fmla="*/ 33935 h 34082"/>
              <a:gd name="connsiteX3" fmla="*/ 359568 w 359568"/>
              <a:gd name="connsiteY3" fmla="*/ 12503 h 34082"/>
              <a:gd name="connsiteX0" fmla="*/ 0 w 361950"/>
              <a:gd name="connsiteY0" fmla="*/ 2978 h 36455"/>
              <a:gd name="connsiteX1" fmla="*/ 150018 w 361950"/>
              <a:gd name="connsiteY1" fmla="*/ 2978 h 36455"/>
              <a:gd name="connsiteX2" fmla="*/ 90487 w 361950"/>
              <a:gd name="connsiteY2" fmla="*/ 33935 h 36455"/>
              <a:gd name="connsiteX3" fmla="*/ 361950 w 361950"/>
              <a:gd name="connsiteY3" fmla="*/ 26791 h 36455"/>
              <a:gd name="connsiteX0" fmla="*/ 0 w 359568"/>
              <a:gd name="connsiteY0" fmla="*/ 2978 h 34374"/>
              <a:gd name="connsiteX1" fmla="*/ 150018 w 359568"/>
              <a:gd name="connsiteY1" fmla="*/ 2978 h 34374"/>
              <a:gd name="connsiteX2" fmla="*/ 90487 w 359568"/>
              <a:gd name="connsiteY2" fmla="*/ 33935 h 34374"/>
              <a:gd name="connsiteX3" fmla="*/ 359568 w 359568"/>
              <a:gd name="connsiteY3" fmla="*/ 17266 h 34374"/>
              <a:gd name="connsiteX0" fmla="*/ 0 w 359568"/>
              <a:gd name="connsiteY0" fmla="*/ 79 h 64961"/>
              <a:gd name="connsiteX1" fmla="*/ 178593 w 359568"/>
              <a:gd name="connsiteY1" fmla="*/ 64372 h 64961"/>
              <a:gd name="connsiteX2" fmla="*/ 90487 w 359568"/>
              <a:gd name="connsiteY2" fmla="*/ 31036 h 64961"/>
              <a:gd name="connsiteX3" fmla="*/ 359568 w 359568"/>
              <a:gd name="connsiteY3" fmla="*/ 14367 h 64961"/>
              <a:gd name="connsiteX0" fmla="*/ 0 w 345281"/>
              <a:gd name="connsiteY0" fmla="*/ 42862 h 50850"/>
              <a:gd name="connsiteX1" fmla="*/ 164306 w 345281"/>
              <a:gd name="connsiteY1" fmla="*/ 50005 h 50850"/>
              <a:gd name="connsiteX2" fmla="*/ 76200 w 345281"/>
              <a:gd name="connsiteY2" fmla="*/ 16669 h 50850"/>
              <a:gd name="connsiteX3" fmla="*/ 345281 w 345281"/>
              <a:gd name="connsiteY3" fmla="*/ 0 h 50850"/>
              <a:gd name="connsiteX0" fmla="*/ 0 w 345281"/>
              <a:gd name="connsiteY0" fmla="*/ 58476 h 68286"/>
              <a:gd name="connsiteX1" fmla="*/ 164306 w 345281"/>
              <a:gd name="connsiteY1" fmla="*/ 65619 h 68286"/>
              <a:gd name="connsiteX2" fmla="*/ 80962 w 345281"/>
              <a:gd name="connsiteY2" fmla="*/ 1326 h 68286"/>
              <a:gd name="connsiteX3" fmla="*/ 345281 w 345281"/>
              <a:gd name="connsiteY3" fmla="*/ 15614 h 68286"/>
              <a:gd name="connsiteX0" fmla="*/ 0 w 354806"/>
              <a:gd name="connsiteY0" fmla="*/ 58673 h 68483"/>
              <a:gd name="connsiteX1" fmla="*/ 164306 w 354806"/>
              <a:gd name="connsiteY1" fmla="*/ 65816 h 68483"/>
              <a:gd name="connsiteX2" fmla="*/ 80962 w 354806"/>
              <a:gd name="connsiteY2" fmla="*/ 1523 h 68483"/>
              <a:gd name="connsiteX3" fmla="*/ 354806 w 354806"/>
              <a:gd name="connsiteY3" fmla="*/ 13430 h 68483"/>
              <a:gd name="connsiteX0" fmla="*/ 0 w 354806"/>
              <a:gd name="connsiteY0" fmla="*/ 57956 h 57956"/>
              <a:gd name="connsiteX1" fmla="*/ 169069 w 354806"/>
              <a:gd name="connsiteY1" fmla="*/ 48430 h 57956"/>
              <a:gd name="connsiteX2" fmla="*/ 80962 w 354806"/>
              <a:gd name="connsiteY2" fmla="*/ 806 h 57956"/>
              <a:gd name="connsiteX3" fmla="*/ 354806 w 354806"/>
              <a:gd name="connsiteY3" fmla="*/ 12713 h 57956"/>
              <a:gd name="connsiteX0" fmla="*/ 0 w 354806"/>
              <a:gd name="connsiteY0" fmla="*/ 57956 h 57956"/>
              <a:gd name="connsiteX1" fmla="*/ 169069 w 354806"/>
              <a:gd name="connsiteY1" fmla="*/ 48430 h 57956"/>
              <a:gd name="connsiteX2" fmla="*/ 80962 w 354806"/>
              <a:gd name="connsiteY2" fmla="*/ 806 h 57956"/>
              <a:gd name="connsiteX3" fmla="*/ 354806 w 354806"/>
              <a:gd name="connsiteY3" fmla="*/ 12713 h 57956"/>
              <a:gd name="connsiteX0" fmla="*/ 0 w 352425"/>
              <a:gd name="connsiteY0" fmla="*/ 58533 h 58533"/>
              <a:gd name="connsiteX1" fmla="*/ 169069 w 352425"/>
              <a:gd name="connsiteY1" fmla="*/ 49007 h 58533"/>
              <a:gd name="connsiteX2" fmla="*/ 80962 w 352425"/>
              <a:gd name="connsiteY2" fmla="*/ 1383 h 58533"/>
              <a:gd name="connsiteX3" fmla="*/ 352425 w 352425"/>
              <a:gd name="connsiteY3" fmla="*/ 6146 h 58533"/>
              <a:gd name="connsiteX0" fmla="*/ 0 w 352425"/>
              <a:gd name="connsiteY0" fmla="*/ 59823 h 59823"/>
              <a:gd name="connsiteX1" fmla="*/ 169069 w 352425"/>
              <a:gd name="connsiteY1" fmla="*/ 50297 h 59823"/>
              <a:gd name="connsiteX2" fmla="*/ 80962 w 352425"/>
              <a:gd name="connsiteY2" fmla="*/ 2673 h 59823"/>
              <a:gd name="connsiteX3" fmla="*/ 352425 w 352425"/>
              <a:gd name="connsiteY3" fmla="*/ 7436 h 59823"/>
              <a:gd name="connsiteX0" fmla="*/ 0 w 352425"/>
              <a:gd name="connsiteY0" fmla="*/ 58529 h 58529"/>
              <a:gd name="connsiteX1" fmla="*/ 169069 w 352425"/>
              <a:gd name="connsiteY1" fmla="*/ 49003 h 58529"/>
              <a:gd name="connsiteX2" fmla="*/ 80962 w 352425"/>
              <a:gd name="connsiteY2" fmla="*/ 1379 h 58529"/>
              <a:gd name="connsiteX3" fmla="*/ 352425 w 352425"/>
              <a:gd name="connsiteY3" fmla="*/ 13286 h 58529"/>
              <a:gd name="connsiteX0" fmla="*/ 0 w 342900"/>
              <a:gd name="connsiteY0" fmla="*/ 41861 h 50639"/>
              <a:gd name="connsiteX1" fmla="*/ 159544 w 342900"/>
              <a:gd name="connsiteY1" fmla="*/ 49003 h 50639"/>
              <a:gd name="connsiteX2" fmla="*/ 71437 w 342900"/>
              <a:gd name="connsiteY2" fmla="*/ 1379 h 50639"/>
              <a:gd name="connsiteX3" fmla="*/ 342900 w 342900"/>
              <a:gd name="connsiteY3" fmla="*/ 13286 h 50639"/>
              <a:gd name="connsiteX0" fmla="*/ 0 w 342900"/>
              <a:gd name="connsiteY0" fmla="*/ 41861 h 51375"/>
              <a:gd name="connsiteX1" fmla="*/ 159544 w 342900"/>
              <a:gd name="connsiteY1" fmla="*/ 49003 h 51375"/>
              <a:gd name="connsiteX2" fmla="*/ 71437 w 342900"/>
              <a:gd name="connsiteY2" fmla="*/ 1379 h 51375"/>
              <a:gd name="connsiteX3" fmla="*/ 342900 w 342900"/>
              <a:gd name="connsiteY3" fmla="*/ 13286 h 51375"/>
            </a:gdLst>
            <a:ahLst/>
            <a:cxnLst>
              <a:cxn ang="0">
                <a:pos x="connsiteX0" y="connsiteY0"/>
              </a:cxn>
              <a:cxn ang="0">
                <a:pos x="connsiteX1" y="connsiteY1"/>
              </a:cxn>
              <a:cxn ang="0">
                <a:pos x="connsiteX2" y="connsiteY2"/>
              </a:cxn>
              <a:cxn ang="0">
                <a:pos x="connsiteX3" y="connsiteY3"/>
              </a:cxn>
            </a:cxnLst>
            <a:rect l="l" t="t" r="r" b="b"/>
            <a:pathLst>
              <a:path w="342900" h="51375">
                <a:moveTo>
                  <a:pt x="0" y="41861"/>
                </a:moveTo>
                <a:cubicBezTo>
                  <a:pt x="67468" y="46424"/>
                  <a:pt x="147638" y="55750"/>
                  <a:pt x="159544" y="49003"/>
                </a:cubicBezTo>
                <a:cubicBezTo>
                  <a:pt x="171450" y="42256"/>
                  <a:pt x="40878" y="7332"/>
                  <a:pt x="71437" y="1379"/>
                </a:cubicBezTo>
                <a:cubicBezTo>
                  <a:pt x="101996" y="-4574"/>
                  <a:pt x="213916" y="10508"/>
                  <a:pt x="342900" y="13286"/>
                </a:cubicBezTo>
              </a:path>
            </a:pathLst>
          </a:custGeom>
          <a:noFill/>
          <a:ln w="9525" cap="flat" cmpd="sng" algn="ctr">
            <a:solidFill>
              <a:srgbClr val="FFFF66"/>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58" name="Freeform 257"/>
          <p:cNvSpPr/>
          <p:nvPr/>
        </p:nvSpPr>
        <p:spPr bwMode="auto">
          <a:xfrm>
            <a:off x="2720622" y="2195577"/>
            <a:ext cx="794770" cy="412156"/>
          </a:xfrm>
          <a:custGeom>
            <a:avLst/>
            <a:gdLst>
              <a:gd name="connsiteX0" fmla="*/ 812800 w 812800"/>
              <a:gd name="connsiteY0" fmla="*/ 0 h 383822"/>
              <a:gd name="connsiteX1" fmla="*/ 428978 w 812800"/>
              <a:gd name="connsiteY1" fmla="*/ 124178 h 383822"/>
              <a:gd name="connsiteX2" fmla="*/ 587022 w 812800"/>
              <a:gd name="connsiteY2" fmla="*/ 124178 h 383822"/>
              <a:gd name="connsiteX3" fmla="*/ 0 w 812800"/>
              <a:gd name="connsiteY3" fmla="*/ 383822 h 383822"/>
              <a:gd name="connsiteX0" fmla="*/ 846285 w 846285"/>
              <a:gd name="connsiteY0" fmla="*/ 0 h 425035"/>
              <a:gd name="connsiteX1" fmla="*/ 428978 w 846285"/>
              <a:gd name="connsiteY1" fmla="*/ 165391 h 425035"/>
              <a:gd name="connsiteX2" fmla="*/ 587022 w 846285"/>
              <a:gd name="connsiteY2" fmla="*/ 165391 h 425035"/>
              <a:gd name="connsiteX3" fmla="*/ 0 w 846285"/>
              <a:gd name="connsiteY3" fmla="*/ 425035 h 425035"/>
              <a:gd name="connsiteX0" fmla="*/ 846285 w 846285"/>
              <a:gd name="connsiteY0" fmla="*/ 0 h 425035"/>
              <a:gd name="connsiteX1" fmla="*/ 521706 w 846285"/>
              <a:gd name="connsiteY1" fmla="*/ 299331 h 425035"/>
              <a:gd name="connsiteX2" fmla="*/ 587022 w 846285"/>
              <a:gd name="connsiteY2" fmla="*/ 165391 h 425035"/>
              <a:gd name="connsiteX3" fmla="*/ 0 w 846285"/>
              <a:gd name="connsiteY3" fmla="*/ 425035 h 425035"/>
              <a:gd name="connsiteX0" fmla="*/ 846285 w 846285"/>
              <a:gd name="connsiteY0" fmla="*/ 0 h 425035"/>
              <a:gd name="connsiteX1" fmla="*/ 521706 w 846285"/>
              <a:gd name="connsiteY1" fmla="*/ 299331 h 425035"/>
              <a:gd name="connsiteX2" fmla="*/ 538083 w 846285"/>
              <a:gd name="connsiteY2" fmla="*/ 103573 h 425035"/>
              <a:gd name="connsiteX3" fmla="*/ 0 w 846285"/>
              <a:gd name="connsiteY3" fmla="*/ 425035 h 425035"/>
              <a:gd name="connsiteX0" fmla="*/ 846285 w 846285"/>
              <a:gd name="connsiteY0" fmla="*/ 0 h 425035"/>
              <a:gd name="connsiteX1" fmla="*/ 521706 w 846285"/>
              <a:gd name="connsiteY1" fmla="*/ 299331 h 425035"/>
              <a:gd name="connsiteX2" fmla="*/ 538083 w 846285"/>
              <a:gd name="connsiteY2" fmla="*/ 103573 h 425035"/>
              <a:gd name="connsiteX3" fmla="*/ 0 w 846285"/>
              <a:gd name="connsiteY3" fmla="*/ 425035 h 425035"/>
              <a:gd name="connsiteX0" fmla="*/ 846285 w 846285"/>
              <a:gd name="connsiteY0" fmla="*/ 0 h 425035"/>
              <a:gd name="connsiteX1" fmla="*/ 454736 w 846285"/>
              <a:gd name="connsiteY1" fmla="*/ 247815 h 425035"/>
              <a:gd name="connsiteX2" fmla="*/ 538083 w 846285"/>
              <a:gd name="connsiteY2" fmla="*/ 103573 h 425035"/>
              <a:gd name="connsiteX3" fmla="*/ 0 w 846285"/>
              <a:gd name="connsiteY3" fmla="*/ 425035 h 425035"/>
              <a:gd name="connsiteX0" fmla="*/ 846285 w 846285"/>
              <a:gd name="connsiteY0" fmla="*/ 0 h 425035"/>
              <a:gd name="connsiteX1" fmla="*/ 454736 w 846285"/>
              <a:gd name="connsiteY1" fmla="*/ 247815 h 425035"/>
              <a:gd name="connsiteX2" fmla="*/ 538083 w 846285"/>
              <a:gd name="connsiteY2" fmla="*/ 103573 h 425035"/>
              <a:gd name="connsiteX3" fmla="*/ 0 w 846285"/>
              <a:gd name="connsiteY3" fmla="*/ 425035 h 425035"/>
              <a:gd name="connsiteX0" fmla="*/ 794770 w 794770"/>
              <a:gd name="connsiteY0" fmla="*/ 0 h 412156"/>
              <a:gd name="connsiteX1" fmla="*/ 454736 w 794770"/>
              <a:gd name="connsiteY1" fmla="*/ 234936 h 412156"/>
              <a:gd name="connsiteX2" fmla="*/ 538083 w 794770"/>
              <a:gd name="connsiteY2" fmla="*/ 90694 h 412156"/>
              <a:gd name="connsiteX3" fmla="*/ 0 w 794770"/>
              <a:gd name="connsiteY3" fmla="*/ 412156 h 412156"/>
              <a:gd name="connsiteX0" fmla="*/ 794770 w 794770"/>
              <a:gd name="connsiteY0" fmla="*/ 0 h 412156"/>
              <a:gd name="connsiteX1" fmla="*/ 454736 w 794770"/>
              <a:gd name="connsiteY1" fmla="*/ 234936 h 412156"/>
              <a:gd name="connsiteX2" fmla="*/ 538083 w 794770"/>
              <a:gd name="connsiteY2" fmla="*/ 75239 h 412156"/>
              <a:gd name="connsiteX3" fmla="*/ 0 w 794770"/>
              <a:gd name="connsiteY3" fmla="*/ 412156 h 412156"/>
              <a:gd name="connsiteX0" fmla="*/ 794770 w 794770"/>
              <a:gd name="connsiteY0" fmla="*/ 0 h 412156"/>
              <a:gd name="connsiteX1" fmla="*/ 454736 w 794770"/>
              <a:gd name="connsiteY1" fmla="*/ 234936 h 412156"/>
              <a:gd name="connsiteX2" fmla="*/ 538083 w 794770"/>
              <a:gd name="connsiteY2" fmla="*/ 75239 h 412156"/>
              <a:gd name="connsiteX3" fmla="*/ 0 w 794770"/>
              <a:gd name="connsiteY3" fmla="*/ 412156 h 412156"/>
              <a:gd name="connsiteX0" fmla="*/ 794770 w 794770"/>
              <a:gd name="connsiteY0" fmla="*/ 0 h 412156"/>
              <a:gd name="connsiteX1" fmla="*/ 434130 w 794770"/>
              <a:gd name="connsiteY1" fmla="*/ 211754 h 412156"/>
              <a:gd name="connsiteX2" fmla="*/ 538083 w 794770"/>
              <a:gd name="connsiteY2" fmla="*/ 75239 h 412156"/>
              <a:gd name="connsiteX3" fmla="*/ 0 w 794770"/>
              <a:gd name="connsiteY3" fmla="*/ 412156 h 412156"/>
              <a:gd name="connsiteX0" fmla="*/ 794770 w 794770"/>
              <a:gd name="connsiteY0" fmla="*/ 0 h 412156"/>
              <a:gd name="connsiteX1" fmla="*/ 434130 w 794770"/>
              <a:gd name="connsiteY1" fmla="*/ 211754 h 412156"/>
              <a:gd name="connsiteX2" fmla="*/ 538083 w 794770"/>
              <a:gd name="connsiteY2" fmla="*/ 75239 h 412156"/>
              <a:gd name="connsiteX3" fmla="*/ 0 w 794770"/>
              <a:gd name="connsiteY3" fmla="*/ 412156 h 412156"/>
              <a:gd name="connsiteX0" fmla="*/ 794770 w 794770"/>
              <a:gd name="connsiteY0" fmla="*/ 0 h 412156"/>
              <a:gd name="connsiteX1" fmla="*/ 434130 w 794770"/>
              <a:gd name="connsiteY1" fmla="*/ 211754 h 412156"/>
              <a:gd name="connsiteX2" fmla="*/ 538083 w 794770"/>
              <a:gd name="connsiteY2" fmla="*/ 75239 h 412156"/>
              <a:gd name="connsiteX3" fmla="*/ 0 w 794770"/>
              <a:gd name="connsiteY3" fmla="*/ 412156 h 412156"/>
              <a:gd name="connsiteX0" fmla="*/ 794770 w 794770"/>
              <a:gd name="connsiteY0" fmla="*/ 0 h 412156"/>
              <a:gd name="connsiteX1" fmla="*/ 434130 w 794770"/>
              <a:gd name="connsiteY1" fmla="*/ 211754 h 412156"/>
              <a:gd name="connsiteX2" fmla="*/ 538083 w 794770"/>
              <a:gd name="connsiteY2" fmla="*/ 75239 h 412156"/>
              <a:gd name="connsiteX3" fmla="*/ 0 w 794770"/>
              <a:gd name="connsiteY3" fmla="*/ 412156 h 412156"/>
            </a:gdLst>
            <a:ahLst/>
            <a:cxnLst>
              <a:cxn ang="0">
                <a:pos x="connsiteX0" y="connsiteY0"/>
              </a:cxn>
              <a:cxn ang="0">
                <a:pos x="connsiteX1" y="connsiteY1"/>
              </a:cxn>
              <a:cxn ang="0">
                <a:pos x="connsiteX2" y="connsiteY2"/>
              </a:cxn>
              <a:cxn ang="0">
                <a:pos x="connsiteX3" y="connsiteY3"/>
              </a:cxn>
            </a:cxnLst>
            <a:rect l="l" t="t" r="r" b="b"/>
            <a:pathLst>
              <a:path w="794770" h="412156">
                <a:moveTo>
                  <a:pt x="794770" y="0"/>
                </a:moveTo>
                <a:cubicBezTo>
                  <a:pt x="657733" y="85226"/>
                  <a:pt x="502668" y="191486"/>
                  <a:pt x="434130" y="211754"/>
                </a:cubicBezTo>
                <a:cubicBezTo>
                  <a:pt x="365592" y="232022"/>
                  <a:pt x="618165" y="52142"/>
                  <a:pt x="538083" y="75239"/>
                </a:cubicBezTo>
                <a:cubicBezTo>
                  <a:pt x="458001" y="98336"/>
                  <a:pt x="265491" y="244728"/>
                  <a:pt x="0" y="412156"/>
                </a:cubicBezTo>
              </a:path>
            </a:pathLst>
          </a:custGeom>
          <a:noFill/>
          <a:ln w="9525"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20" name="TextBox 119"/>
          <p:cNvSpPr txBox="1"/>
          <p:nvPr/>
        </p:nvSpPr>
        <p:spPr>
          <a:xfrm>
            <a:off x="5777265" y="3170124"/>
            <a:ext cx="910163" cy="276999"/>
          </a:xfrm>
          <a:prstGeom prst="rect">
            <a:avLst/>
          </a:prstGeom>
          <a:noFill/>
        </p:spPr>
        <p:txBody>
          <a:bodyPr wrap="square" rtlCol="0">
            <a:spAutoFit/>
          </a:bodyPr>
          <a:lstStyle/>
          <a:p>
            <a:r>
              <a:rPr lang="en-US" sz="1200" dirty="0" smtClean="0">
                <a:solidFill>
                  <a:srgbClr val="FFFFFF"/>
                </a:solidFill>
                <a:latin typeface="+mn-lt"/>
              </a:rPr>
              <a:t>Procyon</a:t>
            </a:r>
            <a:endParaRPr lang="en-US" sz="1200" dirty="0">
              <a:solidFill>
                <a:srgbClr val="FFFFFF"/>
              </a:solidFill>
              <a:latin typeface="+mn-lt"/>
            </a:endParaRPr>
          </a:p>
        </p:txBody>
      </p:sp>
      <p:sp>
        <p:nvSpPr>
          <p:cNvPr id="121" name="TextBox 120"/>
          <p:cNvSpPr txBox="1"/>
          <p:nvPr/>
        </p:nvSpPr>
        <p:spPr>
          <a:xfrm>
            <a:off x="6521030" y="3205944"/>
            <a:ext cx="1399811" cy="276999"/>
          </a:xfrm>
          <a:prstGeom prst="rect">
            <a:avLst/>
          </a:prstGeom>
          <a:noFill/>
        </p:spPr>
        <p:txBody>
          <a:bodyPr wrap="square" rtlCol="0">
            <a:spAutoFit/>
          </a:bodyPr>
          <a:lstStyle/>
          <a:p>
            <a:pPr algn="ctr"/>
            <a:r>
              <a:rPr lang="en-US" sz="1200" cap="all" dirty="0" err="1" smtClean="0">
                <a:solidFill>
                  <a:srgbClr val="FFFFFF"/>
                </a:solidFill>
                <a:latin typeface="+mn-lt"/>
              </a:rPr>
              <a:t>Canis</a:t>
            </a:r>
            <a:r>
              <a:rPr lang="en-US" sz="1200" cap="all" dirty="0" smtClean="0">
                <a:solidFill>
                  <a:srgbClr val="FFFFFF"/>
                </a:solidFill>
                <a:latin typeface="+mn-lt"/>
              </a:rPr>
              <a:t> </a:t>
            </a:r>
            <a:r>
              <a:rPr lang="en-US" sz="1200" cap="all" dirty="0" err="1" smtClean="0">
                <a:solidFill>
                  <a:srgbClr val="FFFFFF"/>
                </a:solidFill>
                <a:latin typeface="+mn-lt"/>
              </a:rPr>
              <a:t>MINor</a:t>
            </a:r>
            <a:endParaRPr lang="en-US" sz="1200" cap="all" dirty="0">
              <a:solidFill>
                <a:srgbClr val="FFFFFF"/>
              </a:solidFill>
              <a:latin typeface="+mn-lt"/>
            </a:endParaRPr>
          </a:p>
        </p:txBody>
      </p:sp>
      <p:pic>
        <p:nvPicPr>
          <p:cNvPr id="117" name="Picture 116"/>
          <p:cNvPicPr>
            <a:picLocks noChangeAspect="1"/>
          </p:cNvPicPr>
          <p:nvPr/>
        </p:nvPicPr>
        <p:blipFill rotWithShape="1">
          <a:blip r:embed="rId5">
            <a:extLst>
              <a:ext uri="{28A0092B-C50C-407E-A947-70E740481C1C}">
                <a14:useLocalDpi xmlns:a14="http://schemas.microsoft.com/office/drawing/2010/main" val="0"/>
              </a:ext>
            </a:extLst>
          </a:blip>
          <a:srcRect l="26428" t="24306" r="20365" b="25277"/>
          <a:stretch/>
        </p:blipFill>
        <p:spPr>
          <a:xfrm>
            <a:off x="0" y="0"/>
            <a:ext cx="3009900" cy="3457575"/>
          </a:xfrm>
          <a:prstGeom prst="rect">
            <a:avLst/>
          </a:prstGeom>
        </p:spPr>
      </p:pic>
      <p:pic>
        <p:nvPicPr>
          <p:cNvPr id="118" name="Picture 1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28850" y="2363153"/>
            <a:ext cx="6915150" cy="4494847"/>
          </a:xfrm>
          <a:prstGeom prst="rect">
            <a:avLst/>
          </a:prstGeom>
        </p:spPr>
      </p:pic>
      <p:sp>
        <p:nvSpPr>
          <p:cNvPr id="122" name="TextBox 121"/>
          <p:cNvSpPr txBox="1"/>
          <p:nvPr/>
        </p:nvSpPr>
        <p:spPr>
          <a:xfrm>
            <a:off x="0" y="0"/>
            <a:ext cx="2689333" cy="707886"/>
          </a:xfrm>
          <a:prstGeom prst="rect">
            <a:avLst/>
          </a:prstGeom>
          <a:noFill/>
        </p:spPr>
        <p:txBody>
          <a:bodyPr wrap="square" rtlCol="0">
            <a:spAutoFit/>
          </a:bodyPr>
          <a:lstStyle/>
          <a:p>
            <a:pPr algn="ctr"/>
            <a:r>
              <a:rPr lang="en-US" sz="2000" dirty="0" smtClean="0">
                <a:solidFill>
                  <a:srgbClr val="FFFFFF"/>
                </a:solidFill>
                <a:latin typeface="+mn-lt"/>
              </a:rPr>
              <a:t>View with binoculars or small telescope</a:t>
            </a:r>
            <a:endParaRPr lang="en-US" sz="2000" dirty="0">
              <a:solidFill>
                <a:srgbClr val="FFFFFF"/>
              </a:solidFill>
              <a:latin typeface="+mn-lt"/>
            </a:endParaRPr>
          </a:p>
        </p:txBody>
      </p:sp>
      <p:sp>
        <p:nvSpPr>
          <p:cNvPr id="123" name="TextBox 122"/>
          <p:cNvSpPr txBox="1"/>
          <p:nvPr/>
        </p:nvSpPr>
        <p:spPr>
          <a:xfrm>
            <a:off x="2187793" y="2366390"/>
            <a:ext cx="2746814" cy="400110"/>
          </a:xfrm>
          <a:prstGeom prst="rect">
            <a:avLst/>
          </a:prstGeom>
          <a:noFill/>
        </p:spPr>
        <p:txBody>
          <a:bodyPr wrap="square" rtlCol="0">
            <a:spAutoFit/>
          </a:bodyPr>
          <a:lstStyle/>
          <a:p>
            <a:pPr algn="l"/>
            <a:r>
              <a:rPr lang="en-US" sz="2000" dirty="0" smtClean="0">
                <a:solidFill>
                  <a:srgbClr val="FFFFFF"/>
                </a:solidFill>
                <a:latin typeface="+mn-lt"/>
              </a:rPr>
              <a:t>Large telescope</a:t>
            </a:r>
            <a:endParaRPr lang="en-US" sz="2000" dirty="0">
              <a:solidFill>
                <a:srgbClr val="FFFFFF"/>
              </a:solidFill>
              <a:latin typeface="+mn-lt"/>
            </a:endParaRPr>
          </a:p>
        </p:txBody>
      </p:sp>
      <p:sp>
        <p:nvSpPr>
          <p:cNvPr id="124" name="TextBox 123"/>
          <p:cNvSpPr txBox="1"/>
          <p:nvPr/>
        </p:nvSpPr>
        <p:spPr>
          <a:xfrm>
            <a:off x="5502167" y="2393732"/>
            <a:ext cx="3641833" cy="1569660"/>
          </a:xfrm>
          <a:prstGeom prst="rect">
            <a:avLst/>
          </a:prstGeom>
          <a:noFill/>
        </p:spPr>
        <p:txBody>
          <a:bodyPr wrap="square" rtlCol="0">
            <a:spAutoFit/>
          </a:bodyPr>
          <a:lstStyle/>
          <a:p>
            <a:pPr algn="ctr"/>
            <a:r>
              <a:rPr lang="en-US" dirty="0" smtClean="0">
                <a:solidFill>
                  <a:srgbClr val="FFFFFF"/>
                </a:solidFill>
                <a:latin typeface="+mn-lt"/>
              </a:rPr>
              <a:t>About 80 “sibling” stars across ~5° of sky, 260 light-years away                 (light left around 1757!)</a:t>
            </a:r>
            <a:endParaRPr lang="en-US" dirty="0">
              <a:solidFill>
                <a:srgbClr val="FFFFFF"/>
              </a:solidFill>
              <a:latin typeface="+mn-lt"/>
            </a:endParaRPr>
          </a:p>
        </p:txBody>
      </p:sp>
      <p:sp>
        <p:nvSpPr>
          <p:cNvPr id="125" name="TextBox 124"/>
          <p:cNvSpPr txBox="1"/>
          <p:nvPr/>
        </p:nvSpPr>
        <p:spPr>
          <a:xfrm>
            <a:off x="2260579" y="6211669"/>
            <a:ext cx="4622842" cy="646331"/>
          </a:xfrm>
          <a:prstGeom prst="rect">
            <a:avLst/>
          </a:prstGeom>
          <a:noFill/>
        </p:spPr>
        <p:txBody>
          <a:bodyPr wrap="square" rtlCol="0">
            <a:spAutoFit/>
          </a:bodyPr>
          <a:lstStyle/>
          <a:p>
            <a:pPr algn="ctr"/>
            <a:r>
              <a:rPr lang="en-US" sz="3600" dirty="0" smtClean="0">
                <a:solidFill>
                  <a:srgbClr val="FFFFFF"/>
                </a:solidFill>
                <a:latin typeface="+mn-lt"/>
              </a:rPr>
              <a:t>Coma Star Cluster</a:t>
            </a:r>
            <a:endParaRPr lang="en-US" sz="3600" dirty="0">
              <a:solidFill>
                <a:srgbClr val="FFFFFF"/>
              </a:solidFill>
              <a:latin typeface="+mn-lt"/>
            </a:endParaRPr>
          </a:p>
        </p:txBody>
      </p:sp>
    </p:spTree>
    <p:extLst>
      <p:ext uri="{BB962C8B-B14F-4D97-AF65-F5344CB8AC3E}">
        <p14:creationId xmlns:p14="http://schemas.microsoft.com/office/powerpoint/2010/main" val="1366686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afterEffect">
                                  <p:stCondLst>
                                    <p:cond delay="0"/>
                                  </p:stCondLst>
                                  <p:childTnLst>
                                    <p:set>
                                      <p:cBhvr>
                                        <p:cTn id="6" dur="1" fill="hold">
                                          <p:stCondLst>
                                            <p:cond delay="0"/>
                                          </p:stCondLst>
                                        </p:cTn>
                                        <p:tgtEl>
                                          <p:spTgt spid="125"/>
                                        </p:tgtEl>
                                        <p:attrNameLst>
                                          <p:attrName>style.visibility</p:attrName>
                                        </p:attrNameLst>
                                      </p:cBhvr>
                                      <p:to>
                                        <p:strVal val="visible"/>
                                      </p:to>
                                    </p:set>
                                    <p:anim calcmode="lin" valueType="num">
                                      <p:cBhvr>
                                        <p:cTn id="7" dur="500" fill="hold"/>
                                        <p:tgtEl>
                                          <p:spTgt spid="125"/>
                                        </p:tgtEl>
                                        <p:attrNameLst>
                                          <p:attrName>ppt_w</p:attrName>
                                        </p:attrNameLst>
                                      </p:cBhvr>
                                      <p:tavLst>
                                        <p:tav tm="0">
                                          <p:val>
                                            <p:fltVal val="0"/>
                                          </p:val>
                                        </p:tav>
                                        <p:tav tm="100000">
                                          <p:val>
                                            <p:strVal val="#ppt_w"/>
                                          </p:val>
                                        </p:tav>
                                      </p:tavLst>
                                    </p:anim>
                                    <p:anim calcmode="lin" valueType="num">
                                      <p:cBhvr>
                                        <p:cTn id="8" dur="500" fill="hold"/>
                                        <p:tgtEl>
                                          <p:spTgt spid="125"/>
                                        </p:tgtEl>
                                        <p:attrNameLst>
                                          <p:attrName>ppt_h</p:attrName>
                                        </p:attrNameLst>
                                      </p:cBhvr>
                                      <p:tavLst>
                                        <p:tav tm="0">
                                          <p:val>
                                            <p:fltVal val="0"/>
                                          </p:val>
                                        </p:tav>
                                        <p:tav tm="100000">
                                          <p:val>
                                            <p:strVal val="#ppt_h"/>
                                          </p:val>
                                        </p:tav>
                                      </p:tavLst>
                                    </p:anim>
                                    <p:animEffect transition="in" filter="fade">
                                      <p:cBhvr>
                                        <p:cTn id="9" dur="500"/>
                                        <p:tgtEl>
                                          <p:spTgt spid="125"/>
                                        </p:tgtEl>
                                      </p:cBhvr>
                                    </p:animEffect>
                                    <p:anim calcmode="lin" valueType="num">
                                      <p:cBhvr>
                                        <p:cTn id="10" dur="500" fill="hold"/>
                                        <p:tgtEl>
                                          <p:spTgt spid="125"/>
                                        </p:tgtEl>
                                        <p:attrNameLst>
                                          <p:attrName>ppt_x</p:attrName>
                                        </p:attrNameLst>
                                      </p:cBhvr>
                                      <p:tavLst>
                                        <p:tav tm="0">
                                          <p:val>
                                            <p:fltVal val="0.5"/>
                                          </p:val>
                                        </p:tav>
                                        <p:tav tm="100000">
                                          <p:val>
                                            <p:strVal val="#ppt_x"/>
                                          </p:val>
                                        </p:tav>
                                      </p:tavLst>
                                    </p:anim>
                                    <p:anim calcmode="lin" valueType="num">
                                      <p:cBhvr>
                                        <p:cTn id="11" dur="500" fill="hold"/>
                                        <p:tgtEl>
                                          <p:spTgt spid="125"/>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6" fill="hold" nodeType="clickEffect">
                                  <p:stCondLst>
                                    <p:cond delay="0"/>
                                  </p:stCondLst>
                                  <p:childTnLst>
                                    <p:set>
                                      <p:cBhvr>
                                        <p:cTn id="15" dur="1" fill="hold">
                                          <p:stCondLst>
                                            <p:cond delay="0"/>
                                          </p:stCondLst>
                                        </p:cTn>
                                        <p:tgtEl>
                                          <p:spTgt spid="117"/>
                                        </p:tgtEl>
                                        <p:attrNameLst>
                                          <p:attrName>style.visibility</p:attrName>
                                        </p:attrNameLst>
                                      </p:cBhvr>
                                      <p:to>
                                        <p:strVal val="visible"/>
                                      </p:to>
                                    </p:set>
                                    <p:anim calcmode="lin" valueType="num">
                                      <p:cBhvr additive="base">
                                        <p:cTn id="16" dur="500" fill="hold"/>
                                        <p:tgtEl>
                                          <p:spTgt spid="117"/>
                                        </p:tgtEl>
                                        <p:attrNameLst>
                                          <p:attrName>ppt_x</p:attrName>
                                        </p:attrNameLst>
                                      </p:cBhvr>
                                      <p:tavLst>
                                        <p:tav tm="0">
                                          <p:val>
                                            <p:strVal val="1+#ppt_w/2"/>
                                          </p:val>
                                        </p:tav>
                                        <p:tav tm="100000">
                                          <p:val>
                                            <p:strVal val="#ppt_x"/>
                                          </p:val>
                                        </p:tav>
                                      </p:tavLst>
                                    </p:anim>
                                    <p:anim calcmode="lin" valueType="num">
                                      <p:cBhvr additive="base">
                                        <p:cTn id="17" dur="500" fill="hold"/>
                                        <p:tgtEl>
                                          <p:spTgt spid="117"/>
                                        </p:tgtEl>
                                        <p:attrNameLst>
                                          <p:attrName>ppt_y</p:attrName>
                                        </p:attrNameLst>
                                      </p:cBhvr>
                                      <p:tavLst>
                                        <p:tav tm="0">
                                          <p:val>
                                            <p:strVal val="1+#ppt_h/2"/>
                                          </p:val>
                                        </p:tav>
                                        <p:tav tm="100000">
                                          <p:val>
                                            <p:strVal val="#ppt_y"/>
                                          </p:val>
                                        </p:tav>
                                      </p:tavLst>
                                    </p:anim>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122"/>
                                        </p:tgtEl>
                                        <p:attrNameLst>
                                          <p:attrName>style.visibility</p:attrName>
                                        </p:attrNameLst>
                                      </p:cBhvr>
                                      <p:to>
                                        <p:strVal val="visible"/>
                                      </p:to>
                                    </p:set>
                                    <p:animEffect transition="in" filter="wipe(left)">
                                      <p:cBhvr>
                                        <p:cTn id="21" dur="500"/>
                                        <p:tgtEl>
                                          <p:spTgt spid="122"/>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9" fill="hold" nodeType="clickEffect">
                                  <p:stCondLst>
                                    <p:cond delay="0"/>
                                  </p:stCondLst>
                                  <p:childTnLst>
                                    <p:set>
                                      <p:cBhvr>
                                        <p:cTn id="25" dur="1" fill="hold">
                                          <p:stCondLst>
                                            <p:cond delay="0"/>
                                          </p:stCondLst>
                                        </p:cTn>
                                        <p:tgtEl>
                                          <p:spTgt spid="118"/>
                                        </p:tgtEl>
                                        <p:attrNameLst>
                                          <p:attrName>style.visibility</p:attrName>
                                        </p:attrNameLst>
                                      </p:cBhvr>
                                      <p:to>
                                        <p:strVal val="visible"/>
                                      </p:to>
                                    </p:set>
                                    <p:anim calcmode="lin" valueType="num">
                                      <p:cBhvr additive="base">
                                        <p:cTn id="26" dur="500" fill="hold"/>
                                        <p:tgtEl>
                                          <p:spTgt spid="118"/>
                                        </p:tgtEl>
                                        <p:attrNameLst>
                                          <p:attrName>ppt_x</p:attrName>
                                        </p:attrNameLst>
                                      </p:cBhvr>
                                      <p:tavLst>
                                        <p:tav tm="0">
                                          <p:val>
                                            <p:strVal val="0-#ppt_w/2"/>
                                          </p:val>
                                        </p:tav>
                                        <p:tav tm="100000">
                                          <p:val>
                                            <p:strVal val="#ppt_x"/>
                                          </p:val>
                                        </p:tav>
                                      </p:tavLst>
                                    </p:anim>
                                    <p:anim calcmode="lin" valueType="num">
                                      <p:cBhvr additive="base">
                                        <p:cTn id="27" dur="500" fill="hold"/>
                                        <p:tgtEl>
                                          <p:spTgt spid="118"/>
                                        </p:tgtEl>
                                        <p:attrNameLst>
                                          <p:attrName>ppt_y</p:attrName>
                                        </p:attrNameLst>
                                      </p:cBhvr>
                                      <p:tavLst>
                                        <p:tav tm="0">
                                          <p:val>
                                            <p:strVal val="0-#ppt_h/2"/>
                                          </p:val>
                                        </p:tav>
                                        <p:tav tm="100000">
                                          <p:val>
                                            <p:strVal val="#ppt_y"/>
                                          </p:val>
                                        </p:tav>
                                      </p:tavLst>
                                    </p:anim>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123"/>
                                        </p:tgtEl>
                                        <p:attrNameLst>
                                          <p:attrName>style.visibility</p:attrName>
                                        </p:attrNameLst>
                                      </p:cBhvr>
                                      <p:to>
                                        <p:strVal val="visible"/>
                                      </p:to>
                                    </p:set>
                                    <p:animEffect transition="in" filter="wipe(left)">
                                      <p:cBhvr>
                                        <p:cTn id="31" dur="500"/>
                                        <p:tgtEl>
                                          <p:spTgt spid="123"/>
                                        </p:tgtEl>
                                      </p:cBhvr>
                                    </p:animEffect>
                                  </p:childTnLst>
                                </p:cTn>
                              </p:par>
                            </p:childTnLst>
                          </p:cTn>
                        </p:par>
                        <p:par>
                          <p:cTn id="32" fill="hold">
                            <p:stCondLst>
                              <p:cond delay="1000"/>
                            </p:stCondLst>
                            <p:childTnLst>
                              <p:par>
                                <p:cTn id="33" presetID="30" presetClass="entr" presetSubtype="0" fill="hold" grpId="0" nodeType="afterEffect">
                                  <p:stCondLst>
                                    <p:cond delay="0"/>
                                  </p:stCondLst>
                                  <p:childTnLst>
                                    <p:set>
                                      <p:cBhvr>
                                        <p:cTn id="34" dur="1" fill="hold">
                                          <p:stCondLst>
                                            <p:cond delay="0"/>
                                          </p:stCondLst>
                                        </p:cTn>
                                        <p:tgtEl>
                                          <p:spTgt spid="124"/>
                                        </p:tgtEl>
                                        <p:attrNameLst>
                                          <p:attrName>style.visibility</p:attrName>
                                        </p:attrNameLst>
                                      </p:cBhvr>
                                      <p:to>
                                        <p:strVal val="visible"/>
                                      </p:to>
                                    </p:set>
                                    <p:animEffect transition="in" filter="fade">
                                      <p:cBhvr>
                                        <p:cTn id="35" dur="800" decel="100000"/>
                                        <p:tgtEl>
                                          <p:spTgt spid="124"/>
                                        </p:tgtEl>
                                      </p:cBhvr>
                                    </p:animEffect>
                                    <p:anim calcmode="lin" valueType="num">
                                      <p:cBhvr>
                                        <p:cTn id="36" dur="800" decel="100000" fill="hold"/>
                                        <p:tgtEl>
                                          <p:spTgt spid="124"/>
                                        </p:tgtEl>
                                        <p:attrNameLst>
                                          <p:attrName>style.rotation</p:attrName>
                                        </p:attrNameLst>
                                      </p:cBhvr>
                                      <p:tavLst>
                                        <p:tav tm="0">
                                          <p:val>
                                            <p:fltVal val="-90"/>
                                          </p:val>
                                        </p:tav>
                                        <p:tav tm="100000">
                                          <p:val>
                                            <p:fltVal val="0"/>
                                          </p:val>
                                        </p:tav>
                                      </p:tavLst>
                                    </p:anim>
                                    <p:anim calcmode="lin" valueType="num">
                                      <p:cBhvr>
                                        <p:cTn id="37" dur="800" decel="100000" fill="hold"/>
                                        <p:tgtEl>
                                          <p:spTgt spid="124"/>
                                        </p:tgtEl>
                                        <p:attrNameLst>
                                          <p:attrName>ppt_x</p:attrName>
                                        </p:attrNameLst>
                                      </p:cBhvr>
                                      <p:tavLst>
                                        <p:tav tm="0">
                                          <p:val>
                                            <p:strVal val="#ppt_x+0.4"/>
                                          </p:val>
                                        </p:tav>
                                        <p:tav tm="100000">
                                          <p:val>
                                            <p:strVal val="#ppt_x-0.05"/>
                                          </p:val>
                                        </p:tav>
                                      </p:tavLst>
                                    </p:anim>
                                    <p:anim calcmode="lin" valueType="num">
                                      <p:cBhvr>
                                        <p:cTn id="38" dur="800" decel="100000" fill="hold"/>
                                        <p:tgtEl>
                                          <p:spTgt spid="124"/>
                                        </p:tgtEl>
                                        <p:attrNameLst>
                                          <p:attrName>ppt_y</p:attrName>
                                        </p:attrNameLst>
                                      </p:cBhvr>
                                      <p:tavLst>
                                        <p:tav tm="0">
                                          <p:val>
                                            <p:strVal val="#ppt_y-0.4"/>
                                          </p:val>
                                        </p:tav>
                                        <p:tav tm="100000">
                                          <p:val>
                                            <p:strVal val="#ppt_y+0.1"/>
                                          </p:val>
                                        </p:tav>
                                      </p:tavLst>
                                    </p:anim>
                                    <p:anim calcmode="lin" valueType="num">
                                      <p:cBhvr>
                                        <p:cTn id="39" dur="200" accel="100000" fill="hold">
                                          <p:stCondLst>
                                            <p:cond delay="800"/>
                                          </p:stCondLst>
                                        </p:cTn>
                                        <p:tgtEl>
                                          <p:spTgt spid="124"/>
                                        </p:tgtEl>
                                        <p:attrNameLst>
                                          <p:attrName>ppt_x</p:attrName>
                                        </p:attrNameLst>
                                      </p:cBhvr>
                                      <p:tavLst>
                                        <p:tav tm="0">
                                          <p:val>
                                            <p:strVal val="#ppt_x-0.05"/>
                                          </p:val>
                                        </p:tav>
                                        <p:tav tm="100000">
                                          <p:val>
                                            <p:strVal val="#ppt_x"/>
                                          </p:val>
                                        </p:tav>
                                      </p:tavLst>
                                    </p:anim>
                                    <p:anim calcmode="lin" valueType="num">
                                      <p:cBhvr>
                                        <p:cTn id="40" dur="200" accel="100000" fill="hold">
                                          <p:stCondLst>
                                            <p:cond delay="800"/>
                                          </p:stCondLst>
                                        </p:cTn>
                                        <p:tgtEl>
                                          <p:spTgt spid="12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0"/>
      <p:bldP spid="123" grpId="0"/>
      <p:bldP spid="124" grpId="0"/>
      <p:bldP spid="12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04115"/>
            <a:ext cx="9144000" cy="5653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04116"/>
            <a:ext cx="9144000" cy="56538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04115"/>
            <a:ext cx="9144000" cy="5653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The Sky at Totality</a:t>
            </a:r>
            <a:endParaRPr lang="en-US" dirty="0"/>
          </a:p>
        </p:txBody>
      </p:sp>
      <p:cxnSp>
        <p:nvCxnSpPr>
          <p:cNvPr id="10" name="Straight Connector 9"/>
          <p:cNvCxnSpPr/>
          <p:nvPr/>
        </p:nvCxnSpPr>
        <p:spPr bwMode="auto">
          <a:xfrm>
            <a:off x="1042988" y="2624138"/>
            <a:ext cx="280987" cy="68341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Connector 13"/>
          <p:cNvCxnSpPr/>
          <p:nvPr/>
        </p:nvCxnSpPr>
        <p:spPr bwMode="auto">
          <a:xfrm>
            <a:off x="847726" y="2867025"/>
            <a:ext cx="457199" cy="45481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Connector 14"/>
          <p:cNvCxnSpPr/>
          <p:nvPr/>
        </p:nvCxnSpPr>
        <p:spPr bwMode="auto">
          <a:xfrm>
            <a:off x="1385888" y="3357563"/>
            <a:ext cx="240507" cy="476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Straight Connector 15"/>
          <p:cNvCxnSpPr/>
          <p:nvPr/>
        </p:nvCxnSpPr>
        <p:spPr bwMode="auto">
          <a:xfrm>
            <a:off x="2214563" y="2743200"/>
            <a:ext cx="90938" cy="54604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Straight Connector 20"/>
          <p:cNvCxnSpPr/>
          <p:nvPr/>
        </p:nvCxnSpPr>
        <p:spPr bwMode="auto">
          <a:xfrm>
            <a:off x="328613" y="2357438"/>
            <a:ext cx="471487" cy="46434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Straight Connector 22"/>
          <p:cNvCxnSpPr/>
          <p:nvPr/>
        </p:nvCxnSpPr>
        <p:spPr bwMode="auto">
          <a:xfrm flipH="1">
            <a:off x="1035844" y="2024063"/>
            <a:ext cx="16669" cy="54054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Straight Connector 24"/>
          <p:cNvCxnSpPr/>
          <p:nvPr/>
        </p:nvCxnSpPr>
        <p:spPr bwMode="auto">
          <a:xfrm flipH="1">
            <a:off x="326231" y="1797844"/>
            <a:ext cx="264321" cy="51435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Straight Connector 26"/>
          <p:cNvCxnSpPr/>
          <p:nvPr/>
        </p:nvCxnSpPr>
        <p:spPr bwMode="auto">
          <a:xfrm>
            <a:off x="631035" y="1783556"/>
            <a:ext cx="397665" cy="20002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Straight Connector 28"/>
          <p:cNvCxnSpPr/>
          <p:nvPr/>
        </p:nvCxnSpPr>
        <p:spPr bwMode="auto">
          <a:xfrm flipV="1">
            <a:off x="3405292" y="2955549"/>
            <a:ext cx="330314" cy="32383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Straight Connector 30"/>
          <p:cNvCxnSpPr/>
          <p:nvPr/>
        </p:nvCxnSpPr>
        <p:spPr bwMode="auto">
          <a:xfrm flipV="1">
            <a:off x="2254289" y="2633663"/>
            <a:ext cx="510342" cy="7125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Straight Connector 33"/>
          <p:cNvCxnSpPr/>
          <p:nvPr/>
        </p:nvCxnSpPr>
        <p:spPr bwMode="auto">
          <a:xfrm>
            <a:off x="3787376" y="2924752"/>
            <a:ext cx="780290" cy="7413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Straight Connector 34"/>
          <p:cNvCxnSpPr/>
          <p:nvPr/>
        </p:nvCxnSpPr>
        <p:spPr bwMode="auto">
          <a:xfrm>
            <a:off x="3831435" y="3194161"/>
            <a:ext cx="745328" cy="4195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Straight Connector 38"/>
          <p:cNvCxnSpPr/>
          <p:nvPr/>
        </p:nvCxnSpPr>
        <p:spPr bwMode="auto">
          <a:xfrm flipH="1" flipV="1">
            <a:off x="3766664" y="2960606"/>
            <a:ext cx="25279" cy="19429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 name="Straight Connector 40"/>
          <p:cNvCxnSpPr/>
          <p:nvPr/>
        </p:nvCxnSpPr>
        <p:spPr bwMode="auto">
          <a:xfrm flipH="1" flipV="1">
            <a:off x="4603783" y="3026334"/>
            <a:ext cx="13461" cy="12644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Straight Connector 41"/>
          <p:cNvCxnSpPr/>
          <p:nvPr/>
        </p:nvCxnSpPr>
        <p:spPr bwMode="auto">
          <a:xfrm flipH="1" flipV="1">
            <a:off x="4450659" y="2890545"/>
            <a:ext cx="116579" cy="8363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 name="Straight Connector 42"/>
          <p:cNvCxnSpPr/>
          <p:nvPr/>
        </p:nvCxnSpPr>
        <p:spPr bwMode="auto">
          <a:xfrm flipH="1" flipV="1">
            <a:off x="4797350" y="3258904"/>
            <a:ext cx="149512" cy="1950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Straight Connector 46"/>
          <p:cNvCxnSpPr/>
          <p:nvPr/>
        </p:nvCxnSpPr>
        <p:spPr bwMode="auto">
          <a:xfrm flipH="1" flipV="1">
            <a:off x="5469834" y="2199983"/>
            <a:ext cx="109435" cy="33366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 name="Straight Connector 47"/>
          <p:cNvCxnSpPr/>
          <p:nvPr/>
        </p:nvCxnSpPr>
        <p:spPr bwMode="auto">
          <a:xfrm flipH="1" flipV="1">
            <a:off x="4708885" y="2503484"/>
            <a:ext cx="63140" cy="5874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 name="Straight Connector 51"/>
          <p:cNvCxnSpPr/>
          <p:nvPr/>
        </p:nvCxnSpPr>
        <p:spPr bwMode="auto">
          <a:xfrm flipH="1">
            <a:off x="4451711" y="2500313"/>
            <a:ext cx="217920" cy="15557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 name="Straight Connector 52"/>
          <p:cNvCxnSpPr/>
          <p:nvPr/>
        </p:nvCxnSpPr>
        <p:spPr bwMode="auto">
          <a:xfrm flipV="1">
            <a:off x="4421981" y="2693985"/>
            <a:ext cx="3535" cy="13732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 name="Straight Connector 58"/>
          <p:cNvCxnSpPr/>
          <p:nvPr/>
        </p:nvCxnSpPr>
        <p:spPr bwMode="auto">
          <a:xfrm flipH="1" flipV="1">
            <a:off x="5591278" y="2595272"/>
            <a:ext cx="11803" cy="12173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 name="Straight Connector 60"/>
          <p:cNvCxnSpPr/>
          <p:nvPr/>
        </p:nvCxnSpPr>
        <p:spPr bwMode="auto">
          <a:xfrm flipV="1">
            <a:off x="5491163" y="2781010"/>
            <a:ext cx="100116" cy="29556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2" name="Straight Connector 61"/>
          <p:cNvCxnSpPr/>
          <p:nvPr/>
        </p:nvCxnSpPr>
        <p:spPr bwMode="auto">
          <a:xfrm flipH="1" flipV="1">
            <a:off x="5626998" y="2769104"/>
            <a:ext cx="390421" cy="37652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5" name="Straight Connector 64"/>
          <p:cNvCxnSpPr/>
          <p:nvPr/>
        </p:nvCxnSpPr>
        <p:spPr bwMode="auto">
          <a:xfrm flipH="1" flipV="1">
            <a:off x="6436519" y="1733550"/>
            <a:ext cx="220997" cy="2276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7" name="Straight Connector 66"/>
          <p:cNvCxnSpPr/>
          <p:nvPr/>
        </p:nvCxnSpPr>
        <p:spPr bwMode="auto">
          <a:xfrm flipH="1" flipV="1">
            <a:off x="6293644" y="2035969"/>
            <a:ext cx="85768" cy="2214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8" name="Straight Connector 67"/>
          <p:cNvCxnSpPr/>
          <p:nvPr/>
        </p:nvCxnSpPr>
        <p:spPr bwMode="auto">
          <a:xfrm flipH="1" flipV="1">
            <a:off x="6415088" y="2076450"/>
            <a:ext cx="256048" cy="22058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9" name="Straight Connector 68"/>
          <p:cNvCxnSpPr/>
          <p:nvPr/>
        </p:nvCxnSpPr>
        <p:spPr bwMode="auto">
          <a:xfrm flipH="1" flipV="1">
            <a:off x="6722269" y="2316956"/>
            <a:ext cx="194554" cy="2786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 name="Straight Connector 71"/>
          <p:cNvCxnSpPr/>
          <p:nvPr/>
        </p:nvCxnSpPr>
        <p:spPr bwMode="auto">
          <a:xfrm flipH="1" flipV="1">
            <a:off x="6969919" y="2359819"/>
            <a:ext cx="395831" cy="16831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4" name="Straight Connector 73"/>
          <p:cNvCxnSpPr/>
          <p:nvPr/>
        </p:nvCxnSpPr>
        <p:spPr bwMode="auto">
          <a:xfrm flipH="1">
            <a:off x="7320547" y="2572085"/>
            <a:ext cx="64170" cy="18181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6" name="Straight Connector 75"/>
          <p:cNvCxnSpPr/>
          <p:nvPr/>
        </p:nvCxnSpPr>
        <p:spPr bwMode="auto">
          <a:xfrm flipH="1" flipV="1">
            <a:off x="6710363" y="1774031"/>
            <a:ext cx="431966" cy="19856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7" name="Straight Connector 76"/>
          <p:cNvCxnSpPr/>
          <p:nvPr/>
        </p:nvCxnSpPr>
        <p:spPr bwMode="auto">
          <a:xfrm flipH="1" flipV="1">
            <a:off x="7210425" y="1993106"/>
            <a:ext cx="296153" cy="7812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0" name="Straight Connector 79"/>
          <p:cNvCxnSpPr/>
          <p:nvPr/>
        </p:nvCxnSpPr>
        <p:spPr bwMode="auto">
          <a:xfrm flipH="1">
            <a:off x="7574756" y="2056064"/>
            <a:ext cx="74657" cy="1800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 name="Straight Connector 81"/>
          <p:cNvCxnSpPr/>
          <p:nvPr/>
        </p:nvCxnSpPr>
        <p:spPr bwMode="auto">
          <a:xfrm flipH="1" flipV="1">
            <a:off x="3254121" y="4979957"/>
            <a:ext cx="51054" cy="27546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3" name="Straight Connector 82"/>
          <p:cNvCxnSpPr/>
          <p:nvPr/>
        </p:nvCxnSpPr>
        <p:spPr bwMode="auto">
          <a:xfrm flipH="1" flipV="1">
            <a:off x="3438430" y="4967193"/>
            <a:ext cx="102489" cy="16678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4" name="Straight Connector 83"/>
          <p:cNvCxnSpPr/>
          <p:nvPr/>
        </p:nvCxnSpPr>
        <p:spPr bwMode="auto">
          <a:xfrm flipH="1" flipV="1">
            <a:off x="2677963" y="4066027"/>
            <a:ext cx="189062" cy="16783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5" name="Straight Connector 84"/>
          <p:cNvCxnSpPr/>
          <p:nvPr/>
        </p:nvCxnSpPr>
        <p:spPr bwMode="auto">
          <a:xfrm flipV="1">
            <a:off x="6731794" y="5108735"/>
            <a:ext cx="156686" cy="9429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6" name="Straight Connector 85"/>
          <p:cNvCxnSpPr/>
          <p:nvPr/>
        </p:nvCxnSpPr>
        <p:spPr bwMode="auto">
          <a:xfrm flipV="1">
            <a:off x="7843838" y="2209801"/>
            <a:ext cx="50006" cy="37861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7" name="Straight Connector 86"/>
          <p:cNvCxnSpPr/>
          <p:nvPr/>
        </p:nvCxnSpPr>
        <p:spPr bwMode="auto">
          <a:xfrm flipH="1" flipV="1">
            <a:off x="8196263" y="3126581"/>
            <a:ext cx="230982" cy="58340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8" name="Straight Connector 87"/>
          <p:cNvCxnSpPr/>
          <p:nvPr/>
        </p:nvCxnSpPr>
        <p:spPr bwMode="auto">
          <a:xfrm flipH="1" flipV="1">
            <a:off x="2216944" y="4426744"/>
            <a:ext cx="264319" cy="45005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7" name="Straight Connector 106"/>
          <p:cNvCxnSpPr/>
          <p:nvPr/>
        </p:nvCxnSpPr>
        <p:spPr bwMode="auto">
          <a:xfrm flipH="1">
            <a:off x="6362701" y="1738313"/>
            <a:ext cx="23812" cy="476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1" name="Straight Connector 110"/>
          <p:cNvCxnSpPr/>
          <p:nvPr/>
        </p:nvCxnSpPr>
        <p:spPr bwMode="auto">
          <a:xfrm flipH="1">
            <a:off x="6338888" y="2090738"/>
            <a:ext cx="47626" cy="13096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4" name="Straight Connector 113"/>
          <p:cNvCxnSpPr/>
          <p:nvPr/>
        </p:nvCxnSpPr>
        <p:spPr bwMode="auto">
          <a:xfrm flipH="1">
            <a:off x="6422232" y="1985963"/>
            <a:ext cx="78581" cy="5476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6" name="Straight Connector 115"/>
          <p:cNvCxnSpPr/>
          <p:nvPr/>
        </p:nvCxnSpPr>
        <p:spPr bwMode="auto">
          <a:xfrm flipH="1">
            <a:off x="6548438" y="1788319"/>
            <a:ext cx="121444" cy="15954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9" name="Straight Connector 118"/>
          <p:cNvCxnSpPr/>
          <p:nvPr/>
        </p:nvCxnSpPr>
        <p:spPr bwMode="auto">
          <a:xfrm flipH="1">
            <a:off x="6693694" y="1450181"/>
            <a:ext cx="154781" cy="29051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6" name="Straight Connector 125"/>
          <p:cNvCxnSpPr/>
          <p:nvPr/>
        </p:nvCxnSpPr>
        <p:spPr bwMode="auto">
          <a:xfrm flipV="1">
            <a:off x="7915275" y="2152651"/>
            <a:ext cx="135731" cy="39528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8" name="Straight Connector 127"/>
          <p:cNvCxnSpPr/>
          <p:nvPr/>
        </p:nvCxnSpPr>
        <p:spPr bwMode="auto">
          <a:xfrm flipH="1" flipV="1">
            <a:off x="7853363" y="2647950"/>
            <a:ext cx="166688" cy="25479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0" name="Straight Connector 129"/>
          <p:cNvCxnSpPr/>
          <p:nvPr/>
        </p:nvCxnSpPr>
        <p:spPr bwMode="auto">
          <a:xfrm flipV="1">
            <a:off x="7855744" y="2586038"/>
            <a:ext cx="30956" cy="2381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5" name="Straight Connector 134"/>
          <p:cNvCxnSpPr/>
          <p:nvPr/>
        </p:nvCxnSpPr>
        <p:spPr bwMode="auto">
          <a:xfrm flipH="1" flipV="1">
            <a:off x="8065294" y="2945606"/>
            <a:ext cx="83344" cy="9763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7" name="Straight Connector 136"/>
          <p:cNvCxnSpPr/>
          <p:nvPr/>
        </p:nvCxnSpPr>
        <p:spPr bwMode="auto">
          <a:xfrm flipH="1">
            <a:off x="8215313" y="2878931"/>
            <a:ext cx="290512" cy="17145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9" name="Straight Connector 138"/>
          <p:cNvCxnSpPr/>
          <p:nvPr/>
        </p:nvCxnSpPr>
        <p:spPr bwMode="auto">
          <a:xfrm flipH="1" flipV="1">
            <a:off x="8551069" y="2883694"/>
            <a:ext cx="166688" cy="21431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1" name="Straight Connector 140"/>
          <p:cNvCxnSpPr/>
          <p:nvPr/>
        </p:nvCxnSpPr>
        <p:spPr bwMode="auto">
          <a:xfrm flipH="1">
            <a:off x="8608219" y="3167063"/>
            <a:ext cx="123825" cy="44291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2" name="Straight Connector 141"/>
          <p:cNvCxnSpPr/>
          <p:nvPr/>
        </p:nvCxnSpPr>
        <p:spPr bwMode="auto">
          <a:xfrm flipH="1">
            <a:off x="8265319" y="3783806"/>
            <a:ext cx="159544" cy="46196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8" name="Straight Connector 147"/>
          <p:cNvCxnSpPr/>
          <p:nvPr/>
        </p:nvCxnSpPr>
        <p:spPr bwMode="auto">
          <a:xfrm flipH="1" flipV="1">
            <a:off x="8615363" y="3664744"/>
            <a:ext cx="230982" cy="56197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1" name="Straight Connector 150"/>
          <p:cNvCxnSpPr/>
          <p:nvPr/>
        </p:nvCxnSpPr>
        <p:spPr bwMode="auto">
          <a:xfrm flipV="1">
            <a:off x="6936581" y="4991100"/>
            <a:ext cx="57150" cy="7858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3" name="Straight Connector 152"/>
          <p:cNvCxnSpPr/>
          <p:nvPr/>
        </p:nvCxnSpPr>
        <p:spPr bwMode="auto">
          <a:xfrm flipV="1">
            <a:off x="7031831" y="4630104"/>
            <a:ext cx="249555" cy="31099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5" name="Straight Connector 154"/>
          <p:cNvCxnSpPr/>
          <p:nvPr/>
        </p:nvCxnSpPr>
        <p:spPr bwMode="auto">
          <a:xfrm flipH="1" flipV="1">
            <a:off x="6936581" y="5126831"/>
            <a:ext cx="57150" cy="10477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7" name="Straight Connector 156"/>
          <p:cNvCxnSpPr/>
          <p:nvPr/>
        </p:nvCxnSpPr>
        <p:spPr bwMode="auto">
          <a:xfrm>
            <a:off x="7374731" y="4614863"/>
            <a:ext cx="211455" cy="9144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9" name="Straight Connector 158"/>
          <p:cNvCxnSpPr/>
          <p:nvPr/>
        </p:nvCxnSpPr>
        <p:spPr bwMode="auto">
          <a:xfrm flipV="1">
            <a:off x="7181850" y="4586289"/>
            <a:ext cx="83344" cy="476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2" name="Straight Connector 161"/>
          <p:cNvCxnSpPr/>
          <p:nvPr/>
        </p:nvCxnSpPr>
        <p:spPr bwMode="auto">
          <a:xfrm>
            <a:off x="7074694" y="4517233"/>
            <a:ext cx="64294" cy="6191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6" name="Straight Connector 165"/>
          <p:cNvCxnSpPr/>
          <p:nvPr/>
        </p:nvCxnSpPr>
        <p:spPr bwMode="auto">
          <a:xfrm flipV="1">
            <a:off x="7079457" y="4321969"/>
            <a:ext cx="119062" cy="16669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2" name="Straight Connector 171"/>
          <p:cNvCxnSpPr/>
          <p:nvPr/>
        </p:nvCxnSpPr>
        <p:spPr bwMode="auto">
          <a:xfrm flipH="1">
            <a:off x="2219326" y="4069556"/>
            <a:ext cx="414337" cy="30956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5" name="Straight Connector 174"/>
          <p:cNvCxnSpPr/>
          <p:nvPr/>
        </p:nvCxnSpPr>
        <p:spPr bwMode="auto">
          <a:xfrm flipV="1">
            <a:off x="2512221" y="4591050"/>
            <a:ext cx="78579" cy="28336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8" name="Straight Connector 177"/>
          <p:cNvCxnSpPr/>
          <p:nvPr/>
        </p:nvCxnSpPr>
        <p:spPr bwMode="auto">
          <a:xfrm flipV="1">
            <a:off x="2619375" y="4274344"/>
            <a:ext cx="254794" cy="25717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0" name="Straight Connector 179"/>
          <p:cNvCxnSpPr/>
          <p:nvPr/>
        </p:nvCxnSpPr>
        <p:spPr bwMode="auto">
          <a:xfrm flipV="1">
            <a:off x="1900240" y="4922044"/>
            <a:ext cx="559591" cy="17859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2" name="Straight Connector 181"/>
          <p:cNvCxnSpPr/>
          <p:nvPr/>
        </p:nvCxnSpPr>
        <p:spPr bwMode="auto">
          <a:xfrm flipH="1">
            <a:off x="1140619" y="4400550"/>
            <a:ext cx="614365" cy="17145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3" name="Straight Connector 182"/>
          <p:cNvCxnSpPr/>
          <p:nvPr/>
        </p:nvCxnSpPr>
        <p:spPr bwMode="auto">
          <a:xfrm>
            <a:off x="1814515" y="4393406"/>
            <a:ext cx="342898" cy="714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9" name="Straight Connector 188"/>
          <p:cNvCxnSpPr/>
          <p:nvPr/>
        </p:nvCxnSpPr>
        <p:spPr bwMode="auto">
          <a:xfrm flipV="1">
            <a:off x="2919413" y="4160044"/>
            <a:ext cx="204787" cy="8572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1" name="Straight Connector 190"/>
          <p:cNvCxnSpPr/>
          <p:nvPr/>
        </p:nvCxnSpPr>
        <p:spPr bwMode="auto">
          <a:xfrm flipV="1">
            <a:off x="3188494" y="3962400"/>
            <a:ext cx="269081" cy="16906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3" name="Straight Connector 192"/>
          <p:cNvCxnSpPr/>
          <p:nvPr/>
        </p:nvCxnSpPr>
        <p:spPr bwMode="auto">
          <a:xfrm flipH="1" flipV="1">
            <a:off x="2490789" y="3698081"/>
            <a:ext cx="150017" cy="32623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0" name="Straight Connector 199"/>
          <p:cNvCxnSpPr/>
          <p:nvPr/>
        </p:nvCxnSpPr>
        <p:spPr bwMode="auto">
          <a:xfrm flipH="1">
            <a:off x="3276506" y="4943475"/>
            <a:ext cx="116775" cy="228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2" name="Straight Connector 201"/>
          <p:cNvCxnSpPr/>
          <p:nvPr/>
        </p:nvCxnSpPr>
        <p:spPr bwMode="auto">
          <a:xfrm flipH="1">
            <a:off x="3343182" y="5179219"/>
            <a:ext cx="178687" cy="9515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4" name="TextBox 203"/>
          <p:cNvSpPr txBox="1"/>
          <p:nvPr/>
        </p:nvSpPr>
        <p:spPr>
          <a:xfrm>
            <a:off x="470279" y="3214136"/>
            <a:ext cx="872109" cy="276999"/>
          </a:xfrm>
          <a:prstGeom prst="rect">
            <a:avLst/>
          </a:prstGeom>
          <a:noFill/>
        </p:spPr>
        <p:txBody>
          <a:bodyPr wrap="square" rtlCol="0">
            <a:spAutoFit/>
          </a:bodyPr>
          <a:lstStyle/>
          <a:p>
            <a:pPr algn="r"/>
            <a:r>
              <a:rPr lang="en-US" sz="1200" dirty="0" smtClean="0">
                <a:solidFill>
                  <a:srgbClr val="FFFFFF"/>
                </a:solidFill>
                <a:latin typeface="+mn-lt"/>
              </a:rPr>
              <a:t>Arcturus</a:t>
            </a:r>
            <a:endParaRPr lang="en-US" sz="1200" dirty="0">
              <a:solidFill>
                <a:srgbClr val="FFFFFF"/>
              </a:solidFill>
              <a:latin typeface="+mn-lt"/>
            </a:endParaRPr>
          </a:p>
        </p:txBody>
      </p:sp>
      <p:sp>
        <p:nvSpPr>
          <p:cNvPr id="205" name="TextBox 204"/>
          <p:cNvSpPr txBox="1"/>
          <p:nvPr/>
        </p:nvSpPr>
        <p:spPr>
          <a:xfrm>
            <a:off x="628763" y="1615274"/>
            <a:ext cx="949212" cy="276999"/>
          </a:xfrm>
          <a:prstGeom prst="rect">
            <a:avLst/>
          </a:prstGeom>
          <a:noFill/>
        </p:spPr>
        <p:txBody>
          <a:bodyPr wrap="square" rtlCol="0">
            <a:spAutoFit/>
          </a:bodyPr>
          <a:lstStyle/>
          <a:p>
            <a:pPr algn="ctr"/>
            <a:r>
              <a:rPr lang="en-US" sz="1200" cap="all" dirty="0" err="1" smtClean="0">
                <a:solidFill>
                  <a:srgbClr val="FFFFFF"/>
                </a:solidFill>
                <a:latin typeface="+mn-lt"/>
              </a:rPr>
              <a:t>BoÖtes</a:t>
            </a:r>
            <a:endParaRPr lang="en-US" sz="1200" cap="all" dirty="0">
              <a:solidFill>
                <a:srgbClr val="FFFFFF"/>
              </a:solidFill>
              <a:latin typeface="+mn-lt"/>
            </a:endParaRPr>
          </a:p>
        </p:txBody>
      </p:sp>
      <p:sp>
        <p:nvSpPr>
          <p:cNvPr id="206" name="TextBox 205"/>
          <p:cNvSpPr txBox="1"/>
          <p:nvPr/>
        </p:nvSpPr>
        <p:spPr>
          <a:xfrm>
            <a:off x="3702163" y="2647520"/>
            <a:ext cx="625362" cy="276999"/>
          </a:xfrm>
          <a:prstGeom prst="rect">
            <a:avLst/>
          </a:prstGeom>
          <a:noFill/>
        </p:spPr>
        <p:txBody>
          <a:bodyPr wrap="square" rtlCol="0">
            <a:spAutoFit/>
          </a:bodyPr>
          <a:lstStyle/>
          <a:p>
            <a:pPr algn="ctr"/>
            <a:r>
              <a:rPr lang="en-US" sz="1200" cap="all" dirty="0" smtClean="0">
                <a:solidFill>
                  <a:srgbClr val="FFFFFF"/>
                </a:solidFill>
                <a:latin typeface="+mn-lt"/>
              </a:rPr>
              <a:t>Leo</a:t>
            </a:r>
            <a:endParaRPr lang="en-US" sz="1200" cap="all" dirty="0">
              <a:solidFill>
                <a:srgbClr val="FFFFFF"/>
              </a:solidFill>
              <a:latin typeface="+mn-lt"/>
            </a:endParaRPr>
          </a:p>
        </p:txBody>
      </p:sp>
      <p:sp>
        <p:nvSpPr>
          <p:cNvPr id="207" name="TextBox 206"/>
          <p:cNvSpPr txBox="1"/>
          <p:nvPr/>
        </p:nvSpPr>
        <p:spPr>
          <a:xfrm>
            <a:off x="3289300" y="3165306"/>
            <a:ext cx="914399" cy="276999"/>
          </a:xfrm>
          <a:prstGeom prst="rect">
            <a:avLst/>
          </a:prstGeom>
          <a:noFill/>
        </p:spPr>
        <p:txBody>
          <a:bodyPr wrap="square" rtlCol="0">
            <a:spAutoFit/>
          </a:bodyPr>
          <a:lstStyle/>
          <a:p>
            <a:pPr algn="r"/>
            <a:r>
              <a:rPr lang="en-US" sz="1200" dirty="0" smtClean="0">
                <a:solidFill>
                  <a:srgbClr val="FFFFFF"/>
                </a:solidFill>
                <a:latin typeface="+mn-lt"/>
              </a:rPr>
              <a:t>Denebola</a:t>
            </a:r>
            <a:endParaRPr lang="en-US" sz="1200" dirty="0">
              <a:solidFill>
                <a:srgbClr val="FFFFFF"/>
              </a:solidFill>
              <a:latin typeface="+mn-lt"/>
            </a:endParaRPr>
          </a:p>
        </p:txBody>
      </p:sp>
      <p:sp>
        <p:nvSpPr>
          <p:cNvPr id="208" name="TextBox 207"/>
          <p:cNvSpPr txBox="1"/>
          <p:nvPr/>
        </p:nvSpPr>
        <p:spPr>
          <a:xfrm>
            <a:off x="4235450" y="3290857"/>
            <a:ext cx="910163" cy="276999"/>
          </a:xfrm>
          <a:prstGeom prst="rect">
            <a:avLst/>
          </a:prstGeom>
          <a:noFill/>
        </p:spPr>
        <p:txBody>
          <a:bodyPr wrap="square" rtlCol="0">
            <a:spAutoFit/>
          </a:bodyPr>
          <a:lstStyle/>
          <a:p>
            <a:r>
              <a:rPr lang="en-US" sz="1200" dirty="0" err="1" smtClean="0">
                <a:solidFill>
                  <a:srgbClr val="FFFFFF"/>
                </a:solidFill>
                <a:latin typeface="+mn-lt"/>
              </a:rPr>
              <a:t>Regulus</a:t>
            </a:r>
            <a:endParaRPr lang="en-US" sz="1200" dirty="0">
              <a:solidFill>
                <a:srgbClr val="FFFFFF"/>
              </a:solidFill>
              <a:latin typeface="+mn-lt"/>
            </a:endParaRPr>
          </a:p>
        </p:txBody>
      </p:sp>
      <p:sp>
        <p:nvSpPr>
          <p:cNvPr id="209" name="TextBox 208"/>
          <p:cNvSpPr txBox="1"/>
          <p:nvPr/>
        </p:nvSpPr>
        <p:spPr>
          <a:xfrm>
            <a:off x="7510233" y="1249741"/>
            <a:ext cx="1633767" cy="461665"/>
          </a:xfrm>
          <a:prstGeom prst="rect">
            <a:avLst/>
          </a:prstGeom>
          <a:noFill/>
        </p:spPr>
        <p:txBody>
          <a:bodyPr wrap="square" rtlCol="0">
            <a:spAutoFit/>
          </a:bodyPr>
          <a:lstStyle/>
          <a:p>
            <a:pPr algn="ctr"/>
            <a:r>
              <a:rPr lang="en-US" sz="1200" cap="small" dirty="0" smtClean="0">
                <a:solidFill>
                  <a:srgbClr val="FFCC00"/>
                </a:solidFill>
                <a:latin typeface="+mn-lt"/>
              </a:rPr>
              <a:t>Ecliptic: Path of the Sun &amp; Planets</a:t>
            </a:r>
            <a:endParaRPr lang="en-US" sz="1200" cap="small" dirty="0">
              <a:solidFill>
                <a:srgbClr val="FFCC00"/>
              </a:solidFill>
              <a:latin typeface="+mn-lt"/>
            </a:endParaRPr>
          </a:p>
        </p:txBody>
      </p:sp>
      <p:sp>
        <p:nvSpPr>
          <p:cNvPr id="210" name="TextBox 209"/>
          <p:cNvSpPr txBox="1"/>
          <p:nvPr/>
        </p:nvSpPr>
        <p:spPr>
          <a:xfrm>
            <a:off x="1404307" y="4523493"/>
            <a:ext cx="909063" cy="276999"/>
          </a:xfrm>
          <a:prstGeom prst="rect">
            <a:avLst/>
          </a:prstGeom>
          <a:noFill/>
        </p:spPr>
        <p:txBody>
          <a:bodyPr wrap="square" rtlCol="0">
            <a:spAutoFit/>
          </a:bodyPr>
          <a:lstStyle/>
          <a:p>
            <a:pPr algn="ctr"/>
            <a:r>
              <a:rPr lang="en-US" sz="1200" cap="small" dirty="0" smtClean="0">
                <a:solidFill>
                  <a:srgbClr val="FFFF66"/>
                </a:solidFill>
                <a:latin typeface="+mn-lt"/>
              </a:rPr>
              <a:t>Jupiter</a:t>
            </a:r>
            <a:endParaRPr lang="en-US" sz="1200" cap="small" dirty="0">
              <a:solidFill>
                <a:srgbClr val="FFFF66"/>
              </a:solidFill>
              <a:latin typeface="+mn-lt"/>
            </a:endParaRPr>
          </a:p>
        </p:txBody>
      </p:sp>
      <p:sp>
        <p:nvSpPr>
          <p:cNvPr id="211" name="TextBox 210"/>
          <p:cNvSpPr txBox="1"/>
          <p:nvPr/>
        </p:nvSpPr>
        <p:spPr>
          <a:xfrm>
            <a:off x="1731282" y="3890533"/>
            <a:ext cx="949212" cy="276999"/>
          </a:xfrm>
          <a:prstGeom prst="rect">
            <a:avLst/>
          </a:prstGeom>
          <a:noFill/>
        </p:spPr>
        <p:txBody>
          <a:bodyPr wrap="square" rtlCol="0">
            <a:spAutoFit/>
          </a:bodyPr>
          <a:lstStyle/>
          <a:p>
            <a:pPr algn="ctr"/>
            <a:r>
              <a:rPr lang="en-US" sz="1200" cap="all" dirty="0" smtClean="0">
                <a:solidFill>
                  <a:srgbClr val="FFFFFF"/>
                </a:solidFill>
                <a:latin typeface="+mn-lt"/>
              </a:rPr>
              <a:t>Virgo</a:t>
            </a:r>
            <a:endParaRPr lang="en-US" sz="1200" cap="all" dirty="0">
              <a:solidFill>
                <a:srgbClr val="FFFFFF"/>
              </a:solidFill>
              <a:latin typeface="+mn-lt"/>
            </a:endParaRPr>
          </a:p>
        </p:txBody>
      </p:sp>
      <p:sp>
        <p:nvSpPr>
          <p:cNvPr id="212" name="TextBox 211"/>
          <p:cNvSpPr txBox="1"/>
          <p:nvPr/>
        </p:nvSpPr>
        <p:spPr>
          <a:xfrm>
            <a:off x="3447457" y="4848148"/>
            <a:ext cx="949212" cy="276999"/>
          </a:xfrm>
          <a:prstGeom prst="rect">
            <a:avLst/>
          </a:prstGeom>
          <a:noFill/>
        </p:spPr>
        <p:txBody>
          <a:bodyPr wrap="square" rtlCol="0">
            <a:spAutoFit/>
          </a:bodyPr>
          <a:lstStyle/>
          <a:p>
            <a:pPr algn="ctr"/>
            <a:r>
              <a:rPr lang="en-US" sz="1200" cap="all" dirty="0" err="1" smtClean="0">
                <a:solidFill>
                  <a:srgbClr val="FFFFFF"/>
                </a:solidFill>
                <a:latin typeface="+mn-lt"/>
              </a:rPr>
              <a:t>Corvus</a:t>
            </a:r>
            <a:endParaRPr lang="en-US" sz="1200" cap="all" dirty="0">
              <a:solidFill>
                <a:srgbClr val="FFFFFF"/>
              </a:solidFill>
              <a:latin typeface="+mn-lt"/>
            </a:endParaRPr>
          </a:p>
        </p:txBody>
      </p:sp>
      <p:sp>
        <p:nvSpPr>
          <p:cNvPr id="213" name="TextBox 212"/>
          <p:cNvSpPr txBox="1"/>
          <p:nvPr/>
        </p:nvSpPr>
        <p:spPr>
          <a:xfrm rot="21307702">
            <a:off x="5080000" y="3680026"/>
            <a:ext cx="1851378" cy="276999"/>
          </a:xfrm>
          <a:prstGeom prst="rect">
            <a:avLst/>
          </a:prstGeom>
          <a:noFill/>
        </p:spPr>
        <p:txBody>
          <a:bodyPr wrap="square" rtlCol="0">
            <a:spAutoFit/>
          </a:bodyPr>
          <a:lstStyle/>
          <a:p>
            <a:pPr algn="ctr"/>
            <a:r>
              <a:rPr lang="en-US" sz="1200" cap="small" dirty="0" smtClean="0">
                <a:solidFill>
                  <a:srgbClr val="B3FFB3"/>
                </a:solidFill>
                <a:latin typeface="+mn-lt"/>
              </a:rPr>
              <a:t>Celestial Equator</a:t>
            </a:r>
            <a:endParaRPr lang="en-US" sz="1200" cap="small" dirty="0">
              <a:solidFill>
                <a:srgbClr val="B3FFB3"/>
              </a:solidFill>
              <a:latin typeface="+mn-lt"/>
            </a:endParaRPr>
          </a:p>
        </p:txBody>
      </p:sp>
      <p:sp>
        <p:nvSpPr>
          <p:cNvPr id="215" name="TextBox 214"/>
          <p:cNvSpPr txBox="1"/>
          <p:nvPr/>
        </p:nvSpPr>
        <p:spPr>
          <a:xfrm>
            <a:off x="3031112" y="4162426"/>
            <a:ext cx="966213" cy="461665"/>
          </a:xfrm>
          <a:prstGeom prst="rect">
            <a:avLst/>
          </a:prstGeom>
          <a:noFill/>
        </p:spPr>
        <p:txBody>
          <a:bodyPr wrap="square" rtlCol="0">
            <a:spAutoFit/>
          </a:bodyPr>
          <a:lstStyle/>
          <a:p>
            <a:pPr algn="ctr"/>
            <a:r>
              <a:rPr lang="en-US" sz="1200" cap="small" dirty="0" smtClean="0">
                <a:solidFill>
                  <a:srgbClr val="FF9933"/>
                </a:solidFill>
                <a:latin typeface="+mn-lt"/>
              </a:rPr>
              <a:t>Autumnal Equinox</a:t>
            </a:r>
            <a:endParaRPr lang="en-US" sz="1200" cap="small" dirty="0">
              <a:solidFill>
                <a:srgbClr val="FF9933"/>
              </a:solidFill>
              <a:latin typeface="+mn-lt"/>
            </a:endParaRPr>
          </a:p>
        </p:txBody>
      </p:sp>
      <p:sp>
        <p:nvSpPr>
          <p:cNvPr id="216" name="10-Point Star 215"/>
          <p:cNvSpPr/>
          <p:nvPr/>
        </p:nvSpPr>
        <p:spPr>
          <a:xfrm>
            <a:off x="2720974" y="2654299"/>
            <a:ext cx="182880" cy="182880"/>
          </a:xfrm>
          <a:prstGeom prst="star10">
            <a:avLst/>
          </a:prstGeom>
          <a:noFill/>
          <a:ln w="19050">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TextBox 216"/>
          <p:cNvSpPr txBox="1"/>
          <p:nvPr/>
        </p:nvSpPr>
        <p:spPr>
          <a:xfrm>
            <a:off x="2288162" y="2780090"/>
            <a:ext cx="1055113" cy="461665"/>
          </a:xfrm>
          <a:prstGeom prst="rect">
            <a:avLst/>
          </a:prstGeom>
          <a:noFill/>
        </p:spPr>
        <p:txBody>
          <a:bodyPr wrap="square" rtlCol="0">
            <a:spAutoFit/>
          </a:bodyPr>
          <a:lstStyle/>
          <a:p>
            <a:pPr algn="ctr"/>
            <a:r>
              <a:rPr lang="en-US" sz="1200" cap="small" dirty="0" smtClean="0">
                <a:solidFill>
                  <a:srgbClr val="99CCFF"/>
                </a:solidFill>
                <a:latin typeface="+mn-lt"/>
              </a:rPr>
              <a:t>Coma Star Cluster</a:t>
            </a:r>
            <a:endParaRPr lang="en-US" sz="1200" cap="small" dirty="0">
              <a:solidFill>
                <a:srgbClr val="99CCFF"/>
              </a:solidFill>
              <a:latin typeface="+mn-lt"/>
            </a:endParaRPr>
          </a:p>
        </p:txBody>
      </p:sp>
      <p:sp>
        <p:nvSpPr>
          <p:cNvPr id="219" name="TextBox 218"/>
          <p:cNvSpPr txBox="1"/>
          <p:nvPr/>
        </p:nvSpPr>
        <p:spPr>
          <a:xfrm>
            <a:off x="7972201" y="1819575"/>
            <a:ext cx="966213" cy="461665"/>
          </a:xfrm>
          <a:prstGeom prst="rect">
            <a:avLst/>
          </a:prstGeom>
          <a:noFill/>
        </p:spPr>
        <p:txBody>
          <a:bodyPr wrap="square" rtlCol="0">
            <a:spAutoFit/>
          </a:bodyPr>
          <a:lstStyle/>
          <a:p>
            <a:pPr algn="ctr"/>
            <a:r>
              <a:rPr lang="en-US" sz="1200" cap="small" dirty="0" smtClean="0">
                <a:solidFill>
                  <a:schemeClr val="bg2"/>
                </a:solidFill>
                <a:latin typeface="+mn-lt"/>
              </a:rPr>
              <a:t>Summer Solstice</a:t>
            </a:r>
            <a:endParaRPr lang="en-US" sz="1200" cap="small" dirty="0">
              <a:solidFill>
                <a:schemeClr val="bg2"/>
              </a:solidFill>
              <a:latin typeface="+mn-lt"/>
            </a:endParaRPr>
          </a:p>
        </p:txBody>
      </p:sp>
      <p:sp>
        <p:nvSpPr>
          <p:cNvPr id="220" name="TextBox 219"/>
          <p:cNvSpPr txBox="1"/>
          <p:nvPr/>
        </p:nvSpPr>
        <p:spPr>
          <a:xfrm>
            <a:off x="2910265" y="1779157"/>
            <a:ext cx="1143001" cy="461665"/>
          </a:xfrm>
          <a:prstGeom prst="rect">
            <a:avLst/>
          </a:prstGeom>
          <a:noFill/>
        </p:spPr>
        <p:txBody>
          <a:bodyPr wrap="square" rtlCol="0">
            <a:spAutoFit/>
          </a:bodyPr>
          <a:lstStyle/>
          <a:p>
            <a:pPr algn="ctr"/>
            <a:r>
              <a:rPr lang="en-US" sz="1200" cap="all" dirty="0" smtClean="0">
                <a:solidFill>
                  <a:srgbClr val="FFFFFF"/>
                </a:solidFill>
                <a:latin typeface="+mn-lt"/>
              </a:rPr>
              <a:t>Coma Berenices</a:t>
            </a:r>
            <a:endParaRPr lang="en-US" sz="1200" cap="all" dirty="0">
              <a:solidFill>
                <a:srgbClr val="FFFFFF"/>
              </a:solidFill>
              <a:latin typeface="+mn-lt"/>
            </a:endParaRPr>
          </a:p>
        </p:txBody>
      </p:sp>
      <p:sp>
        <p:nvSpPr>
          <p:cNvPr id="229" name="TextBox 228"/>
          <p:cNvSpPr txBox="1"/>
          <p:nvPr/>
        </p:nvSpPr>
        <p:spPr>
          <a:xfrm>
            <a:off x="5132446" y="3102486"/>
            <a:ext cx="949212" cy="276999"/>
          </a:xfrm>
          <a:prstGeom prst="rect">
            <a:avLst/>
          </a:prstGeom>
          <a:noFill/>
        </p:spPr>
        <p:txBody>
          <a:bodyPr wrap="square" rtlCol="0">
            <a:spAutoFit/>
          </a:bodyPr>
          <a:lstStyle/>
          <a:p>
            <a:pPr algn="ctr"/>
            <a:r>
              <a:rPr lang="en-US" sz="1200" cap="all" dirty="0" smtClean="0">
                <a:solidFill>
                  <a:srgbClr val="FFFFFF"/>
                </a:solidFill>
                <a:latin typeface="+mn-lt"/>
              </a:rPr>
              <a:t>Cancer</a:t>
            </a:r>
            <a:endParaRPr lang="en-US" sz="1200" cap="all" dirty="0">
              <a:solidFill>
                <a:srgbClr val="FFFFFF"/>
              </a:solidFill>
              <a:latin typeface="+mn-lt"/>
            </a:endParaRPr>
          </a:p>
        </p:txBody>
      </p:sp>
      <p:sp>
        <p:nvSpPr>
          <p:cNvPr id="230" name="10-Point Star 229"/>
          <p:cNvSpPr/>
          <p:nvPr/>
        </p:nvSpPr>
        <p:spPr>
          <a:xfrm>
            <a:off x="5595554" y="2302202"/>
            <a:ext cx="182880" cy="182880"/>
          </a:xfrm>
          <a:prstGeom prst="star10">
            <a:avLst/>
          </a:prstGeom>
          <a:noFill/>
          <a:ln w="19050">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TextBox 230"/>
          <p:cNvSpPr txBox="1"/>
          <p:nvPr/>
        </p:nvSpPr>
        <p:spPr>
          <a:xfrm>
            <a:off x="4615547" y="1958970"/>
            <a:ext cx="1055113" cy="646331"/>
          </a:xfrm>
          <a:prstGeom prst="rect">
            <a:avLst/>
          </a:prstGeom>
          <a:noFill/>
        </p:spPr>
        <p:txBody>
          <a:bodyPr wrap="square" rtlCol="0">
            <a:spAutoFit/>
          </a:bodyPr>
          <a:lstStyle/>
          <a:p>
            <a:pPr algn="ctr"/>
            <a:r>
              <a:rPr lang="en-US" sz="1200" cap="small" dirty="0" err="1" smtClean="0">
                <a:solidFill>
                  <a:srgbClr val="99CCFF"/>
                </a:solidFill>
                <a:latin typeface="+mn-lt"/>
              </a:rPr>
              <a:t>Praesepe</a:t>
            </a:r>
            <a:r>
              <a:rPr lang="en-US" sz="1200" cap="small" dirty="0" smtClean="0">
                <a:solidFill>
                  <a:srgbClr val="99CCFF"/>
                </a:solidFill>
                <a:latin typeface="+mn-lt"/>
              </a:rPr>
              <a:t> Star Cluster</a:t>
            </a:r>
            <a:endParaRPr lang="en-US" sz="1200" cap="small" dirty="0">
              <a:solidFill>
                <a:srgbClr val="99CCFF"/>
              </a:solidFill>
              <a:latin typeface="+mn-lt"/>
            </a:endParaRPr>
          </a:p>
        </p:txBody>
      </p:sp>
      <p:sp>
        <p:nvSpPr>
          <p:cNvPr id="232" name="TextBox 231"/>
          <p:cNvSpPr txBox="1"/>
          <p:nvPr/>
        </p:nvSpPr>
        <p:spPr>
          <a:xfrm>
            <a:off x="6670569" y="1573230"/>
            <a:ext cx="949212" cy="276999"/>
          </a:xfrm>
          <a:prstGeom prst="rect">
            <a:avLst/>
          </a:prstGeom>
          <a:noFill/>
        </p:spPr>
        <p:txBody>
          <a:bodyPr wrap="square" rtlCol="0">
            <a:spAutoFit/>
          </a:bodyPr>
          <a:lstStyle/>
          <a:p>
            <a:pPr algn="ctr"/>
            <a:r>
              <a:rPr lang="en-US" sz="1200" cap="all" dirty="0" smtClean="0">
                <a:solidFill>
                  <a:srgbClr val="FFFFFF"/>
                </a:solidFill>
                <a:latin typeface="+mn-lt"/>
              </a:rPr>
              <a:t>Gemini</a:t>
            </a:r>
            <a:endParaRPr lang="en-US" sz="1200" cap="all" dirty="0">
              <a:solidFill>
                <a:srgbClr val="FFFFFF"/>
              </a:solidFill>
              <a:latin typeface="+mn-lt"/>
            </a:endParaRPr>
          </a:p>
        </p:txBody>
      </p:sp>
      <p:sp>
        <p:nvSpPr>
          <p:cNvPr id="233" name="TextBox 232"/>
          <p:cNvSpPr txBox="1"/>
          <p:nvPr/>
        </p:nvSpPr>
        <p:spPr>
          <a:xfrm>
            <a:off x="8007024" y="2561203"/>
            <a:ext cx="949212" cy="276999"/>
          </a:xfrm>
          <a:prstGeom prst="rect">
            <a:avLst/>
          </a:prstGeom>
          <a:noFill/>
        </p:spPr>
        <p:txBody>
          <a:bodyPr wrap="square" rtlCol="0">
            <a:spAutoFit/>
          </a:bodyPr>
          <a:lstStyle/>
          <a:p>
            <a:pPr algn="ctr"/>
            <a:r>
              <a:rPr lang="en-US" sz="1200" cap="all" dirty="0" smtClean="0">
                <a:solidFill>
                  <a:srgbClr val="FFFFFF"/>
                </a:solidFill>
                <a:latin typeface="+mn-lt"/>
              </a:rPr>
              <a:t>Orion</a:t>
            </a:r>
            <a:endParaRPr lang="en-US" sz="1200" cap="all" dirty="0">
              <a:solidFill>
                <a:srgbClr val="FFFFFF"/>
              </a:solidFill>
              <a:latin typeface="+mn-lt"/>
            </a:endParaRPr>
          </a:p>
        </p:txBody>
      </p:sp>
      <p:sp>
        <p:nvSpPr>
          <p:cNvPr id="234" name="TextBox 233"/>
          <p:cNvSpPr txBox="1"/>
          <p:nvPr/>
        </p:nvSpPr>
        <p:spPr>
          <a:xfrm>
            <a:off x="6238002" y="4502333"/>
            <a:ext cx="949212" cy="461665"/>
          </a:xfrm>
          <a:prstGeom prst="rect">
            <a:avLst/>
          </a:prstGeom>
          <a:noFill/>
        </p:spPr>
        <p:txBody>
          <a:bodyPr wrap="square" rtlCol="0">
            <a:spAutoFit/>
          </a:bodyPr>
          <a:lstStyle/>
          <a:p>
            <a:pPr algn="ctr"/>
            <a:r>
              <a:rPr lang="en-US" sz="1200" cap="all" dirty="0" err="1" smtClean="0">
                <a:solidFill>
                  <a:srgbClr val="FFFFFF"/>
                </a:solidFill>
                <a:latin typeface="+mn-lt"/>
              </a:rPr>
              <a:t>Canis</a:t>
            </a:r>
            <a:r>
              <a:rPr lang="en-US" sz="1200" cap="all" dirty="0" smtClean="0">
                <a:solidFill>
                  <a:srgbClr val="FFFFFF"/>
                </a:solidFill>
                <a:latin typeface="+mn-lt"/>
              </a:rPr>
              <a:t> Major</a:t>
            </a:r>
            <a:endParaRPr lang="en-US" sz="1200" cap="all" dirty="0">
              <a:solidFill>
                <a:srgbClr val="FFFFFF"/>
              </a:solidFill>
              <a:latin typeface="+mn-lt"/>
            </a:endParaRPr>
          </a:p>
        </p:txBody>
      </p:sp>
      <p:sp>
        <p:nvSpPr>
          <p:cNvPr id="235" name="TextBox 234"/>
          <p:cNvSpPr txBox="1"/>
          <p:nvPr/>
        </p:nvSpPr>
        <p:spPr>
          <a:xfrm>
            <a:off x="2485477" y="4788582"/>
            <a:ext cx="910163" cy="276999"/>
          </a:xfrm>
          <a:prstGeom prst="rect">
            <a:avLst/>
          </a:prstGeom>
          <a:noFill/>
        </p:spPr>
        <p:txBody>
          <a:bodyPr wrap="square" rtlCol="0">
            <a:spAutoFit/>
          </a:bodyPr>
          <a:lstStyle/>
          <a:p>
            <a:pPr algn="l"/>
            <a:r>
              <a:rPr lang="en-US" sz="1200" dirty="0" smtClean="0">
                <a:solidFill>
                  <a:srgbClr val="FFFFFF"/>
                </a:solidFill>
                <a:latin typeface="+mn-lt"/>
              </a:rPr>
              <a:t>Spica</a:t>
            </a:r>
            <a:endParaRPr lang="en-US" sz="1200" dirty="0">
              <a:solidFill>
                <a:srgbClr val="FFFFFF"/>
              </a:solidFill>
              <a:latin typeface="+mn-lt"/>
            </a:endParaRPr>
          </a:p>
        </p:txBody>
      </p:sp>
      <p:sp>
        <p:nvSpPr>
          <p:cNvPr id="237" name="TextBox 236"/>
          <p:cNvSpPr txBox="1"/>
          <p:nvPr/>
        </p:nvSpPr>
        <p:spPr>
          <a:xfrm>
            <a:off x="4561142" y="2744464"/>
            <a:ext cx="909063" cy="276999"/>
          </a:xfrm>
          <a:prstGeom prst="rect">
            <a:avLst/>
          </a:prstGeom>
          <a:noFill/>
        </p:spPr>
        <p:txBody>
          <a:bodyPr wrap="square" rtlCol="0">
            <a:spAutoFit/>
          </a:bodyPr>
          <a:lstStyle/>
          <a:p>
            <a:pPr algn="ctr"/>
            <a:r>
              <a:rPr lang="en-US" sz="1200" cap="small" dirty="0" smtClean="0">
                <a:solidFill>
                  <a:srgbClr val="FF0000"/>
                </a:solidFill>
                <a:latin typeface="+mn-lt"/>
              </a:rPr>
              <a:t>Mars</a:t>
            </a:r>
            <a:endParaRPr lang="en-US" sz="1200" cap="small" dirty="0">
              <a:solidFill>
                <a:srgbClr val="FF0000"/>
              </a:solidFill>
              <a:latin typeface="+mn-lt"/>
            </a:endParaRPr>
          </a:p>
        </p:txBody>
      </p:sp>
      <p:sp>
        <p:nvSpPr>
          <p:cNvPr id="238" name="TextBox 237"/>
          <p:cNvSpPr txBox="1"/>
          <p:nvPr/>
        </p:nvSpPr>
        <p:spPr>
          <a:xfrm>
            <a:off x="5927518" y="2448925"/>
            <a:ext cx="909063" cy="276999"/>
          </a:xfrm>
          <a:prstGeom prst="rect">
            <a:avLst/>
          </a:prstGeom>
          <a:noFill/>
        </p:spPr>
        <p:txBody>
          <a:bodyPr wrap="square" rtlCol="0">
            <a:spAutoFit/>
          </a:bodyPr>
          <a:lstStyle/>
          <a:p>
            <a:pPr algn="ctr"/>
            <a:r>
              <a:rPr lang="en-US" sz="1200" cap="small" dirty="0" smtClean="0">
                <a:solidFill>
                  <a:srgbClr val="666699"/>
                </a:solidFill>
                <a:latin typeface="+mn-lt"/>
              </a:rPr>
              <a:t>Venus</a:t>
            </a:r>
            <a:endParaRPr lang="en-US" sz="1200" cap="small" dirty="0">
              <a:solidFill>
                <a:srgbClr val="666699"/>
              </a:solidFill>
              <a:latin typeface="+mn-lt"/>
            </a:endParaRPr>
          </a:p>
        </p:txBody>
      </p:sp>
      <p:sp>
        <p:nvSpPr>
          <p:cNvPr id="239" name="Freeform 238"/>
          <p:cNvSpPr/>
          <p:nvPr/>
        </p:nvSpPr>
        <p:spPr bwMode="auto">
          <a:xfrm>
            <a:off x="1588293" y="1652587"/>
            <a:ext cx="7543801" cy="3971925"/>
          </a:xfrm>
          <a:custGeom>
            <a:avLst/>
            <a:gdLst>
              <a:gd name="connsiteX0" fmla="*/ 0 w 7524750"/>
              <a:gd name="connsiteY0" fmla="*/ 3971925 h 3971925"/>
              <a:gd name="connsiteX1" fmla="*/ 781050 w 7524750"/>
              <a:gd name="connsiteY1" fmla="*/ 3238500 h 3971925"/>
              <a:gd name="connsiteX2" fmla="*/ 1704975 w 7524750"/>
              <a:gd name="connsiteY2" fmla="*/ 2486025 h 3971925"/>
              <a:gd name="connsiteX3" fmla="*/ 2600325 w 7524750"/>
              <a:gd name="connsiteY3" fmla="*/ 1876425 h 3971925"/>
              <a:gd name="connsiteX4" fmla="*/ 3790950 w 7524750"/>
              <a:gd name="connsiteY4" fmla="*/ 1209675 h 3971925"/>
              <a:gd name="connsiteX5" fmla="*/ 4800600 w 7524750"/>
              <a:gd name="connsiteY5" fmla="*/ 771525 h 3971925"/>
              <a:gd name="connsiteX6" fmla="*/ 6010275 w 7524750"/>
              <a:gd name="connsiteY6" fmla="*/ 352425 h 3971925"/>
              <a:gd name="connsiteX7" fmla="*/ 7524750 w 7524750"/>
              <a:gd name="connsiteY7" fmla="*/ 0 h 3971925"/>
              <a:gd name="connsiteX8" fmla="*/ 7524750 w 7524750"/>
              <a:gd name="connsiteY8" fmla="*/ 0 h 3971925"/>
              <a:gd name="connsiteX0" fmla="*/ 0 w 7643959"/>
              <a:gd name="connsiteY0" fmla="*/ 3994594 h 3994594"/>
              <a:gd name="connsiteX1" fmla="*/ 781050 w 7643959"/>
              <a:gd name="connsiteY1" fmla="*/ 3261169 h 3994594"/>
              <a:gd name="connsiteX2" fmla="*/ 1704975 w 7643959"/>
              <a:gd name="connsiteY2" fmla="*/ 2508694 h 3994594"/>
              <a:gd name="connsiteX3" fmla="*/ 2600325 w 7643959"/>
              <a:gd name="connsiteY3" fmla="*/ 1899094 h 3994594"/>
              <a:gd name="connsiteX4" fmla="*/ 3790950 w 7643959"/>
              <a:gd name="connsiteY4" fmla="*/ 1232344 h 3994594"/>
              <a:gd name="connsiteX5" fmla="*/ 4800600 w 7643959"/>
              <a:gd name="connsiteY5" fmla="*/ 794194 h 3994594"/>
              <a:gd name="connsiteX6" fmla="*/ 6010275 w 7643959"/>
              <a:gd name="connsiteY6" fmla="*/ 375094 h 3994594"/>
              <a:gd name="connsiteX7" fmla="*/ 7524750 w 7643959"/>
              <a:gd name="connsiteY7" fmla="*/ 22669 h 3994594"/>
              <a:gd name="connsiteX8" fmla="*/ 7550944 w 7643959"/>
              <a:gd name="connsiteY8" fmla="*/ 36956 h 3994594"/>
              <a:gd name="connsiteX0" fmla="*/ 0 w 7550944"/>
              <a:gd name="connsiteY0" fmla="*/ 3957638 h 3957638"/>
              <a:gd name="connsiteX1" fmla="*/ 781050 w 7550944"/>
              <a:gd name="connsiteY1" fmla="*/ 3224213 h 3957638"/>
              <a:gd name="connsiteX2" fmla="*/ 1704975 w 7550944"/>
              <a:gd name="connsiteY2" fmla="*/ 2471738 h 3957638"/>
              <a:gd name="connsiteX3" fmla="*/ 2600325 w 7550944"/>
              <a:gd name="connsiteY3" fmla="*/ 1862138 h 3957638"/>
              <a:gd name="connsiteX4" fmla="*/ 3790950 w 7550944"/>
              <a:gd name="connsiteY4" fmla="*/ 1195388 h 3957638"/>
              <a:gd name="connsiteX5" fmla="*/ 4800600 w 7550944"/>
              <a:gd name="connsiteY5" fmla="*/ 757238 h 3957638"/>
              <a:gd name="connsiteX6" fmla="*/ 6010275 w 7550944"/>
              <a:gd name="connsiteY6" fmla="*/ 338138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600325 w 7550944"/>
              <a:gd name="connsiteY3" fmla="*/ 1862138 h 3957638"/>
              <a:gd name="connsiteX4" fmla="*/ 3790950 w 7550944"/>
              <a:gd name="connsiteY4" fmla="*/ 1195388 h 3957638"/>
              <a:gd name="connsiteX5" fmla="*/ 4800600 w 7550944"/>
              <a:gd name="connsiteY5" fmla="*/ 757238 h 3957638"/>
              <a:gd name="connsiteX6" fmla="*/ 6012656 w 7550944"/>
              <a:gd name="connsiteY6" fmla="*/ 161926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600325 w 7550944"/>
              <a:gd name="connsiteY3" fmla="*/ 1862138 h 3957638"/>
              <a:gd name="connsiteX4" fmla="*/ 3790950 w 7550944"/>
              <a:gd name="connsiteY4" fmla="*/ 1195388 h 3957638"/>
              <a:gd name="connsiteX5" fmla="*/ 4800600 w 7550944"/>
              <a:gd name="connsiteY5" fmla="*/ 757238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600325 w 7550944"/>
              <a:gd name="connsiteY3" fmla="*/ 1862138 h 3957638"/>
              <a:gd name="connsiteX4" fmla="*/ 3790950 w 7550944"/>
              <a:gd name="connsiteY4" fmla="*/ 1195388 h 3957638"/>
              <a:gd name="connsiteX5" fmla="*/ 4931568 w 7550944"/>
              <a:gd name="connsiteY5" fmla="*/ 447675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600325 w 7550944"/>
              <a:gd name="connsiteY3" fmla="*/ 1862138 h 3957638"/>
              <a:gd name="connsiteX4" fmla="*/ 3790950 w 7550944"/>
              <a:gd name="connsiteY4" fmla="*/ 1195388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600325 w 7550944"/>
              <a:gd name="connsiteY3" fmla="*/ 1862138 h 3957638"/>
              <a:gd name="connsiteX4" fmla="*/ 3752850 w 7550944"/>
              <a:gd name="connsiteY4" fmla="*/ 1131094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600325 w 7550944"/>
              <a:gd name="connsiteY3" fmla="*/ 1862138 h 3957638"/>
              <a:gd name="connsiteX4" fmla="*/ 3810000 w 7550944"/>
              <a:gd name="connsiteY4" fmla="*/ 1200150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507457 w 7550944"/>
              <a:gd name="connsiteY3" fmla="*/ 1762125 h 3957638"/>
              <a:gd name="connsiteX4" fmla="*/ 3810000 w 7550944"/>
              <a:gd name="connsiteY4" fmla="*/ 1200150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586038 w 7550944"/>
              <a:gd name="connsiteY3" fmla="*/ 1881187 h 3957638"/>
              <a:gd name="connsiteX4" fmla="*/ 3810000 w 7550944"/>
              <a:gd name="connsiteY4" fmla="*/ 1200150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633538 w 7550944"/>
              <a:gd name="connsiteY2" fmla="*/ 2247901 h 3957638"/>
              <a:gd name="connsiteX3" fmla="*/ 2586038 w 7550944"/>
              <a:gd name="connsiteY3" fmla="*/ 1881187 h 3957638"/>
              <a:gd name="connsiteX4" fmla="*/ 3810000 w 7550944"/>
              <a:gd name="connsiteY4" fmla="*/ 1200150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809750 w 7550944"/>
              <a:gd name="connsiteY2" fmla="*/ 2409826 h 3957638"/>
              <a:gd name="connsiteX3" fmla="*/ 2586038 w 7550944"/>
              <a:gd name="connsiteY3" fmla="*/ 1881187 h 3957638"/>
              <a:gd name="connsiteX4" fmla="*/ 3810000 w 7550944"/>
              <a:gd name="connsiteY4" fmla="*/ 1200150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28662 w 7550944"/>
              <a:gd name="connsiteY1" fmla="*/ 3162300 h 3957638"/>
              <a:gd name="connsiteX2" fmla="*/ 1809750 w 7550944"/>
              <a:gd name="connsiteY2" fmla="*/ 2409826 h 3957638"/>
              <a:gd name="connsiteX3" fmla="*/ 2586038 w 7550944"/>
              <a:gd name="connsiteY3" fmla="*/ 1881187 h 3957638"/>
              <a:gd name="connsiteX4" fmla="*/ 3810000 w 7550944"/>
              <a:gd name="connsiteY4" fmla="*/ 1200150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90575 w 7550944"/>
              <a:gd name="connsiteY1" fmla="*/ 3221831 h 3957638"/>
              <a:gd name="connsiteX2" fmla="*/ 1809750 w 7550944"/>
              <a:gd name="connsiteY2" fmla="*/ 2409826 h 3957638"/>
              <a:gd name="connsiteX3" fmla="*/ 2586038 w 7550944"/>
              <a:gd name="connsiteY3" fmla="*/ 1881187 h 3957638"/>
              <a:gd name="connsiteX4" fmla="*/ 3810000 w 7550944"/>
              <a:gd name="connsiteY4" fmla="*/ 1200150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43801"/>
              <a:gd name="connsiteY0" fmla="*/ 3971925 h 3971925"/>
              <a:gd name="connsiteX1" fmla="*/ 783432 w 7543801"/>
              <a:gd name="connsiteY1" fmla="*/ 3221831 h 3971925"/>
              <a:gd name="connsiteX2" fmla="*/ 1802607 w 7543801"/>
              <a:gd name="connsiteY2" fmla="*/ 2409826 h 3971925"/>
              <a:gd name="connsiteX3" fmla="*/ 2578895 w 7543801"/>
              <a:gd name="connsiteY3" fmla="*/ 1881187 h 3971925"/>
              <a:gd name="connsiteX4" fmla="*/ 3802857 w 7543801"/>
              <a:gd name="connsiteY4" fmla="*/ 1200150 h 3971925"/>
              <a:gd name="connsiteX5" fmla="*/ 5038725 w 7543801"/>
              <a:gd name="connsiteY5" fmla="*/ 669132 h 3971925"/>
              <a:gd name="connsiteX6" fmla="*/ 6386513 w 7543801"/>
              <a:gd name="connsiteY6" fmla="*/ 247651 h 3971925"/>
              <a:gd name="connsiteX7" fmla="*/ 7543801 w 7543801"/>
              <a:gd name="connsiteY7" fmla="*/ 0 h 397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43801" h="3971925">
                <a:moveTo>
                  <a:pt x="0" y="3971925"/>
                </a:moveTo>
                <a:cubicBezTo>
                  <a:pt x="248444" y="3729037"/>
                  <a:pt x="482998" y="3482181"/>
                  <a:pt x="783432" y="3221831"/>
                </a:cubicBezTo>
                <a:cubicBezTo>
                  <a:pt x="1083866" y="2961481"/>
                  <a:pt x="1503363" y="2633267"/>
                  <a:pt x="1802607" y="2409826"/>
                </a:cubicBezTo>
                <a:cubicBezTo>
                  <a:pt x="2101851" y="2186385"/>
                  <a:pt x="2245520" y="2082800"/>
                  <a:pt x="2578895" y="1881187"/>
                </a:cubicBezTo>
                <a:cubicBezTo>
                  <a:pt x="2912270" y="1679574"/>
                  <a:pt x="3392885" y="1402159"/>
                  <a:pt x="3802857" y="1200150"/>
                </a:cubicBezTo>
                <a:cubicBezTo>
                  <a:pt x="4212829" y="998141"/>
                  <a:pt x="4608116" y="827882"/>
                  <a:pt x="5038725" y="669132"/>
                </a:cubicBezTo>
                <a:cubicBezTo>
                  <a:pt x="5469334" y="510382"/>
                  <a:pt x="5969000" y="359173"/>
                  <a:pt x="6386513" y="247651"/>
                </a:cubicBezTo>
                <a:cubicBezTo>
                  <a:pt x="6804026" y="136129"/>
                  <a:pt x="7222828" y="70445"/>
                  <a:pt x="7543801" y="0"/>
                </a:cubicBezTo>
              </a:path>
            </a:pathLst>
          </a:custGeom>
          <a:noFill/>
          <a:ln w="19050" cap="flat" cmpd="sng" algn="ctr">
            <a:solidFill>
              <a:srgbClr val="FFCC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40" name="Freeform 239"/>
          <p:cNvSpPr/>
          <p:nvPr/>
        </p:nvSpPr>
        <p:spPr bwMode="auto">
          <a:xfrm>
            <a:off x="242887" y="3589541"/>
            <a:ext cx="8893969" cy="1451565"/>
          </a:xfrm>
          <a:custGeom>
            <a:avLst/>
            <a:gdLst>
              <a:gd name="connsiteX0" fmla="*/ 0 w 8896350"/>
              <a:gd name="connsiteY0" fmla="*/ 1451745 h 1451745"/>
              <a:gd name="connsiteX1" fmla="*/ 1095375 w 8896350"/>
              <a:gd name="connsiteY1" fmla="*/ 1042170 h 1451745"/>
              <a:gd name="connsiteX2" fmla="*/ 2428875 w 8896350"/>
              <a:gd name="connsiteY2" fmla="*/ 632595 h 1451745"/>
              <a:gd name="connsiteX3" fmla="*/ 3571875 w 8896350"/>
              <a:gd name="connsiteY3" fmla="*/ 384945 h 1451745"/>
              <a:gd name="connsiteX4" fmla="*/ 4686300 w 8896350"/>
              <a:gd name="connsiteY4" fmla="*/ 194445 h 1451745"/>
              <a:gd name="connsiteX5" fmla="*/ 5734050 w 8896350"/>
              <a:gd name="connsiteY5" fmla="*/ 70620 h 1451745"/>
              <a:gd name="connsiteX6" fmla="*/ 6810375 w 8896350"/>
              <a:gd name="connsiteY6" fmla="*/ 3945 h 1451745"/>
              <a:gd name="connsiteX7" fmla="*/ 7972425 w 8896350"/>
              <a:gd name="connsiteY7" fmla="*/ 13470 h 1451745"/>
              <a:gd name="connsiteX8" fmla="*/ 8896350 w 8896350"/>
              <a:gd name="connsiteY8" fmla="*/ 61095 h 1451745"/>
              <a:gd name="connsiteX0" fmla="*/ 0 w 8882063"/>
              <a:gd name="connsiteY0" fmla="*/ 1463651 h 1463651"/>
              <a:gd name="connsiteX1" fmla="*/ 1081088 w 8882063"/>
              <a:gd name="connsiteY1" fmla="*/ 1042170 h 1463651"/>
              <a:gd name="connsiteX2" fmla="*/ 2414588 w 8882063"/>
              <a:gd name="connsiteY2" fmla="*/ 632595 h 1463651"/>
              <a:gd name="connsiteX3" fmla="*/ 3557588 w 8882063"/>
              <a:gd name="connsiteY3" fmla="*/ 384945 h 1463651"/>
              <a:gd name="connsiteX4" fmla="*/ 4672013 w 8882063"/>
              <a:gd name="connsiteY4" fmla="*/ 194445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062038 w 8882063"/>
              <a:gd name="connsiteY1" fmla="*/ 949301 h 1463651"/>
              <a:gd name="connsiteX2" fmla="*/ 2414588 w 8882063"/>
              <a:gd name="connsiteY2" fmla="*/ 632595 h 1463651"/>
              <a:gd name="connsiteX3" fmla="*/ 3557588 w 8882063"/>
              <a:gd name="connsiteY3" fmla="*/ 384945 h 1463651"/>
              <a:gd name="connsiteX4" fmla="*/ 4672013 w 8882063"/>
              <a:gd name="connsiteY4" fmla="*/ 194445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114425 w 8882063"/>
              <a:gd name="connsiteY1" fmla="*/ 1044551 h 1463651"/>
              <a:gd name="connsiteX2" fmla="*/ 2414588 w 8882063"/>
              <a:gd name="connsiteY2" fmla="*/ 632595 h 1463651"/>
              <a:gd name="connsiteX3" fmla="*/ 3557588 w 8882063"/>
              <a:gd name="connsiteY3" fmla="*/ 384945 h 1463651"/>
              <a:gd name="connsiteX4" fmla="*/ 4672013 w 8882063"/>
              <a:gd name="connsiteY4" fmla="*/ 194445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114425 w 8882063"/>
              <a:gd name="connsiteY1" fmla="*/ 1044551 h 1463651"/>
              <a:gd name="connsiteX2" fmla="*/ 2409825 w 8882063"/>
              <a:gd name="connsiteY2" fmla="*/ 601639 h 1463651"/>
              <a:gd name="connsiteX3" fmla="*/ 3557588 w 8882063"/>
              <a:gd name="connsiteY3" fmla="*/ 384945 h 1463651"/>
              <a:gd name="connsiteX4" fmla="*/ 4672013 w 8882063"/>
              <a:gd name="connsiteY4" fmla="*/ 194445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114425 w 8882063"/>
              <a:gd name="connsiteY1" fmla="*/ 1044551 h 1463651"/>
              <a:gd name="connsiteX2" fmla="*/ 2421731 w 8882063"/>
              <a:gd name="connsiteY2" fmla="*/ 651645 h 1463651"/>
              <a:gd name="connsiteX3" fmla="*/ 3557588 w 8882063"/>
              <a:gd name="connsiteY3" fmla="*/ 384945 h 1463651"/>
              <a:gd name="connsiteX4" fmla="*/ 4672013 w 8882063"/>
              <a:gd name="connsiteY4" fmla="*/ 194445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114425 w 8882063"/>
              <a:gd name="connsiteY1" fmla="*/ 1044551 h 1463651"/>
              <a:gd name="connsiteX2" fmla="*/ 2421731 w 8882063"/>
              <a:gd name="connsiteY2" fmla="*/ 651645 h 1463651"/>
              <a:gd name="connsiteX3" fmla="*/ 3552826 w 8882063"/>
              <a:gd name="connsiteY3" fmla="*/ 342082 h 1463651"/>
              <a:gd name="connsiteX4" fmla="*/ 4672013 w 8882063"/>
              <a:gd name="connsiteY4" fmla="*/ 194445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114425 w 8882063"/>
              <a:gd name="connsiteY1" fmla="*/ 1044551 h 1463651"/>
              <a:gd name="connsiteX2" fmla="*/ 2421731 w 8882063"/>
              <a:gd name="connsiteY2" fmla="*/ 651645 h 1463651"/>
              <a:gd name="connsiteX3" fmla="*/ 3552826 w 8882063"/>
              <a:gd name="connsiteY3" fmla="*/ 392089 h 1463651"/>
              <a:gd name="connsiteX4" fmla="*/ 4672013 w 8882063"/>
              <a:gd name="connsiteY4" fmla="*/ 194445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114425 w 8882063"/>
              <a:gd name="connsiteY1" fmla="*/ 1044551 h 1463651"/>
              <a:gd name="connsiteX2" fmla="*/ 2421731 w 8882063"/>
              <a:gd name="connsiteY2" fmla="*/ 651645 h 1463651"/>
              <a:gd name="connsiteX3" fmla="*/ 3552826 w 8882063"/>
              <a:gd name="connsiteY3" fmla="*/ 392089 h 1463651"/>
              <a:gd name="connsiteX4" fmla="*/ 4667250 w 8882063"/>
              <a:gd name="connsiteY4" fmla="*/ 130151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114425 w 8882063"/>
              <a:gd name="connsiteY1" fmla="*/ 1044551 h 1463651"/>
              <a:gd name="connsiteX2" fmla="*/ 2421731 w 8882063"/>
              <a:gd name="connsiteY2" fmla="*/ 651645 h 1463651"/>
              <a:gd name="connsiteX3" fmla="*/ 3552826 w 8882063"/>
              <a:gd name="connsiteY3" fmla="*/ 392089 h 1463651"/>
              <a:gd name="connsiteX4" fmla="*/ 4662488 w 8882063"/>
              <a:gd name="connsiteY4" fmla="*/ 201588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59706 h 1459706"/>
              <a:gd name="connsiteX1" fmla="*/ 1114425 w 8882063"/>
              <a:gd name="connsiteY1" fmla="*/ 1040606 h 1459706"/>
              <a:gd name="connsiteX2" fmla="*/ 2421731 w 8882063"/>
              <a:gd name="connsiteY2" fmla="*/ 647700 h 1459706"/>
              <a:gd name="connsiteX3" fmla="*/ 3552826 w 8882063"/>
              <a:gd name="connsiteY3" fmla="*/ 388144 h 1459706"/>
              <a:gd name="connsiteX4" fmla="*/ 4662488 w 8882063"/>
              <a:gd name="connsiteY4" fmla="*/ 197643 h 1459706"/>
              <a:gd name="connsiteX5" fmla="*/ 5719763 w 8882063"/>
              <a:gd name="connsiteY5" fmla="*/ 28575 h 1459706"/>
              <a:gd name="connsiteX6" fmla="*/ 6796088 w 8882063"/>
              <a:gd name="connsiteY6" fmla="*/ 0 h 1459706"/>
              <a:gd name="connsiteX7" fmla="*/ 7958138 w 8882063"/>
              <a:gd name="connsiteY7" fmla="*/ 9525 h 1459706"/>
              <a:gd name="connsiteX8" fmla="*/ 8882063 w 8882063"/>
              <a:gd name="connsiteY8" fmla="*/ 57150 h 1459706"/>
              <a:gd name="connsiteX0" fmla="*/ 0 w 8882063"/>
              <a:gd name="connsiteY0" fmla="*/ 1463526 h 1463526"/>
              <a:gd name="connsiteX1" fmla="*/ 1114425 w 8882063"/>
              <a:gd name="connsiteY1" fmla="*/ 1044426 h 1463526"/>
              <a:gd name="connsiteX2" fmla="*/ 2421731 w 8882063"/>
              <a:gd name="connsiteY2" fmla="*/ 651520 h 1463526"/>
              <a:gd name="connsiteX3" fmla="*/ 3552826 w 8882063"/>
              <a:gd name="connsiteY3" fmla="*/ 391964 h 1463526"/>
              <a:gd name="connsiteX4" fmla="*/ 4662488 w 8882063"/>
              <a:gd name="connsiteY4" fmla="*/ 201463 h 1463526"/>
              <a:gd name="connsiteX5" fmla="*/ 5726906 w 8882063"/>
              <a:gd name="connsiteY5" fmla="*/ 82401 h 1463526"/>
              <a:gd name="connsiteX6" fmla="*/ 6796088 w 8882063"/>
              <a:gd name="connsiteY6" fmla="*/ 3820 h 1463526"/>
              <a:gd name="connsiteX7" fmla="*/ 7958138 w 8882063"/>
              <a:gd name="connsiteY7" fmla="*/ 13345 h 1463526"/>
              <a:gd name="connsiteX8" fmla="*/ 8882063 w 8882063"/>
              <a:gd name="connsiteY8" fmla="*/ 60970 h 1463526"/>
              <a:gd name="connsiteX0" fmla="*/ 0 w 8882063"/>
              <a:gd name="connsiteY0" fmla="*/ 1462534 h 1462534"/>
              <a:gd name="connsiteX1" fmla="*/ 1114425 w 8882063"/>
              <a:gd name="connsiteY1" fmla="*/ 1043434 h 1462534"/>
              <a:gd name="connsiteX2" fmla="*/ 2421731 w 8882063"/>
              <a:gd name="connsiteY2" fmla="*/ 650528 h 1462534"/>
              <a:gd name="connsiteX3" fmla="*/ 3552826 w 8882063"/>
              <a:gd name="connsiteY3" fmla="*/ 390972 h 1462534"/>
              <a:gd name="connsiteX4" fmla="*/ 4662488 w 8882063"/>
              <a:gd name="connsiteY4" fmla="*/ 200471 h 1462534"/>
              <a:gd name="connsiteX5" fmla="*/ 5726906 w 8882063"/>
              <a:gd name="connsiteY5" fmla="*/ 81409 h 1462534"/>
              <a:gd name="connsiteX6" fmla="*/ 6807994 w 8882063"/>
              <a:gd name="connsiteY6" fmla="*/ 300484 h 1462534"/>
              <a:gd name="connsiteX7" fmla="*/ 7958138 w 8882063"/>
              <a:gd name="connsiteY7" fmla="*/ 12353 h 1462534"/>
              <a:gd name="connsiteX8" fmla="*/ 8882063 w 8882063"/>
              <a:gd name="connsiteY8" fmla="*/ 59978 h 1462534"/>
              <a:gd name="connsiteX0" fmla="*/ 0 w 8882063"/>
              <a:gd name="connsiteY0" fmla="*/ 1454930 h 1454930"/>
              <a:gd name="connsiteX1" fmla="*/ 1114425 w 8882063"/>
              <a:gd name="connsiteY1" fmla="*/ 1035830 h 1454930"/>
              <a:gd name="connsiteX2" fmla="*/ 2421731 w 8882063"/>
              <a:gd name="connsiteY2" fmla="*/ 642924 h 1454930"/>
              <a:gd name="connsiteX3" fmla="*/ 3552826 w 8882063"/>
              <a:gd name="connsiteY3" fmla="*/ 383368 h 1454930"/>
              <a:gd name="connsiteX4" fmla="*/ 4662488 w 8882063"/>
              <a:gd name="connsiteY4" fmla="*/ 192867 h 1454930"/>
              <a:gd name="connsiteX5" fmla="*/ 5726906 w 8882063"/>
              <a:gd name="connsiteY5" fmla="*/ 73805 h 1454930"/>
              <a:gd name="connsiteX6" fmla="*/ 6829425 w 8882063"/>
              <a:gd name="connsiteY6" fmla="*/ 9511 h 1454930"/>
              <a:gd name="connsiteX7" fmla="*/ 7958138 w 8882063"/>
              <a:gd name="connsiteY7" fmla="*/ 4749 h 1454930"/>
              <a:gd name="connsiteX8" fmla="*/ 8882063 w 8882063"/>
              <a:gd name="connsiteY8" fmla="*/ 52374 h 1454930"/>
              <a:gd name="connsiteX0" fmla="*/ 0 w 8882063"/>
              <a:gd name="connsiteY0" fmla="*/ 1477751 h 1477751"/>
              <a:gd name="connsiteX1" fmla="*/ 1114425 w 8882063"/>
              <a:gd name="connsiteY1" fmla="*/ 1058651 h 1477751"/>
              <a:gd name="connsiteX2" fmla="*/ 2421731 w 8882063"/>
              <a:gd name="connsiteY2" fmla="*/ 665745 h 1477751"/>
              <a:gd name="connsiteX3" fmla="*/ 3552826 w 8882063"/>
              <a:gd name="connsiteY3" fmla="*/ 406189 h 1477751"/>
              <a:gd name="connsiteX4" fmla="*/ 4662488 w 8882063"/>
              <a:gd name="connsiteY4" fmla="*/ 215688 h 1477751"/>
              <a:gd name="connsiteX5" fmla="*/ 5726906 w 8882063"/>
              <a:gd name="connsiteY5" fmla="*/ 96626 h 1477751"/>
              <a:gd name="connsiteX6" fmla="*/ 6829425 w 8882063"/>
              <a:gd name="connsiteY6" fmla="*/ 32332 h 1477751"/>
              <a:gd name="connsiteX7" fmla="*/ 7958138 w 8882063"/>
              <a:gd name="connsiteY7" fmla="*/ 1376 h 1477751"/>
              <a:gd name="connsiteX8" fmla="*/ 8882063 w 8882063"/>
              <a:gd name="connsiteY8" fmla="*/ 75195 h 1477751"/>
              <a:gd name="connsiteX0" fmla="*/ 0 w 8882063"/>
              <a:gd name="connsiteY0" fmla="*/ 1451097 h 1451097"/>
              <a:gd name="connsiteX1" fmla="*/ 1114425 w 8882063"/>
              <a:gd name="connsiteY1" fmla="*/ 1031997 h 1451097"/>
              <a:gd name="connsiteX2" fmla="*/ 2421731 w 8882063"/>
              <a:gd name="connsiteY2" fmla="*/ 639091 h 1451097"/>
              <a:gd name="connsiteX3" fmla="*/ 3552826 w 8882063"/>
              <a:gd name="connsiteY3" fmla="*/ 379535 h 1451097"/>
              <a:gd name="connsiteX4" fmla="*/ 4662488 w 8882063"/>
              <a:gd name="connsiteY4" fmla="*/ 189034 h 1451097"/>
              <a:gd name="connsiteX5" fmla="*/ 5726906 w 8882063"/>
              <a:gd name="connsiteY5" fmla="*/ 69972 h 1451097"/>
              <a:gd name="connsiteX6" fmla="*/ 6829425 w 8882063"/>
              <a:gd name="connsiteY6" fmla="*/ 5678 h 1451097"/>
              <a:gd name="connsiteX7" fmla="*/ 7958138 w 8882063"/>
              <a:gd name="connsiteY7" fmla="*/ 8060 h 1451097"/>
              <a:gd name="connsiteX8" fmla="*/ 8882063 w 8882063"/>
              <a:gd name="connsiteY8" fmla="*/ 48541 h 1451097"/>
              <a:gd name="connsiteX0" fmla="*/ 0 w 8893969"/>
              <a:gd name="connsiteY0" fmla="*/ 1451565 h 1451565"/>
              <a:gd name="connsiteX1" fmla="*/ 1114425 w 8893969"/>
              <a:gd name="connsiteY1" fmla="*/ 1032465 h 1451565"/>
              <a:gd name="connsiteX2" fmla="*/ 2421731 w 8893969"/>
              <a:gd name="connsiteY2" fmla="*/ 639559 h 1451565"/>
              <a:gd name="connsiteX3" fmla="*/ 3552826 w 8893969"/>
              <a:gd name="connsiteY3" fmla="*/ 380003 h 1451565"/>
              <a:gd name="connsiteX4" fmla="*/ 4662488 w 8893969"/>
              <a:gd name="connsiteY4" fmla="*/ 189502 h 1451565"/>
              <a:gd name="connsiteX5" fmla="*/ 5726906 w 8893969"/>
              <a:gd name="connsiteY5" fmla="*/ 70440 h 1451565"/>
              <a:gd name="connsiteX6" fmla="*/ 6829425 w 8893969"/>
              <a:gd name="connsiteY6" fmla="*/ 6146 h 1451565"/>
              <a:gd name="connsiteX7" fmla="*/ 7958138 w 8893969"/>
              <a:gd name="connsiteY7" fmla="*/ 8528 h 1451565"/>
              <a:gd name="connsiteX8" fmla="*/ 8893969 w 8893969"/>
              <a:gd name="connsiteY8" fmla="*/ 58534 h 1451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3969" h="1451565">
                <a:moveTo>
                  <a:pt x="0" y="1451565"/>
                </a:moveTo>
                <a:cubicBezTo>
                  <a:pt x="345281" y="1315040"/>
                  <a:pt x="710803" y="1167799"/>
                  <a:pt x="1114425" y="1032465"/>
                </a:cubicBezTo>
                <a:cubicBezTo>
                  <a:pt x="1518047" y="897131"/>
                  <a:pt x="2015331" y="748303"/>
                  <a:pt x="2421731" y="639559"/>
                </a:cubicBezTo>
                <a:cubicBezTo>
                  <a:pt x="2828131" y="530815"/>
                  <a:pt x="3179367" y="455012"/>
                  <a:pt x="3552826" y="380003"/>
                </a:cubicBezTo>
                <a:cubicBezTo>
                  <a:pt x="3926285" y="304994"/>
                  <a:pt x="4300141" y="241096"/>
                  <a:pt x="4662488" y="189502"/>
                </a:cubicBezTo>
                <a:cubicBezTo>
                  <a:pt x="5024835" y="137908"/>
                  <a:pt x="5365750" y="100999"/>
                  <a:pt x="5726906" y="70440"/>
                </a:cubicBezTo>
                <a:cubicBezTo>
                  <a:pt x="6088062" y="39881"/>
                  <a:pt x="6457553" y="16465"/>
                  <a:pt x="6829425" y="6146"/>
                </a:cubicBezTo>
                <a:cubicBezTo>
                  <a:pt x="7201297" y="-4173"/>
                  <a:pt x="7614047" y="-203"/>
                  <a:pt x="7958138" y="8528"/>
                </a:cubicBezTo>
                <a:cubicBezTo>
                  <a:pt x="8302229" y="17259"/>
                  <a:pt x="8605837" y="39484"/>
                  <a:pt x="8893969" y="58534"/>
                </a:cubicBezTo>
              </a:path>
            </a:pathLst>
          </a:custGeom>
          <a:noFill/>
          <a:ln w="19050" cap="flat" cmpd="sng" algn="ctr">
            <a:solidFill>
              <a:srgbClr val="B3FFB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B3FFB3"/>
              </a:solidFill>
              <a:effectLst/>
              <a:latin typeface="Times New Roman" pitchFamily="18" charset="0"/>
            </a:endParaRPr>
          </a:p>
        </p:txBody>
      </p:sp>
      <p:cxnSp>
        <p:nvCxnSpPr>
          <p:cNvPr id="241" name="Straight Connector 240"/>
          <p:cNvCxnSpPr/>
          <p:nvPr/>
        </p:nvCxnSpPr>
        <p:spPr>
          <a:xfrm flipV="1">
            <a:off x="1806222" y="5238045"/>
            <a:ext cx="338667" cy="349955"/>
          </a:xfrm>
          <a:prstGeom prst="line">
            <a:avLst/>
          </a:prstGeom>
          <a:ln>
            <a:solidFill>
              <a:srgbClr val="FFCC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242" name="TextBox 241"/>
          <p:cNvSpPr txBox="1"/>
          <p:nvPr/>
        </p:nvSpPr>
        <p:spPr>
          <a:xfrm>
            <a:off x="2066598" y="5256656"/>
            <a:ext cx="974050" cy="461665"/>
          </a:xfrm>
          <a:prstGeom prst="rect">
            <a:avLst/>
          </a:prstGeom>
          <a:noFill/>
        </p:spPr>
        <p:txBody>
          <a:bodyPr wrap="square" rtlCol="0">
            <a:spAutoFit/>
          </a:bodyPr>
          <a:lstStyle/>
          <a:p>
            <a:pPr algn="ctr"/>
            <a:r>
              <a:rPr lang="en-US" sz="1200" cap="small" dirty="0" smtClean="0">
                <a:solidFill>
                  <a:srgbClr val="FFCC00"/>
                </a:solidFill>
                <a:latin typeface="+mn-lt"/>
              </a:rPr>
              <a:t>Sun moves  ~1°/day</a:t>
            </a:r>
            <a:endParaRPr lang="en-US" sz="1200" cap="small" dirty="0">
              <a:solidFill>
                <a:srgbClr val="FFCC00"/>
              </a:solidFill>
              <a:latin typeface="+mn-lt"/>
            </a:endParaRPr>
          </a:p>
        </p:txBody>
      </p:sp>
      <p:sp>
        <p:nvSpPr>
          <p:cNvPr id="218" name="4-Point Star 217"/>
          <p:cNvSpPr/>
          <p:nvPr/>
        </p:nvSpPr>
        <p:spPr>
          <a:xfrm>
            <a:off x="7824446" y="1766342"/>
            <a:ext cx="274320" cy="274320"/>
          </a:xfrm>
          <a:prstGeom prst="star4">
            <a:avLst/>
          </a:pr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4-Point Star 213"/>
          <p:cNvSpPr/>
          <p:nvPr/>
        </p:nvSpPr>
        <p:spPr>
          <a:xfrm>
            <a:off x="3275012" y="3905250"/>
            <a:ext cx="274320" cy="274320"/>
          </a:xfrm>
          <a:prstGeom prst="star4">
            <a:avLst/>
          </a:prstGeom>
          <a:noFill/>
          <a:ln w="1905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TextBox 243"/>
          <p:cNvSpPr txBox="1"/>
          <p:nvPr/>
        </p:nvSpPr>
        <p:spPr>
          <a:xfrm>
            <a:off x="7276552" y="4359957"/>
            <a:ext cx="910163" cy="276999"/>
          </a:xfrm>
          <a:prstGeom prst="rect">
            <a:avLst/>
          </a:prstGeom>
          <a:noFill/>
        </p:spPr>
        <p:txBody>
          <a:bodyPr wrap="square" rtlCol="0">
            <a:spAutoFit/>
          </a:bodyPr>
          <a:lstStyle/>
          <a:p>
            <a:pPr algn="l"/>
            <a:r>
              <a:rPr lang="en-US" sz="1200" dirty="0" smtClean="0">
                <a:solidFill>
                  <a:srgbClr val="FFFFFF"/>
                </a:solidFill>
                <a:latin typeface="+mn-lt"/>
              </a:rPr>
              <a:t>Sirius</a:t>
            </a:r>
            <a:endParaRPr lang="en-US" sz="1200" dirty="0">
              <a:solidFill>
                <a:srgbClr val="FFFFFF"/>
              </a:solidFill>
              <a:latin typeface="+mn-lt"/>
            </a:endParaRPr>
          </a:p>
        </p:txBody>
      </p:sp>
      <p:sp>
        <p:nvSpPr>
          <p:cNvPr id="245" name="TextBox 244"/>
          <p:cNvSpPr txBox="1"/>
          <p:nvPr/>
        </p:nvSpPr>
        <p:spPr>
          <a:xfrm>
            <a:off x="7200900" y="2940732"/>
            <a:ext cx="966765" cy="276999"/>
          </a:xfrm>
          <a:prstGeom prst="rect">
            <a:avLst/>
          </a:prstGeom>
          <a:noFill/>
        </p:spPr>
        <p:txBody>
          <a:bodyPr wrap="square" rtlCol="0">
            <a:spAutoFit/>
          </a:bodyPr>
          <a:lstStyle/>
          <a:p>
            <a:pPr algn="r"/>
            <a:r>
              <a:rPr lang="en-US" sz="1200" dirty="0" smtClean="0">
                <a:solidFill>
                  <a:srgbClr val="FFFFFF"/>
                </a:solidFill>
                <a:latin typeface="+mn-lt"/>
              </a:rPr>
              <a:t>Betelgeuse</a:t>
            </a:r>
            <a:endParaRPr lang="en-US" sz="1200" dirty="0">
              <a:solidFill>
                <a:srgbClr val="FFFFFF"/>
              </a:solidFill>
              <a:latin typeface="+mn-lt"/>
            </a:endParaRPr>
          </a:p>
        </p:txBody>
      </p:sp>
      <p:sp>
        <p:nvSpPr>
          <p:cNvPr id="246" name="TextBox 245"/>
          <p:cNvSpPr txBox="1"/>
          <p:nvPr/>
        </p:nvSpPr>
        <p:spPr>
          <a:xfrm>
            <a:off x="5572125" y="1873932"/>
            <a:ext cx="700065" cy="276999"/>
          </a:xfrm>
          <a:prstGeom prst="rect">
            <a:avLst/>
          </a:prstGeom>
          <a:noFill/>
        </p:spPr>
        <p:txBody>
          <a:bodyPr wrap="square" rtlCol="0">
            <a:spAutoFit/>
          </a:bodyPr>
          <a:lstStyle/>
          <a:p>
            <a:pPr algn="r"/>
            <a:r>
              <a:rPr lang="en-US" sz="1200" dirty="0" smtClean="0">
                <a:solidFill>
                  <a:srgbClr val="FFFFFF"/>
                </a:solidFill>
                <a:latin typeface="+mn-lt"/>
              </a:rPr>
              <a:t>Pollux</a:t>
            </a:r>
            <a:endParaRPr lang="en-US" sz="1200" dirty="0">
              <a:solidFill>
                <a:srgbClr val="FFFFFF"/>
              </a:solidFill>
              <a:latin typeface="+mn-lt"/>
            </a:endParaRPr>
          </a:p>
        </p:txBody>
      </p:sp>
      <p:sp>
        <p:nvSpPr>
          <p:cNvPr id="247" name="TextBox 246"/>
          <p:cNvSpPr txBox="1"/>
          <p:nvPr/>
        </p:nvSpPr>
        <p:spPr>
          <a:xfrm>
            <a:off x="5667375" y="1597707"/>
            <a:ext cx="700065" cy="276999"/>
          </a:xfrm>
          <a:prstGeom prst="rect">
            <a:avLst/>
          </a:prstGeom>
          <a:noFill/>
        </p:spPr>
        <p:txBody>
          <a:bodyPr wrap="square" rtlCol="0">
            <a:spAutoFit/>
          </a:bodyPr>
          <a:lstStyle/>
          <a:p>
            <a:pPr algn="r"/>
            <a:r>
              <a:rPr lang="en-US" sz="1200" dirty="0" smtClean="0">
                <a:solidFill>
                  <a:srgbClr val="FFFFFF"/>
                </a:solidFill>
                <a:latin typeface="+mn-lt"/>
              </a:rPr>
              <a:t>Castor</a:t>
            </a:r>
            <a:endParaRPr lang="en-US" sz="1200" dirty="0">
              <a:solidFill>
                <a:srgbClr val="FFFFFF"/>
              </a:solidFill>
              <a:latin typeface="+mn-lt"/>
            </a:endParaRPr>
          </a:p>
        </p:txBody>
      </p:sp>
      <p:cxnSp>
        <p:nvCxnSpPr>
          <p:cNvPr id="250" name="Straight Connector 249"/>
          <p:cNvCxnSpPr/>
          <p:nvPr/>
        </p:nvCxnSpPr>
        <p:spPr bwMode="auto">
          <a:xfrm flipH="1">
            <a:off x="6605847" y="3181004"/>
            <a:ext cx="83129" cy="9975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54" name="Freeform 253"/>
          <p:cNvSpPr/>
          <p:nvPr/>
        </p:nvSpPr>
        <p:spPr bwMode="auto">
          <a:xfrm>
            <a:off x="2166939" y="4632533"/>
            <a:ext cx="342900" cy="51375"/>
          </a:xfrm>
          <a:custGeom>
            <a:avLst/>
            <a:gdLst>
              <a:gd name="connsiteX0" fmla="*/ 0 w 359568"/>
              <a:gd name="connsiteY0" fmla="*/ 2978 h 34082"/>
              <a:gd name="connsiteX1" fmla="*/ 150018 w 359568"/>
              <a:gd name="connsiteY1" fmla="*/ 2978 h 34082"/>
              <a:gd name="connsiteX2" fmla="*/ 90487 w 359568"/>
              <a:gd name="connsiteY2" fmla="*/ 33935 h 34082"/>
              <a:gd name="connsiteX3" fmla="*/ 359568 w 359568"/>
              <a:gd name="connsiteY3" fmla="*/ 12503 h 34082"/>
              <a:gd name="connsiteX0" fmla="*/ 0 w 361950"/>
              <a:gd name="connsiteY0" fmla="*/ 2978 h 36455"/>
              <a:gd name="connsiteX1" fmla="*/ 150018 w 361950"/>
              <a:gd name="connsiteY1" fmla="*/ 2978 h 36455"/>
              <a:gd name="connsiteX2" fmla="*/ 90487 w 361950"/>
              <a:gd name="connsiteY2" fmla="*/ 33935 h 36455"/>
              <a:gd name="connsiteX3" fmla="*/ 361950 w 361950"/>
              <a:gd name="connsiteY3" fmla="*/ 26791 h 36455"/>
              <a:gd name="connsiteX0" fmla="*/ 0 w 359568"/>
              <a:gd name="connsiteY0" fmla="*/ 2978 h 34374"/>
              <a:gd name="connsiteX1" fmla="*/ 150018 w 359568"/>
              <a:gd name="connsiteY1" fmla="*/ 2978 h 34374"/>
              <a:gd name="connsiteX2" fmla="*/ 90487 w 359568"/>
              <a:gd name="connsiteY2" fmla="*/ 33935 h 34374"/>
              <a:gd name="connsiteX3" fmla="*/ 359568 w 359568"/>
              <a:gd name="connsiteY3" fmla="*/ 17266 h 34374"/>
              <a:gd name="connsiteX0" fmla="*/ 0 w 359568"/>
              <a:gd name="connsiteY0" fmla="*/ 79 h 64961"/>
              <a:gd name="connsiteX1" fmla="*/ 178593 w 359568"/>
              <a:gd name="connsiteY1" fmla="*/ 64372 h 64961"/>
              <a:gd name="connsiteX2" fmla="*/ 90487 w 359568"/>
              <a:gd name="connsiteY2" fmla="*/ 31036 h 64961"/>
              <a:gd name="connsiteX3" fmla="*/ 359568 w 359568"/>
              <a:gd name="connsiteY3" fmla="*/ 14367 h 64961"/>
              <a:gd name="connsiteX0" fmla="*/ 0 w 345281"/>
              <a:gd name="connsiteY0" fmla="*/ 42862 h 50850"/>
              <a:gd name="connsiteX1" fmla="*/ 164306 w 345281"/>
              <a:gd name="connsiteY1" fmla="*/ 50005 h 50850"/>
              <a:gd name="connsiteX2" fmla="*/ 76200 w 345281"/>
              <a:gd name="connsiteY2" fmla="*/ 16669 h 50850"/>
              <a:gd name="connsiteX3" fmla="*/ 345281 w 345281"/>
              <a:gd name="connsiteY3" fmla="*/ 0 h 50850"/>
              <a:gd name="connsiteX0" fmla="*/ 0 w 345281"/>
              <a:gd name="connsiteY0" fmla="*/ 58476 h 68286"/>
              <a:gd name="connsiteX1" fmla="*/ 164306 w 345281"/>
              <a:gd name="connsiteY1" fmla="*/ 65619 h 68286"/>
              <a:gd name="connsiteX2" fmla="*/ 80962 w 345281"/>
              <a:gd name="connsiteY2" fmla="*/ 1326 h 68286"/>
              <a:gd name="connsiteX3" fmla="*/ 345281 w 345281"/>
              <a:gd name="connsiteY3" fmla="*/ 15614 h 68286"/>
              <a:gd name="connsiteX0" fmla="*/ 0 w 354806"/>
              <a:gd name="connsiteY0" fmla="*/ 58673 h 68483"/>
              <a:gd name="connsiteX1" fmla="*/ 164306 w 354806"/>
              <a:gd name="connsiteY1" fmla="*/ 65816 h 68483"/>
              <a:gd name="connsiteX2" fmla="*/ 80962 w 354806"/>
              <a:gd name="connsiteY2" fmla="*/ 1523 h 68483"/>
              <a:gd name="connsiteX3" fmla="*/ 354806 w 354806"/>
              <a:gd name="connsiteY3" fmla="*/ 13430 h 68483"/>
              <a:gd name="connsiteX0" fmla="*/ 0 w 354806"/>
              <a:gd name="connsiteY0" fmla="*/ 57956 h 57956"/>
              <a:gd name="connsiteX1" fmla="*/ 169069 w 354806"/>
              <a:gd name="connsiteY1" fmla="*/ 48430 h 57956"/>
              <a:gd name="connsiteX2" fmla="*/ 80962 w 354806"/>
              <a:gd name="connsiteY2" fmla="*/ 806 h 57956"/>
              <a:gd name="connsiteX3" fmla="*/ 354806 w 354806"/>
              <a:gd name="connsiteY3" fmla="*/ 12713 h 57956"/>
              <a:gd name="connsiteX0" fmla="*/ 0 w 354806"/>
              <a:gd name="connsiteY0" fmla="*/ 57956 h 57956"/>
              <a:gd name="connsiteX1" fmla="*/ 169069 w 354806"/>
              <a:gd name="connsiteY1" fmla="*/ 48430 h 57956"/>
              <a:gd name="connsiteX2" fmla="*/ 80962 w 354806"/>
              <a:gd name="connsiteY2" fmla="*/ 806 h 57956"/>
              <a:gd name="connsiteX3" fmla="*/ 354806 w 354806"/>
              <a:gd name="connsiteY3" fmla="*/ 12713 h 57956"/>
              <a:gd name="connsiteX0" fmla="*/ 0 w 352425"/>
              <a:gd name="connsiteY0" fmla="*/ 58533 h 58533"/>
              <a:gd name="connsiteX1" fmla="*/ 169069 w 352425"/>
              <a:gd name="connsiteY1" fmla="*/ 49007 h 58533"/>
              <a:gd name="connsiteX2" fmla="*/ 80962 w 352425"/>
              <a:gd name="connsiteY2" fmla="*/ 1383 h 58533"/>
              <a:gd name="connsiteX3" fmla="*/ 352425 w 352425"/>
              <a:gd name="connsiteY3" fmla="*/ 6146 h 58533"/>
              <a:gd name="connsiteX0" fmla="*/ 0 w 352425"/>
              <a:gd name="connsiteY0" fmla="*/ 59823 h 59823"/>
              <a:gd name="connsiteX1" fmla="*/ 169069 w 352425"/>
              <a:gd name="connsiteY1" fmla="*/ 50297 h 59823"/>
              <a:gd name="connsiteX2" fmla="*/ 80962 w 352425"/>
              <a:gd name="connsiteY2" fmla="*/ 2673 h 59823"/>
              <a:gd name="connsiteX3" fmla="*/ 352425 w 352425"/>
              <a:gd name="connsiteY3" fmla="*/ 7436 h 59823"/>
              <a:gd name="connsiteX0" fmla="*/ 0 w 352425"/>
              <a:gd name="connsiteY0" fmla="*/ 58529 h 58529"/>
              <a:gd name="connsiteX1" fmla="*/ 169069 w 352425"/>
              <a:gd name="connsiteY1" fmla="*/ 49003 h 58529"/>
              <a:gd name="connsiteX2" fmla="*/ 80962 w 352425"/>
              <a:gd name="connsiteY2" fmla="*/ 1379 h 58529"/>
              <a:gd name="connsiteX3" fmla="*/ 352425 w 352425"/>
              <a:gd name="connsiteY3" fmla="*/ 13286 h 58529"/>
              <a:gd name="connsiteX0" fmla="*/ 0 w 342900"/>
              <a:gd name="connsiteY0" fmla="*/ 41861 h 50639"/>
              <a:gd name="connsiteX1" fmla="*/ 159544 w 342900"/>
              <a:gd name="connsiteY1" fmla="*/ 49003 h 50639"/>
              <a:gd name="connsiteX2" fmla="*/ 71437 w 342900"/>
              <a:gd name="connsiteY2" fmla="*/ 1379 h 50639"/>
              <a:gd name="connsiteX3" fmla="*/ 342900 w 342900"/>
              <a:gd name="connsiteY3" fmla="*/ 13286 h 50639"/>
              <a:gd name="connsiteX0" fmla="*/ 0 w 342900"/>
              <a:gd name="connsiteY0" fmla="*/ 41861 h 51375"/>
              <a:gd name="connsiteX1" fmla="*/ 159544 w 342900"/>
              <a:gd name="connsiteY1" fmla="*/ 49003 h 51375"/>
              <a:gd name="connsiteX2" fmla="*/ 71437 w 342900"/>
              <a:gd name="connsiteY2" fmla="*/ 1379 h 51375"/>
              <a:gd name="connsiteX3" fmla="*/ 342900 w 342900"/>
              <a:gd name="connsiteY3" fmla="*/ 13286 h 51375"/>
            </a:gdLst>
            <a:ahLst/>
            <a:cxnLst>
              <a:cxn ang="0">
                <a:pos x="connsiteX0" y="connsiteY0"/>
              </a:cxn>
              <a:cxn ang="0">
                <a:pos x="connsiteX1" y="connsiteY1"/>
              </a:cxn>
              <a:cxn ang="0">
                <a:pos x="connsiteX2" y="connsiteY2"/>
              </a:cxn>
              <a:cxn ang="0">
                <a:pos x="connsiteX3" y="connsiteY3"/>
              </a:cxn>
            </a:cxnLst>
            <a:rect l="l" t="t" r="r" b="b"/>
            <a:pathLst>
              <a:path w="342900" h="51375">
                <a:moveTo>
                  <a:pt x="0" y="41861"/>
                </a:moveTo>
                <a:cubicBezTo>
                  <a:pt x="67468" y="46424"/>
                  <a:pt x="147638" y="55750"/>
                  <a:pt x="159544" y="49003"/>
                </a:cubicBezTo>
                <a:cubicBezTo>
                  <a:pt x="171450" y="42256"/>
                  <a:pt x="40878" y="7332"/>
                  <a:pt x="71437" y="1379"/>
                </a:cubicBezTo>
                <a:cubicBezTo>
                  <a:pt x="101996" y="-4574"/>
                  <a:pt x="213916" y="10508"/>
                  <a:pt x="342900" y="13286"/>
                </a:cubicBezTo>
              </a:path>
            </a:pathLst>
          </a:custGeom>
          <a:noFill/>
          <a:ln w="9525" cap="flat" cmpd="sng" algn="ctr">
            <a:solidFill>
              <a:srgbClr val="FFFF66"/>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58" name="Freeform 257"/>
          <p:cNvSpPr/>
          <p:nvPr/>
        </p:nvSpPr>
        <p:spPr bwMode="auto">
          <a:xfrm>
            <a:off x="2720622" y="2195577"/>
            <a:ext cx="794770" cy="412156"/>
          </a:xfrm>
          <a:custGeom>
            <a:avLst/>
            <a:gdLst>
              <a:gd name="connsiteX0" fmla="*/ 812800 w 812800"/>
              <a:gd name="connsiteY0" fmla="*/ 0 h 383822"/>
              <a:gd name="connsiteX1" fmla="*/ 428978 w 812800"/>
              <a:gd name="connsiteY1" fmla="*/ 124178 h 383822"/>
              <a:gd name="connsiteX2" fmla="*/ 587022 w 812800"/>
              <a:gd name="connsiteY2" fmla="*/ 124178 h 383822"/>
              <a:gd name="connsiteX3" fmla="*/ 0 w 812800"/>
              <a:gd name="connsiteY3" fmla="*/ 383822 h 383822"/>
              <a:gd name="connsiteX0" fmla="*/ 846285 w 846285"/>
              <a:gd name="connsiteY0" fmla="*/ 0 h 425035"/>
              <a:gd name="connsiteX1" fmla="*/ 428978 w 846285"/>
              <a:gd name="connsiteY1" fmla="*/ 165391 h 425035"/>
              <a:gd name="connsiteX2" fmla="*/ 587022 w 846285"/>
              <a:gd name="connsiteY2" fmla="*/ 165391 h 425035"/>
              <a:gd name="connsiteX3" fmla="*/ 0 w 846285"/>
              <a:gd name="connsiteY3" fmla="*/ 425035 h 425035"/>
              <a:gd name="connsiteX0" fmla="*/ 846285 w 846285"/>
              <a:gd name="connsiteY0" fmla="*/ 0 h 425035"/>
              <a:gd name="connsiteX1" fmla="*/ 521706 w 846285"/>
              <a:gd name="connsiteY1" fmla="*/ 299331 h 425035"/>
              <a:gd name="connsiteX2" fmla="*/ 587022 w 846285"/>
              <a:gd name="connsiteY2" fmla="*/ 165391 h 425035"/>
              <a:gd name="connsiteX3" fmla="*/ 0 w 846285"/>
              <a:gd name="connsiteY3" fmla="*/ 425035 h 425035"/>
              <a:gd name="connsiteX0" fmla="*/ 846285 w 846285"/>
              <a:gd name="connsiteY0" fmla="*/ 0 h 425035"/>
              <a:gd name="connsiteX1" fmla="*/ 521706 w 846285"/>
              <a:gd name="connsiteY1" fmla="*/ 299331 h 425035"/>
              <a:gd name="connsiteX2" fmla="*/ 538083 w 846285"/>
              <a:gd name="connsiteY2" fmla="*/ 103573 h 425035"/>
              <a:gd name="connsiteX3" fmla="*/ 0 w 846285"/>
              <a:gd name="connsiteY3" fmla="*/ 425035 h 425035"/>
              <a:gd name="connsiteX0" fmla="*/ 846285 w 846285"/>
              <a:gd name="connsiteY0" fmla="*/ 0 h 425035"/>
              <a:gd name="connsiteX1" fmla="*/ 521706 w 846285"/>
              <a:gd name="connsiteY1" fmla="*/ 299331 h 425035"/>
              <a:gd name="connsiteX2" fmla="*/ 538083 w 846285"/>
              <a:gd name="connsiteY2" fmla="*/ 103573 h 425035"/>
              <a:gd name="connsiteX3" fmla="*/ 0 w 846285"/>
              <a:gd name="connsiteY3" fmla="*/ 425035 h 425035"/>
              <a:gd name="connsiteX0" fmla="*/ 846285 w 846285"/>
              <a:gd name="connsiteY0" fmla="*/ 0 h 425035"/>
              <a:gd name="connsiteX1" fmla="*/ 454736 w 846285"/>
              <a:gd name="connsiteY1" fmla="*/ 247815 h 425035"/>
              <a:gd name="connsiteX2" fmla="*/ 538083 w 846285"/>
              <a:gd name="connsiteY2" fmla="*/ 103573 h 425035"/>
              <a:gd name="connsiteX3" fmla="*/ 0 w 846285"/>
              <a:gd name="connsiteY3" fmla="*/ 425035 h 425035"/>
              <a:gd name="connsiteX0" fmla="*/ 846285 w 846285"/>
              <a:gd name="connsiteY0" fmla="*/ 0 h 425035"/>
              <a:gd name="connsiteX1" fmla="*/ 454736 w 846285"/>
              <a:gd name="connsiteY1" fmla="*/ 247815 h 425035"/>
              <a:gd name="connsiteX2" fmla="*/ 538083 w 846285"/>
              <a:gd name="connsiteY2" fmla="*/ 103573 h 425035"/>
              <a:gd name="connsiteX3" fmla="*/ 0 w 846285"/>
              <a:gd name="connsiteY3" fmla="*/ 425035 h 425035"/>
              <a:gd name="connsiteX0" fmla="*/ 794770 w 794770"/>
              <a:gd name="connsiteY0" fmla="*/ 0 h 412156"/>
              <a:gd name="connsiteX1" fmla="*/ 454736 w 794770"/>
              <a:gd name="connsiteY1" fmla="*/ 234936 h 412156"/>
              <a:gd name="connsiteX2" fmla="*/ 538083 w 794770"/>
              <a:gd name="connsiteY2" fmla="*/ 90694 h 412156"/>
              <a:gd name="connsiteX3" fmla="*/ 0 w 794770"/>
              <a:gd name="connsiteY3" fmla="*/ 412156 h 412156"/>
              <a:gd name="connsiteX0" fmla="*/ 794770 w 794770"/>
              <a:gd name="connsiteY0" fmla="*/ 0 h 412156"/>
              <a:gd name="connsiteX1" fmla="*/ 454736 w 794770"/>
              <a:gd name="connsiteY1" fmla="*/ 234936 h 412156"/>
              <a:gd name="connsiteX2" fmla="*/ 538083 w 794770"/>
              <a:gd name="connsiteY2" fmla="*/ 75239 h 412156"/>
              <a:gd name="connsiteX3" fmla="*/ 0 w 794770"/>
              <a:gd name="connsiteY3" fmla="*/ 412156 h 412156"/>
              <a:gd name="connsiteX0" fmla="*/ 794770 w 794770"/>
              <a:gd name="connsiteY0" fmla="*/ 0 h 412156"/>
              <a:gd name="connsiteX1" fmla="*/ 454736 w 794770"/>
              <a:gd name="connsiteY1" fmla="*/ 234936 h 412156"/>
              <a:gd name="connsiteX2" fmla="*/ 538083 w 794770"/>
              <a:gd name="connsiteY2" fmla="*/ 75239 h 412156"/>
              <a:gd name="connsiteX3" fmla="*/ 0 w 794770"/>
              <a:gd name="connsiteY3" fmla="*/ 412156 h 412156"/>
              <a:gd name="connsiteX0" fmla="*/ 794770 w 794770"/>
              <a:gd name="connsiteY0" fmla="*/ 0 h 412156"/>
              <a:gd name="connsiteX1" fmla="*/ 434130 w 794770"/>
              <a:gd name="connsiteY1" fmla="*/ 211754 h 412156"/>
              <a:gd name="connsiteX2" fmla="*/ 538083 w 794770"/>
              <a:gd name="connsiteY2" fmla="*/ 75239 h 412156"/>
              <a:gd name="connsiteX3" fmla="*/ 0 w 794770"/>
              <a:gd name="connsiteY3" fmla="*/ 412156 h 412156"/>
              <a:gd name="connsiteX0" fmla="*/ 794770 w 794770"/>
              <a:gd name="connsiteY0" fmla="*/ 0 h 412156"/>
              <a:gd name="connsiteX1" fmla="*/ 434130 w 794770"/>
              <a:gd name="connsiteY1" fmla="*/ 211754 h 412156"/>
              <a:gd name="connsiteX2" fmla="*/ 538083 w 794770"/>
              <a:gd name="connsiteY2" fmla="*/ 75239 h 412156"/>
              <a:gd name="connsiteX3" fmla="*/ 0 w 794770"/>
              <a:gd name="connsiteY3" fmla="*/ 412156 h 412156"/>
              <a:gd name="connsiteX0" fmla="*/ 794770 w 794770"/>
              <a:gd name="connsiteY0" fmla="*/ 0 h 412156"/>
              <a:gd name="connsiteX1" fmla="*/ 434130 w 794770"/>
              <a:gd name="connsiteY1" fmla="*/ 211754 h 412156"/>
              <a:gd name="connsiteX2" fmla="*/ 538083 w 794770"/>
              <a:gd name="connsiteY2" fmla="*/ 75239 h 412156"/>
              <a:gd name="connsiteX3" fmla="*/ 0 w 794770"/>
              <a:gd name="connsiteY3" fmla="*/ 412156 h 412156"/>
              <a:gd name="connsiteX0" fmla="*/ 794770 w 794770"/>
              <a:gd name="connsiteY0" fmla="*/ 0 h 412156"/>
              <a:gd name="connsiteX1" fmla="*/ 434130 w 794770"/>
              <a:gd name="connsiteY1" fmla="*/ 211754 h 412156"/>
              <a:gd name="connsiteX2" fmla="*/ 538083 w 794770"/>
              <a:gd name="connsiteY2" fmla="*/ 75239 h 412156"/>
              <a:gd name="connsiteX3" fmla="*/ 0 w 794770"/>
              <a:gd name="connsiteY3" fmla="*/ 412156 h 412156"/>
            </a:gdLst>
            <a:ahLst/>
            <a:cxnLst>
              <a:cxn ang="0">
                <a:pos x="connsiteX0" y="connsiteY0"/>
              </a:cxn>
              <a:cxn ang="0">
                <a:pos x="connsiteX1" y="connsiteY1"/>
              </a:cxn>
              <a:cxn ang="0">
                <a:pos x="connsiteX2" y="connsiteY2"/>
              </a:cxn>
              <a:cxn ang="0">
                <a:pos x="connsiteX3" y="connsiteY3"/>
              </a:cxn>
            </a:cxnLst>
            <a:rect l="l" t="t" r="r" b="b"/>
            <a:pathLst>
              <a:path w="794770" h="412156">
                <a:moveTo>
                  <a:pt x="794770" y="0"/>
                </a:moveTo>
                <a:cubicBezTo>
                  <a:pt x="657733" y="85226"/>
                  <a:pt x="502668" y="191486"/>
                  <a:pt x="434130" y="211754"/>
                </a:cubicBezTo>
                <a:cubicBezTo>
                  <a:pt x="365592" y="232022"/>
                  <a:pt x="618165" y="52142"/>
                  <a:pt x="538083" y="75239"/>
                </a:cubicBezTo>
                <a:cubicBezTo>
                  <a:pt x="458001" y="98336"/>
                  <a:pt x="265491" y="244728"/>
                  <a:pt x="0" y="412156"/>
                </a:cubicBezTo>
              </a:path>
            </a:pathLst>
          </a:custGeom>
          <a:noFill/>
          <a:ln w="9525"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20" name="TextBox 119"/>
          <p:cNvSpPr txBox="1"/>
          <p:nvPr/>
        </p:nvSpPr>
        <p:spPr>
          <a:xfrm>
            <a:off x="5777265" y="3170124"/>
            <a:ext cx="910163" cy="276999"/>
          </a:xfrm>
          <a:prstGeom prst="rect">
            <a:avLst/>
          </a:prstGeom>
          <a:noFill/>
        </p:spPr>
        <p:txBody>
          <a:bodyPr wrap="square" rtlCol="0">
            <a:spAutoFit/>
          </a:bodyPr>
          <a:lstStyle/>
          <a:p>
            <a:r>
              <a:rPr lang="en-US" sz="1200" dirty="0" smtClean="0">
                <a:solidFill>
                  <a:srgbClr val="FFFFFF"/>
                </a:solidFill>
                <a:latin typeface="+mn-lt"/>
              </a:rPr>
              <a:t>Procyon</a:t>
            </a:r>
            <a:endParaRPr lang="en-US" sz="1200" dirty="0">
              <a:solidFill>
                <a:srgbClr val="FFFFFF"/>
              </a:solidFill>
              <a:latin typeface="+mn-lt"/>
            </a:endParaRPr>
          </a:p>
        </p:txBody>
      </p:sp>
      <p:sp>
        <p:nvSpPr>
          <p:cNvPr id="121" name="TextBox 120"/>
          <p:cNvSpPr txBox="1"/>
          <p:nvPr/>
        </p:nvSpPr>
        <p:spPr>
          <a:xfrm>
            <a:off x="6521030" y="3205944"/>
            <a:ext cx="1399811" cy="276999"/>
          </a:xfrm>
          <a:prstGeom prst="rect">
            <a:avLst/>
          </a:prstGeom>
          <a:noFill/>
        </p:spPr>
        <p:txBody>
          <a:bodyPr wrap="square" rtlCol="0">
            <a:spAutoFit/>
          </a:bodyPr>
          <a:lstStyle/>
          <a:p>
            <a:pPr algn="ctr"/>
            <a:r>
              <a:rPr lang="en-US" sz="1200" cap="all" dirty="0" err="1" smtClean="0">
                <a:solidFill>
                  <a:srgbClr val="FFFFFF"/>
                </a:solidFill>
                <a:latin typeface="+mn-lt"/>
              </a:rPr>
              <a:t>Canis</a:t>
            </a:r>
            <a:r>
              <a:rPr lang="en-US" sz="1200" cap="all" dirty="0" smtClean="0">
                <a:solidFill>
                  <a:srgbClr val="FFFFFF"/>
                </a:solidFill>
                <a:latin typeface="+mn-lt"/>
              </a:rPr>
              <a:t> </a:t>
            </a:r>
            <a:r>
              <a:rPr lang="en-US" sz="1200" cap="all" dirty="0" err="1" smtClean="0">
                <a:solidFill>
                  <a:srgbClr val="FFFFFF"/>
                </a:solidFill>
                <a:latin typeface="+mn-lt"/>
              </a:rPr>
              <a:t>MINor</a:t>
            </a:r>
            <a:endParaRPr lang="en-US" sz="1200" cap="all" dirty="0">
              <a:solidFill>
                <a:srgbClr val="FFFFFF"/>
              </a:solidFill>
              <a:latin typeface="+mn-lt"/>
            </a:endParaRPr>
          </a:p>
        </p:txBody>
      </p:sp>
      <p:pic>
        <p:nvPicPr>
          <p:cNvPr id="1026" name="Picture 2" descr="http://cseligman.com/text/atlas/ngc263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22" name="TextBox 121"/>
          <p:cNvSpPr txBox="1"/>
          <p:nvPr/>
        </p:nvSpPr>
        <p:spPr>
          <a:xfrm>
            <a:off x="1143000" y="0"/>
            <a:ext cx="2371725" cy="584775"/>
          </a:xfrm>
          <a:prstGeom prst="rect">
            <a:avLst/>
          </a:prstGeom>
          <a:noFill/>
        </p:spPr>
        <p:txBody>
          <a:bodyPr wrap="square" rtlCol="0">
            <a:spAutoFit/>
          </a:bodyPr>
          <a:lstStyle/>
          <a:p>
            <a:pPr algn="ctr"/>
            <a:r>
              <a:rPr lang="en-US" sz="1600" dirty="0" smtClean="0">
                <a:solidFill>
                  <a:srgbClr val="FFFFFF"/>
                </a:solidFill>
                <a:latin typeface="+mn-lt"/>
              </a:rPr>
              <a:t>View with binoculars or small telescope</a:t>
            </a:r>
            <a:endParaRPr lang="en-US" sz="1600" dirty="0">
              <a:solidFill>
                <a:srgbClr val="FFFFFF"/>
              </a:solidFill>
              <a:latin typeface="+mn-lt"/>
            </a:endParaRPr>
          </a:p>
        </p:txBody>
      </p:sp>
      <p:sp>
        <p:nvSpPr>
          <p:cNvPr id="124" name="TextBox 123"/>
          <p:cNvSpPr txBox="1"/>
          <p:nvPr/>
        </p:nvSpPr>
        <p:spPr>
          <a:xfrm>
            <a:off x="4103419" y="0"/>
            <a:ext cx="3897581" cy="1200329"/>
          </a:xfrm>
          <a:prstGeom prst="rect">
            <a:avLst/>
          </a:prstGeom>
          <a:noFill/>
        </p:spPr>
        <p:txBody>
          <a:bodyPr wrap="square" rtlCol="0">
            <a:spAutoFit/>
          </a:bodyPr>
          <a:lstStyle/>
          <a:p>
            <a:pPr algn="ctr"/>
            <a:r>
              <a:rPr lang="en-US" dirty="0" smtClean="0">
                <a:solidFill>
                  <a:srgbClr val="FFFFFF"/>
                </a:solidFill>
                <a:latin typeface="+mn-lt"/>
              </a:rPr>
              <a:t>Over 1000 “sibling” stars                   577 light-years away                 (light left around 1440!)</a:t>
            </a:r>
            <a:endParaRPr lang="en-US" dirty="0">
              <a:solidFill>
                <a:srgbClr val="FFFFFF"/>
              </a:solidFill>
              <a:latin typeface="+mn-lt"/>
            </a:endParaRPr>
          </a:p>
        </p:txBody>
      </p:sp>
      <p:sp>
        <p:nvSpPr>
          <p:cNvPr id="125" name="TextBox 124"/>
          <p:cNvSpPr txBox="1"/>
          <p:nvPr/>
        </p:nvSpPr>
        <p:spPr>
          <a:xfrm>
            <a:off x="1462799" y="6211669"/>
            <a:ext cx="6218403" cy="646331"/>
          </a:xfrm>
          <a:prstGeom prst="rect">
            <a:avLst/>
          </a:prstGeom>
          <a:noFill/>
        </p:spPr>
        <p:txBody>
          <a:bodyPr wrap="square" rtlCol="0">
            <a:spAutoFit/>
          </a:bodyPr>
          <a:lstStyle/>
          <a:p>
            <a:pPr algn="ctr"/>
            <a:r>
              <a:rPr lang="en-US" sz="3600" dirty="0" err="1" smtClean="0">
                <a:solidFill>
                  <a:srgbClr val="FFFFFF"/>
                </a:solidFill>
                <a:latin typeface="+mn-lt"/>
              </a:rPr>
              <a:t>Praesepe</a:t>
            </a:r>
            <a:r>
              <a:rPr lang="en-US" sz="3600" dirty="0" smtClean="0">
                <a:solidFill>
                  <a:srgbClr val="FFFFFF"/>
                </a:solidFill>
                <a:latin typeface="+mn-lt"/>
              </a:rPr>
              <a:t> Star Cluster</a:t>
            </a:r>
            <a:endParaRPr lang="en-US" sz="3600" dirty="0">
              <a:solidFill>
                <a:srgbClr val="FFFFFF"/>
              </a:solidFill>
              <a:latin typeface="+mn-lt"/>
            </a:endParaRPr>
          </a:p>
        </p:txBody>
      </p:sp>
      <p:sp>
        <p:nvSpPr>
          <p:cNvPr id="127" name="TextBox 126"/>
          <p:cNvSpPr txBox="1"/>
          <p:nvPr/>
        </p:nvSpPr>
        <p:spPr>
          <a:xfrm>
            <a:off x="1143000" y="2459504"/>
            <a:ext cx="2156361" cy="1938992"/>
          </a:xfrm>
          <a:prstGeom prst="rect">
            <a:avLst/>
          </a:prstGeom>
          <a:noFill/>
        </p:spPr>
        <p:txBody>
          <a:bodyPr wrap="square" rtlCol="0">
            <a:spAutoFit/>
          </a:bodyPr>
          <a:lstStyle/>
          <a:p>
            <a:pPr algn="ctr"/>
            <a:r>
              <a:rPr lang="en-US" dirty="0" smtClean="0">
                <a:solidFill>
                  <a:srgbClr val="FFFFFF"/>
                </a:solidFill>
                <a:latin typeface="+mn-lt"/>
              </a:rPr>
              <a:t>Known by Ptolemy, studied by Galileo with his telescope.</a:t>
            </a:r>
            <a:endParaRPr lang="en-US" dirty="0">
              <a:solidFill>
                <a:srgbClr val="FFFFFF"/>
              </a:solidFill>
              <a:latin typeface="+mn-lt"/>
            </a:endParaRPr>
          </a:p>
        </p:txBody>
      </p:sp>
      <p:sp>
        <p:nvSpPr>
          <p:cNvPr id="131" name="TextBox 130"/>
          <p:cNvSpPr txBox="1"/>
          <p:nvPr/>
        </p:nvSpPr>
        <p:spPr>
          <a:xfrm>
            <a:off x="5236960" y="1889780"/>
            <a:ext cx="2488143" cy="2585323"/>
          </a:xfrm>
          <a:prstGeom prst="rect">
            <a:avLst/>
          </a:prstGeom>
          <a:noFill/>
        </p:spPr>
        <p:txBody>
          <a:bodyPr wrap="square" rtlCol="0">
            <a:spAutoFit/>
          </a:bodyPr>
          <a:lstStyle/>
          <a:p>
            <a:pPr algn="ctr"/>
            <a:r>
              <a:rPr lang="en-US" sz="5400" b="1" dirty="0" smtClean="0">
                <a:solidFill>
                  <a:schemeClr val="bg2"/>
                </a:solidFill>
                <a:latin typeface="Papyrus" panose="03070502060502030205" pitchFamily="66" charset="0"/>
              </a:rPr>
              <a:t>And God is there!</a:t>
            </a:r>
            <a:endParaRPr lang="en-US" sz="5400" b="1" dirty="0">
              <a:solidFill>
                <a:schemeClr val="bg2"/>
              </a:solidFill>
              <a:latin typeface="Papyrus" panose="03070502060502030205" pitchFamily="66" charset="0"/>
            </a:endParaRPr>
          </a:p>
        </p:txBody>
      </p:sp>
    </p:spTree>
    <p:extLst>
      <p:ext uri="{BB962C8B-B14F-4D97-AF65-F5344CB8AC3E}">
        <p14:creationId xmlns:p14="http://schemas.microsoft.com/office/powerpoint/2010/main" val="997013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afterEffect">
                                  <p:stCondLst>
                                    <p:cond delay="0"/>
                                  </p:stCondLst>
                                  <p:childTnLst>
                                    <p:set>
                                      <p:cBhvr>
                                        <p:cTn id="6" dur="1" fill="hold">
                                          <p:stCondLst>
                                            <p:cond delay="0"/>
                                          </p:stCondLst>
                                        </p:cTn>
                                        <p:tgtEl>
                                          <p:spTgt spid="125"/>
                                        </p:tgtEl>
                                        <p:attrNameLst>
                                          <p:attrName>style.visibility</p:attrName>
                                        </p:attrNameLst>
                                      </p:cBhvr>
                                      <p:to>
                                        <p:strVal val="visible"/>
                                      </p:to>
                                    </p:set>
                                    <p:anim calcmode="lin" valueType="num">
                                      <p:cBhvr>
                                        <p:cTn id="7" dur="500" fill="hold"/>
                                        <p:tgtEl>
                                          <p:spTgt spid="125"/>
                                        </p:tgtEl>
                                        <p:attrNameLst>
                                          <p:attrName>ppt_w</p:attrName>
                                        </p:attrNameLst>
                                      </p:cBhvr>
                                      <p:tavLst>
                                        <p:tav tm="0">
                                          <p:val>
                                            <p:fltVal val="0"/>
                                          </p:val>
                                        </p:tav>
                                        <p:tav tm="100000">
                                          <p:val>
                                            <p:strVal val="#ppt_w"/>
                                          </p:val>
                                        </p:tav>
                                      </p:tavLst>
                                    </p:anim>
                                    <p:anim calcmode="lin" valueType="num">
                                      <p:cBhvr>
                                        <p:cTn id="8" dur="500" fill="hold"/>
                                        <p:tgtEl>
                                          <p:spTgt spid="125"/>
                                        </p:tgtEl>
                                        <p:attrNameLst>
                                          <p:attrName>ppt_h</p:attrName>
                                        </p:attrNameLst>
                                      </p:cBhvr>
                                      <p:tavLst>
                                        <p:tav tm="0">
                                          <p:val>
                                            <p:fltVal val="0"/>
                                          </p:val>
                                        </p:tav>
                                        <p:tav tm="100000">
                                          <p:val>
                                            <p:strVal val="#ppt_h"/>
                                          </p:val>
                                        </p:tav>
                                      </p:tavLst>
                                    </p:anim>
                                    <p:animEffect transition="in" filter="fade">
                                      <p:cBhvr>
                                        <p:cTn id="9" dur="500"/>
                                        <p:tgtEl>
                                          <p:spTgt spid="125"/>
                                        </p:tgtEl>
                                      </p:cBhvr>
                                    </p:animEffect>
                                    <p:anim calcmode="lin" valueType="num">
                                      <p:cBhvr>
                                        <p:cTn id="10" dur="500" fill="hold"/>
                                        <p:tgtEl>
                                          <p:spTgt spid="125"/>
                                        </p:tgtEl>
                                        <p:attrNameLst>
                                          <p:attrName>ppt_x</p:attrName>
                                        </p:attrNameLst>
                                      </p:cBhvr>
                                      <p:tavLst>
                                        <p:tav tm="0">
                                          <p:val>
                                            <p:fltVal val="0.5"/>
                                          </p:val>
                                        </p:tav>
                                        <p:tav tm="100000">
                                          <p:val>
                                            <p:strVal val="#ppt_x"/>
                                          </p:val>
                                        </p:tav>
                                      </p:tavLst>
                                    </p:anim>
                                    <p:anim calcmode="lin" valueType="num">
                                      <p:cBhvr>
                                        <p:cTn id="11" dur="500" fill="hold"/>
                                        <p:tgtEl>
                                          <p:spTgt spid="125"/>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53" presetClass="entr" presetSubtype="528" fill="hold" nodeType="clickEffect">
                                  <p:stCondLst>
                                    <p:cond delay="0"/>
                                  </p:stCondLst>
                                  <p:childTnLst>
                                    <p:set>
                                      <p:cBhvr>
                                        <p:cTn id="15" dur="1" fill="hold">
                                          <p:stCondLst>
                                            <p:cond delay="0"/>
                                          </p:stCondLst>
                                        </p:cTn>
                                        <p:tgtEl>
                                          <p:spTgt spid="1026"/>
                                        </p:tgtEl>
                                        <p:attrNameLst>
                                          <p:attrName>style.visibility</p:attrName>
                                        </p:attrNameLst>
                                      </p:cBhvr>
                                      <p:to>
                                        <p:strVal val="visible"/>
                                      </p:to>
                                    </p:set>
                                    <p:anim calcmode="lin" valueType="num">
                                      <p:cBhvr>
                                        <p:cTn id="16" dur="500" fill="hold"/>
                                        <p:tgtEl>
                                          <p:spTgt spid="1026"/>
                                        </p:tgtEl>
                                        <p:attrNameLst>
                                          <p:attrName>ppt_w</p:attrName>
                                        </p:attrNameLst>
                                      </p:cBhvr>
                                      <p:tavLst>
                                        <p:tav tm="0">
                                          <p:val>
                                            <p:fltVal val="0"/>
                                          </p:val>
                                        </p:tav>
                                        <p:tav tm="100000">
                                          <p:val>
                                            <p:strVal val="#ppt_w"/>
                                          </p:val>
                                        </p:tav>
                                      </p:tavLst>
                                    </p:anim>
                                    <p:anim calcmode="lin" valueType="num">
                                      <p:cBhvr>
                                        <p:cTn id="17" dur="500" fill="hold"/>
                                        <p:tgtEl>
                                          <p:spTgt spid="1026"/>
                                        </p:tgtEl>
                                        <p:attrNameLst>
                                          <p:attrName>ppt_h</p:attrName>
                                        </p:attrNameLst>
                                      </p:cBhvr>
                                      <p:tavLst>
                                        <p:tav tm="0">
                                          <p:val>
                                            <p:fltVal val="0"/>
                                          </p:val>
                                        </p:tav>
                                        <p:tav tm="100000">
                                          <p:val>
                                            <p:strVal val="#ppt_h"/>
                                          </p:val>
                                        </p:tav>
                                      </p:tavLst>
                                    </p:anim>
                                    <p:animEffect transition="in" filter="fade">
                                      <p:cBhvr>
                                        <p:cTn id="18" dur="500"/>
                                        <p:tgtEl>
                                          <p:spTgt spid="1026"/>
                                        </p:tgtEl>
                                      </p:cBhvr>
                                    </p:animEffect>
                                    <p:anim calcmode="lin" valueType="num">
                                      <p:cBhvr>
                                        <p:cTn id="19" dur="500" fill="hold"/>
                                        <p:tgtEl>
                                          <p:spTgt spid="1026"/>
                                        </p:tgtEl>
                                        <p:attrNameLst>
                                          <p:attrName>ppt_x</p:attrName>
                                        </p:attrNameLst>
                                      </p:cBhvr>
                                      <p:tavLst>
                                        <p:tav tm="0">
                                          <p:val>
                                            <p:fltVal val="0.5"/>
                                          </p:val>
                                        </p:tav>
                                        <p:tav tm="100000">
                                          <p:val>
                                            <p:strVal val="#ppt_x"/>
                                          </p:val>
                                        </p:tav>
                                      </p:tavLst>
                                    </p:anim>
                                    <p:anim calcmode="lin" valueType="num">
                                      <p:cBhvr>
                                        <p:cTn id="20" dur="500" fill="hold"/>
                                        <p:tgtEl>
                                          <p:spTgt spid="1026"/>
                                        </p:tgtEl>
                                        <p:attrNameLst>
                                          <p:attrName>ppt_y</p:attrName>
                                        </p:attrNameLst>
                                      </p:cBhvr>
                                      <p:tavLst>
                                        <p:tav tm="0">
                                          <p:val>
                                            <p:fltVal val="0.5"/>
                                          </p:val>
                                        </p:tav>
                                        <p:tav tm="100000">
                                          <p:val>
                                            <p:strVal val="#ppt_y"/>
                                          </p:val>
                                        </p:tav>
                                      </p:tavLst>
                                    </p:anim>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122"/>
                                        </p:tgtEl>
                                        <p:attrNameLst>
                                          <p:attrName>style.visibility</p:attrName>
                                        </p:attrNameLst>
                                      </p:cBhvr>
                                      <p:to>
                                        <p:strVal val="visible"/>
                                      </p:to>
                                    </p:set>
                                    <p:animEffect transition="in" filter="wipe(left)">
                                      <p:cBhvr>
                                        <p:cTn id="24" dur="500"/>
                                        <p:tgtEl>
                                          <p:spTgt spid="122"/>
                                        </p:tgtEl>
                                      </p:cBhvr>
                                    </p:animEffect>
                                  </p:childTnLst>
                                </p:cTn>
                              </p:par>
                            </p:childTnLst>
                          </p:cTn>
                        </p:par>
                      </p:childTnLst>
                    </p:cTn>
                  </p:par>
                  <p:par>
                    <p:cTn id="25" fill="hold">
                      <p:stCondLst>
                        <p:cond delay="indefinite"/>
                      </p:stCondLst>
                      <p:childTnLst>
                        <p:par>
                          <p:cTn id="26" fill="hold">
                            <p:stCondLst>
                              <p:cond delay="0"/>
                            </p:stCondLst>
                            <p:childTnLst>
                              <p:par>
                                <p:cTn id="27" presetID="30" presetClass="entr" presetSubtype="0" fill="hold" grpId="0" nodeType="clickEffect">
                                  <p:stCondLst>
                                    <p:cond delay="0"/>
                                  </p:stCondLst>
                                  <p:childTnLst>
                                    <p:set>
                                      <p:cBhvr>
                                        <p:cTn id="28" dur="1" fill="hold">
                                          <p:stCondLst>
                                            <p:cond delay="0"/>
                                          </p:stCondLst>
                                        </p:cTn>
                                        <p:tgtEl>
                                          <p:spTgt spid="124"/>
                                        </p:tgtEl>
                                        <p:attrNameLst>
                                          <p:attrName>style.visibility</p:attrName>
                                        </p:attrNameLst>
                                      </p:cBhvr>
                                      <p:to>
                                        <p:strVal val="visible"/>
                                      </p:to>
                                    </p:set>
                                    <p:animEffect transition="in" filter="fade">
                                      <p:cBhvr>
                                        <p:cTn id="29" dur="800" decel="100000"/>
                                        <p:tgtEl>
                                          <p:spTgt spid="124"/>
                                        </p:tgtEl>
                                      </p:cBhvr>
                                    </p:animEffect>
                                    <p:anim calcmode="lin" valueType="num">
                                      <p:cBhvr>
                                        <p:cTn id="30" dur="800" decel="100000" fill="hold"/>
                                        <p:tgtEl>
                                          <p:spTgt spid="124"/>
                                        </p:tgtEl>
                                        <p:attrNameLst>
                                          <p:attrName>style.rotation</p:attrName>
                                        </p:attrNameLst>
                                      </p:cBhvr>
                                      <p:tavLst>
                                        <p:tav tm="0">
                                          <p:val>
                                            <p:fltVal val="-90"/>
                                          </p:val>
                                        </p:tav>
                                        <p:tav tm="100000">
                                          <p:val>
                                            <p:fltVal val="0"/>
                                          </p:val>
                                        </p:tav>
                                      </p:tavLst>
                                    </p:anim>
                                    <p:anim calcmode="lin" valueType="num">
                                      <p:cBhvr>
                                        <p:cTn id="31" dur="800" decel="100000" fill="hold"/>
                                        <p:tgtEl>
                                          <p:spTgt spid="124"/>
                                        </p:tgtEl>
                                        <p:attrNameLst>
                                          <p:attrName>ppt_x</p:attrName>
                                        </p:attrNameLst>
                                      </p:cBhvr>
                                      <p:tavLst>
                                        <p:tav tm="0">
                                          <p:val>
                                            <p:strVal val="#ppt_x+0.4"/>
                                          </p:val>
                                        </p:tav>
                                        <p:tav tm="100000">
                                          <p:val>
                                            <p:strVal val="#ppt_x-0.05"/>
                                          </p:val>
                                        </p:tav>
                                      </p:tavLst>
                                    </p:anim>
                                    <p:anim calcmode="lin" valueType="num">
                                      <p:cBhvr>
                                        <p:cTn id="32" dur="800" decel="100000" fill="hold"/>
                                        <p:tgtEl>
                                          <p:spTgt spid="124"/>
                                        </p:tgtEl>
                                        <p:attrNameLst>
                                          <p:attrName>ppt_y</p:attrName>
                                        </p:attrNameLst>
                                      </p:cBhvr>
                                      <p:tavLst>
                                        <p:tav tm="0">
                                          <p:val>
                                            <p:strVal val="#ppt_y-0.4"/>
                                          </p:val>
                                        </p:tav>
                                        <p:tav tm="100000">
                                          <p:val>
                                            <p:strVal val="#ppt_y+0.1"/>
                                          </p:val>
                                        </p:tav>
                                      </p:tavLst>
                                    </p:anim>
                                    <p:anim calcmode="lin" valueType="num">
                                      <p:cBhvr>
                                        <p:cTn id="33" dur="200" accel="100000" fill="hold">
                                          <p:stCondLst>
                                            <p:cond delay="800"/>
                                          </p:stCondLst>
                                        </p:cTn>
                                        <p:tgtEl>
                                          <p:spTgt spid="124"/>
                                        </p:tgtEl>
                                        <p:attrNameLst>
                                          <p:attrName>ppt_x</p:attrName>
                                        </p:attrNameLst>
                                      </p:cBhvr>
                                      <p:tavLst>
                                        <p:tav tm="0">
                                          <p:val>
                                            <p:strVal val="#ppt_x-0.05"/>
                                          </p:val>
                                        </p:tav>
                                        <p:tav tm="100000">
                                          <p:val>
                                            <p:strVal val="#ppt_x"/>
                                          </p:val>
                                        </p:tav>
                                      </p:tavLst>
                                    </p:anim>
                                    <p:anim calcmode="lin" valueType="num">
                                      <p:cBhvr>
                                        <p:cTn id="34" dur="200" accel="100000" fill="hold">
                                          <p:stCondLst>
                                            <p:cond delay="800"/>
                                          </p:stCondLst>
                                        </p:cTn>
                                        <p:tgtEl>
                                          <p:spTgt spid="124"/>
                                        </p:tgtEl>
                                        <p:attrNameLst>
                                          <p:attrName>ppt_y</p:attrName>
                                        </p:attrNameLst>
                                      </p:cBhvr>
                                      <p:tavLst>
                                        <p:tav tm="0">
                                          <p:val>
                                            <p:strVal val="#ppt_y+0.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0" presetClass="entr" presetSubtype="0" fill="hold" grpId="0" nodeType="clickEffect">
                                  <p:stCondLst>
                                    <p:cond delay="0"/>
                                  </p:stCondLst>
                                  <p:childTnLst>
                                    <p:set>
                                      <p:cBhvr>
                                        <p:cTn id="38" dur="1" fill="hold">
                                          <p:stCondLst>
                                            <p:cond delay="0"/>
                                          </p:stCondLst>
                                        </p:cTn>
                                        <p:tgtEl>
                                          <p:spTgt spid="127"/>
                                        </p:tgtEl>
                                        <p:attrNameLst>
                                          <p:attrName>style.visibility</p:attrName>
                                        </p:attrNameLst>
                                      </p:cBhvr>
                                      <p:to>
                                        <p:strVal val="visible"/>
                                      </p:to>
                                    </p:set>
                                    <p:animEffect transition="in" filter="fade">
                                      <p:cBhvr>
                                        <p:cTn id="39" dur="800" decel="100000"/>
                                        <p:tgtEl>
                                          <p:spTgt spid="127"/>
                                        </p:tgtEl>
                                      </p:cBhvr>
                                    </p:animEffect>
                                    <p:anim calcmode="lin" valueType="num">
                                      <p:cBhvr>
                                        <p:cTn id="40" dur="800" decel="100000" fill="hold"/>
                                        <p:tgtEl>
                                          <p:spTgt spid="127"/>
                                        </p:tgtEl>
                                        <p:attrNameLst>
                                          <p:attrName>style.rotation</p:attrName>
                                        </p:attrNameLst>
                                      </p:cBhvr>
                                      <p:tavLst>
                                        <p:tav tm="0">
                                          <p:val>
                                            <p:fltVal val="-90"/>
                                          </p:val>
                                        </p:tav>
                                        <p:tav tm="100000">
                                          <p:val>
                                            <p:fltVal val="0"/>
                                          </p:val>
                                        </p:tav>
                                      </p:tavLst>
                                    </p:anim>
                                    <p:anim calcmode="lin" valueType="num">
                                      <p:cBhvr>
                                        <p:cTn id="41" dur="800" decel="100000" fill="hold"/>
                                        <p:tgtEl>
                                          <p:spTgt spid="127"/>
                                        </p:tgtEl>
                                        <p:attrNameLst>
                                          <p:attrName>ppt_x</p:attrName>
                                        </p:attrNameLst>
                                      </p:cBhvr>
                                      <p:tavLst>
                                        <p:tav tm="0">
                                          <p:val>
                                            <p:strVal val="#ppt_x+0.4"/>
                                          </p:val>
                                        </p:tav>
                                        <p:tav tm="100000">
                                          <p:val>
                                            <p:strVal val="#ppt_x-0.05"/>
                                          </p:val>
                                        </p:tav>
                                      </p:tavLst>
                                    </p:anim>
                                    <p:anim calcmode="lin" valueType="num">
                                      <p:cBhvr>
                                        <p:cTn id="42" dur="800" decel="100000" fill="hold"/>
                                        <p:tgtEl>
                                          <p:spTgt spid="127"/>
                                        </p:tgtEl>
                                        <p:attrNameLst>
                                          <p:attrName>ppt_y</p:attrName>
                                        </p:attrNameLst>
                                      </p:cBhvr>
                                      <p:tavLst>
                                        <p:tav tm="0">
                                          <p:val>
                                            <p:strVal val="#ppt_y-0.4"/>
                                          </p:val>
                                        </p:tav>
                                        <p:tav tm="100000">
                                          <p:val>
                                            <p:strVal val="#ppt_y+0.1"/>
                                          </p:val>
                                        </p:tav>
                                      </p:tavLst>
                                    </p:anim>
                                    <p:anim calcmode="lin" valueType="num">
                                      <p:cBhvr>
                                        <p:cTn id="43" dur="200" accel="100000" fill="hold">
                                          <p:stCondLst>
                                            <p:cond delay="800"/>
                                          </p:stCondLst>
                                        </p:cTn>
                                        <p:tgtEl>
                                          <p:spTgt spid="127"/>
                                        </p:tgtEl>
                                        <p:attrNameLst>
                                          <p:attrName>ppt_x</p:attrName>
                                        </p:attrNameLst>
                                      </p:cBhvr>
                                      <p:tavLst>
                                        <p:tav tm="0">
                                          <p:val>
                                            <p:strVal val="#ppt_x-0.05"/>
                                          </p:val>
                                        </p:tav>
                                        <p:tav tm="100000">
                                          <p:val>
                                            <p:strVal val="#ppt_x"/>
                                          </p:val>
                                        </p:tav>
                                      </p:tavLst>
                                    </p:anim>
                                    <p:anim calcmode="lin" valueType="num">
                                      <p:cBhvr>
                                        <p:cTn id="44" dur="200" accel="100000" fill="hold">
                                          <p:stCondLst>
                                            <p:cond delay="800"/>
                                          </p:stCondLst>
                                        </p:cTn>
                                        <p:tgtEl>
                                          <p:spTgt spid="127"/>
                                        </p:tgtEl>
                                        <p:attrNameLst>
                                          <p:attrName>ppt_y</p:attrName>
                                        </p:attrNameLst>
                                      </p:cBhvr>
                                      <p:tavLst>
                                        <p:tav tm="0">
                                          <p:val>
                                            <p:strVal val="#ppt_y+0.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35" presetClass="entr" presetSubtype="0" fill="hold" grpId="0" nodeType="clickEffect">
                                  <p:stCondLst>
                                    <p:cond delay="0"/>
                                  </p:stCondLst>
                                  <p:childTnLst>
                                    <p:set>
                                      <p:cBhvr>
                                        <p:cTn id="48" dur="1" fill="hold">
                                          <p:stCondLst>
                                            <p:cond delay="0"/>
                                          </p:stCondLst>
                                        </p:cTn>
                                        <p:tgtEl>
                                          <p:spTgt spid="131"/>
                                        </p:tgtEl>
                                        <p:attrNameLst>
                                          <p:attrName>style.visibility</p:attrName>
                                        </p:attrNameLst>
                                      </p:cBhvr>
                                      <p:to>
                                        <p:strVal val="visible"/>
                                      </p:to>
                                    </p:set>
                                    <p:animEffect transition="in" filter="fade">
                                      <p:cBhvr>
                                        <p:cTn id="49" dur="2000"/>
                                        <p:tgtEl>
                                          <p:spTgt spid="131"/>
                                        </p:tgtEl>
                                      </p:cBhvr>
                                    </p:animEffect>
                                    <p:anim calcmode="lin" valueType="num">
                                      <p:cBhvr>
                                        <p:cTn id="50" dur="2000" fill="hold"/>
                                        <p:tgtEl>
                                          <p:spTgt spid="131"/>
                                        </p:tgtEl>
                                        <p:attrNameLst>
                                          <p:attrName>style.rotation</p:attrName>
                                        </p:attrNameLst>
                                      </p:cBhvr>
                                      <p:tavLst>
                                        <p:tav tm="0">
                                          <p:val>
                                            <p:fltVal val="720"/>
                                          </p:val>
                                        </p:tav>
                                        <p:tav tm="100000">
                                          <p:val>
                                            <p:fltVal val="0"/>
                                          </p:val>
                                        </p:tav>
                                      </p:tavLst>
                                    </p:anim>
                                    <p:anim calcmode="lin" valueType="num">
                                      <p:cBhvr>
                                        <p:cTn id="51" dur="2000" fill="hold"/>
                                        <p:tgtEl>
                                          <p:spTgt spid="131"/>
                                        </p:tgtEl>
                                        <p:attrNameLst>
                                          <p:attrName>ppt_h</p:attrName>
                                        </p:attrNameLst>
                                      </p:cBhvr>
                                      <p:tavLst>
                                        <p:tav tm="0">
                                          <p:val>
                                            <p:fltVal val="0"/>
                                          </p:val>
                                        </p:tav>
                                        <p:tav tm="100000">
                                          <p:val>
                                            <p:strVal val="#ppt_h"/>
                                          </p:val>
                                        </p:tav>
                                      </p:tavLst>
                                    </p:anim>
                                    <p:anim calcmode="lin" valueType="num">
                                      <p:cBhvr>
                                        <p:cTn id="52" dur="2000" fill="hold"/>
                                        <p:tgtEl>
                                          <p:spTgt spid="131"/>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0"/>
      <p:bldP spid="124" grpId="0"/>
      <p:bldP spid="125" grpId="0"/>
      <p:bldP spid="127" grpId="0"/>
      <p:bldP spid="13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04115"/>
            <a:ext cx="9144000" cy="5653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04116"/>
            <a:ext cx="9144000" cy="56538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04115"/>
            <a:ext cx="9144000" cy="5653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The Sky at Totality</a:t>
            </a:r>
            <a:endParaRPr lang="en-US" dirty="0"/>
          </a:p>
        </p:txBody>
      </p:sp>
      <p:cxnSp>
        <p:nvCxnSpPr>
          <p:cNvPr id="10" name="Straight Connector 9"/>
          <p:cNvCxnSpPr/>
          <p:nvPr/>
        </p:nvCxnSpPr>
        <p:spPr bwMode="auto">
          <a:xfrm>
            <a:off x="1042988" y="2624138"/>
            <a:ext cx="280987" cy="68341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Connector 13"/>
          <p:cNvCxnSpPr/>
          <p:nvPr/>
        </p:nvCxnSpPr>
        <p:spPr bwMode="auto">
          <a:xfrm>
            <a:off x="847726" y="2867025"/>
            <a:ext cx="457199" cy="45481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Connector 14"/>
          <p:cNvCxnSpPr/>
          <p:nvPr/>
        </p:nvCxnSpPr>
        <p:spPr bwMode="auto">
          <a:xfrm>
            <a:off x="1385888" y="3357563"/>
            <a:ext cx="240507" cy="476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Straight Connector 15"/>
          <p:cNvCxnSpPr/>
          <p:nvPr/>
        </p:nvCxnSpPr>
        <p:spPr bwMode="auto">
          <a:xfrm>
            <a:off x="2214563" y="2743200"/>
            <a:ext cx="90938" cy="54604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Straight Connector 20"/>
          <p:cNvCxnSpPr/>
          <p:nvPr/>
        </p:nvCxnSpPr>
        <p:spPr bwMode="auto">
          <a:xfrm>
            <a:off x="328613" y="2357438"/>
            <a:ext cx="471487" cy="46434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Straight Connector 22"/>
          <p:cNvCxnSpPr/>
          <p:nvPr/>
        </p:nvCxnSpPr>
        <p:spPr bwMode="auto">
          <a:xfrm flipH="1">
            <a:off x="1035844" y="2024063"/>
            <a:ext cx="16669" cy="54054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Straight Connector 24"/>
          <p:cNvCxnSpPr/>
          <p:nvPr/>
        </p:nvCxnSpPr>
        <p:spPr bwMode="auto">
          <a:xfrm flipH="1">
            <a:off x="326231" y="1797844"/>
            <a:ext cx="264321" cy="51435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Straight Connector 26"/>
          <p:cNvCxnSpPr/>
          <p:nvPr/>
        </p:nvCxnSpPr>
        <p:spPr bwMode="auto">
          <a:xfrm>
            <a:off x="631035" y="1783556"/>
            <a:ext cx="397665" cy="20002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Straight Connector 28"/>
          <p:cNvCxnSpPr/>
          <p:nvPr/>
        </p:nvCxnSpPr>
        <p:spPr bwMode="auto">
          <a:xfrm flipV="1">
            <a:off x="3405292" y="2955549"/>
            <a:ext cx="330314" cy="32383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Straight Connector 30"/>
          <p:cNvCxnSpPr/>
          <p:nvPr/>
        </p:nvCxnSpPr>
        <p:spPr bwMode="auto">
          <a:xfrm flipV="1">
            <a:off x="2254289" y="2633663"/>
            <a:ext cx="510342" cy="7125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Straight Connector 33"/>
          <p:cNvCxnSpPr/>
          <p:nvPr/>
        </p:nvCxnSpPr>
        <p:spPr bwMode="auto">
          <a:xfrm>
            <a:off x="3787376" y="2924752"/>
            <a:ext cx="780290" cy="7413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Straight Connector 34"/>
          <p:cNvCxnSpPr/>
          <p:nvPr/>
        </p:nvCxnSpPr>
        <p:spPr bwMode="auto">
          <a:xfrm>
            <a:off x="3831435" y="3194161"/>
            <a:ext cx="745328" cy="4195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Straight Connector 38"/>
          <p:cNvCxnSpPr/>
          <p:nvPr/>
        </p:nvCxnSpPr>
        <p:spPr bwMode="auto">
          <a:xfrm flipH="1" flipV="1">
            <a:off x="3766664" y="2960606"/>
            <a:ext cx="25279" cy="19429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 name="Straight Connector 40"/>
          <p:cNvCxnSpPr/>
          <p:nvPr/>
        </p:nvCxnSpPr>
        <p:spPr bwMode="auto">
          <a:xfrm flipH="1" flipV="1">
            <a:off x="4603783" y="3026334"/>
            <a:ext cx="13461" cy="12644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Straight Connector 41"/>
          <p:cNvCxnSpPr/>
          <p:nvPr/>
        </p:nvCxnSpPr>
        <p:spPr bwMode="auto">
          <a:xfrm flipH="1" flipV="1">
            <a:off x="4450659" y="2890545"/>
            <a:ext cx="116579" cy="8363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 name="Straight Connector 42"/>
          <p:cNvCxnSpPr/>
          <p:nvPr/>
        </p:nvCxnSpPr>
        <p:spPr bwMode="auto">
          <a:xfrm flipH="1" flipV="1">
            <a:off x="4797350" y="3258904"/>
            <a:ext cx="149512" cy="1950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Straight Connector 46"/>
          <p:cNvCxnSpPr/>
          <p:nvPr/>
        </p:nvCxnSpPr>
        <p:spPr bwMode="auto">
          <a:xfrm flipH="1" flipV="1">
            <a:off x="5469834" y="2199983"/>
            <a:ext cx="109435" cy="33366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 name="Straight Connector 47"/>
          <p:cNvCxnSpPr/>
          <p:nvPr/>
        </p:nvCxnSpPr>
        <p:spPr bwMode="auto">
          <a:xfrm flipH="1" flipV="1">
            <a:off x="4708885" y="2503484"/>
            <a:ext cx="63140" cy="5874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 name="Straight Connector 51"/>
          <p:cNvCxnSpPr/>
          <p:nvPr/>
        </p:nvCxnSpPr>
        <p:spPr bwMode="auto">
          <a:xfrm flipH="1">
            <a:off x="4451711" y="2500313"/>
            <a:ext cx="217920" cy="15557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 name="Straight Connector 52"/>
          <p:cNvCxnSpPr/>
          <p:nvPr/>
        </p:nvCxnSpPr>
        <p:spPr bwMode="auto">
          <a:xfrm flipV="1">
            <a:off x="4421981" y="2693985"/>
            <a:ext cx="3535" cy="13732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 name="Straight Connector 58"/>
          <p:cNvCxnSpPr/>
          <p:nvPr/>
        </p:nvCxnSpPr>
        <p:spPr bwMode="auto">
          <a:xfrm flipH="1" flipV="1">
            <a:off x="5591278" y="2595272"/>
            <a:ext cx="11803" cy="12173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 name="Straight Connector 60"/>
          <p:cNvCxnSpPr/>
          <p:nvPr/>
        </p:nvCxnSpPr>
        <p:spPr bwMode="auto">
          <a:xfrm flipV="1">
            <a:off x="5491163" y="2781010"/>
            <a:ext cx="100116" cy="29556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2" name="Straight Connector 61"/>
          <p:cNvCxnSpPr/>
          <p:nvPr/>
        </p:nvCxnSpPr>
        <p:spPr bwMode="auto">
          <a:xfrm flipH="1" flipV="1">
            <a:off x="5626998" y="2769104"/>
            <a:ext cx="390421" cy="37652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5" name="Straight Connector 64"/>
          <p:cNvCxnSpPr/>
          <p:nvPr/>
        </p:nvCxnSpPr>
        <p:spPr bwMode="auto">
          <a:xfrm flipH="1" flipV="1">
            <a:off x="6436519" y="1733550"/>
            <a:ext cx="220997" cy="2276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7" name="Straight Connector 66"/>
          <p:cNvCxnSpPr/>
          <p:nvPr/>
        </p:nvCxnSpPr>
        <p:spPr bwMode="auto">
          <a:xfrm flipH="1" flipV="1">
            <a:off x="6293644" y="2035969"/>
            <a:ext cx="85768" cy="2214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8" name="Straight Connector 67"/>
          <p:cNvCxnSpPr/>
          <p:nvPr/>
        </p:nvCxnSpPr>
        <p:spPr bwMode="auto">
          <a:xfrm flipH="1" flipV="1">
            <a:off x="6415088" y="2076450"/>
            <a:ext cx="256048" cy="22058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9" name="Straight Connector 68"/>
          <p:cNvCxnSpPr/>
          <p:nvPr/>
        </p:nvCxnSpPr>
        <p:spPr bwMode="auto">
          <a:xfrm flipH="1" flipV="1">
            <a:off x="6722269" y="2316956"/>
            <a:ext cx="194554" cy="2786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 name="Straight Connector 71"/>
          <p:cNvCxnSpPr/>
          <p:nvPr/>
        </p:nvCxnSpPr>
        <p:spPr bwMode="auto">
          <a:xfrm flipH="1" flipV="1">
            <a:off x="6969919" y="2359819"/>
            <a:ext cx="395831" cy="16831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4" name="Straight Connector 73"/>
          <p:cNvCxnSpPr/>
          <p:nvPr/>
        </p:nvCxnSpPr>
        <p:spPr bwMode="auto">
          <a:xfrm flipH="1">
            <a:off x="7320547" y="2572085"/>
            <a:ext cx="64170" cy="18181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6" name="Straight Connector 75"/>
          <p:cNvCxnSpPr/>
          <p:nvPr/>
        </p:nvCxnSpPr>
        <p:spPr bwMode="auto">
          <a:xfrm flipH="1" flipV="1">
            <a:off x="6710363" y="1774031"/>
            <a:ext cx="431966" cy="19856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7" name="Straight Connector 76"/>
          <p:cNvCxnSpPr/>
          <p:nvPr/>
        </p:nvCxnSpPr>
        <p:spPr bwMode="auto">
          <a:xfrm flipH="1" flipV="1">
            <a:off x="7210425" y="1993106"/>
            <a:ext cx="296153" cy="7812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0" name="Straight Connector 79"/>
          <p:cNvCxnSpPr/>
          <p:nvPr/>
        </p:nvCxnSpPr>
        <p:spPr bwMode="auto">
          <a:xfrm flipH="1">
            <a:off x="7574756" y="2056064"/>
            <a:ext cx="74657" cy="1800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 name="Straight Connector 81"/>
          <p:cNvCxnSpPr/>
          <p:nvPr/>
        </p:nvCxnSpPr>
        <p:spPr bwMode="auto">
          <a:xfrm flipH="1" flipV="1">
            <a:off x="3254121" y="4979957"/>
            <a:ext cx="51054" cy="27546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3" name="Straight Connector 82"/>
          <p:cNvCxnSpPr/>
          <p:nvPr/>
        </p:nvCxnSpPr>
        <p:spPr bwMode="auto">
          <a:xfrm flipH="1" flipV="1">
            <a:off x="3438430" y="4967193"/>
            <a:ext cx="102489" cy="16678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4" name="Straight Connector 83"/>
          <p:cNvCxnSpPr/>
          <p:nvPr/>
        </p:nvCxnSpPr>
        <p:spPr bwMode="auto">
          <a:xfrm flipH="1" flipV="1">
            <a:off x="2677963" y="4066027"/>
            <a:ext cx="189062" cy="16783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5" name="Straight Connector 84"/>
          <p:cNvCxnSpPr/>
          <p:nvPr/>
        </p:nvCxnSpPr>
        <p:spPr bwMode="auto">
          <a:xfrm flipV="1">
            <a:off x="6731794" y="5108735"/>
            <a:ext cx="156686" cy="9429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6" name="Straight Connector 85"/>
          <p:cNvCxnSpPr/>
          <p:nvPr/>
        </p:nvCxnSpPr>
        <p:spPr bwMode="auto">
          <a:xfrm flipV="1">
            <a:off x="7843838" y="2209801"/>
            <a:ext cx="50006" cy="37861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7" name="Straight Connector 86"/>
          <p:cNvCxnSpPr/>
          <p:nvPr/>
        </p:nvCxnSpPr>
        <p:spPr bwMode="auto">
          <a:xfrm flipH="1" flipV="1">
            <a:off x="8196263" y="3126581"/>
            <a:ext cx="230982" cy="58340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8" name="Straight Connector 87"/>
          <p:cNvCxnSpPr/>
          <p:nvPr/>
        </p:nvCxnSpPr>
        <p:spPr bwMode="auto">
          <a:xfrm flipH="1" flipV="1">
            <a:off x="2216944" y="4426744"/>
            <a:ext cx="264319" cy="45005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7" name="Straight Connector 106"/>
          <p:cNvCxnSpPr/>
          <p:nvPr/>
        </p:nvCxnSpPr>
        <p:spPr bwMode="auto">
          <a:xfrm flipH="1">
            <a:off x="6362701" y="1738313"/>
            <a:ext cx="23812" cy="476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1" name="Straight Connector 110"/>
          <p:cNvCxnSpPr/>
          <p:nvPr/>
        </p:nvCxnSpPr>
        <p:spPr bwMode="auto">
          <a:xfrm flipH="1">
            <a:off x="6338888" y="2090738"/>
            <a:ext cx="47626" cy="13096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4" name="Straight Connector 113"/>
          <p:cNvCxnSpPr/>
          <p:nvPr/>
        </p:nvCxnSpPr>
        <p:spPr bwMode="auto">
          <a:xfrm flipH="1">
            <a:off x="6422232" y="1985963"/>
            <a:ext cx="78581" cy="5476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6" name="Straight Connector 115"/>
          <p:cNvCxnSpPr/>
          <p:nvPr/>
        </p:nvCxnSpPr>
        <p:spPr bwMode="auto">
          <a:xfrm flipH="1">
            <a:off x="6548438" y="1788319"/>
            <a:ext cx="121444" cy="15954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9" name="Straight Connector 118"/>
          <p:cNvCxnSpPr/>
          <p:nvPr/>
        </p:nvCxnSpPr>
        <p:spPr bwMode="auto">
          <a:xfrm flipH="1">
            <a:off x="6693694" y="1450181"/>
            <a:ext cx="154781" cy="29051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6" name="Straight Connector 125"/>
          <p:cNvCxnSpPr/>
          <p:nvPr/>
        </p:nvCxnSpPr>
        <p:spPr bwMode="auto">
          <a:xfrm flipV="1">
            <a:off x="7915275" y="2152651"/>
            <a:ext cx="135731" cy="39528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8" name="Straight Connector 127"/>
          <p:cNvCxnSpPr/>
          <p:nvPr/>
        </p:nvCxnSpPr>
        <p:spPr bwMode="auto">
          <a:xfrm flipH="1" flipV="1">
            <a:off x="7853363" y="2647950"/>
            <a:ext cx="166688" cy="25479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0" name="Straight Connector 129"/>
          <p:cNvCxnSpPr/>
          <p:nvPr/>
        </p:nvCxnSpPr>
        <p:spPr bwMode="auto">
          <a:xfrm flipV="1">
            <a:off x="7855744" y="2586038"/>
            <a:ext cx="30956" cy="2381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5" name="Straight Connector 134"/>
          <p:cNvCxnSpPr/>
          <p:nvPr/>
        </p:nvCxnSpPr>
        <p:spPr bwMode="auto">
          <a:xfrm flipH="1" flipV="1">
            <a:off x="8065294" y="2945606"/>
            <a:ext cx="83344" cy="9763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7" name="Straight Connector 136"/>
          <p:cNvCxnSpPr/>
          <p:nvPr/>
        </p:nvCxnSpPr>
        <p:spPr bwMode="auto">
          <a:xfrm flipH="1">
            <a:off x="8215313" y="2878931"/>
            <a:ext cx="290512" cy="17145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9" name="Straight Connector 138"/>
          <p:cNvCxnSpPr/>
          <p:nvPr/>
        </p:nvCxnSpPr>
        <p:spPr bwMode="auto">
          <a:xfrm flipH="1" flipV="1">
            <a:off x="8551069" y="2883694"/>
            <a:ext cx="166688" cy="21431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1" name="Straight Connector 140"/>
          <p:cNvCxnSpPr/>
          <p:nvPr/>
        </p:nvCxnSpPr>
        <p:spPr bwMode="auto">
          <a:xfrm flipH="1">
            <a:off x="8608219" y="3167063"/>
            <a:ext cx="123825" cy="44291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2" name="Straight Connector 141"/>
          <p:cNvCxnSpPr/>
          <p:nvPr/>
        </p:nvCxnSpPr>
        <p:spPr bwMode="auto">
          <a:xfrm flipH="1">
            <a:off x="8265319" y="3783806"/>
            <a:ext cx="159544" cy="46196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8" name="Straight Connector 147"/>
          <p:cNvCxnSpPr/>
          <p:nvPr/>
        </p:nvCxnSpPr>
        <p:spPr bwMode="auto">
          <a:xfrm flipH="1" flipV="1">
            <a:off x="8615363" y="3664744"/>
            <a:ext cx="230982" cy="56197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1" name="Straight Connector 150"/>
          <p:cNvCxnSpPr/>
          <p:nvPr/>
        </p:nvCxnSpPr>
        <p:spPr bwMode="auto">
          <a:xfrm flipV="1">
            <a:off x="6936581" y="4991100"/>
            <a:ext cx="57150" cy="7858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3" name="Straight Connector 152"/>
          <p:cNvCxnSpPr/>
          <p:nvPr/>
        </p:nvCxnSpPr>
        <p:spPr bwMode="auto">
          <a:xfrm flipV="1">
            <a:off x="7031831" y="4630104"/>
            <a:ext cx="249555" cy="31099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5" name="Straight Connector 154"/>
          <p:cNvCxnSpPr/>
          <p:nvPr/>
        </p:nvCxnSpPr>
        <p:spPr bwMode="auto">
          <a:xfrm flipH="1" flipV="1">
            <a:off x="6936581" y="5126831"/>
            <a:ext cx="57150" cy="10477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7" name="Straight Connector 156"/>
          <p:cNvCxnSpPr/>
          <p:nvPr/>
        </p:nvCxnSpPr>
        <p:spPr bwMode="auto">
          <a:xfrm>
            <a:off x="7374731" y="4614863"/>
            <a:ext cx="211455" cy="9144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9" name="Straight Connector 158"/>
          <p:cNvCxnSpPr/>
          <p:nvPr/>
        </p:nvCxnSpPr>
        <p:spPr bwMode="auto">
          <a:xfrm flipV="1">
            <a:off x="7181850" y="4586289"/>
            <a:ext cx="83344" cy="476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2" name="Straight Connector 161"/>
          <p:cNvCxnSpPr/>
          <p:nvPr/>
        </p:nvCxnSpPr>
        <p:spPr bwMode="auto">
          <a:xfrm>
            <a:off x="7074694" y="4517233"/>
            <a:ext cx="64294" cy="6191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6" name="Straight Connector 165"/>
          <p:cNvCxnSpPr/>
          <p:nvPr/>
        </p:nvCxnSpPr>
        <p:spPr bwMode="auto">
          <a:xfrm flipV="1">
            <a:off x="7079457" y="4321969"/>
            <a:ext cx="119062" cy="16669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2" name="Straight Connector 171"/>
          <p:cNvCxnSpPr/>
          <p:nvPr/>
        </p:nvCxnSpPr>
        <p:spPr bwMode="auto">
          <a:xfrm flipH="1">
            <a:off x="2219326" y="4069556"/>
            <a:ext cx="414337" cy="30956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5" name="Straight Connector 174"/>
          <p:cNvCxnSpPr/>
          <p:nvPr/>
        </p:nvCxnSpPr>
        <p:spPr bwMode="auto">
          <a:xfrm flipV="1">
            <a:off x="2512221" y="4591050"/>
            <a:ext cx="78579" cy="28336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8" name="Straight Connector 177"/>
          <p:cNvCxnSpPr/>
          <p:nvPr/>
        </p:nvCxnSpPr>
        <p:spPr bwMode="auto">
          <a:xfrm flipV="1">
            <a:off x="2619375" y="4274344"/>
            <a:ext cx="254794" cy="25717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0" name="Straight Connector 179"/>
          <p:cNvCxnSpPr/>
          <p:nvPr/>
        </p:nvCxnSpPr>
        <p:spPr bwMode="auto">
          <a:xfrm flipV="1">
            <a:off x="1900240" y="4922044"/>
            <a:ext cx="559591" cy="17859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2" name="Straight Connector 181"/>
          <p:cNvCxnSpPr/>
          <p:nvPr/>
        </p:nvCxnSpPr>
        <p:spPr bwMode="auto">
          <a:xfrm flipH="1">
            <a:off x="1140619" y="4400550"/>
            <a:ext cx="614365" cy="17145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3" name="Straight Connector 182"/>
          <p:cNvCxnSpPr/>
          <p:nvPr/>
        </p:nvCxnSpPr>
        <p:spPr bwMode="auto">
          <a:xfrm>
            <a:off x="1814515" y="4393406"/>
            <a:ext cx="342898" cy="714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9" name="Straight Connector 188"/>
          <p:cNvCxnSpPr/>
          <p:nvPr/>
        </p:nvCxnSpPr>
        <p:spPr bwMode="auto">
          <a:xfrm flipV="1">
            <a:off x="2919413" y="4160044"/>
            <a:ext cx="204787" cy="8572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1" name="Straight Connector 190"/>
          <p:cNvCxnSpPr/>
          <p:nvPr/>
        </p:nvCxnSpPr>
        <p:spPr bwMode="auto">
          <a:xfrm flipV="1">
            <a:off x="3188494" y="3962400"/>
            <a:ext cx="269081" cy="16906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3" name="Straight Connector 192"/>
          <p:cNvCxnSpPr/>
          <p:nvPr/>
        </p:nvCxnSpPr>
        <p:spPr bwMode="auto">
          <a:xfrm flipH="1" flipV="1">
            <a:off x="2490789" y="3698081"/>
            <a:ext cx="150017" cy="32623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0" name="Straight Connector 199"/>
          <p:cNvCxnSpPr/>
          <p:nvPr/>
        </p:nvCxnSpPr>
        <p:spPr bwMode="auto">
          <a:xfrm flipH="1">
            <a:off x="3276506" y="4943475"/>
            <a:ext cx="116775" cy="228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2" name="Straight Connector 201"/>
          <p:cNvCxnSpPr/>
          <p:nvPr/>
        </p:nvCxnSpPr>
        <p:spPr bwMode="auto">
          <a:xfrm flipH="1">
            <a:off x="3343182" y="5179219"/>
            <a:ext cx="178687" cy="9515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4" name="TextBox 203"/>
          <p:cNvSpPr txBox="1"/>
          <p:nvPr/>
        </p:nvSpPr>
        <p:spPr>
          <a:xfrm>
            <a:off x="470279" y="3214136"/>
            <a:ext cx="872109" cy="276999"/>
          </a:xfrm>
          <a:prstGeom prst="rect">
            <a:avLst/>
          </a:prstGeom>
          <a:noFill/>
        </p:spPr>
        <p:txBody>
          <a:bodyPr wrap="square" rtlCol="0">
            <a:spAutoFit/>
          </a:bodyPr>
          <a:lstStyle/>
          <a:p>
            <a:pPr algn="r"/>
            <a:r>
              <a:rPr lang="en-US" sz="1200" dirty="0" smtClean="0">
                <a:solidFill>
                  <a:srgbClr val="FFFFFF"/>
                </a:solidFill>
                <a:latin typeface="+mn-lt"/>
              </a:rPr>
              <a:t>Arcturus</a:t>
            </a:r>
            <a:endParaRPr lang="en-US" sz="1200" dirty="0">
              <a:solidFill>
                <a:srgbClr val="FFFFFF"/>
              </a:solidFill>
              <a:latin typeface="+mn-lt"/>
            </a:endParaRPr>
          </a:p>
        </p:txBody>
      </p:sp>
      <p:sp>
        <p:nvSpPr>
          <p:cNvPr id="205" name="TextBox 204"/>
          <p:cNvSpPr txBox="1"/>
          <p:nvPr/>
        </p:nvSpPr>
        <p:spPr>
          <a:xfrm>
            <a:off x="628763" y="1615274"/>
            <a:ext cx="949212" cy="276999"/>
          </a:xfrm>
          <a:prstGeom prst="rect">
            <a:avLst/>
          </a:prstGeom>
          <a:noFill/>
        </p:spPr>
        <p:txBody>
          <a:bodyPr wrap="square" rtlCol="0">
            <a:spAutoFit/>
          </a:bodyPr>
          <a:lstStyle/>
          <a:p>
            <a:pPr algn="ctr"/>
            <a:r>
              <a:rPr lang="en-US" sz="1200" cap="all" dirty="0" err="1" smtClean="0">
                <a:solidFill>
                  <a:srgbClr val="FFFFFF"/>
                </a:solidFill>
                <a:latin typeface="+mn-lt"/>
              </a:rPr>
              <a:t>BoÖtes</a:t>
            </a:r>
            <a:endParaRPr lang="en-US" sz="1200" cap="all" dirty="0">
              <a:solidFill>
                <a:srgbClr val="FFFFFF"/>
              </a:solidFill>
              <a:latin typeface="+mn-lt"/>
            </a:endParaRPr>
          </a:p>
        </p:txBody>
      </p:sp>
      <p:sp>
        <p:nvSpPr>
          <p:cNvPr id="206" name="TextBox 205"/>
          <p:cNvSpPr txBox="1"/>
          <p:nvPr/>
        </p:nvSpPr>
        <p:spPr>
          <a:xfrm>
            <a:off x="3702163" y="2647520"/>
            <a:ext cx="625362" cy="276999"/>
          </a:xfrm>
          <a:prstGeom prst="rect">
            <a:avLst/>
          </a:prstGeom>
          <a:noFill/>
        </p:spPr>
        <p:txBody>
          <a:bodyPr wrap="square" rtlCol="0">
            <a:spAutoFit/>
          </a:bodyPr>
          <a:lstStyle/>
          <a:p>
            <a:pPr algn="ctr"/>
            <a:r>
              <a:rPr lang="en-US" sz="1200" cap="all" dirty="0" smtClean="0">
                <a:solidFill>
                  <a:srgbClr val="FFFFFF"/>
                </a:solidFill>
                <a:latin typeface="+mn-lt"/>
              </a:rPr>
              <a:t>Leo</a:t>
            </a:r>
            <a:endParaRPr lang="en-US" sz="1200" cap="all" dirty="0">
              <a:solidFill>
                <a:srgbClr val="FFFFFF"/>
              </a:solidFill>
              <a:latin typeface="+mn-lt"/>
            </a:endParaRPr>
          </a:p>
        </p:txBody>
      </p:sp>
      <p:sp>
        <p:nvSpPr>
          <p:cNvPr id="207" name="TextBox 206"/>
          <p:cNvSpPr txBox="1"/>
          <p:nvPr/>
        </p:nvSpPr>
        <p:spPr>
          <a:xfrm>
            <a:off x="3289300" y="3165306"/>
            <a:ext cx="914399" cy="276999"/>
          </a:xfrm>
          <a:prstGeom prst="rect">
            <a:avLst/>
          </a:prstGeom>
          <a:noFill/>
        </p:spPr>
        <p:txBody>
          <a:bodyPr wrap="square" rtlCol="0">
            <a:spAutoFit/>
          </a:bodyPr>
          <a:lstStyle/>
          <a:p>
            <a:pPr algn="r"/>
            <a:r>
              <a:rPr lang="en-US" sz="1200" dirty="0" smtClean="0">
                <a:solidFill>
                  <a:srgbClr val="FFFFFF"/>
                </a:solidFill>
                <a:latin typeface="+mn-lt"/>
              </a:rPr>
              <a:t>Denebola</a:t>
            </a:r>
            <a:endParaRPr lang="en-US" sz="1200" dirty="0">
              <a:solidFill>
                <a:srgbClr val="FFFFFF"/>
              </a:solidFill>
              <a:latin typeface="+mn-lt"/>
            </a:endParaRPr>
          </a:p>
        </p:txBody>
      </p:sp>
      <p:sp>
        <p:nvSpPr>
          <p:cNvPr id="208" name="TextBox 207"/>
          <p:cNvSpPr txBox="1"/>
          <p:nvPr/>
        </p:nvSpPr>
        <p:spPr>
          <a:xfrm>
            <a:off x="4235450" y="3290857"/>
            <a:ext cx="910163" cy="276999"/>
          </a:xfrm>
          <a:prstGeom prst="rect">
            <a:avLst/>
          </a:prstGeom>
          <a:noFill/>
        </p:spPr>
        <p:txBody>
          <a:bodyPr wrap="square" rtlCol="0">
            <a:spAutoFit/>
          </a:bodyPr>
          <a:lstStyle/>
          <a:p>
            <a:r>
              <a:rPr lang="en-US" sz="1200" dirty="0" err="1" smtClean="0">
                <a:solidFill>
                  <a:srgbClr val="FFFFFF"/>
                </a:solidFill>
                <a:latin typeface="+mn-lt"/>
              </a:rPr>
              <a:t>Regulus</a:t>
            </a:r>
            <a:endParaRPr lang="en-US" sz="1200" dirty="0">
              <a:solidFill>
                <a:srgbClr val="FFFFFF"/>
              </a:solidFill>
              <a:latin typeface="+mn-lt"/>
            </a:endParaRPr>
          </a:p>
        </p:txBody>
      </p:sp>
      <p:sp>
        <p:nvSpPr>
          <p:cNvPr id="209" name="TextBox 208"/>
          <p:cNvSpPr txBox="1"/>
          <p:nvPr/>
        </p:nvSpPr>
        <p:spPr>
          <a:xfrm>
            <a:off x="7510233" y="1249741"/>
            <a:ext cx="1633767" cy="461665"/>
          </a:xfrm>
          <a:prstGeom prst="rect">
            <a:avLst/>
          </a:prstGeom>
          <a:noFill/>
        </p:spPr>
        <p:txBody>
          <a:bodyPr wrap="square" rtlCol="0">
            <a:spAutoFit/>
          </a:bodyPr>
          <a:lstStyle/>
          <a:p>
            <a:pPr algn="ctr"/>
            <a:r>
              <a:rPr lang="en-US" sz="1200" cap="small" dirty="0" smtClean="0">
                <a:solidFill>
                  <a:srgbClr val="FFCC00"/>
                </a:solidFill>
                <a:latin typeface="+mn-lt"/>
              </a:rPr>
              <a:t>Ecliptic: Path of the Sun &amp; Planets</a:t>
            </a:r>
            <a:endParaRPr lang="en-US" sz="1200" cap="small" dirty="0">
              <a:solidFill>
                <a:srgbClr val="FFCC00"/>
              </a:solidFill>
              <a:latin typeface="+mn-lt"/>
            </a:endParaRPr>
          </a:p>
        </p:txBody>
      </p:sp>
      <p:sp>
        <p:nvSpPr>
          <p:cNvPr id="210" name="TextBox 209"/>
          <p:cNvSpPr txBox="1"/>
          <p:nvPr/>
        </p:nvSpPr>
        <p:spPr>
          <a:xfrm>
            <a:off x="1404307" y="4523493"/>
            <a:ext cx="909063" cy="276999"/>
          </a:xfrm>
          <a:prstGeom prst="rect">
            <a:avLst/>
          </a:prstGeom>
          <a:noFill/>
        </p:spPr>
        <p:txBody>
          <a:bodyPr wrap="square" rtlCol="0">
            <a:spAutoFit/>
          </a:bodyPr>
          <a:lstStyle/>
          <a:p>
            <a:pPr algn="ctr"/>
            <a:r>
              <a:rPr lang="en-US" sz="1200" cap="small" dirty="0" smtClean="0">
                <a:solidFill>
                  <a:srgbClr val="FFFF66"/>
                </a:solidFill>
                <a:latin typeface="+mn-lt"/>
              </a:rPr>
              <a:t>Jupiter</a:t>
            </a:r>
            <a:endParaRPr lang="en-US" sz="1200" cap="small" dirty="0">
              <a:solidFill>
                <a:srgbClr val="FFFF66"/>
              </a:solidFill>
              <a:latin typeface="+mn-lt"/>
            </a:endParaRPr>
          </a:p>
        </p:txBody>
      </p:sp>
      <p:sp>
        <p:nvSpPr>
          <p:cNvPr id="211" name="TextBox 210"/>
          <p:cNvSpPr txBox="1"/>
          <p:nvPr/>
        </p:nvSpPr>
        <p:spPr>
          <a:xfrm>
            <a:off x="1731282" y="3890533"/>
            <a:ext cx="949212" cy="276999"/>
          </a:xfrm>
          <a:prstGeom prst="rect">
            <a:avLst/>
          </a:prstGeom>
          <a:noFill/>
        </p:spPr>
        <p:txBody>
          <a:bodyPr wrap="square" rtlCol="0">
            <a:spAutoFit/>
          </a:bodyPr>
          <a:lstStyle/>
          <a:p>
            <a:pPr algn="ctr"/>
            <a:r>
              <a:rPr lang="en-US" sz="1200" cap="all" dirty="0" smtClean="0">
                <a:solidFill>
                  <a:srgbClr val="FFFFFF"/>
                </a:solidFill>
                <a:latin typeface="+mn-lt"/>
              </a:rPr>
              <a:t>Virgo</a:t>
            </a:r>
            <a:endParaRPr lang="en-US" sz="1200" cap="all" dirty="0">
              <a:solidFill>
                <a:srgbClr val="FFFFFF"/>
              </a:solidFill>
              <a:latin typeface="+mn-lt"/>
            </a:endParaRPr>
          </a:p>
        </p:txBody>
      </p:sp>
      <p:sp>
        <p:nvSpPr>
          <p:cNvPr id="212" name="TextBox 211"/>
          <p:cNvSpPr txBox="1"/>
          <p:nvPr/>
        </p:nvSpPr>
        <p:spPr>
          <a:xfrm>
            <a:off x="3447457" y="4848148"/>
            <a:ext cx="949212" cy="276999"/>
          </a:xfrm>
          <a:prstGeom prst="rect">
            <a:avLst/>
          </a:prstGeom>
          <a:noFill/>
        </p:spPr>
        <p:txBody>
          <a:bodyPr wrap="square" rtlCol="0">
            <a:spAutoFit/>
          </a:bodyPr>
          <a:lstStyle/>
          <a:p>
            <a:pPr algn="ctr"/>
            <a:r>
              <a:rPr lang="en-US" sz="1200" cap="all" dirty="0" err="1" smtClean="0">
                <a:solidFill>
                  <a:srgbClr val="FFFFFF"/>
                </a:solidFill>
                <a:latin typeface="+mn-lt"/>
              </a:rPr>
              <a:t>Corvus</a:t>
            </a:r>
            <a:endParaRPr lang="en-US" sz="1200" cap="all" dirty="0">
              <a:solidFill>
                <a:srgbClr val="FFFFFF"/>
              </a:solidFill>
              <a:latin typeface="+mn-lt"/>
            </a:endParaRPr>
          </a:p>
        </p:txBody>
      </p:sp>
      <p:sp>
        <p:nvSpPr>
          <p:cNvPr id="213" name="TextBox 212"/>
          <p:cNvSpPr txBox="1"/>
          <p:nvPr/>
        </p:nvSpPr>
        <p:spPr>
          <a:xfrm rot="21307702">
            <a:off x="5080000" y="3680026"/>
            <a:ext cx="1851378" cy="276999"/>
          </a:xfrm>
          <a:prstGeom prst="rect">
            <a:avLst/>
          </a:prstGeom>
          <a:noFill/>
        </p:spPr>
        <p:txBody>
          <a:bodyPr wrap="square" rtlCol="0">
            <a:spAutoFit/>
          </a:bodyPr>
          <a:lstStyle/>
          <a:p>
            <a:pPr algn="ctr"/>
            <a:r>
              <a:rPr lang="en-US" sz="1200" cap="small" dirty="0" smtClean="0">
                <a:solidFill>
                  <a:srgbClr val="B3FFB3"/>
                </a:solidFill>
                <a:latin typeface="+mn-lt"/>
              </a:rPr>
              <a:t>Celestial Equator</a:t>
            </a:r>
            <a:endParaRPr lang="en-US" sz="1200" cap="small" dirty="0">
              <a:solidFill>
                <a:srgbClr val="B3FFB3"/>
              </a:solidFill>
              <a:latin typeface="+mn-lt"/>
            </a:endParaRPr>
          </a:p>
        </p:txBody>
      </p:sp>
      <p:sp>
        <p:nvSpPr>
          <p:cNvPr id="215" name="TextBox 214"/>
          <p:cNvSpPr txBox="1"/>
          <p:nvPr/>
        </p:nvSpPr>
        <p:spPr>
          <a:xfrm>
            <a:off x="3031112" y="4162426"/>
            <a:ext cx="966213" cy="461665"/>
          </a:xfrm>
          <a:prstGeom prst="rect">
            <a:avLst/>
          </a:prstGeom>
          <a:noFill/>
        </p:spPr>
        <p:txBody>
          <a:bodyPr wrap="square" rtlCol="0">
            <a:spAutoFit/>
          </a:bodyPr>
          <a:lstStyle/>
          <a:p>
            <a:pPr algn="ctr"/>
            <a:r>
              <a:rPr lang="en-US" sz="1200" cap="small" dirty="0" smtClean="0">
                <a:solidFill>
                  <a:srgbClr val="FF9933"/>
                </a:solidFill>
                <a:latin typeface="+mn-lt"/>
              </a:rPr>
              <a:t>Autumnal Equinox</a:t>
            </a:r>
            <a:endParaRPr lang="en-US" sz="1200" cap="small" dirty="0">
              <a:solidFill>
                <a:srgbClr val="FF9933"/>
              </a:solidFill>
              <a:latin typeface="+mn-lt"/>
            </a:endParaRPr>
          </a:p>
        </p:txBody>
      </p:sp>
      <p:sp>
        <p:nvSpPr>
          <p:cNvPr id="216" name="10-Point Star 215"/>
          <p:cNvSpPr/>
          <p:nvPr/>
        </p:nvSpPr>
        <p:spPr>
          <a:xfrm>
            <a:off x="2720974" y="2654299"/>
            <a:ext cx="182880" cy="182880"/>
          </a:xfrm>
          <a:prstGeom prst="star10">
            <a:avLst/>
          </a:prstGeom>
          <a:noFill/>
          <a:ln w="19050">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TextBox 216"/>
          <p:cNvSpPr txBox="1"/>
          <p:nvPr/>
        </p:nvSpPr>
        <p:spPr>
          <a:xfrm>
            <a:off x="2288162" y="2780090"/>
            <a:ext cx="1055113" cy="461665"/>
          </a:xfrm>
          <a:prstGeom prst="rect">
            <a:avLst/>
          </a:prstGeom>
          <a:noFill/>
        </p:spPr>
        <p:txBody>
          <a:bodyPr wrap="square" rtlCol="0">
            <a:spAutoFit/>
          </a:bodyPr>
          <a:lstStyle/>
          <a:p>
            <a:pPr algn="ctr"/>
            <a:r>
              <a:rPr lang="en-US" sz="1200" cap="small" dirty="0" smtClean="0">
                <a:solidFill>
                  <a:srgbClr val="99CCFF"/>
                </a:solidFill>
                <a:latin typeface="+mn-lt"/>
              </a:rPr>
              <a:t>Coma Star Cluster</a:t>
            </a:r>
            <a:endParaRPr lang="en-US" sz="1200" cap="small" dirty="0">
              <a:solidFill>
                <a:srgbClr val="99CCFF"/>
              </a:solidFill>
              <a:latin typeface="+mn-lt"/>
            </a:endParaRPr>
          </a:p>
        </p:txBody>
      </p:sp>
      <p:sp>
        <p:nvSpPr>
          <p:cNvPr id="219" name="TextBox 218"/>
          <p:cNvSpPr txBox="1"/>
          <p:nvPr/>
        </p:nvSpPr>
        <p:spPr>
          <a:xfrm>
            <a:off x="7972201" y="1819575"/>
            <a:ext cx="966213" cy="461665"/>
          </a:xfrm>
          <a:prstGeom prst="rect">
            <a:avLst/>
          </a:prstGeom>
          <a:noFill/>
        </p:spPr>
        <p:txBody>
          <a:bodyPr wrap="square" rtlCol="0">
            <a:spAutoFit/>
          </a:bodyPr>
          <a:lstStyle/>
          <a:p>
            <a:pPr algn="ctr"/>
            <a:r>
              <a:rPr lang="en-US" sz="1200" cap="small" dirty="0" smtClean="0">
                <a:solidFill>
                  <a:schemeClr val="bg2"/>
                </a:solidFill>
                <a:latin typeface="+mn-lt"/>
              </a:rPr>
              <a:t>Summer Solstice</a:t>
            </a:r>
            <a:endParaRPr lang="en-US" sz="1200" cap="small" dirty="0">
              <a:solidFill>
                <a:schemeClr val="bg2"/>
              </a:solidFill>
              <a:latin typeface="+mn-lt"/>
            </a:endParaRPr>
          </a:p>
        </p:txBody>
      </p:sp>
      <p:sp>
        <p:nvSpPr>
          <p:cNvPr id="220" name="TextBox 219"/>
          <p:cNvSpPr txBox="1"/>
          <p:nvPr/>
        </p:nvSpPr>
        <p:spPr>
          <a:xfrm>
            <a:off x="2910265" y="1779157"/>
            <a:ext cx="1143001" cy="461665"/>
          </a:xfrm>
          <a:prstGeom prst="rect">
            <a:avLst/>
          </a:prstGeom>
          <a:noFill/>
        </p:spPr>
        <p:txBody>
          <a:bodyPr wrap="square" rtlCol="0">
            <a:spAutoFit/>
          </a:bodyPr>
          <a:lstStyle/>
          <a:p>
            <a:pPr algn="ctr"/>
            <a:r>
              <a:rPr lang="en-US" sz="1200" cap="all" dirty="0" smtClean="0">
                <a:solidFill>
                  <a:srgbClr val="FFFFFF"/>
                </a:solidFill>
                <a:latin typeface="+mn-lt"/>
              </a:rPr>
              <a:t>Coma Berenices</a:t>
            </a:r>
            <a:endParaRPr lang="en-US" sz="1200" cap="all" dirty="0">
              <a:solidFill>
                <a:srgbClr val="FFFFFF"/>
              </a:solidFill>
              <a:latin typeface="+mn-lt"/>
            </a:endParaRPr>
          </a:p>
        </p:txBody>
      </p:sp>
      <p:sp>
        <p:nvSpPr>
          <p:cNvPr id="229" name="TextBox 228"/>
          <p:cNvSpPr txBox="1"/>
          <p:nvPr/>
        </p:nvSpPr>
        <p:spPr>
          <a:xfrm>
            <a:off x="5132446" y="3102486"/>
            <a:ext cx="949212" cy="276999"/>
          </a:xfrm>
          <a:prstGeom prst="rect">
            <a:avLst/>
          </a:prstGeom>
          <a:noFill/>
        </p:spPr>
        <p:txBody>
          <a:bodyPr wrap="square" rtlCol="0">
            <a:spAutoFit/>
          </a:bodyPr>
          <a:lstStyle/>
          <a:p>
            <a:pPr algn="ctr"/>
            <a:r>
              <a:rPr lang="en-US" sz="1200" cap="all" dirty="0" smtClean="0">
                <a:solidFill>
                  <a:srgbClr val="FFFFFF"/>
                </a:solidFill>
                <a:latin typeface="+mn-lt"/>
              </a:rPr>
              <a:t>Cancer</a:t>
            </a:r>
            <a:endParaRPr lang="en-US" sz="1200" cap="all" dirty="0">
              <a:solidFill>
                <a:srgbClr val="FFFFFF"/>
              </a:solidFill>
              <a:latin typeface="+mn-lt"/>
            </a:endParaRPr>
          </a:p>
        </p:txBody>
      </p:sp>
      <p:sp>
        <p:nvSpPr>
          <p:cNvPr id="230" name="10-Point Star 229"/>
          <p:cNvSpPr/>
          <p:nvPr/>
        </p:nvSpPr>
        <p:spPr>
          <a:xfrm>
            <a:off x="5595554" y="2302202"/>
            <a:ext cx="182880" cy="182880"/>
          </a:xfrm>
          <a:prstGeom prst="star10">
            <a:avLst/>
          </a:prstGeom>
          <a:noFill/>
          <a:ln w="19050">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TextBox 230"/>
          <p:cNvSpPr txBox="1"/>
          <p:nvPr/>
        </p:nvSpPr>
        <p:spPr>
          <a:xfrm>
            <a:off x="4615547" y="1958970"/>
            <a:ext cx="1055113" cy="646331"/>
          </a:xfrm>
          <a:prstGeom prst="rect">
            <a:avLst/>
          </a:prstGeom>
          <a:noFill/>
        </p:spPr>
        <p:txBody>
          <a:bodyPr wrap="square" rtlCol="0">
            <a:spAutoFit/>
          </a:bodyPr>
          <a:lstStyle/>
          <a:p>
            <a:pPr algn="ctr"/>
            <a:r>
              <a:rPr lang="en-US" sz="1200" cap="small" dirty="0" err="1" smtClean="0">
                <a:solidFill>
                  <a:srgbClr val="99CCFF"/>
                </a:solidFill>
                <a:latin typeface="+mn-lt"/>
              </a:rPr>
              <a:t>Praesepe</a:t>
            </a:r>
            <a:r>
              <a:rPr lang="en-US" sz="1200" cap="small" dirty="0" smtClean="0">
                <a:solidFill>
                  <a:srgbClr val="99CCFF"/>
                </a:solidFill>
                <a:latin typeface="+mn-lt"/>
              </a:rPr>
              <a:t> Star Cluster</a:t>
            </a:r>
            <a:endParaRPr lang="en-US" sz="1200" cap="small" dirty="0">
              <a:solidFill>
                <a:srgbClr val="99CCFF"/>
              </a:solidFill>
              <a:latin typeface="+mn-lt"/>
            </a:endParaRPr>
          </a:p>
        </p:txBody>
      </p:sp>
      <p:sp>
        <p:nvSpPr>
          <p:cNvPr id="232" name="TextBox 231"/>
          <p:cNvSpPr txBox="1"/>
          <p:nvPr/>
        </p:nvSpPr>
        <p:spPr>
          <a:xfrm>
            <a:off x="6670569" y="1573230"/>
            <a:ext cx="949212" cy="276999"/>
          </a:xfrm>
          <a:prstGeom prst="rect">
            <a:avLst/>
          </a:prstGeom>
          <a:noFill/>
        </p:spPr>
        <p:txBody>
          <a:bodyPr wrap="square" rtlCol="0">
            <a:spAutoFit/>
          </a:bodyPr>
          <a:lstStyle/>
          <a:p>
            <a:pPr algn="ctr"/>
            <a:r>
              <a:rPr lang="en-US" sz="1200" cap="all" dirty="0" smtClean="0">
                <a:solidFill>
                  <a:srgbClr val="FFFFFF"/>
                </a:solidFill>
                <a:latin typeface="+mn-lt"/>
              </a:rPr>
              <a:t>Gemini</a:t>
            </a:r>
            <a:endParaRPr lang="en-US" sz="1200" cap="all" dirty="0">
              <a:solidFill>
                <a:srgbClr val="FFFFFF"/>
              </a:solidFill>
              <a:latin typeface="+mn-lt"/>
            </a:endParaRPr>
          </a:p>
        </p:txBody>
      </p:sp>
      <p:sp>
        <p:nvSpPr>
          <p:cNvPr id="233" name="TextBox 232"/>
          <p:cNvSpPr txBox="1"/>
          <p:nvPr/>
        </p:nvSpPr>
        <p:spPr>
          <a:xfrm>
            <a:off x="8007024" y="2561203"/>
            <a:ext cx="949212" cy="276999"/>
          </a:xfrm>
          <a:prstGeom prst="rect">
            <a:avLst/>
          </a:prstGeom>
          <a:noFill/>
        </p:spPr>
        <p:txBody>
          <a:bodyPr wrap="square" rtlCol="0">
            <a:spAutoFit/>
          </a:bodyPr>
          <a:lstStyle/>
          <a:p>
            <a:pPr algn="ctr"/>
            <a:r>
              <a:rPr lang="en-US" sz="1200" cap="all" dirty="0" smtClean="0">
                <a:solidFill>
                  <a:srgbClr val="FFFFFF"/>
                </a:solidFill>
                <a:latin typeface="+mn-lt"/>
              </a:rPr>
              <a:t>Orion</a:t>
            </a:r>
            <a:endParaRPr lang="en-US" sz="1200" cap="all" dirty="0">
              <a:solidFill>
                <a:srgbClr val="FFFFFF"/>
              </a:solidFill>
              <a:latin typeface="+mn-lt"/>
            </a:endParaRPr>
          </a:p>
        </p:txBody>
      </p:sp>
      <p:sp>
        <p:nvSpPr>
          <p:cNvPr id="234" name="TextBox 233"/>
          <p:cNvSpPr txBox="1"/>
          <p:nvPr/>
        </p:nvSpPr>
        <p:spPr>
          <a:xfrm>
            <a:off x="6238002" y="4502333"/>
            <a:ext cx="949212" cy="461665"/>
          </a:xfrm>
          <a:prstGeom prst="rect">
            <a:avLst/>
          </a:prstGeom>
          <a:noFill/>
        </p:spPr>
        <p:txBody>
          <a:bodyPr wrap="square" rtlCol="0">
            <a:spAutoFit/>
          </a:bodyPr>
          <a:lstStyle/>
          <a:p>
            <a:pPr algn="ctr"/>
            <a:r>
              <a:rPr lang="en-US" sz="1200" cap="all" dirty="0" err="1" smtClean="0">
                <a:solidFill>
                  <a:srgbClr val="FFFFFF"/>
                </a:solidFill>
                <a:latin typeface="+mn-lt"/>
              </a:rPr>
              <a:t>Canis</a:t>
            </a:r>
            <a:r>
              <a:rPr lang="en-US" sz="1200" cap="all" dirty="0" smtClean="0">
                <a:solidFill>
                  <a:srgbClr val="FFFFFF"/>
                </a:solidFill>
                <a:latin typeface="+mn-lt"/>
              </a:rPr>
              <a:t> Major</a:t>
            </a:r>
            <a:endParaRPr lang="en-US" sz="1200" cap="all" dirty="0">
              <a:solidFill>
                <a:srgbClr val="FFFFFF"/>
              </a:solidFill>
              <a:latin typeface="+mn-lt"/>
            </a:endParaRPr>
          </a:p>
        </p:txBody>
      </p:sp>
      <p:sp>
        <p:nvSpPr>
          <p:cNvPr id="235" name="TextBox 234"/>
          <p:cNvSpPr txBox="1"/>
          <p:nvPr/>
        </p:nvSpPr>
        <p:spPr>
          <a:xfrm>
            <a:off x="2485477" y="4788582"/>
            <a:ext cx="910163" cy="276999"/>
          </a:xfrm>
          <a:prstGeom prst="rect">
            <a:avLst/>
          </a:prstGeom>
          <a:noFill/>
        </p:spPr>
        <p:txBody>
          <a:bodyPr wrap="square" rtlCol="0">
            <a:spAutoFit/>
          </a:bodyPr>
          <a:lstStyle/>
          <a:p>
            <a:pPr algn="l"/>
            <a:r>
              <a:rPr lang="en-US" sz="1200" dirty="0" smtClean="0">
                <a:solidFill>
                  <a:srgbClr val="FFFFFF"/>
                </a:solidFill>
                <a:latin typeface="+mn-lt"/>
              </a:rPr>
              <a:t>Spica</a:t>
            </a:r>
            <a:endParaRPr lang="en-US" sz="1200" dirty="0">
              <a:solidFill>
                <a:srgbClr val="FFFFFF"/>
              </a:solidFill>
              <a:latin typeface="+mn-lt"/>
            </a:endParaRPr>
          </a:p>
        </p:txBody>
      </p:sp>
      <p:sp>
        <p:nvSpPr>
          <p:cNvPr id="237" name="TextBox 236"/>
          <p:cNvSpPr txBox="1"/>
          <p:nvPr/>
        </p:nvSpPr>
        <p:spPr>
          <a:xfrm>
            <a:off x="4561142" y="2744464"/>
            <a:ext cx="909063" cy="276999"/>
          </a:xfrm>
          <a:prstGeom prst="rect">
            <a:avLst/>
          </a:prstGeom>
          <a:noFill/>
        </p:spPr>
        <p:txBody>
          <a:bodyPr wrap="square" rtlCol="0">
            <a:spAutoFit/>
          </a:bodyPr>
          <a:lstStyle/>
          <a:p>
            <a:pPr algn="ctr"/>
            <a:r>
              <a:rPr lang="en-US" sz="1200" cap="small" dirty="0" smtClean="0">
                <a:solidFill>
                  <a:srgbClr val="FF0000"/>
                </a:solidFill>
                <a:latin typeface="+mn-lt"/>
              </a:rPr>
              <a:t>Mars</a:t>
            </a:r>
            <a:endParaRPr lang="en-US" sz="1200" cap="small" dirty="0">
              <a:solidFill>
                <a:srgbClr val="FF0000"/>
              </a:solidFill>
              <a:latin typeface="+mn-lt"/>
            </a:endParaRPr>
          </a:p>
        </p:txBody>
      </p:sp>
      <p:sp>
        <p:nvSpPr>
          <p:cNvPr id="238" name="TextBox 237"/>
          <p:cNvSpPr txBox="1"/>
          <p:nvPr/>
        </p:nvSpPr>
        <p:spPr>
          <a:xfrm>
            <a:off x="5927518" y="2448925"/>
            <a:ext cx="909063" cy="276999"/>
          </a:xfrm>
          <a:prstGeom prst="rect">
            <a:avLst/>
          </a:prstGeom>
          <a:noFill/>
        </p:spPr>
        <p:txBody>
          <a:bodyPr wrap="square" rtlCol="0">
            <a:spAutoFit/>
          </a:bodyPr>
          <a:lstStyle/>
          <a:p>
            <a:pPr algn="ctr"/>
            <a:r>
              <a:rPr lang="en-US" sz="1200" cap="small" dirty="0" smtClean="0">
                <a:solidFill>
                  <a:srgbClr val="666699"/>
                </a:solidFill>
                <a:latin typeface="+mn-lt"/>
              </a:rPr>
              <a:t>Venus</a:t>
            </a:r>
            <a:endParaRPr lang="en-US" sz="1200" cap="small" dirty="0">
              <a:solidFill>
                <a:srgbClr val="666699"/>
              </a:solidFill>
              <a:latin typeface="+mn-lt"/>
            </a:endParaRPr>
          </a:p>
        </p:txBody>
      </p:sp>
      <p:sp>
        <p:nvSpPr>
          <p:cNvPr id="239" name="Freeform 238"/>
          <p:cNvSpPr/>
          <p:nvPr/>
        </p:nvSpPr>
        <p:spPr bwMode="auto">
          <a:xfrm>
            <a:off x="1588293" y="1652587"/>
            <a:ext cx="7543801" cy="3971925"/>
          </a:xfrm>
          <a:custGeom>
            <a:avLst/>
            <a:gdLst>
              <a:gd name="connsiteX0" fmla="*/ 0 w 7524750"/>
              <a:gd name="connsiteY0" fmla="*/ 3971925 h 3971925"/>
              <a:gd name="connsiteX1" fmla="*/ 781050 w 7524750"/>
              <a:gd name="connsiteY1" fmla="*/ 3238500 h 3971925"/>
              <a:gd name="connsiteX2" fmla="*/ 1704975 w 7524750"/>
              <a:gd name="connsiteY2" fmla="*/ 2486025 h 3971925"/>
              <a:gd name="connsiteX3" fmla="*/ 2600325 w 7524750"/>
              <a:gd name="connsiteY3" fmla="*/ 1876425 h 3971925"/>
              <a:gd name="connsiteX4" fmla="*/ 3790950 w 7524750"/>
              <a:gd name="connsiteY4" fmla="*/ 1209675 h 3971925"/>
              <a:gd name="connsiteX5" fmla="*/ 4800600 w 7524750"/>
              <a:gd name="connsiteY5" fmla="*/ 771525 h 3971925"/>
              <a:gd name="connsiteX6" fmla="*/ 6010275 w 7524750"/>
              <a:gd name="connsiteY6" fmla="*/ 352425 h 3971925"/>
              <a:gd name="connsiteX7" fmla="*/ 7524750 w 7524750"/>
              <a:gd name="connsiteY7" fmla="*/ 0 h 3971925"/>
              <a:gd name="connsiteX8" fmla="*/ 7524750 w 7524750"/>
              <a:gd name="connsiteY8" fmla="*/ 0 h 3971925"/>
              <a:gd name="connsiteX0" fmla="*/ 0 w 7643959"/>
              <a:gd name="connsiteY0" fmla="*/ 3994594 h 3994594"/>
              <a:gd name="connsiteX1" fmla="*/ 781050 w 7643959"/>
              <a:gd name="connsiteY1" fmla="*/ 3261169 h 3994594"/>
              <a:gd name="connsiteX2" fmla="*/ 1704975 w 7643959"/>
              <a:gd name="connsiteY2" fmla="*/ 2508694 h 3994594"/>
              <a:gd name="connsiteX3" fmla="*/ 2600325 w 7643959"/>
              <a:gd name="connsiteY3" fmla="*/ 1899094 h 3994594"/>
              <a:gd name="connsiteX4" fmla="*/ 3790950 w 7643959"/>
              <a:gd name="connsiteY4" fmla="*/ 1232344 h 3994594"/>
              <a:gd name="connsiteX5" fmla="*/ 4800600 w 7643959"/>
              <a:gd name="connsiteY5" fmla="*/ 794194 h 3994594"/>
              <a:gd name="connsiteX6" fmla="*/ 6010275 w 7643959"/>
              <a:gd name="connsiteY6" fmla="*/ 375094 h 3994594"/>
              <a:gd name="connsiteX7" fmla="*/ 7524750 w 7643959"/>
              <a:gd name="connsiteY7" fmla="*/ 22669 h 3994594"/>
              <a:gd name="connsiteX8" fmla="*/ 7550944 w 7643959"/>
              <a:gd name="connsiteY8" fmla="*/ 36956 h 3994594"/>
              <a:gd name="connsiteX0" fmla="*/ 0 w 7550944"/>
              <a:gd name="connsiteY0" fmla="*/ 3957638 h 3957638"/>
              <a:gd name="connsiteX1" fmla="*/ 781050 w 7550944"/>
              <a:gd name="connsiteY1" fmla="*/ 3224213 h 3957638"/>
              <a:gd name="connsiteX2" fmla="*/ 1704975 w 7550944"/>
              <a:gd name="connsiteY2" fmla="*/ 2471738 h 3957638"/>
              <a:gd name="connsiteX3" fmla="*/ 2600325 w 7550944"/>
              <a:gd name="connsiteY3" fmla="*/ 1862138 h 3957638"/>
              <a:gd name="connsiteX4" fmla="*/ 3790950 w 7550944"/>
              <a:gd name="connsiteY4" fmla="*/ 1195388 h 3957638"/>
              <a:gd name="connsiteX5" fmla="*/ 4800600 w 7550944"/>
              <a:gd name="connsiteY5" fmla="*/ 757238 h 3957638"/>
              <a:gd name="connsiteX6" fmla="*/ 6010275 w 7550944"/>
              <a:gd name="connsiteY6" fmla="*/ 338138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600325 w 7550944"/>
              <a:gd name="connsiteY3" fmla="*/ 1862138 h 3957638"/>
              <a:gd name="connsiteX4" fmla="*/ 3790950 w 7550944"/>
              <a:gd name="connsiteY4" fmla="*/ 1195388 h 3957638"/>
              <a:gd name="connsiteX5" fmla="*/ 4800600 w 7550944"/>
              <a:gd name="connsiteY5" fmla="*/ 757238 h 3957638"/>
              <a:gd name="connsiteX6" fmla="*/ 6012656 w 7550944"/>
              <a:gd name="connsiteY6" fmla="*/ 161926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600325 w 7550944"/>
              <a:gd name="connsiteY3" fmla="*/ 1862138 h 3957638"/>
              <a:gd name="connsiteX4" fmla="*/ 3790950 w 7550944"/>
              <a:gd name="connsiteY4" fmla="*/ 1195388 h 3957638"/>
              <a:gd name="connsiteX5" fmla="*/ 4800600 w 7550944"/>
              <a:gd name="connsiteY5" fmla="*/ 757238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600325 w 7550944"/>
              <a:gd name="connsiteY3" fmla="*/ 1862138 h 3957638"/>
              <a:gd name="connsiteX4" fmla="*/ 3790950 w 7550944"/>
              <a:gd name="connsiteY4" fmla="*/ 1195388 h 3957638"/>
              <a:gd name="connsiteX5" fmla="*/ 4931568 w 7550944"/>
              <a:gd name="connsiteY5" fmla="*/ 447675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600325 w 7550944"/>
              <a:gd name="connsiteY3" fmla="*/ 1862138 h 3957638"/>
              <a:gd name="connsiteX4" fmla="*/ 3790950 w 7550944"/>
              <a:gd name="connsiteY4" fmla="*/ 1195388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600325 w 7550944"/>
              <a:gd name="connsiteY3" fmla="*/ 1862138 h 3957638"/>
              <a:gd name="connsiteX4" fmla="*/ 3752850 w 7550944"/>
              <a:gd name="connsiteY4" fmla="*/ 1131094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600325 w 7550944"/>
              <a:gd name="connsiteY3" fmla="*/ 1862138 h 3957638"/>
              <a:gd name="connsiteX4" fmla="*/ 3810000 w 7550944"/>
              <a:gd name="connsiteY4" fmla="*/ 1200150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507457 w 7550944"/>
              <a:gd name="connsiteY3" fmla="*/ 1762125 h 3957638"/>
              <a:gd name="connsiteX4" fmla="*/ 3810000 w 7550944"/>
              <a:gd name="connsiteY4" fmla="*/ 1200150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586038 w 7550944"/>
              <a:gd name="connsiteY3" fmla="*/ 1881187 h 3957638"/>
              <a:gd name="connsiteX4" fmla="*/ 3810000 w 7550944"/>
              <a:gd name="connsiteY4" fmla="*/ 1200150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633538 w 7550944"/>
              <a:gd name="connsiteY2" fmla="*/ 2247901 h 3957638"/>
              <a:gd name="connsiteX3" fmla="*/ 2586038 w 7550944"/>
              <a:gd name="connsiteY3" fmla="*/ 1881187 h 3957638"/>
              <a:gd name="connsiteX4" fmla="*/ 3810000 w 7550944"/>
              <a:gd name="connsiteY4" fmla="*/ 1200150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809750 w 7550944"/>
              <a:gd name="connsiteY2" fmla="*/ 2409826 h 3957638"/>
              <a:gd name="connsiteX3" fmla="*/ 2586038 w 7550944"/>
              <a:gd name="connsiteY3" fmla="*/ 1881187 h 3957638"/>
              <a:gd name="connsiteX4" fmla="*/ 3810000 w 7550944"/>
              <a:gd name="connsiteY4" fmla="*/ 1200150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28662 w 7550944"/>
              <a:gd name="connsiteY1" fmla="*/ 3162300 h 3957638"/>
              <a:gd name="connsiteX2" fmla="*/ 1809750 w 7550944"/>
              <a:gd name="connsiteY2" fmla="*/ 2409826 h 3957638"/>
              <a:gd name="connsiteX3" fmla="*/ 2586038 w 7550944"/>
              <a:gd name="connsiteY3" fmla="*/ 1881187 h 3957638"/>
              <a:gd name="connsiteX4" fmla="*/ 3810000 w 7550944"/>
              <a:gd name="connsiteY4" fmla="*/ 1200150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90575 w 7550944"/>
              <a:gd name="connsiteY1" fmla="*/ 3221831 h 3957638"/>
              <a:gd name="connsiteX2" fmla="*/ 1809750 w 7550944"/>
              <a:gd name="connsiteY2" fmla="*/ 2409826 h 3957638"/>
              <a:gd name="connsiteX3" fmla="*/ 2586038 w 7550944"/>
              <a:gd name="connsiteY3" fmla="*/ 1881187 h 3957638"/>
              <a:gd name="connsiteX4" fmla="*/ 3810000 w 7550944"/>
              <a:gd name="connsiteY4" fmla="*/ 1200150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43801"/>
              <a:gd name="connsiteY0" fmla="*/ 3971925 h 3971925"/>
              <a:gd name="connsiteX1" fmla="*/ 783432 w 7543801"/>
              <a:gd name="connsiteY1" fmla="*/ 3221831 h 3971925"/>
              <a:gd name="connsiteX2" fmla="*/ 1802607 w 7543801"/>
              <a:gd name="connsiteY2" fmla="*/ 2409826 h 3971925"/>
              <a:gd name="connsiteX3" fmla="*/ 2578895 w 7543801"/>
              <a:gd name="connsiteY3" fmla="*/ 1881187 h 3971925"/>
              <a:gd name="connsiteX4" fmla="*/ 3802857 w 7543801"/>
              <a:gd name="connsiteY4" fmla="*/ 1200150 h 3971925"/>
              <a:gd name="connsiteX5" fmla="*/ 5038725 w 7543801"/>
              <a:gd name="connsiteY5" fmla="*/ 669132 h 3971925"/>
              <a:gd name="connsiteX6" fmla="*/ 6386513 w 7543801"/>
              <a:gd name="connsiteY6" fmla="*/ 247651 h 3971925"/>
              <a:gd name="connsiteX7" fmla="*/ 7543801 w 7543801"/>
              <a:gd name="connsiteY7" fmla="*/ 0 h 397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43801" h="3971925">
                <a:moveTo>
                  <a:pt x="0" y="3971925"/>
                </a:moveTo>
                <a:cubicBezTo>
                  <a:pt x="248444" y="3729037"/>
                  <a:pt x="482998" y="3482181"/>
                  <a:pt x="783432" y="3221831"/>
                </a:cubicBezTo>
                <a:cubicBezTo>
                  <a:pt x="1083866" y="2961481"/>
                  <a:pt x="1503363" y="2633267"/>
                  <a:pt x="1802607" y="2409826"/>
                </a:cubicBezTo>
                <a:cubicBezTo>
                  <a:pt x="2101851" y="2186385"/>
                  <a:pt x="2245520" y="2082800"/>
                  <a:pt x="2578895" y="1881187"/>
                </a:cubicBezTo>
                <a:cubicBezTo>
                  <a:pt x="2912270" y="1679574"/>
                  <a:pt x="3392885" y="1402159"/>
                  <a:pt x="3802857" y="1200150"/>
                </a:cubicBezTo>
                <a:cubicBezTo>
                  <a:pt x="4212829" y="998141"/>
                  <a:pt x="4608116" y="827882"/>
                  <a:pt x="5038725" y="669132"/>
                </a:cubicBezTo>
                <a:cubicBezTo>
                  <a:pt x="5469334" y="510382"/>
                  <a:pt x="5969000" y="359173"/>
                  <a:pt x="6386513" y="247651"/>
                </a:cubicBezTo>
                <a:cubicBezTo>
                  <a:pt x="6804026" y="136129"/>
                  <a:pt x="7222828" y="70445"/>
                  <a:pt x="7543801" y="0"/>
                </a:cubicBezTo>
              </a:path>
            </a:pathLst>
          </a:custGeom>
          <a:noFill/>
          <a:ln w="19050" cap="flat" cmpd="sng" algn="ctr">
            <a:solidFill>
              <a:srgbClr val="FFCC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40" name="Freeform 239"/>
          <p:cNvSpPr/>
          <p:nvPr/>
        </p:nvSpPr>
        <p:spPr bwMode="auto">
          <a:xfrm>
            <a:off x="242887" y="3589541"/>
            <a:ext cx="8893969" cy="1451565"/>
          </a:xfrm>
          <a:custGeom>
            <a:avLst/>
            <a:gdLst>
              <a:gd name="connsiteX0" fmla="*/ 0 w 8896350"/>
              <a:gd name="connsiteY0" fmla="*/ 1451745 h 1451745"/>
              <a:gd name="connsiteX1" fmla="*/ 1095375 w 8896350"/>
              <a:gd name="connsiteY1" fmla="*/ 1042170 h 1451745"/>
              <a:gd name="connsiteX2" fmla="*/ 2428875 w 8896350"/>
              <a:gd name="connsiteY2" fmla="*/ 632595 h 1451745"/>
              <a:gd name="connsiteX3" fmla="*/ 3571875 w 8896350"/>
              <a:gd name="connsiteY3" fmla="*/ 384945 h 1451745"/>
              <a:gd name="connsiteX4" fmla="*/ 4686300 w 8896350"/>
              <a:gd name="connsiteY4" fmla="*/ 194445 h 1451745"/>
              <a:gd name="connsiteX5" fmla="*/ 5734050 w 8896350"/>
              <a:gd name="connsiteY5" fmla="*/ 70620 h 1451745"/>
              <a:gd name="connsiteX6" fmla="*/ 6810375 w 8896350"/>
              <a:gd name="connsiteY6" fmla="*/ 3945 h 1451745"/>
              <a:gd name="connsiteX7" fmla="*/ 7972425 w 8896350"/>
              <a:gd name="connsiteY7" fmla="*/ 13470 h 1451745"/>
              <a:gd name="connsiteX8" fmla="*/ 8896350 w 8896350"/>
              <a:gd name="connsiteY8" fmla="*/ 61095 h 1451745"/>
              <a:gd name="connsiteX0" fmla="*/ 0 w 8882063"/>
              <a:gd name="connsiteY0" fmla="*/ 1463651 h 1463651"/>
              <a:gd name="connsiteX1" fmla="*/ 1081088 w 8882063"/>
              <a:gd name="connsiteY1" fmla="*/ 1042170 h 1463651"/>
              <a:gd name="connsiteX2" fmla="*/ 2414588 w 8882063"/>
              <a:gd name="connsiteY2" fmla="*/ 632595 h 1463651"/>
              <a:gd name="connsiteX3" fmla="*/ 3557588 w 8882063"/>
              <a:gd name="connsiteY3" fmla="*/ 384945 h 1463651"/>
              <a:gd name="connsiteX4" fmla="*/ 4672013 w 8882063"/>
              <a:gd name="connsiteY4" fmla="*/ 194445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062038 w 8882063"/>
              <a:gd name="connsiteY1" fmla="*/ 949301 h 1463651"/>
              <a:gd name="connsiteX2" fmla="*/ 2414588 w 8882063"/>
              <a:gd name="connsiteY2" fmla="*/ 632595 h 1463651"/>
              <a:gd name="connsiteX3" fmla="*/ 3557588 w 8882063"/>
              <a:gd name="connsiteY3" fmla="*/ 384945 h 1463651"/>
              <a:gd name="connsiteX4" fmla="*/ 4672013 w 8882063"/>
              <a:gd name="connsiteY4" fmla="*/ 194445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114425 w 8882063"/>
              <a:gd name="connsiteY1" fmla="*/ 1044551 h 1463651"/>
              <a:gd name="connsiteX2" fmla="*/ 2414588 w 8882063"/>
              <a:gd name="connsiteY2" fmla="*/ 632595 h 1463651"/>
              <a:gd name="connsiteX3" fmla="*/ 3557588 w 8882063"/>
              <a:gd name="connsiteY3" fmla="*/ 384945 h 1463651"/>
              <a:gd name="connsiteX4" fmla="*/ 4672013 w 8882063"/>
              <a:gd name="connsiteY4" fmla="*/ 194445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114425 w 8882063"/>
              <a:gd name="connsiteY1" fmla="*/ 1044551 h 1463651"/>
              <a:gd name="connsiteX2" fmla="*/ 2409825 w 8882063"/>
              <a:gd name="connsiteY2" fmla="*/ 601639 h 1463651"/>
              <a:gd name="connsiteX3" fmla="*/ 3557588 w 8882063"/>
              <a:gd name="connsiteY3" fmla="*/ 384945 h 1463651"/>
              <a:gd name="connsiteX4" fmla="*/ 4672013 w 8882063"/>
              <a:gd name="connsiteY4" fmla="*/ 194445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114425 w 8882063"/>
              <a:gd name="connsiteY1" fmla="*/ 1044551 h 1463651"/>
              <a:gd name="connsiteX2" fmla="*/ 2421731 w 8882063"/>
              <a:gd name="connsiteY2" fmla="*/ 651645 h 1463651"/>
              <a:gd name="connsiteX3" fmla="*/ 3557588 w 8882063"/>
              <a:gd name="connsiteY3" fmla="*/ 384945 h 1463651"/>
              <a:gd name="connsiteX4" fmla="*/ 4672013 w 8882063"/>
              <a:gd name="connsiteY4" fmla="*/ 194445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114425 w 8882063"/>
              <a:gd name="connsiteY1" fmla="*/ 1044551 h 1463651"/>
              <a:gd name="connsiteX2" fmla="*/ 2421731 w 8882063"/>
              <a:gd name="connsiteY2" fmla="*/ 651645 h 1463651"/>
              <a:gd name="connsiteX3" fmla="*/ 3552826 w 8882063"/>
              <a:gd name="connsiteY3" fmla="*/ 342082 h 1463651"/>
              <a:gd name="connsiteX4" fmla="*/ 4672013 w 8882063"/>
              <a:gd name="connsiteY4" fmla="*/ 194445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114425 w 8882063"/>
              <a:gd name="connsiteY1" fmla="*/ 1044551 h 1463651"/>
              <a:gd name="connsiteX2" fmla="*/ 2421731 w 8882063"/>
              <a:gd name="connsiteY2" fmla="*/ 651645 h 1463651"/>
              <a:gd name="connsiteX3" fmla="*/ 3552826 w 8882063"/>
              <a:gd name="connsiteY3" fmla="*/ 392089 h 1463651"/>
              <a:gd name="connsiteX4" fmla="*/ 4672013 w 8882063"/>
              <a:gd name="connsiteY4" fmla="*/ 194445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114425 w 8882063"/>
              <a:gd name="connsiteY1" fmla="*/ 1044551 h 1463651"/>
              <a:gd name="connsiteX2" fmla="*/ 2421731 w 8882063"/>
              <a:gd name="connsiteY2" fmla="*/ 651645 h 1463651"/>
              <a:gd name="connsiteX3" fmla="*/ 3552826 w 8882063"/>
              <a:gd name="connsiteY3" fmla="*/ 392089 h 1463651"/>
              <a:gd name="connsiteX4" fmla="*/ 4667250 w 8882063"/>
              <a:gd name="connsiteY4" fmla="*/ 130151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114425 w 8882063"/>
              <a:gd name="connsiteY1" fmla="*/ 1044551 h 1463651"/>
              <a:gd name="connsiteX2" fmla="*/ 2421731 w 8882063"/>
              <a:gd name="connsiteY2" fmla="*/ 651645 h 1463651"/>
              <a:gd name="connsiteX3" fmla="*/ 3552826 w 8882063"/>
              <a:gd name="connsiteY3" fmla="*/ 392089 h 1463651"/>
              <a:gd name="connsiteX4" fmla="*/ 4662488 w 8882063"/>
              <a:gd name="connsiteY4" fmla="*/ 201588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59706 h 1459706"/>
              <a:gd name="connsiteX1" fmla="*/ 1114425 w 8882063"/>
              <a:gd name="connsiteY1" fmla="*/ 1040606 h 1459706"/>
              <a:gd name="connsiteX2" fmla="*/ 2421731 w 8882063"/>
              <a:gd name="connsiteY2" fmla="*/ 647700 h 1459706"/>
              <a:gd name="connsiteX3" fmla="*/ 3552826 w 8882063"/>
              <a:gd name="connsiteY3" fmla="*/ 388144 h 1459706"/>
              <a:gd name="connsiteX4" fmla="*/ 4662488 w 8882063"/>
              <a:gd name="connsiteY4" fmla="*/ 197643 h 1459706"/>
              <a:gd name="connsiteX5" fmla="*/ 5719763 w 8882063"/>
              <a:gd name="connsiteY5" fmla="*/ 28575 h 1459706"/>
              <a:gd name="connsiteX6" fmla="*/ 6796088 w 8882063"/>
              <a:gd name="connsiteY6" fmla="*/ 0 h 1459706"/>
              <a:gd name="connsiteX7" fmla="*/ 7958138 w 8882063"/>
              <a:gd name="connsiteY7" fmla="*/ 9525 h 1459706"/>
              <a:gd name="connsiteX8" fmla="*/ 8882063 w 8882063"/>
              <a:gd name="connsiteY8" fmla="*/ 57150 h 1459706"/>
              <a:gd name="connsiteX0" fmla="*/ 0 w 8882063"/>
              <a:gd name="connsiteY0" fmla="*/ 1463526 h 1463526"/>
              <a:gd name="connsiteX1" fmla="*/ 1114425 w 8882063"/>
              <a:gd name="connsiteY1" fmla="*/ 1044426 h 1463526"/>
              <a:gd name="connsiteX2" fmla="*/ 2421731 w 8882063"/>
              <a:gd name="connsiteY2" fmla="*/ 651520 h 1463526"/>
              <a:gd name="connsiteX3" fmla="*/ 3552826 w 8882063"/>
              <a:gd name="connsiteY3" fmla="*/ 391964 h 1463526"/>
              <a:gd name="connsiteX4" fmla="*/ 4662488 w 8882063"/>
              <a:gd name="connsiteY4" fmla="*/ 201463 h 1463526"/>
              <a:gd name="connsiteX5" fmla="*/ 5726906 w 8882063"/>
              <a:gd name="connsiteY5" fmla="*/ 82401 h 1463526"/>
              <a:gd name="connsiteX6" fmla="*/ 6796088 w 8882063"/>
              <a:gd name="connsiteY6" fmla="*/ 3820 h 1463526"/>
              <a:gd name="connsiteX7" fmla="*/ 7958138 w 8882063"/>
              <a:gd name="connsiteY7" fmla="*/ 13345 h 1463526"/>
              <a:gd name="connsiteX8" fmla="*/ 8882063 w 8882063"/>
              <a:gd name="connsiteY8" fmla="*/ 60970 h 1463526"/>
              <a:gd name="connsiteX0" fmla="*/ 0 w 8882063"/>
              <a:gd name="connsiteY0" fmla="*/ 1462534 h 1462534"/>
              <a:gd name="connsiteX1" fmla="*/ 1114425 w 8882063"/>
              <a:gd name="connsiteY1" fmla="*/ 1043434 h 1462534"/>
              <a:gd name="connsiteX2" fmla="*/ 2421731 w 8882063"/>
              <a:gd name="connsiteY2" fmla="*/ 650528 h 1462534"/>
              <a:gd name="connsiteX3" fmla="*/ 3552826 w 8882063"/>
              <a:gd name="connsiteY3" fmla="*/ 390972 h 1462534"/>
              <a:gd name="connsiteX4" fmla="*/ 4662488 w 8882063"/>
              <a:gd name="connsiteY4" fmla="*/ 200471 h 1462534"/>
              <a:gd name="connsiteX5" fmla="*/ 5726906 w 8882063"/>
              <a:gd name="connsiteY5" fmla="*/ 81409 h 1462534"/>
              <a:gd name="connsiteX6" fmla="*/ 6807994 w 8882063"/>
              <a:gd name="connsiteY6" fmla="*/ 300484 h 1462534"/>
              <a:gd name="connsiteX7" fmla="*/ 7958138 w 8882063"/>
              <a:gd name="connsiteY7" fmla="*/ 12353 h 1462534"/>
              <a:gd name="connsiteX8" fmla="*/ 8882063 w 8882063"/>
              <a:gd name="connsiteY8" fmla="*/ 59978 h 1462534"/>
              <a:gd name="connsiteX0" fmla="*/ 0 w 8882063"/>
              <a:gd name="connsiteY0" fmla="*/ 1454930 h 1454930"/>
              <a:gd name="connsiteX1" fmla="*/ 1114425 w 8882063"/>
              <a:gd name="connsiteY1" fmla="*/ 1035830 h 1454930"/>
              <a:gd name="connsiteX2" fmla="*/ 2421731 w 8882063"/>
              <a:gd name="connsiteY2" fmla="*/ 642924 h 1454930"/>
              <a:gd name="connsiteX3" fmla="*/ 3552826 w 8882063"/>
              <a:gd name="connsiteY3" fmla="*/ 383368 h 1454930"/>
              <a:gd name="connsiteX4" fmla="*/ 4662488 w 8882063"/>
              <a:gd name="connsiteY4" fmla="*/ 192867 h 1454930"/>
              <a:gd name="connsiteX5" fmla="*/ 5726906 w 8882063"/>
              <a:gd name="connsiteY5" fmla="*/ 73805 h 1454930"/>
              <a:gd name="connsiteX6" fmla="*/ 6829425 w 8882063"/>
              <a:gd name="connsiteY6" fmla="*/ 9511 h 1454930"/>
              <a:gd name="connsiteX7" fmla="*/ 7958138 w 8882063"/>
              <a:gd name="connsiteY7" fmla="*/ 4749 h 1454930"/>
              <a:gd name="connsiteX8" fmla="*/ 8882063 w 8882063"/>
              <a:gd name="connsiteY8" fmla="*/ 52374 h 1454930"/>
              <a:gd name="connsiteX0" fmla="*/ 0 w 8882063"/>
              <a:gd name="connsiteY0" fmla="*/ 1477751 h 1477751"/>
              <a:gd name="connsiteX1" fmla="*/ 1114425 w 8882063"/>
              <a:gd name="connsiteY1" fmla="*/ 1058651 h 1477751"/>
              <a:gd name="connsiteX2" fmla="*/ 2421731 w 8882063"/>
              <a:gd name="connsiteY2" fmla="*/ 665745 h 1477751"/>
              <a:gd name="connsiteX3" fmla="*/ 3552826 w 8882063"/>
              <a:gd name="connsiteY3" fmla="*/ 406189 h 1477751"/>
              <a:gd name="connsiteX4" fmla="*/ 4662488 w 8882063"/>
              <a:gd name="connsiteY4" fmla="*/ 215688 h 1477751"/>
              <a:gd name="connsiteX5" fmla="*/ 5726906 w 8882063"/>
              <a:gd name="connsiteY5" fmla="*/ 96626 h 1477751"/>
              <a:gd name="connsiteX6" fmla="*/ 6829425 w 8882063"/>
              <a:gd name="connsiteY6" fmla="*/ 32332 h 1477751"/>
              <a:gd name="connsiteX7" fmla="*/ 7958138 w 8882063"/>
              <a:gd name="connsiteY7" fmla="*/ 1376 h 1477751"/>
              <a:gd name="connsiteX8" fmla="*/ 8882063 w 8882063"/>
              <a:gd name="connsiteY8" fmla="*/ 75195 h 1477751"/>
              <a:gd name="connsiteX0" fmla="*/ 0 w 8882063"/>
              <a:gd name="connsiteY0" fmla="*/ 1451097 h 1451097"/>
              <a:gd name="connsiteX1" fmla="*/ 1114425 w 8882063"/>
              <a:gd name="connsiteY1" fmla="*/ 1031997 h 1451097"/>
              <a:gd name="connsiteX2" fmla="*/ 2421731 w 8882063"/>
              <a:gd name="connsiteY2" fmla="*/ 639091 h 1451097"/>
              <a:gd name="connsiteX3" fmla="*/ 3552826 w 8882063"/>
              <a:gd name="connsiteY3" fmla="*/ 379535 h 1451097"/>
              <a:gd name="connsiteX4" fmla="*/ 4662488 w 8882063"/>
              <a:gd name="connsiteY4" fmla="*/ 189034 h 1451097"/>
              <a:gd name="connsiteX5" fmla="*/ 5726906 w 8882063"/>
              <a:gd name="connsiteY5" fmla="*/ 69972 h 1451097"/>
              <a:gd name="connsiteX6" fmla="*/ 6829425 w 8882063"/>
              <a:gd name="connsiteY6" fmla="*/ 5678 h 1451097"/>
              <a:gd name="connsiteX7" fmla="*/ 7958138 w 8882063"/>
              <a:gd name="connsiteY7" fmla="*/ 8060 h 1451097"/>
              <a:gd name="connsiteX8" fmla="*/ 8882063 w 8882063"/>
              <a:gd name="connsiteY8" fmla="*/ 48541 h 1451097"/>
              <a:gd name="connsiteX0" fmla="*/ 0 w 8893969"/>
              <a:gd name="connsiteY0" fmla="*/ 1451565 h 1451565"/>
              <a:gd name="connsiteX1" fmla="*/ 1114425 w 8893969"/>
              <a:gd name="connsiteY1" fmla="*/ 1032465 h 1451565"/>
              <a:gd name="connsiteX2" fmla="*/ 2421731 w 8893969"/>
              <a:gd name="connsiteY2" fmla="*/ 639559 h 1451565"/>
              <a:gd name="connsiteX3" fmla="*/ 3552826 w 8893969"/>
              <a:gd name="connsiteY3" fmla="*/ 380003 h 1451565"/>
              <a:gd name="connsiteX4" fmla="*/ 4662488 w 8893969"/>
              <a:gd name="connsiteY4" fmla="*/ 189502 h 1451565"/>
              <a:gd name="connsiteX5" fmla="*/ 5726906 w 8893969"/>
              <a:gd name="connsiteY5" fmla="*/ 70440 h 1451565"/>
              <a:gd name="connsiteX6" fmla="*/ 6829425 w 8893969"/>
              <a:gd name="connsiteY6" fmla="*/ 6146 h 1451565"/>
              <a:gd name="connsiteX7" fmla="*/ 7958138 w 8893969"/>
              <a:gd name="connsiteY7" fmla="*/ 8528 h 1451565"/>
              <a:gd name="connsiteX8" fmla="*/ 8893969 w 8893969"/>
              <a:gd name="connsiteY8" fmla="*/ 58534 h 1451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3969" h="1451565">
                <a:moveTo>
                  <a:pt x="0" y="1451565"/>
                </a:moveTo>
                <a:cubicBezTo>
                  <a:pt x="345281" y="1315040"/>
                  <a:pt x="710803" y="1167799"/>
                  <a:pt x="1114425" y="1032465"/>
                </a:cubicBezTo>
                <a:cubicBezTo>
                  <a:pt x="1518047" y="897131"/>
                  <a:pt x="2015331" y="748303"/>
                  <a:pt x="2421731" y="639559"/>
                </a:cubicBezTo>
                <a:cubicBezTo>
                  <a:pt x="2828131" y="530815"/>
                  <a:pt x="3179367" y="455012"/>
                  <a:pt x="3552826" y="380003"/>
                </a:cubicBezTo>
                <a:cubicBezTo>
                  <a:pt x="3926285" y="304994"/>
                  <a:pt x="4300141" y="241096"/>
                  <a:pt x="4662488" y="189502"/>
                </a:cubicBezTo>
                <a:cubicBezTo>
                  <a:pt x="5024835" y="137908"/>
                  <a:pt x="5365750" y="100999"/>
                  <a:pt x="5726906" y="70440"/>
                </a:cubicBezTo>
                <a:cubicBezTo>
                  <a:pt x="6088062" y="39881"/>
                  <a:pt x="6457553" y="16465"/>
                  <a:pt x="6829425" y="6146"/>
                </a:cubicBezTo>
                <a:cubicBezTo>
                  <a:pt x="7201297" y="-4173"/>
                  <a:pt x="7614047" y="-203"/>
                  <a:pt x="7958138" y="8528"/>
                </a:cubicBezTo>
                <a:cubicBezTo>
                  <a:pt x="8302229" y="17259"/>
                  <a:pt x="8605837" y="39484"/>
                  <a:pt x="8893969" y="58534"/>
                </a:cubicBezTo>
              </a:path>
            </a:pathLst>
          </a:custGeom>
          <a:noFill/>
          <a:ln w="19050" cap="flat" cmpd="sng" algn="ctr">
            <a:solidFill>
              <a:srgbClr val="B3FFB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B3FFB3"/>
              </a:solidFill>
              <a:effectLst/>
              <a:latin typeface="Times New Roman" pitchFamily="18" charset="0"/>
            </a:endParaRPr>
          </a:p>
        </p:txBody>
      </p:sp>
      <p:cxnSp>
        <p:nvCxnSpPr>
          <p:cNvPr id="241" name="Straight Connector 240"/>
          <p:cNvCxnSpPr/>
          <p:nvPr/>
        </p:nvCxnSpPr>
        <p:spPr>
          <a:xfrm flipV="1">
            <a:off x="1806222" y="5238045"/>
            <a:ext cx="338667" cy="349955"/>
          </a:xfrm>
          <a:prstGeom prst="line">
            <a:avLst/>
          </a:prstGeom>
          <a:ln>
            <a:solidFill>
              <a:srgbClr val="FFCC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242" name="TextBox 241"/>
          <p:cNvSpPr txBox="1"/>
          <p:nvPr/>
        </p:nvSpPr>
        <p:spPr>
          <a:xfrm>
            <a:off x="2066598" y="5256656"/>
            <a:ext cx="974050" cy="461665"/>
          </a:xfrm>
          <a:prstGeom prst="rect">
            <a:avLst/>
          </a:prstGeom>
          <a:noFill/>
        </p:spPr>
        <p:txBody>
          <a:bodyPr wrap="square" rtlCol="0">
            <a:spAutoFit/>
          </a:bodyPr>
          <a:lstStyle/>
          <a:p>
            <a:pPr algn="ctr"/>
            <a:r>
              <a:rPr lang="en-US" sz="1200" cap="small" dirty="0" smtClean="0">
                <a:solidFill>
                  <a:srgbClr val="FFCC00"/>
                </a:solidFill>
                <a:latin typeface="+mn-lt"/>
              </a:rPr>
              <a:t>Sun moves  ~1°/day</a:t>
            </a:r>
            <a:endParaRPr lang="en-US" sz="1200" cap="small" dirty="0">
              <a:solidFill>
                <a:srgbClr val="FFCC00"/>
              </a:solidFill>
              <a:latin typeface="+mn-lt"/>
            </a:endParaRPr>
          </a:p>
        </p:txBody>
      </p:sp>
      <p:sp>
        <p:nvSpPr>
          <p:cNvPr id="218" name="4-Point Star 217"/>
          <p:cNvSpPr/>
          <p:nvPr/>
        </p:nvSpPr>
        <p:spPr>
          <a:xfrm>
            <a:off x="7824446" y="1766342"/>
            <a:ext cx="274320" cy="274320"/>
          </a:xfrm>
          <a:prstGeom prst="star4">
            <a:avLst/>
          </a:pr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4-Point Star 213"/>
          <p:cNvSpPr/>
          <p:nvPr/>
        </p:nvSpPr>
        <p:spPr>
          <a:xfrm>
            <a:off x="3275012" y="3905250"/>
            <a:ext cx="274320" cy="274320"/>
          </a:xfrm>
          <a:prstGeom prst="star4">
            <a:avLst/>
          </a:prstGeom>
          <a:noFill/>
          <a:ln w="1905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TextBox 243"/>
          <p:cNvSpPr txBox="1"/>
          <p:nvPr/>
        </p:nvSpPr>
        <p:spPr>
          <a:xfrm>
            <a:off x="7276552" y="4359957"/>
            <a:ext cx="910163" cy="276999"/>
          </a:xfrm>
          <a:prstGeom prst="rect">
            <a:avLst/>
          </a:prstGeom>
          <a:noFill/>
        </p:spPr>
        <p:txBody>
          <a:bodyPr wrap="square" rtlCol="0">
            <a:spAutoFit/>
          </a:bodyPr>
          <a:lstStyle/>
          <a:p>
            <a:pPr algn="l"/>
            <a:r>
              <a:rPr lang="en-US" sz="1200" dirty="0" smtClean="0">
                <a:solidFill>
                  <a:srgbClr val="FFFFFF"/>
                </a:solidFill>
                <a:latin typeface="+mn-lt"/>
              </a:rPr>
              <a:t>Sirius</a:t>
            </a:r>
            <a:endParaRPr lang="en-US" sz="1200" dirty="0">
              <a:solidFill>
                <a:srgbClr val="FFFFFF"/>
              </a:solidFill>
              <a:latin typeface="+mn-lt"/>
            </a:endParaRPr>
          </a:p>
        </p:txBody>
      </p:sp>
      <p:sp>
        <p:nvSpPr>
          <p:cNvPr id="245" name="TextBox 244"/>
          <p:cNvSpPr txBox="1"/>
          <p:nvPr/>
        </p:nvSpPr>
        <p:spPr>
          <a:xfrm>
            <a:off x="7200900" y="2940732"/>
            <a:ext cx="966765" cy="276999"/>
          </a:xfrm>
          <a:prstGeom prst="rect">
            <a:avLst/>
          </a:prstGeom>
          <a:noFill/>
        </p:spPr>
        <p:txBody>
          <a:bodyPr wrap="square" rtlCol="0">
            <a:spAutoFit/>
          </a:bodyPr>
          <a:lstStyle/>
          <a:p>
            <a:pPr algn="r"/>
            <a:r>
              <a:rPr lang="en-US" sz="1200" dirty="0" smtClean="0">
                <a:solidFill>
                  <a:srgbClr val="FFFFFF"/>
                </a:solidFill>
                <a:latin typeface="+mn-lt"/>
              </a:rPr>
              <a:t>Betelgeuse</a:t>
            </a:r>
            <a:endParaRPr lang="en-US" sz="1200" dirty="0">
              <a:solidFill>
                <a:srgbClr val="FFFFFF"/>
              </a:solidFill>
              <a:latin typeface="+mn-lt"/>
            </a:endParaRPr>
          </a:p>
        </p:txBody>
      </p:sp>
      <p:sp>
        <p:nvSpPr>
          <p:cNvPr id="246" name="TextBox 245"/>
          <p:cNvSpPr txBox="1"/>
          <p:nvPr/>
        </p:nvSpPr>
        <p:spPr>
          <a:xfrm>
            <a:off x="5572125" y="1873932"/>
            <a:ext cx="700065" cy="276999"/>
          </a:xfrm>
          <a:prstGeom prst="rect">
            <a:avLst/>
          </a:prstGeom>
          <a:noFill/>
        </p:spPr>
        <p:txBody>
          <a:bodyPr wrap="square" rtlCol="0">
            <a:spAutoFit/>
          </a:bodyPr>
          <a:lstStyle/>
          <a:p>
            <a:pPr algn="r"/>
            <a:r>
              <a:rPr lang="en-US" sz="1200" dirty="0" smtClean="0">
                <a:solidFill>
                  <a:srgbClr val="FFFFFF"/>
                </a:solidFill>
                <a:latin typeface="+mn-lt"/>
              </a:rPr>
              <a:t>Pollux</a:t>
            </a:r>
            <a:endParaRPr lang="en-US" sz="1200" dirty="0">
              <a:solidFill>
                <a:srgbClr val="FFFFFF"/>
              </a:solidFill>
              <a:latin typeface="+mn-lt"/>
            </a:endParaRPr>
          </a:p>
        </p:txBody>
      </p:sp>
      <p:sp>
        <p:nvSpPr>
          <p:cNvPr id="247" name="TextBox 246"/>
          <p:cNvSpPr txBox="1"/>
          <p:nvPr/>
        </p:nvSpPr>
        <p:spPr>
          <a:xfrm>
            <a:off x="5667375" y="1597707"/>
            <a:ext cx="700065" cy="276999"/>
          </a:xfrm>
          <a:prstGeom prst="rect">
            <a:avLst/>
          </a:prstGeom>
          <a:noFill/>
        </p:spPr>
        <p:txBody>
          <a:bodyPr wrap="square" rtlCol="0">
            <a:spAutoFit/>
          </a:bodyPr>
          <a:lstStyle/>
          <a:p>
            <a:pPr algn="r"/>
            <a:r>
              <a:rPr lang="en-US" sz="1200" dirty="0" smtClean="0">
                <a:solidFill>
                  <a:srgbClr val="FFFFFF"/>
                </a:solidFill>
                <a:latin typeface="+mn-lt"/>
              </a:rPr>
              <a:t>Castor</a:t>
            </a:r>
            <a:endParaRPr lang="en-US" sz="1200" dirty="0">
              <a:solidFill>
                <a:srgbClr val="FFFFFF"/>
              </a:solidFill>
              <a:latin typeface="+mn-lt"/>
            </a:endParaRPr>
          </a:p>
        </p:txBody>
      </p:sp>
      <p:cxnSp>
        <p:nvCxnSpPr>
          <p:cNvPr id="250" name="Straight Connector 249"/>
          <p:cNvCxnSpPr/>
          <p:nvPr/>
        </p:nvCxnSpPr>
        <p:spPr bwMode="auto">
          <a:xfrm flipH="1">
            <a:off x="6605847" y="3181004"/>
            <a:ext cx="83129" cy="9975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54" name="Freeform 253"/>
          <p:cNvSpPr/>
          <p:nvPr/>
        </p:nvSpPr>
        <p:spPr bwMode="auto">
          <a:xfrm>
            <a:off x="2166939" y="4632533"/>
            <a:ext cx="342900" cy="51375"/>
          </a:xfrm>
          <a:custGeom>
            <a:avLst/>
            <a:gdLst>
              <a:gd name="connsiteX0" fmla="*/ 0 w 359568"/>
              <a:gd name="connsiteY0" fmla="*/ 2978 h 34082"/>
              <a:gd name="connsiteX1" fmla="*/ 150018 w 359568"/>
              <a:gd name="connsiteY1" fmla="*/ 2978 h 34082"/>
              <a:gd name="connsiteX2" fmla="*/ 90487 w 359568"/>
              <a:gd name="connsiteY2" fmla="*/ 33935 h 34082"/>
              <a:gd name="connsiteX3" fmla="*/ 359568 w 359568"/>
              <a:gd name="connsiteY3" fmla="*/ 12503 h 34082"/>
              <a:gd name="connsiteX0" fmla="*/ 0 w 361950"/>
              <a:gd name="connsiteY0" fmla="*/ 2978 h 36455"/>
              <a:gd name="connsiteX1" fmla="*/ 150018 w 361950"/>
              <a:gd name="connsiteY1" fmla="*/ 2978 h 36455"/>
              <a:gd name="connsiteX2" fmla="*/ 90487 w 361950"/>
              <a:gd name="connsiteY2" fmla="*/ 33935 h 36455"/>
              <a:gd name="connsiteX3" fmla="*/ 361950 w 361950"/>
              <a:gd name="connsiteY3" fmla="*/ 26791 h 36455"/>
              <a:gd name="connsiteX0" fmla="*/ 0 w 359568"/>
              <a:gd name="connsiteY0" fmla="*/ 2978 h 34374"/>
              <a:gd name="connsiteX1" fmla="*/ 150018 w 359568"/>
              <a:gd name="connsiteY1" fmla="*/ 2978 h 34374"/>
              <a:gd name="connsiteX2" fmla="*/ 90487 w 359568"/>
              <a:gd name="connsiteY2" fmla="*/ 33935 h 34374"/>
              <a:gd name="connsiteX3" fmla="*/ 359568 w 359568"/>
              <a:gd name="connsiteY3" fmla="*/ 17266 h 34374"/>
              <a:gd name="connsiteX0" fmla="*/ 0 w 359568"/>
              <a:gd name="connsiteY0" fmla="*/ 79 h 64961"/>
              <a:gd name="connsiteX1" fmla="*/ 178593 w 359568"/>
              <a:gd name="connsiteY1" fmla="*/ 64372 h 64961"/>
              <a:gd name="connsiteX2" fmla="*/ 90487 w 359568"/>
              <a:gd name="connsiteY2" fmla="*/ 31036 h 64961"/>
              <a:gd name="connsiteX3" fmla="*/ 359568 w 359568"/>
              <a:gd name="connsiteY3" fmla="*/ 14367 h 64961"/>
              <a:gd name="connsiteX0" fmla="*/ 0 w 345281"/>
              <a:gd name="connsiteY0" fmla="*/ 42862 h 50850"/>
              <a:gd name="connsiteX1" fmla="*/ 164306 w 345281"/>
              <a:gd name="connsiteY1" fmla="*/ 50005 h 50850"/>
              <a:gd name="connsiteX2" fmla="*/ 76200 w 345281"/>
              <a:gd name="connsiteY2" fmla="*/ 16669 h 50850"/>
              <a:gd name="connsiteX3" fmla="*/ 345281 w 345281"/>
              <a:gd name="connsiteY3" fmla="*/ 0 h 50850"/>
              <a:gd name="connsiteX0" fmla="*/ 0 w 345281"/>
              <a:gd name="connsiteY0" fmla="*/ 58476 h 68286"/>
              <a:gd name="connsiteX1" fmla="*/ 164306 w 345281"/>
              <a:gd name="connsiteY1" fmla="*/ 65619 h 68286"/>
              <a:gd name="connsiteX2" fmla="*/ 80962 w 345281"/>
              <a:gd name="connsiteY2" fmla="*/ 1326 h 68286"/>
              <a:gd name="connsiteX3" fmla="*/ 345281 w 345281"/>
              <a:gd name="connsiteY3" fmla="*/ 15614 h 68286"/>
              <a:gd name="connsiteX0" fmla="*/ 0 w 354806"/>
              <a:gd name="connsiteY0" fmla="*/ 58673 h 68483"/>
              <a:gd name="connsiteX1" fmla="*/ 164306 w 354806"/>
              <a:gd name="connsiteY1" fmla="*/ 65816 h 68483"/>
              <a:gd name="connsiteX2" fmla="*/ 80962 w 354806"/>
              <a:gd name="connsiteY2" fmla="*/ 1523 h 68483"/>
              <a:gd name="connsiteX3" fmla="*/ 354806 w 354806"/>
              <a:gd name="connsiteY3" fmla="*/ 13430 h 68483"/>
              <a:gd name="connsiteX0" fmla="*/ 0 w 354806"/>
              <a:gd name="connsiteY0" fmla="*/ 57956 h 57956"/>
              <a:gd name="connsiteX1" fmla="*/ 169069 w 354806"/>
              <a:gd name="connsiteY1" fmla="*/ 48430 h 57956"/>
              <a:gd name="connsiteX2" fmla="*/ 80962 w 354806"/>
              <a:gd name="connsiteY2" fmla="*/ 806 h 57956"/>
              <a:gd name="connsiteX3" fmla="*/ 354806 w 354806"/>
              <a:gd name="connsiteY3" fmla="*/ 12713 h 57956"/>
              <a:gd name="connsiteX0" fmla="*/ 0 w 354806"/>
              <a:gd name="connsiteY0" fmla="*/ 57956 h 57956"/>
              <a:gd name="connsiteX1" fmla="*/ 169069 w 354806"/>
              <a:gd name="connsiteY1" fmla="*/ 48430 h 57956"/>
              <a:gd name="connsiteX2" fmla="*/ 80962 w 354806"/>
              <a:gd name="connsiteY2" fmla="*/ 806 h 57956"/>
              <a:gd name="connsiteX3" fmla="*/ 354806 w 354806"/>
              <a:gd name="connsiteY3" fmla="*/ 12713 h 57956"/>
              <a:gd name="connsiteX0" fmla="*/ 0 w 352425"/>
              <a:gd name="connsiteY0" fmla="*/ 58533 h 58533"/>
              <a:gd name="connsiteX1" fmla="*/ 169069 w 352425"/>
              <a:gd name="connsiteY1" fmla="*/ 49007 h 58533"/>
              <a:gd name="connsiteX2" fmla="*/ 80962 w 352425"/>
              <a:gd name="connsiteY2" fmla="*/ 1383 h 58533"/>
              <a:gd name="connsiteX3" fmla="*/ 352425 w 352425"/>
              <a:gd name="connsiteY3" fmla="*/ 6146 h 58533"/>
              <a:gd name="connsiteX0" fmla="*/ 0 w 352425"/>
              <a:gd name="connsiteY0" fmla="*/ 59823 h 59823"/>
              <a:gd name="connsiteX1" fmla="*/ 169069 w 352425"/>
              <a:gd name="connsiteY1" fmla="*/ 50297 h 59823"/>
              <a:gd name="connsiteX2" fmla="*/ 80962 w 352425"/>
              <a:gd name="connsiteY2" fmla="*/ 2673 h 59823"/>
              <a:gd name="connsiteX3" fmla="*/ 352425 w 352425"/>
              <a:gd name="connsiteY3" fmla="*/ 7436 h 59823"/>
              <a:gd name="connsiteX0" fmla="*/ 0 w 352425"/>
              <a:gd name="connsiteY0" fmla="*/ 58529 h 58529"/>
              <a:gd name="connsiteX1" fmla="*/ 169069 w 352425"/>
              <a:gd name="connsiteY1" fmla="*/ 49003 h 58529"/>
              <a:gd name="connsiteX2" fmla="*/ 80962 w 352425"/>
              <a:gd name="connsiteY2" fmla="*/ 1379 h 58529"/>
              <a:gd name="connsiteX3" fmla="*/ 352425 w 352425"/>
              <a:gd name="connsiteY3" fmla="*/ 13286 h 58529"/>
              <a:gd name="connsiteX0" fmla="*/ 0 w 342900"/>
              <a:gd name="connsiteY0" fmla="*/ 41861 h 50639"/>
              <a:gd name="connsiteX1" fmla="*/ 159544 w 342900"/>
              <a:gd name="connsiteY1" fmla="*/ 49003 h 50639"/>
              <a:gd name="connsiteX2" fmla="*/ 71437 w 342900"/>
              <a:gd name="connsiteY2" fmla="*/ 1379 h 50639"/>
              <a:gd name="connsiteX3" fmla="*/ 342900 w 342900"/>
              <a:gd name="connsiteY3" fmla="*/ 13286 h 50639"/>
              <a:gd name="connsiteX0" fmla="*/ 0 w 342900"/>
              <a:gd name="connsiteY0" fmla="*/ 41861 h 51375"/>
              <a:gd name="connsiteX1" fmla="*/ 159544 w 342900"/>
              <a:gd name="connsiteY1" fmla="*/ 49003 h 51375"/>
              <a:gd name="connsiteX2" fmla="*/ 71437 w 342900"/>
              <a:gd name="connsiteY2" fmla="*/ 1379 h 51375"/>
              <a:gd name="connsiteX3" fmla="*/ 342900 w 342900"/>
              <a:gd name="connsiteY3" fmla="*/ 13286 h 51375"/>
            </a:gdLst>
            <a:ahLst/>
            <a:cxnLst>
              <a:cxn ang="0">
                <a:pos x="connsiteX0" y="connsiteY0"/>
              </a:cxn>
              <a:cxn ang="0">
                <a:pos x="connsiteX1" y="connsiteY1"/>
              </a:cxn>
              <a:cxn ang="0">
                <a:pos x="connsiteX2" y="connsiteY2"/>
              </a:cxn>
              <a:cxn ang="0">
                <a:pos x="connsiteX3" y="connsiteY3"/>
              </a:cxn>
            </a:cxnLst>
            <a:rect l="l" t="t" r="r" b="b"/>
            <a:pathLst>
              <a:path w="342900" h="51375">
                <a:moveTo>
                  <a:pt x="0" y="41861"/>
                </a:moveTo>
                <a:cubicBezTo>
                  <a:pt x="67468" y="46424"/>
                  <a:pt x="147638" y="55750"/>
                  <a:pt x="159544" y="49003"/>
                </a:cubicBezTo>
                <a:cubicBezTo>
                  <a:pt x="171450" y="42256"/>
                  <a:pt x="40878" y="7332"/>
                  <a:pt x="71437" y="1379"/>
                </a:cubicBezTo>
                <a:cubicBezTo>
                  <a:pt x="101996" y="-4574"/>
                  <a:pt x="213916" y="10508"/>
                  <a:pt x="342900" y="13286"/>
                </a:cubicBezTo>
              </a:path>
            </a:pathLst>
          </a:custGeom>
          <a:noFill/>
          <a:ln w="9525" cap="flat" cmpd="sng" algn="ctr">
            <a:solidFill>
              <a:srgbClr val="FFFF66"/>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58" name="Freeform 257"/>
          <p:cNvSpPr/>
          <p:nvPr/>
        </p:nvSpPr>
        <p:spPr bwMode="auto">
          <a:xfrm>
            <a:off x="2720622" y="2195577"/>
            <a:ext cx="794770" cy="412156"/>
          </a:xfrm>
          <a:custGeom>
            <a:avLst/>
            <a:gdLst>
              <a:gd name="connsiteX0" fmla="*/ 812800 w 812800"/>
              <a:gd name="connsiteY0" fmla="*/ 0 h 383822"/>
              <a:gd name="connsiteX1" fmla="*/ 428978 w 812800"/>
              <a:gd name="connsiteY1" fmla="*/ 124178 h 383822"/>
              <a:gd name="connsiteX2" fmla="*/ 587022 w 812800"/>
              <a:gd name="connsiteY2" fmla="*/ 124178 h 383822"/>
              <a:gd name="connsiteX3" fmla="*/ 0 w 812800"/>
              <a:gd name="connsiteY3" fmla="*/ 383822 h 383822"/>
              <a:gd name="connsiteX0" fmla="*/ 846285 w 846285"/>
              <a:gd name="connsiteY0" fmla="*/ 0 h 425035"/>
              <a:gd name="connsiteX1" fmla="*/ 428978 w 846285"/>
              <a:gd name="connsiteY1" fmla="*/ 165391 h 425035"/>
              <a:gd name="connsiteX2" fmla="*/ 587022 w 846285"/>
              <a:gd name="connsiteY2" fmla="*/ 165391 h 425035"/>
              <a:gd name="connsiteX3" fmla="*/ 0 w 846285"/>
              <a:gd name="connsiteY3" fmla="*/ 425035 h 425035"/>
              <a:gd name="connsiteX0" fmla="*/ 846285 w 846285"/>
              <a:gd name="connsiteY0" fmla="*/ 0 h 425035"/>
              <a:gd name="connsiteX1" fmla="*/ 521706 w 846285"/>
              <a:gd name="connsiteY1" fmla="*/ 299331 h 425035"/>
              <a:gd name="connsiteX2" fmla="*/ 587022 w 846285"/>
              <a:gd name="connsiteY2" fmla="*/ 165391 h 425035"/>
              <a:gd name="connsiteX3" fmla="*/ 0 w 846285"/>
              <a:gd name="connsiteY3" fmla="*/ 425035 h 425035"/>
              <a:gd name="connsiteX0" fmla="*/ 846285 w 846285"/>
              <a:gd name="connsiteY0" fmla="*/ 0 h 425035"/>
              <a:gd name="connsiteX1" fmla="*/ 521706 w 846285"/>
              <a:gd name="connsiteY1" fmla="*/ 299331 h 425035"/>
              <a:gd name="connsiteX2" fmla="*/ 538083 w 846285"/>
              <a:gd name="connsiteY2" fmla="*/ 103573 h 425035"/>
              <a:gd name="connsiteX3" fmla="*/ 0 w 846285"/>
              <a:gd name="connsiteY3" fmla="*/ 425035 h 425035"/>
              <a:gd name="connsiteX0" fmla="*/ 846285 w 846285"/>
              <a:gd name="connsiteY0" fmla="*/ 0 h 425035"/>
              <a:gd name="connsiteX1" fmla="*/ 521706 w 846285"/>
              <a:gd name="connsiteY1" fmla="*/ 299331 h 425035"/>
              <a:gd name="connsiteX2" fmla="*/ 538083 w 846285"/>
              <a:gd name="connsiteY2" fmla="*/ 103573 h 425035"/>
              <a:gd name="connsiteX3" fmla="*/ 0 w 846285"/>
              <a:gd name="connsiteY3" fmla="*/ 425035 h 425035"/>
              <a:gd name="connsiteX0" fmla="*/ 846285 w 846285"/>
              <a:gd name="connsiteY0" fmla="*/ 0 h 425035"/>
              <a:gd name="connsiteX1" fmla="*/ 454736 w 846285"/>
              <a:gd name="connsiteY1" fmla="*/ 247815 h 425035"/>
              <a:gd name="connsiteX2" fmla="*/ 538083 w 846285"/>
              <a:gd name="connsiteY2" fmla="*/ 103573 h 425035"/>
              <a:gd name="connsiteX3" fmla="*/ 0 w 846285"/>
              <a:gd name="connsiteY3" fmla="*/ 425035 h 425035"/>
              <a:gd name="connsiteX0" fmla="*/ 846285 w 846285"/>
              <a:gd name="connsiteY0" fmla="*/ 0 h 425035"/>
              <a:gd name="connsiteX1" fmla="*/ 454736 w 846285"/>
              <a:gd name="connsiteY1" fmla="*/ 247815 h 425035"/>
              <a:gd name="connsiteX2" fmla="*/ 538083 w 846285"/>
              <a:gd name="connsiteY2" fmla="*/ 103573 h 425035"/>
              <a:gd name="connsiteX3" fmla="*/ 0 w 846285"/>
              <a:gd name="connsiteY3" fmla="*/ 425035 h 425035"/>
              <a:gd name="connsiteX0" fmla="*/ 794770 w 794770"/>
              <a:gd name="connsiteY0" fmla="*/ 0 h 412156"/>
              <a:gd name="connsiteX1" fmla="*/ 454736 w 794770"/>
              <a:gd name="connsiteY1" fmla="*/ 234936 h 412156"/>
              <a:gd name="connsiteX2" fmla="*/ 538083 w 794770"/>
              <a:gd name="connsiteY2" fmla="*/ 90694 h 412156"/>
              <a:gd name="connsiteX3" fmla="*/ 0 w 794770"/>
              <a:gd name="connsiteY3" fmla="*/ 412156 h 412156"/>
              <a:gd name="connsiteX0" fmla="*/ 794770 w 794770"/>
              <a:gd name="connsiteY0" fmla="*/ 0 h 412156"/>
              <a:gd name="connsiteX1" fmla="*/ 454736 w 794770"/>
              <a:gd name="connsiteY1" fmla="*/ 234936 h 412156"/>
              <a:gd name="connsiteX2" fmla="*/ 538083 w 794770"/>
              <a:gd name="connsiteY2" fmla="*/ 75239 h 412156"/>
              <a:gd name="connsiteX3" fmla="*/ 0 w 794770"/>
              <a:gd name="connsiteY3" fmla="*/ 412156 h 412156"/>
              <a:gd name="connsiteX0" fmla="*/ 794770 w 794770"/>
              <a:gd name="connsiteY0" fmla="*/ 0 h 412156"/>
              <a:gd name="connsiteX1" fmla="*/ 454736 w 794770"/>
              <a:gd name="connsiteY1" fmla="*/ 234936 h 412156"/>
              <a:gd name="connsiteX2" fmla="*/ 538083 w 794770"/>
              <a:gd name="connsiteY2" fmla="*/ 75239 h 412156"/>
              <a:gd name="connsiteX3" fmla="*/ 0 w 794770"/>
              <a:gd name="connsiteY3" fmla="*/ 412156 h 412156"/>
              <a:gd name="connsiteX0" fmla="*/ 794770 w 794770"/>
              <a:gd name="connsiteY0" fmla="*/ 0 h 412156"/>
              <a:gd name="connsiteX1" fmla="*/ 434130 w 794770"/>
              <a:gd name="connsiteY1" fmla="*/ 211754 h 412156"/>
              <a:gd name="connsiteX2" fmla="*/ 538083 w 794770"/>
              <a:gd name="connsiteY2" fmla="*/ 75239 h 412156"/>
              <a:gd name="connsiteX3" fmla="*/ 0 w 794770"/>
              <a:gd name="connsiteY3" fmla="*/ 412156 h 412156"/>
              <a:gd name="connsiteX0" fmla="*/ 794770 w 794770"/>
              <a:gd name="connsiteY0" fmla="*/ 0 h 412156"/>
              <a:gd name="connsiteX1" fmla="*/ 434130 w 794770"/>
              <a:gd name="connsiteY1" fmla="*/ 211754 h 412156"/>
              <a:gd name="connsiteX2" fmla="*/ 538083 w 794770"/>
              <a:gd name="connsiteY2" fmla="*/ 75239 h 412156"/>
              <a:gd name="connsiteX3" fmla="*/ 0 w 794770"/>
              <a:gd name="connsiteY3" fmla="*/ 412156 h 412156"/>
              <a:gd name="connsiteX0" fmla="*/ 794770 w 794770"/>
              <a:gd name="connsiteY0" fmla="*/ 0 h 412156"/>
              <a:gd name="connsiteX1" fmla="*/ 434130 w 794770"/>
              <a:gd name="connsiteY1" fmla="*/ 211754 h 412156"/>
              <a:gd name="connsiteX2" fmla="*/ 538083 w 794770"/>
              <a:gd name="connsiteY2" fmla="*/ 75239 h 412156"/>
              <a:gd name="connsiteX3" fmla="*/ 0 w 794770"/>
              <a:gd name="connsiteY3" fmla="*/ 412156 h 412156"/>
              <a:gd name="connsiteX0" fmla="*/ 794770 w 794770"/>
              <a:gd name="connsiteY0" fmla="*/ 0 h 412156"/>
              <a:gd name="connsiteX1" fmla="*/ 434130 w 794770"/>
              <a:gd name="connsiteY1" fmla="*/ 211754 h 412156"/>
              <a:gd name="connsiteX2" fmla="*/ 538083 w 794770"/>
              <a:gd name="connsiteY2" fmla="*/ 75239 h 412156"/>
              <a:gd name="connsiteX3" fmla="*/ 0 w 794770"/>
              <a:gd name="connsiteY3" fmla="*/ 412156 h 412156"/>
            </a:gdLst>
            <a:ahLst/>
            <a:cxnLst>
              <a:cxn ang="0">
                <a:pos x="connsiteX0" y="connsiteY0"/>
              </a:cxn>
              <a:cxn ang="0">
                <a:pos x="connsiteX1" y="connsiteY1"/>
              </a:cxn>
              <a:cxn ang="0">
                <a:pos x="connsiteX2" y="connsiteY2"/>
              </a:cxn>
              <a:cxn ang="0">
                <a:pos x="connsiteX3" y="connsiteY3"/>
              </a:cxn>
            </a:cxnLst>
            <a:rect l="l" t="t" r="r" b="b"/>
            <a:pathLst>
              <a:path w="794770" h="412156">
                <a:moveTo>
                  <a:pt x="794770" y="0"/>
                </a:moveTo>
                <a:cubicBezTo>
                  <a:pt x="657733" y="85226"/>
                  <a:pt x="502668" y="191486"/>
                  <a:pt x="434130" y="211754"/>
                </a:cubicBezTo>
                <a:cubicBezTo>
                  <a:pt x="365592" y="232022"/>
                  <a:pt x="618165" y="52142"/>
                  <a:pt x="538083" y="75239"/>
                </a:cubicBezTo>
                <a:cubicBezTo>
                  <a:pt x="458001" y="98336"/>
                  <a:pt x="265491" y="244728"/>
                  <a:pt x="0" y="412156"/>
                </a:cubicBezTo>
              </a:path>
            </a:pathLst>
          </a:custGeom>
          <a:noFill/>
          <a:ln w="9525"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20" name="TextBox 119"/>
          <p:cNvSpPr txBox="1"/>
          <p:nvPr/>
        </p:nvSpPr>
        <p:spPr>
          <a:xfrm>
            <a:off x="5777265" y="3170124"/>
            <a:ext cx="910163" cy="276999"/>
          </a:xfrm>
          <a:prstGeom prst="rect">
            <a:avLst/>
          </a:prstGeom>
          <a:noFill/>
        </p:spPr>
        <p:txBody>
          <a:bodyPr wrap="square" rtlCol="0">
            <a:spAutoFit/>
          </a:bodyPr>
          <a:lstStyle/>
          <a:p>
            <a:r>
              <a:rPr lang="en-US" sz="1200" dirty="0" smtClean="0">
                <a:solidFill>
                  <a:srgbClr val="FFFFFF"/>
                </a:solidFill>
                <a:latin typeface="+mn-lt"/>
              </a:rPr>
              <a:t>Procyon</a:t>
            </a:r>
            <a:endParaRPr lang="en-US" sz="1200" dirty="0">
              <a:solidFill>
                <a:srgbClr val="FFFFFF"/>
              </a:solidFill>
              <a:latin typeface="+mn-lt"/>
            </a:endParaRPr>
          </a:p>
        </p:txBody>
      </p:sp>
      <p:sp>
        <p:nvSpPr>
          <p:cNvPr id="121" name="TextBox 120"/>
          <p:cNvSpPr txBox="1"/>
          <p:nvPr/>
        </p:nvSpPr>
        <p:spPr>
          <a:xfrm>
            <a:off x="6521030" y="3205944"/>
            <a:ext cx="1399811" cy="276999"/>
          </a:xfrm>
          <a:prstGeom prst="rect">
            <a:avLst/>
          </a:prstGeom>
          <a:noFill/>
        </p:spPr>
        <p:txBody>
          <a:bodyPr wrap="square" rtlCol="0">
            <a:spAutoFit/>
          </a:bodyPr>
          <a:lstStyle/>
          <a:p>
            <a:pPr algn="ctr"/>
            <a:r>
              <a:rPr lang="en-US" sz="1200" cap="all" dirty="0" err="1" smtClean="0">
                <a:solidFill>
                  <a:srgbClr val="FFFFFF"/>
                </a:solidFill>
                <a:latin typeface="+mn-lt"/>
              </a:rPr>
              <a:t>Canis</a:t>
            </a:r>
            <a:r>
              <a:rPr lang="en-US" sz="1200" cap="all" dirty="0" smtClean="0">
                <a:solidFill>
                  <a:srgbClr val="FFFFFF"/>
                </a:solidFill>
                <a:latin typeface="+mn-lt"/>
              </a:rPr>
              <a:t> </a:t>
            </a:r>
            <a:r>
              <a:rPr lang="en-US" sz="1200" cap="all" dirty="0" err="1" smtClean="0">
                <a:solidFill>
                  <a:srgbClr val="FFFFFF"/>
                </a:solidFill>
                <a:latin typeface="+mn-lt"/>
              </a:rPr>
              <a:t>MINor</a:t>
            </a:r>
            <a:endParaRPr lang="en-US" sz="1200" cap="all" dirty="0">
              <a:solidFill>
                <a:srgbClr val="FFFFFF"/>
              </a:solidFill>
              <a:latin typeface="+mn-lt"/>
            </a:endParaRPr>
          </a:p>
        </p:txBody>
      </p:sp>
      <p:pic>
        <p:nvPicPr>
          <p:cNvPr id="1026" name="Picture 2" descr="http://cseligman.com/text/atlas/ngc263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22" name="TextBox 121"/>
          <p:cNvSpPr txBox="1"/>
          <p:nvPr/>
        </p:nvSpPr>
        <p:spPr>
          <a:xfrm>
            <a:off x="1143000" y="0"/>
            <a:ext cx="2371725" cy="584775"/>
          </a:xfrm>
          <a:prstGeom prst="rect">
            <a:avLst/>
          </a:prstGeom>
          <a:noFill/>
        </p:spPr>
        <p:txBody>
          <a:bodyPr wrap="square" rtlCol="0">
            <a:spAutoFit/>
          </a:bodyPr>
          <a:lstStyle/>
          <a:p>
            <a:pPr algn="ctr"/>
            <a:r>
              <a:rPr lang="en-US" sz="1600" dirty="0" smtClean="0">
                <a:solidFill>
                  <a:srgbClr val="FFFFFF"/>
                </a:solidFill>
                <a:latin typeface="+mn-lt"/>
              </a:rPr>
              <a:t>View with binoculars or small telescope</a:t>
            </a:r>
            <a:endParaRPr lang="en-US" sz="1600" dirty="0">
              <a:solidFill>
                <a:srgbClr val="FFFFFF"/>
              </a:solidFill>
              <a:latin typeface="+mn-lt"/>
            </a:endParaRPr>
          </a:p>
        </p:txBody>
      </p:sp>
      <p:sp>
        <p:nvSpPr>
          <p:cNvPr id="124" name="TextBox 123"/>
          <p:cNvSpPr txBox="1"/>
          <p:nvPr/>
        </p:nvSpPr>
        <p:spPr>
          <a:xfrm>
            <a:off x="4103419" y="0"/>
            <a:ext cx="3897581" cy="1200329"/>
          </a:xfrm>
          <a:prstGeom prst="rect">
            <a:avLst/>
          </a:prstGeom>
          <a:noFill/>
        </p:spPr>
        <p:txBody>
          <a:bodyPr wrap="square" rtlCol="0">
            <a:spAutoFit/>
          </a:bodyPr>
          <a:lstStyle/>
          <a:p>
            <a:pPr algn="ctr"/>
            <a:r>
              <a:rPr lang="en-US" dirty="0" smtClean="0">
                <a:solidFill>
                  <a:srgbClr val="FFFFFF"/>
                </a:solidFill>
                <a:latin typeface="+mn-lt"/>
              </a:rPr>
              <a:t>Over 1000 “sibling” stars                   577 light-years away                 (light left around 1440!)</a:t>
            </a:r>
            <a:endParaRPr lang="en-US" dirty="0">
              <a:solidFill>
                <a:srgbClr val="FFFFFF"/>
              </a:solidFill>
              <a:latin typeface="+mn-lt"/>
            </a:endParaRPr>
          </a:p>
        </p:txBody>
      </p:sp>
      <p:sp>
        <p:nvSpPr>
          <p:cNvPr id="125" name="TextBox 124"/>
          <p:cNvSpPr txBox="1"/>
          <p:nvPr/>
        </p:nvSpPr>
        <p:spPr>
          <a:xfrm>
            <a:off x="1462799" y="6211669"/>
            <a:ext cx="6218403" cy="646331"/>
          </a:xfrm>
          <a:prstGeom prst="rect">
            <a:avLst/>
          </a:prstGeom>
          <a:noFill/>
        </p:spPr>
        <p:txBody>
          <a:bodyPr wrap="square" rtlCol="0">
            <a:spAutoFit/>
          </a:bodyPr>
          <a:lstStyle/>
          <a:p>
            <a:pPr algn="ctr"/>
            <a:r>
              <a:rPr lang="en-US" sz="3600" dirty="0" err="1" smtClean="0">
                <a:solidFill>
                  <a:srgbClr val="FFFFFF"/>
                </a:solidFill>
                <a:latin typeface="+mn-lt"/>
              </a:rPr>
              <a:t>Praesepe</a:t>
            </a:r>
            <a:r>
              <a:rPr lang="en-US" sz="3600" dirty="0" smtClean="0">
                <a:solidFill>
                  <a:srgbClr val="FFFFFF"/>
                </a:solidFill>
                <a:latin typeface="+mn-lt"/>
              </a:rPr>
              <a:t> Star Cluster</a:t>
            </a:r>
            <a:endParaRPr lang="en-US" sz="3600" dirty="0">
              <a:solidFill>
                <a:srgbClr val="FFFFFF"/>
              </a:solidFill>
              <a:latin typeface="+mn-lt"/>
            </a:endParaRPr>
          </a:p>
        </p:txBody>
      </p:sp>
      <p:sp>
        <p:nvSpPr>
          <p:cNvPr id="127" name="TextBox 126"/>
          <p:cNvSpPr txBox="1"/>
          <p:nvPr/>
        </p:nvSpPr>
        <p:spPr>
          <a:xfrm>
            <a:off x="1143000" y="2459504"/>
            <a:ext cx="2156361" cy="1938992"/>
          </a:xfrm>
          <a:prstGeom prst="rect">
            <a:avLst/>
          </a:prstGeom>
          <a:noFill/>
        </p:spPr>
        <p:txBody>
          <a:bodyPr wrap="square" rtlCol="0">
            <a:spAutoFit/>
          </a:bodyPr>
          <a:lstStyle/>
          <a:p>
            <a:pPr algn="ctr"/>
            <a:r>
              <a:rPr lang="en-US" dirty="0" smtClean="0">
                <a:solidFill>
                  <a:srgbClr val="FFFFFF"/>
                </a:solidFill>
                <a:latin typeface="+mn-lt"/>
              </a:rPr>
              <a:t>Known by Ptolemy, studied by Galileo with his telescope.</a:t>
            </a:r>
            <a:endParaRPr lang="en-US" dirty="0">
              <a:solidFill>
                <a:srgbClr val="FFFFFF"/>
              </a:solidFill>
              <a:latin typeface="+mn-lt"/>
            </a:endParaRPr>
          </a:p>
        </p:txBody>
      </p:sp>
      <p:sp>
        <p:nvSpPr>
          <p:cNvPr id="131" name="TextBox 130"/>
          <p:cNvSpPr txBox="1"/>
          <p:nvPr/>
        </p:nvSpPr>
        <p:spPr>
          <a:xfrm>
            <a:off x="5236960" y="1889780"/>
            <a:ext cx="2488143" cy="2585323"/>
          </a:xfrm>
          <a:prstGeom prst="rect">
            <a:avLst/>
          </a:prstGeom>
          <a:noFill/>
        </p:spPr>
        <p:txBody>
          <a:bodyPr wrap="square" rtlCol="0">
            <a:spAutoFit/>
          </a:bodyPr>
          <a:lstStyle/>
          <a:p>
            <a:pPr algn="ctr"/>
            <a:r>
              <a:rPr lang="en-US" sz="5400" b="1" dirty="0" smtClean="0">
                <a:solidFill>
                  <a:schemeClr val="bg2"/>
                </a:solidFill>
                <a:latin typeface="Papyrus" panose="03070502060502030205" pitchFamily="66" charset="0"/>
              </a:rPr>
              <a:t>And God is there!</a:t>
            </a:r>
            <a:endParaRPr lang="en-US" sz="5400" b="1" dirty="0">
              <a:solidFill>
                <a:schemeClr val="bg2"/>
              </a:solidFill>
              <a:latin typeface="Papyrus" panose="03070502060502030205" pitchFamily="66" charset="0"/>
            </a:endParaRPr>
          </a:p>
        </p:txBody>
      </p:sp>
      <p:sp>
        <p:nvSpPr>
          <p:cNvPr id="3" name="TextBox 2"/>
          <p:cNvSpPr txBox="1"/>
          <p:nvPr/>
        </p:nvSpPr>
        <p:spPr>
          <a:xfrm>
            <a:off x="1206062" y="1324306"/>
            <a:ext cx="6731876" cy="4524315"/>
          </a:xfrm>
          <a:prstGeom prst="rect">
            <a:avLst/>
          </a:prstGeom>
          <a:solidFill>
            <a:srgbClr val="000066"/>
          </a:solidFill>
        </p:spPr>
        <p:txBody>
          <a:bodyPr wrap="square" rtlCol="0">
            <a:spAutoFit/>
          </a:bodyPr>
          <a:lstStyle/>
          <a:p>
            <a:pPr algn="l"/>
            <a:r>
              <a:rPr lang="en-US" sz="3200" dirty="0">
                <a:latin typeface="+mn-lt"/>
              </a:rPr>
              <a:t>Lift up your eyes on </a:t>
            </a:r>
            <a:r>
              <a:rPr lang="en-US" sz="3200" dirty="0" smtClean="0">
                <a:latin typeface="+mn-lt"/>
              </a:rPr>
              <a:t>high</a:t>
            </a:r>
            <a:endParaRPr lang="en-US" sz="3200" dirty="0">
              <a:latin typeface="+mn-lt"/>
            </a:endParaRPr>
          </a:p>
          <a:p>
            <a:pPr algn="l"/>
            <a:r>
              <a:rPr lang="en-US" sz="3200" dirty="0">
                <a:latin typeface="+mn-lt"/>
              </a:rPr>
              <a:t>and see who </a:t>
            </a:r>
            <a:r>
              <a:rPr lang="en-US" sz="3200" dirty="0" smtClean="0">
                <a:latin typeface="+mn-lt"/>
              </a:rPr>
              <a:t>created these stars:</a:t>
            </a:r>
            <a:endParaRPr lang="en-US" sz="3200" dirty="0">
              <a:latin typeface="+mn-lt"/>
            </a:endParaRPr>
          </a:p>
          <a:p>
            <a:pPr algn="l"/>
            <a:r>
              <a:rPr lang="en-US" sz="3200" dirty="0" smtClean="0">
                <a:latin typeface="+mn-lt"/>
              </a:rPr>
              <a:t>He </a:t>
            </a:r>
            <a:r>
              <a:rPr lang="en-US" sz="3200" dirty="0">
                <a:latin typeface="+mn-lt"/>
              </a:rPr>
              <a:t>leads out their army and numbers them</a:t>
            </a:r>
            <a:r>
              <a:rPr lang="en-US" sz="3200" dirty="0" smtClean="0">
                <a:latin typeface="+mn-lt"/>
              </a:rPr>
              <a:t>,</a:t>
            </a:r>
            <a:endParaRPr lang="en-US" sz="3200" dirty="0">
              <a:latin typeface="+mn-lt"/>
            </a:endParaRPr>
          </a:p>
          <a:p>
            <a:pPr algn="l"/>
            <a:r>
              <a:rPr lang="en-US" sz="3200" dirty="0">
                <a:latin typeface="+mn-lt"/>
              </a:rPr>
              <a:t>calling them all by name</a:t>
            </a:r>
            <a:r>
              <a:rPr lang="en-US" sz="3200" dirty="0" smtClean="0">
                <a:latin typeface="+mn-lt"/>
              </a:rPr>
              <a:t>.</a:t>
            </a:r>
            <a:endParaRPr lang="en-US" sz="3200" dirty="0">
              <a:latin typeface="+mn-lt"/>
            </a:endParaRPr>
          </a:p>
          <a:p>
            <a:pPr algn="l"/>
            <a:r>
              <a:rPr lang="en-US" sz="3200" dirty="0">
                <a:latin typeface="+mn-lt"/>
              </a:rPr>
              <a:t>By his great might and the strength of his </a:t>
            </a:r>
            <a:r>
              <a:rPr lang="en-US" sz="3200" dirty="0" smtClean="0">
                <a:latin typeface="+mn-lt"/>
              </a:rPr>
              <a:t>power</a:t>
            </a:r>
            <a:endParaRPr lang="en-US" sz="3200" dirty="0">
              <a:latin typeface="+mn-lt"/>
            </a:endParaRPr>
          </a:p>
          <a:p>
            <a:pPr algn="l"/>
            <a:r>
              <a:rPr lang="en-US" sz="3200" dirty="0">
                <a:latin typeface="+mn-lt"/>
              </a:rPr>
              <a:t>not one of them is </a:t>
            </a:r>
            <a:r>
              <a:rPr lang="en-US" sz="3200" dirty="0" smtClean="0">
                <a:latin typeface="+mn-lt"/>
              </a:rPr>
              <a:t>missing!</a:t>
            </a:r>
          </a:p>
          <a:p>
            <a:pPr algn="r"/>
            <a:r>
              <a:rPr lang="en-US" sz="3200" dirty="0" smtClean="0">
                <a:latin typeface="+mn-lt"/>
              </a:rPr>
              <a:t>Isaiah 40:26</a:t>
            </a:r>
            <a:endParaRPr lang="en-US" sz="3200" dirty="0">
              <a:latin typeface="+mn-lt"/>
            </a:endParaRPr>
          </a:p>
        </p:txBody>
      </p:sp>
    </p:spTree>
    <p:extLst>
      <p:ext uri="{BB962C8B-B14F-4D97-AF65-F5344CB8AC3E}">
        <p14:creationId xmlns:p14="http://schemas.microsoft.com/office/powerpoint/2010/main" val="2091451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04115"/>
            <a:ext cx="9144000" cy="5653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04116"/>
            <a:ext cx="9144000" cy="56538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04115"/>
            <a:ext cx="9144000" cy="5653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The Sky at Totality</a:t>
            </a:r>
            <a:endParaRPr lang="en-US" dirty="0"/>
          </a:p>
        </p:txBody>
      </p:sp>
      <p:cxnSp>
        <p:nvCxnSpPr>
          <p:cNvPr id="10" name="Straight Connector 9"/>
          <p:cNvCxnSpPr/>
          <p:nvPr/>
        </p:nvCxnSpPr>
        <p:spPr bwMode="auto">
          <a:xfrm>
            <a:off x="1042988" y="2624138"/>
            <a:ext cx="280987" cy="68341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Connector 13"/>
          <p:cNvCxnSpPr/>
          <p:nvPr/>
        </p:nvCxnSpPr>
        <p:spPr bwMode="auto">
          <a:xfrm>
            <a:off x="847726" y="2867025"/>
            <a:ext cx="457199" cy="45481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Connector 14"/>
          <p:cNvCxnSpPr/>
          <p:nvPr/>
        </p:nvCxnSpPr>
        <p:spPr bwMode="auto">
          <a:xfrm>
            <a:off x="1385888" y="3357563"/>
            <a:ext cx="240507" cy="476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Straight Connector 15"/>
          <p:cNvCxnSpPr/>
          <p:nvPr/>
        </p:nvCxnSpPr>
        <p:spPr bwMode="auto">
          <a:xfrm>
            <a:off x="2214563" y="2743200"/>
            <a:ext cx="90938" cy="54604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Straight Connector 20"/>
          <p:cNvCxnSpPr/>
          <p:nvPr/>
        </p:nvCxnSpPr>
        <p:spPr bwMode="auto">
          <a:xfrm>
            <a:off x="328613" y="2357438"/>
            <a:ext cx="471487" cy="46434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Straight Connector 22"/>
          <p:cNvCxnSpPr/>
          <p:nvPr/>
        </p:nvCxnSpPr>
        <p:spPr bwMode="auto">
          <a:xfrm flipH="1">
            <a:off x="1035844" y="2024063"/>
            <a:ext cx="16669" cy="54054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Straight Connector 24"/>
          <p:cNvCxnSpPr/>
          <p:nvPr/>
        </p:nvCxnSpPr>
        <p:spPr bwMode="auto">
          <a:xfrm flipH="1">
            <a:off x="326231" y="1797844"/>
            <a:ext cx="264321" cy="51435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Straight Connector 26"/>
          <p:cNvCxnSpPr/>
          <p:nvPr/>
        </p:nvCxnSpPr>
        <p:spPr bwMode="auto">
          <a:xfrm>
            <a:off x="631035" y="1783556"/>
            <a:ext cx="397665" cy="20002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Straight Connector 28"/>
          <p:cNvCxnSpPr/>
          <p:nvPr/>
        </p:nvCxnSpPr>
        <p:spPr bwMode="auto">
          <a:xfrm flipV="1">
            <a:off x="3405292" y="2955549"/>
            <a:ext cx="330314" cy="32383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Straight Connector 30"/>
          <p:cNvCxnSpPr/>
          <p:nvPr/>
        </p:nvCxnSpPr>
        <p:spPr bwMode="auto">
          <a:xfrm flipV="1">
            <a:off x="2254289" y="2633663"/>
            <a:ext cx="510342" cy="7125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Straight Connector 33"/>
          <p:cNvCxnSpPr/>
          <p:nvPr/>
        </p:nvCxnSpPr>
        <p:spPr bwMode="auto">
          <a:xfrm>
            <a:off x="3787376" y="2924752"/>
            <a:ext cx="780290" cy="7413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Straight Connector 34"/>
          <p:cNvCxnSpPr/>
          <p:nvPr/>
        </p:nvCxnSpPr>
        <p:spPr bwMode="auto">
          <a:xfrm>
            <a:off x="3831435" y="3194161"/>
            <a:ext cx="745328" cy="4195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Straight Connector 38"/>
          <p:cNvCxnSpPr/>
          <p:nvPr/>
        </p:nvCxnSpPr>
        <p:spPr bwMode="auto">
          <a:xfrm flipH="1" flipV="1">
            <a:off x="3766664" y="2960606"/>
            <a:ext cx="25279" cy="19429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 name="Straight Connector 40"/>
          <p:cNvCxnSpPr/>
          <p:nvPr/>
        </p:nvCxnSpPr>
        <p:spPr bwMode="auto">
          <a:xfrm flipH="1" flipV="1">
            <a:off x="4603783" y="3026334"/>
            <a:ext cx="13461" cy="12644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Straight Connector 41"/>
          <p:cNvCxnSpPr/>
          <p:nvPr/>
        </p:nvCxnSpPr>
        <p:spPr bwMode="auto">
          <a:xfrm flipH="1" flipV="1">
            <a:off x="4450659" y="2890545"/>
            <a:ext cx="116579" cy="8363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 name="Straight Connector 42"/>
          <p:cNvCxnSpPr/>
          <p:nvPr/>
        </p:nvCxnSpPr>
        <p:spPr bwMode="auto">
          <a:xfrm flipH="1" flipV="1">
            <a:off x="4797350" y="3258904"/>
            <a:ext cx="149512" cy="1950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Straight Connector 46"/>
          <p:cNvCxnSpPr/>
          <p:nvPr/>
        </p:nvCxnSpPr>
        <p:spPr bwMode="auto">
          <a:xfrm flipH="1" flipV="1">
            <a:off x="5469834" y="2199983"/>
            <a:ext cx="109435" cy="33366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 name="Straight Connector 47"/>
          <p:cNvCxnSpPr/>
          <p:nvPr/>
        </p:nvCxnSpPr>
        <p:spPr bwMode="auto">
          <a:xfrm flipH="1" flipV="1">
            <a:off x="4708885" y="2503484"/>
            <a:ext cx="63140" cy="5874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 name="Straight Connector 51"/>
          <p:cNvCxnSpPr/>
          <p:nvPr/>
        </p:nvCxnSpPr>
        <p:spPr bwMode="auto">
          <a:xfrm flipH="1">
            <a:off x="4451711" y="2500313"/>
            <a:ext cx="217920" cy="15557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 name="Straight Connector 52"/>
          <p:cNvCxnSpPr/>
          <p:nvPr/>
        </p:nvCxnSpPr>
        <p:spPr bwMode="auto">
          <a:xfrm flipV="1">
            <a:off x="4421981" y="2693985"/>
            <a:ext cx="3535" cy="13732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 name="Straight Connector 58"/>
          <p:cNvCxnSpPr/>
          <p:nvPr/>
        </p:nvCxnSpPr>
        <p:spPr bwMode="auto">
          <a:xfrm flipH="1" flipV="1">
            <a:off x="5591278" y="2595272"/>
            <a:ext cx="11803" cy="12173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 name="Straight Connector 60"/>
          <p:cNvCxnSpPr/>
          <p:nvPr/>
        </p:nvCxnSpPr>
        <p:spPr bwMode="auto">
          <a:xfrm flipV="1">
            <a:off x="5491163" y="2781010"/>
            <a:ext cx="100116" cy="29556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2" name="Straight Connector 61"/>
          <p:cNvCxnSpPr/>
          <p:nvPr/>
        </p:nvCxnSpPr>
        <p:spPr bwMode="auto">
          <a:xfrm flipH="1" flipV="1">
            <a:off x="5626998" y="2769104"/>
            <a:ext cx="390421" cy="37652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5" name="Straight Connector 64"/>
          <p:cNvCxnSpPr/>
          <p:nvPr/>
        </p:nvCxnSpPr>
        <p:spPr bwMode="auto">
          <a:xfrm flipH="1" flipV="1">
            <a:off x="6436519" y="1733550"/>
            <a:ext cx="220997" cy="2276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7" name="Straight Connector 66"/>
          <p:cNvCxnSpPr/>
          <p:nvPr/>
        </p:nvCxnSpPr>
        <p:spPr bwMode="auto">
          <a:xfrm flipH="1" flipV="1">
            <a:off x="6293644" y="2035969"/>
            <a:ext cx="85768" cy="2214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8" name="Straight Connector 67"/>
          <p:cNvCxnSpPr/>
          <p:nvPr/>
        </p:nvCxnSpPr>
        <p:spPr bwMode="auto">
          <a:xfrm flipH="1" flipV="1">
            <a:off x="6415088" y="2076450"/>
            <a:ext cx="256048" cy="22058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9" name="Straight Connector 68"/>
          <p:cNvCxnSpPr/>
          <p:nvPr/>
        </p:nvCxnSpPr>
        <p:spPr bwMode="auto">
          <a:xfrm flipH="1" flipV="1">
            <a:off x="6722269" y="2316956"/>
            <a:ext cx="194554" cy="2786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 name="Straight Connector 71"/>
          <p:cNvCxnSpPr/>
          <p:nvPr/>
        </p:nvCxnSpPr>
        <p:spPr bwMode="auto">
          <a:xfrm flipH="1" flipV="1">
            <a:off x="6969919" y="2359819"/>
            <a:ext cx="395831" cy="16831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4" name="Straight Connector 73"/>
          <p:cNvCxnSpPr/>
          <p:nvPr/>
        </p:nvCxnSpPr>
        <p:spPr bwMode="auto">
          <a:xfrm flipH="1">
            <a:off x="7320547" y="2572085"/>
            <a:ext cx="64170" cy="18181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6" name="Straight Connector 75"/>
          <p:cNvCxnSpPr/>
          <p:nvPr/>
        </p:nvCxnSpPr>
        <p:spPr bwMode="auto">
          <a:xfrm flipH="1" flipV="1">
            <a:off x="6710363" y="1774031"/>
            <a:ext cx="431966" cy="19856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7" name="Straight Connector 76"/>
          <p:cNvCxnSpPr/>
          <p:nvPr/>
        </p:nvCxnSpPr>
        <p:spPr bwMode="auto">
          <a:xfrm flipH="1" flipV="1">
            <a:off x="7210425" y="1993106"/>
            <a:ext cx="296153" cy="7812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0" name="Straight Connector 79"/>
          <p:cNvCxnSpPr/>
          <p:nvPr/>
        </p:nvCxnSpPr>
        <p:spPr bwMode="auto">
          <a:xfrm flipH="1">
            <a:off x="7574756" y="2056064"/>
            <a:ext cx="74657" cy="1800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 name="Straight Connector 81"/>
          <p:cNvCxnSpPr/>
          <p:nvPr/>
        </p:nvCxnSpPr>
        <p:spPr bwMode="auto">
          <a:xfrm flipH="1" flipV="1">
            <a:off x="3254121" y="4979957"/>
            <a:ext cx="51054" cy="27546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3" name="Straight Connector 82"/>
          <p:cNvCxnSpPr/>
          <p:nvPr/>
        </p:nvCxnSpPr>
        <p:spPr bwMode="auto">
          <a:xfrm flipH="1" flipV="1">
            <a:off x="3438430" y="4967193"/>
            <a:ext cx="102489" cy="16678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4" name="Straight Connector 83"/>
          <p:cNvCxnSpPr/>
          <p:nvPr/>
        </p:nvCxnSpPr>
        <p:spPr bwMode="auto">
          <a:xfrm flipH="1" flipV="1">
            <a:off x="2677963" y="4066027"/>
            <a:ext cx="189062" cy="16783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5" name="Straight Connector 84"/>
          <p:cNvCxnSpPr/>
          <p:nvPr/>
        </p:nvCxnSpPr>
        <p:spPr bwMode="auto">
          <a:xfrm flipV="1">
            <a:off x="6731794" y="5108735"/>
            <a:ext cx="156686" cy="9429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6" name="Straight Connector 85"/>
          <p:cNvCxnSpPr/>
          <p:nvPr/>
        </p:nvCxnSpPr>
        <p:spPr bwMode="auto">
          <a:xfrm flipV="1">
            <a:off x="7843838" y="2209801"/>
            <a:ext cx="50006" cy="37861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7" name="Straight Connector 86"/>
          <p:cNvCxnSpPr/>
          <p:nvPr/>
        </p:nvCxnSpPr>
        <p:spPr bwMode="auto">
          <a:xfrm flipH="1" flipV="1">
            <a:off x="8196263" y="3126581"/>
            <a:ext cx="230982" cy="58340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8" name="Straight Connector 87"/>
          <p:cNvCxnSpPr/>
          <p:nvPr/>
        </p:nvCxnSpPr>
        <p:spPr bwMode="auto">
          <a:xfrm flipH="1" flipV="1">
            <a:off x="2216944" y="4426744"/>
            <a:ext cx="264319" cy="45005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7" name="Straight Connector 106"/>
          <p:cNvCxnSpPr/>
          <p:nvPr/>
        </p:nvCxnSpPr>
        <p:spPr bwMode="auto">
          <a:xfrm flipH="1">
            <a:off x="6362701" y="1738313"/>
            <a:ext cx="23812" cy="476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1" name="Straight Connector 110"/>
          <p:cNvCxnSpPr/>
          <p:nvPr/>
        </p:nvCxnSpPr>
        <p:spPr bwMode="auto">
          <a:xfrm flipH="1">
            <a:off x="6338888" y="2090738"/>
            <a:ext cx="47626" cy="13096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4" name="Straight Connector 113"/>
          <p:cNvCxnSpPr/>
          <p:nvPr/>
        </p:nvCxnSpPr>
        <p:spPr bwMode="auto">
          <a:xfrm flipH="1">
            <a:off x="6422232" y="1985963"/>
            <a:ext cx="78581" cy="5476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6" name="Straight Connector 115"/>
          <p:cNvCxnSpPr/>
          <p:nvPr/>
        </p:nvCxnSpPr>
        <p:spPr bwMode="auto">
          <a:xfrm flipH="1">
            <a:off x="6548438" y="1788319"/>
            <a:ext cx="121444" cy="15954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9" name="Straight Connector 118"/>
          <p:cNvCxnSpPr/>
          <p:nvPr/>
        </p:nvCxnSpPr>
        <p:spPr bwMode="auto">
          <a:xfrm flipH="1">
            <a:off x="6693694" y="1450181"/>
            <a:ext cx="154781" cy="29051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6" name="Straight Connector 125"/>
          <p:cNvCxnSpPr/>
          <p:nvPr/>
        </p:nvCxnSpPr>
        <p:spPr bwMode="auto">
          <a:xfrm flipV="1">
            <a:off x="7915275" y="2152651"/>
            <a:ext cx="135731" cy="39528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8" name="Straight Connector 127"/>
          <p:cNvCxnSpPr/>
          <p:nvPr/>
        </p:nvCxnSpPr>
        <p:spPr bwMode="auto">
          <a:xfrm flipH="1" flipV="1">
            <a:off x="7853363" y="2647950"/>
            <a:ext cx="166688" cy="25479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0" name="Straight Connector 129"/>
          <p:cNvCxnSpPr/>
          <p:nvPr/>
        </p:nvCxnSpPr>
        <p:spPr bwMode="auto">
          <a:xfrm flipV="1">
            <a:off x="7855744" y="2586038"/>
            <a:ext cx="30956" cy="2381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5" name="Straight Connector 134"/>
          <p:cNvCxnSpPr/>
          <p:nvPr/>
        </p:nvCxnSpPr>
        <p:spPr bwMode="auto">
          <a:xfrm flipH="1" flipV="1">
            <a:off x="8065294" y="2945606"/>
            <a:ext cx="83344" cy="9763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7" name="Straight Connector 136"/>
          <p:cNvCxnSpPr/>
          <p:nvPr/>
        </p:nvCxnSpPr>
        <p:spPr bwMode="auto">
          <a:xfrm flipH="1">
            <a:off x="8215313" y="2878931"/>
            <a:ext cx="290512" cy="17145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9" name="Straight Connector 138"/>
          <p:cNvCxnSpPr/>
          <p:nvPr/>
        </p:nvCxnSpPr>
        <p:spPr bwMode="auto">
          <a:xfrm flipH="1" flipV="1">
            <a:off x="8551069" y="2883694"/>
            <a:ext cx="166688" cy="21431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1" name="Straight Connector 140"/>
          <p:cNvCxnSpPr/>
          <p:nvPr/>
        </p:nvCxnSpPr>
        <p:spPr bwMode="auto">
          <a:xfrm flipH="1">
            <a:off x="8608219" y="3167063"/>
            <a:ext cx="123825" cy="44291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2" name="Straight Connector 141"/>
          <p:cNvCxnSpPr/>
          <p:nvPr/>
        </p:nvCxnSpPr>
        <p:spPr bwMode="auto">
          <a:xfrm flipH="1">
            <a:off x="8265319" y="3783806"/>
            <a:ext cx="159544" cy="46196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8" name="Straight Connector 147"/>
          <p:cNvCxnSpPr/>
          <p:nvPr/>
        </p:nvCxnSpPr>
        <p:spPr bwMode="auto">
          <a:xfrm flipH="1" flipV="1">
            <a:off x="8615363" y="3664744"/>
            <a:ext cx="230982" cy="56197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1" name="Straight Connector 150"/>
          <p:cNvCxnSpPr/>
          <p:nvPr/>
        </p:nvCxnSpPr>
        <p:spPr bwMode="auto">
          <a:xfrm flipV="1">
            <a:off x="6936581" y="4991100"/>
            <a:ext cx="57150" cy="7858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3" name="Straight Connector 152"/>
          <p:cNvCxnSpPr/>
          <p:nvPr/>
        </p:nvCxnSpPr>
        <p:spPr bwMode="auto">
          <a:xfrm flipV="1">
            <a:off x="7031831" y="4630104"/>
            <a:ext cx="249555" cy="31099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5" name="Straight Connector 154"/>
          <p:cNvCxnSpPr/>
          <p:nvPr/>
        </p:nvCxnSpPr>
        <p:spPr bwMode="auto">
          <a:xfrm flipH="1" flipV="1">
            <a:off x="6936581" y="5126831"/>
            <a:ext cx="57150" cy="10477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7" name="Straight Connector 156"/>
          <p:cNvCxnSpPr/>
          <p:nvPr/>
        </p:nvCxnSpPr>
        <p:spPr bwMode="auto">
          <a:xfrm>
            <a:off x="7374731" y="4614863"/>
            <a:ext cx="211455" cy="9144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9" name="Straight Connector 158"/>
          <p:cNvCxnSpPr/>
          <p:nvPr/>
        </p:nvCxnSpPr>
        <p:spPr bwMode="auto">
          <a:xfrm flipV="1">
            <a:off x="7181850" y="4586289"/>
            <a:ext cx="83344" cy="476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2" name="Straight Connector 161"/>
          <p:cNvCxnSpPr/>
          <p:nvPr/>
        </p:nvCxnSpPr>
        <p:spPr bwMode="auto">
          <a:xfrm>
            <a:off x="7074694" y="4517233"/>
            <a:ext cx="64294" cy="6191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6" name="Straight Connector 165"/>
          <p:cNvCxnSpPr/>
          <p:nvPr/>
        </p:nvCxnSpPr>
        <p:spPr bwMode="auto">
          <a:xfrm flipV="1">
            <a:off x="7079457" y="4321969"/>
            <a:ext cx="119062" cy="16669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2" name="Straight Connector 171"/>
          <p:cNvCxnSpPr/>
          <p:nvPr/>
        </p:nvCxnSpPr>
        <p:spPr bwMode="auto">
          <a:xfrm flipH="1">
            <a:off x="2219326" y="4069556"/>
            <a:ext cx="414337" cy="30956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5" name="Straight Connector 174"/>
          <p:cNvCxnSpPr/>
          <p:nvPr/>
        </p:nvCxnSpPr>
        <p:spPr bwMode="auto">
          <a:xfrm flipV="1">
            <a:off x="2512221" y="4591050"/>
            <a:ext cx="78579" cy="28336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8" name="Straight Connector 177"/>
          <p:cNvCxnSpPr/>
          <p:nvPr/>
        </p:nvCxnSpPr>
        <p:spPr bwMode="auto">
          <a:xfrm flipV="1">
            <a:off x="2619375" y="4274344"/>
            <a:ext cx="254794" cy="25717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0" name="Straight Connector 179"/>
          <p:cNvCxnSpPr/>
          <p:nvPr/>
        </p:nvCxnSpPr>
        <p:spPr bwMode="auto">
          <a:xfrm flipV="1">
            <a:off x="1900240" y="4922044"/>
            <a:ext cx="559591" cy="17859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2" name="Straight Connector 181"/>
          <p:cNvCxnSpPr/>
          <p:nvPr/>
        </p:nvCxnSpPr>
        <p:spPr bwMode="auto">
          <a:xfrm flipH="1">
            <a:off x="1140619" y="4400550"/>
            <a:ext cx="614365" cy="17145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3" name="Straight Connector 182"/>
          <p:cNvCxnSpPr/>
          <p:nvPr/>
        </p:nvCxnSpPr>
        <p:spPr bwMode="auto">
          <a:xfrm>
            <a:off x="1814515" y="4393406"/>
            <a:ext cx="342898" cy="714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9" name="Straight Connector 188"/>
          <p:cNvCxnSpPr/>
          <p:nvPr/>
        </p:nvCxnSpPr>
        <p:spPr bwMode="auto">
          <a:xfrm flipV="1">
            <a:off x="2919413" y="4160044"/>
            <a:ext cx="204787" cy="8572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1" name="Straight Connector 190"/>
          <p:cNvCxnSpPr/>
          <p:nvPr/>
        </p:nvCxnSpPr>
        <p:spPr bwMode="auto">
          <a:xfrm flipV="1">
            <a:off x="3188494" y="3962400"/>
            <a:ext cx="269081" cy="16906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3" name="Straight Connector 192"/>
          <p:cNvCxnSpPr/>
          <p:nvPr/>
        </p:nvCxnSpPr>
        <p:spPr bwMode="auto">
          <a:xfrm flipH="1" flipV="1">
            <a:off x="2490789" y="3698081"/>
            <a:ext cx="150017" cy="32623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0" name="Straight Connector 199"/>
          <p:cNvCxnSpPr/>
          <p:nvPr/>
        </p:nvCxnSpPr>
        <p:spPr bwMode="auto">
          <a:xfrm flipH="1">
            <a:off x="3276506" y="4943475"/>
            <a:ext cx="116775" cy="228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2" name="Straight Connector 201"/>
          <p:cNvCxnSpPr/>
          <p:nvPr/>
        </p:nvCxnSpPr>
        <p:spPr bwMode="auto">
          <a:xfrm flipH="1">
            <a:off x="3343182" y="5179219"/>
            <a:ext cx="178687" cy="9515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4" name="TextBox 203"/>
          <p:cNvSpPr txBox="1"/>
          <p:nvPr/>
        </p:nvSpPr>
        <p:spPr>
          <a:xfrm>
            <a:off x="470279" y="3214136"/>
            <a:ext cx="872109" cy="276999"/>
          </a:xfrm>
          <a:prstGeom prst="rect">
            <a:avLst/>
          </a:prstGeom>
          <a:noFill/>
        </p:spPr>
        <p:txBody>
          <a:bodyPr wrap="square" rtlCol="0">
            <a:spAutoFit/>
          </a:bodyPr>
          <a:lstStyle/>
          <a:p>
            <a:pPr algn="r"/>
            <a:r>
              <a:rPr lang="en-US" sz="1200" dirty="0" smtClean="0">
                <a:solidFill>
                  <a:srgbClr val="FFFFFF"/>
                </a:solidFill>
                <a:latin typeface="+mn-lt"/>
              </a:rPr>
              <a:t>Arcturus</a:t>
            </a:r>
            <a:endParaRPr lang="en-US" sz="1200" dirty="0">
              <a:solidFill>
                <a:srgbClr val="FFFFFF"/>
              </a:solidFill>
              <a:latin typeface="+mn-lt"/>
            </a:endParaRPr>
          </a:p>
        </p:txBody>
      </p:sp>
      <p:sp>
        <p:nvSpPr>
          <p:cNvPr id="205" name="TextBox 204"/>
          <p:cNvSpPr txBox="1"/>
          <p:nvPr/>
        </p:nvSpPr>
        <p:spPr>
          <a:xfrm>
            <a:off x="628763" y="1615274"/>
            <a:ext cx="949212" cy="276999"/>
          </a:xfrm>
          <a:prstGeom prst="rect">
            <a:avLst/>
          </a:prstGeom>
          <a:noFill/>
        </p:spPr>
        <p:txBody>
          <a:bodyPr wrap="square" rtlCol="0">
            <a:spAutoFit/>
          </a:bodyPr>
          <a:lstStyle/>
          <a:p>
            <a:pPr algn="ctr"/>
            <a:r>
              <a:rPr lang="en-US" sz="1200" cap="all" dirty="0" err="1" smtClean="0">
                <a:solidFill>
                  <a:srgbClr val="FFFFFF"/>
                </a:solidFill>
                <a:latin typeface="+mn-lt"/>
              </a:rPr>
              <a:t>BoÖtes</a:t>
            </a:r>
            <a:endParaRPr lang="en-US" sz="1200" cap="all" dirty="0">
              <a:solidFill>
                <a:srgbClr val="FFFFFF"/>
              </a:solidFill>
              <a:latin typeface="+mn-lt"/>
            </a:endParaRPr>
          </a:p>
        </p:txBody>
      </p:sp>
      <p:sp>
        <p:nvSpPr>
          <p:cNvPr id="206" name="TextBox 205"/>
          <p:cNvSpPr txBox="1"/>
          <p:nvPr/>
        </p:nvSpPr>
        <p:spPr>
          <a:xfrm>
            <a:off x="3702163" y="2647520"/>
            <a:ext cx="625362" cy="276999"/>
          </a:xfrm>
          <a:prstGeom prst="rect">
            <a:avLst/>
          </a:prstGeom>
          <a:noFill/>
        </p:spPr>
        <p:txBody>
          <a:bodyPr wrap="square" rtlCol="0">
            <a:spAutoFit/>
          </a:bodyPr>
          <a:lstStyle/>
          <a:p>
            <a:pPr algn="ctr"/>
            <a:r>
              <a:rPr lang="en-US" sz="1200" cap="all" dirty="0" smtClean="0">
                <a:solidFill>
                  <a:srgbClr val="FFFFFF"/>
                </a:solidFill>
                <a:latin typeface="+mn-lt"/>
              </a:rPr>
              <a:t>Leo</a:t>
            </a:r>
            <a:endParaRPr lang="en-US" sz="1200" cap="all" dirty="0">
              <a:solidFill>
                <a:srgbClr val="FFFFFF"/>
              </a:solidFill>
              <a:latin typeface="+mn-lt"/>
            </a:endParaRPr>
          </a:p>
        </p:txBody>
      </p:sp>
      <p:sp>
        <p:nvSpPr>
          <p:cNvPr id="207" name="TextBox 206"/>
          <p:cNvSpPr txBox="1"/>
          <p:nvPr/>
        </p:nvSpPr>
        <p:spPr>
          <a:xfrm>
            <a:off x="3289300" y="3165306"/>
            <a:ext cx="914399" cy="276999"/>
          </a:xfrm>
          <a:prstGeom prst="rect">
            <a:avLst/>
          </a:prstGeom>
          <a:noFill/>
        </p:spPr>
        <p:txBody>
          <a:bodyPr wrap="square" rtlCol="0">
            <a:spAutoFit/>
          </a:bodyPr>
          <a:lstStyle/>
          <a:p>
            <a:pPr algn="r"/>
            <a:r>
              <a:rPr lang="en-US" sz="1200" dirty="0" smtClean="0">
                <a:solidFill>
                  <a:srgbClr val="FFFFFF"/>
                </a:solidFill>
                <a:latin typeface="+mn-lt"/>
              </a:rPr>
              <a:t>Denebola</a:t>
            </a:r>
            <a:endParaRPr lang="en-US" sz="1200" dirty="0">
              <a:solidFill>
                <a:srgbClr val="FFFFFF"/>
              </a:solidFill>
              <a:latin typeface="+mn-lt"/>
            </a:endParaRPr>
          </a:p>
        </p:txBody>
      </p:sp>
      <p:sp>
        <p:nvSpPr>
          <p:cNvPr id="208" name="TextBox 207"/>
          <p:cNvSpPr txBox="1"/>
          <p:nvPr/>
        </p:nvSpPr>
        <p:spPr>
          <a:xfrm>
            <a:off x="4235450" y="3290857"/>
            <a:ext cx="910163" cy="276999"/>
          </a:xfrm>
          <a:prstGeom prst="rect">
            <a:avLst/>
          </a:prstGeom>
          <a:noFill/>
        </p:spPr>
        <p:txBody>
          <a:bodyPr wrap="square" rtlCol="0">
            <a:spAutoFit/>
          </a:bodyPr>
          <a:lstStyle/>
          <a:p>
            <a:r>
              <a:rPr lang="en-US" sz="1200" dirty="0" err="1" smtClean="0">
                <a:solidFill>
                  <a:srgbClr val="FFFFFF"/>
                </a:solidFill>
                <a:latin typeface="+mn-lt"/>
              </a:rPr>
              <a:t>Regulus</a:t>
            </a:r>
            <a:endParaRPr lang="en-US" sz="1200" dirty="0">
              <a:solidFill>
                <a:srgbClr val="FFFFFF"/>
              </a:solidFill>
              <a:latin typeface="+mn-lt"/>
            </a:endParaRPr>
          </a:p>
        </p:txBody>
      </p:sp>
      <p:sp>
        <p:nvSpPr>
          <p:cNvPr id="209" name="TextBox 208"/>
          <p:cNvSpPr txBox="1"/>
          <p:nvPr/>
        </p:nvSpPr>
        <p:spPr>
          <a:xfrm>
            <a:off x="7510233" y="1249741"/>
            <a:ext cx="1633767" cy="461665"/>
          </a:xfrm>
          <a:prstGeom prst="rect">
            <a:avLst/>
          </a:prstGeom>
          <a:noFill/>
        </p:spPr>
        <p:txBody>
          <a:bodyPr wrap="square" rtlCol="0">
            <a:spAutoFit/>
          </a:bodyPr>
          <a:lstStyle/>
          <a:p>
            <a:pPr algn="ctr"/>
            <a:r>
              <a:rPr lang="en-US" sz="1200" cap="small" dirty="0" smtClean="0">
                <a:solidFill>
                  <a:srgbClr val="FFCC00"/>
                </a:solidFill>
                <a:latin typeface="+mn-lt"/>
              </a:rPr>
              <a:t>Ecliptic: Path of the Sun &amp; Planets</a:t>
            </a:r>
            <a:endParaRPr lang="en-US" sz="1200" cap="small" dirty="0">
              <a:solidFill>
                <a:srgbClr val="FFCC00"/>
              </a:solidFill>
              <a:latin typeface="+mn-lt"/>
            </a:endParaRPr>
          </a:p>
        </p:txBody>
      </p:sp>
      <p:sp>
        <p:nvSpPr>
          <p:cNvPr id="210" name="TextBox 209"/>
          <p:cNvSpPr txBox="1"/>
          <p:nvPr/>
        </p:nvSpPr>
        <p:spPr>
          <a:xfrm>
            <a:off x="1404307" y="4523493"/>
            <a:ext cx="909063" cy="276999"/>
          </a:xfrm>
          <a:prstGeom prst="rect">
            <a:avLst/>
          </a:prstGeom>
          <a:noFill/>
        </p:spPr>
        <p:txBody>
          <a:bodyPr wrap="square" rtlCol="0">
            <a:spAutoFit/>
          </a:bodyPr>
          <a:lstStyle/>
          <a:p>
            <a:pPr algn="ctr"/>
            <a:r>
              <a:rPr lang="en-US" sz="1200" cap="small" dirty="0" smtClean="0">
                <a:solidFill>
                  <a:srgbClr val="FFFF66"/>
                </a:solidFill>
                <a:latin typeface="+mn-lt"/>
              </a:rPr>
              <a:t>Jupiter</a:t>
            </a:r>
            <a:endParaRPr lang="en-US" sz="1200" cap="small" dirty="0">
              <a:solidFill>
                <a:srgbClr val="FFFF66"/>
              </a:solidFill>
              <a:latin typeface="+mn-lt"/>
            </a:endParaRPr>
          </a:p>
        </p:txBody>
      </p:sp>
      <p:sp>
        <p:nvSpPr>
          <p:cNvPr id="211" name="TextBox 210"/>
          <p:cNvSpPr txBox="1"/>
          <p:nvPr/>
        </p:nvSpPr>
        <p:spPr>
          <a:xfrm>
            <a:off x="1731282" y="3890533"/>
            <a:ext cx="949212" cy="276999"/>
          </a:xfrm>
          <a:prstGeom prst="rect">
            <a:avLst/>
          </a:prstGeom>
          <a:noFill/>
        </p:spPr>
        <p:txBody>
          <a:bodyPr wrap="square" rtlCol="0">
            <a:spAutoFit/>
          </a:bodyPr>
          <a:lstStyle/>
          <a:p>
            <a:pPr algn="ctr"/>
            <a:r>
              <a:rPr lang="en-US" sz="1200" cap="all" dirty="0" smtClean="0">
                <a:solidFill>
                  <a:srgbClr val="FFFFFF"/>
                </a:solidFill>
                <a:latin typeface="+mn-lt"/>
              </a:rPr>
              <a:t>Virgo</a:t>
            </a:r>
            <a:endParaRPr lang="en-US" sz="1200" cap="all" dirty="0">
              <a:solidFill>
                <a:srgbClr val="FFFFFF"/>
              </a:solidFill>
              <a:latin typeface="+mn-lt"/>
            </a:endParaRPr>
          </a:p>
        </p:txBody>
      </p:sp>
      <p:sp>
        <p:nvSpPr>
          <p:cNvPr id="212" name="TextBox 211"/>
          <p:cNvSpPr txBox="1"/>
          <p:nvPr/>
        </p:nvSpPr>
        <p:spPr>
          <a:xfrm>
            <a:off x="3447457" y="4848148"/>
            <a:ext cx="949212" cy="276999"/>
          </a:xfrm>
          <a:prstGeom prst="rect">
            <a:avLst/>
          </a:prstGeom>
          <a:noFill/>
        </p:spPr>
        <p:txBody>
          <a:bodyPr wrap="square" rtlCol="0">
            <a:spAutoFit/>
          </a:bodyPr>
          <a:lstStyle/>
          <a:p>
            <a:pPr algn="ctr"/>
            <a:r>
              <a:rPr lang="en-US" sz="1200" cap="all" dirty="0" err="1" smtClean="0">
                <a:solidFill>
                  <a:srgbClr val="FFFFFF"/>
                </a:solidFill>
                <a:latin typeface="+mn-lt"/>
              </a:rPr>
              <a:t>Corvus</a:t>
            </a:r>
            <a:endParaRPr lang="en-US" sz="1200" cap="all" dirty="0">
              <a:solidFill>
                <a:srgbClr val="FFFFFF"/>
              </a:solidFill>
              <a:latin typeface="+mn-lt"/>
            </a:endParaRPr>
          </a:p>
        </p:txBody>
      </p:sp>
      <p:sp>
        <p:nvSpPr>
          <p:cNvPr id="213" name="TextBox 212"/>
          <p:cNvSpPr txBox="1"/>
          <p:nvPr/>
        </p:nvSpPr>
        <p:spPr>
          <a:xfrm rot="21307702">
            <a:off x="5080000" y="3680026"/>
            <a:ext cx="1851378" cy="276999"/>
          </a:xfrm>
          <a:prstGeom prst="rect">
            <a:avLst/>
          </a:prstGeom>
          <a:noFill/>
        </p:spPr>
        <p:txBody>
          <a:bodyPr wrap="square" rtlCol="0">
            <a:spAutoFit/>
          </a:bodyPr>
          <a:lstStyle/>
          <a:p>
            <a:pPr algn="ctr"/>
            <a:r>
              <a:rPr lang="en-US" sz="1200" cap="small" dirty="0" smtClean="0">
                <a:solidFill>
                  <a:srgbClr val="B3FFB3"/>
                </a:solidFill>
                <a:latin typeface="+mn-lt"/>
              </a:rPr>
              <a:t>Celestial Equator</a:t>
            </a:r>
            <a:endParaRPr lang="en-US" sz="1200" cap="small" dirty="0">
              <a:solidFill>
                <a:srgbClr val="B3FFB3"/>
              </a:solidFill>
              <a:latin typeface="+mn-lt"/>
            </a:endParaRPr>
          </a:p>
        </p:txBody>
      </p:sp>
      <p:sp>
        <p:nvSpPr>
          <p:cNvPr id="215" name="TextBox 214"/>
          <p:cNvSpPr txBox="1"/>
          <p:nvPr/>
        </p:nvSpPr>
        <p:spPr>
          <a:xfrm>
            <a:off x="3031112" y="4162426"/>
            <a:ext cx="966213" cy="461665"/>
          </a:xfrm>
          <a:prstGeom prst="rect">
            <a:avLst/>
          </a:prstGeom>
          <a:noFill/>
        </p:spPr>
        <p:txBody>
          <a:bodyPr wrap="square" rtlCol="0">
            <a:spAutoFit/>
          </a:bodyPr>
          <a:lstStyle/>
          <a:p>
            <a:pPr algn="ctr"/>
            <a:r>
              <a:rPr lang="en-US" sz="1200" cap="small" dirty="0" smtClean="0">
                <a:solidFill>
                  <a:srgbClr val="FF9933"/>
                </a:solidFill>
                <a:latin typeface="+mn-lt"/>
              </a:rPr>
              <a:t>Autumnal Equinox</a:t>
            </a:r>
            <a:endParaRPr lang="en-US" sz="1200" cap="small" dirty="0">
              <a:solidFill>
                <a:srgbClr val="FF9933"/>
              </a:solidFill>
              <a:latin typeface="+mn-lt"/>
            </a:endParaRPr>
          </a:p>
        </p:txBody>
      </p:sp>
      <p:sp>
        <p:nvSpPr>
          <p:cNvPr id="216" name="10-Point Star 215"/>
          <p:cNvSpPr/>
          <p:nvPr/>
        </p:nvSpPr>
        <p:spPr>
          <a:xfrm>
            <a:off x="2720974" y="2654299"/>
            <a:ext cx="182880" cy="182880"/>
          </a:xfrm>
          <a:prstGeom prst="star10">
            <a:avLst/>
          </a:prstGeom>
          <a:noFill/>
          <a:ln w="19050">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TextBox 216"/>
          <p:cNvSpPr txBox="1"/>
          <p:nvPr/>
        </p:nvSpPr>
        <p:spPr>
          <a:xfrm>
            <a:off x="2288162" y="2780090"/>
            <a:ext cx="1055113" cy="461665"/>
          </a:xfrm>
          <a:prstGeom prst="rect">
            <a:avLst/>
          </a:prstGeom>
          <a:noFill/>
        </p:spPr>
        <p:txBody>
          <a:bodyPr wrap="square" rtlCol="0">
            <a:spAutoFit/>
          </a:bodyPr>
          <a:lstStyle/>
          <a:p>
            <a:pPr algn="ctr"/>
            <a:r>
              <a:rPr lang="en-US" sz="1200" cap="small" dirty="0" smtClean="0">
                <a:solidFill>
                  <a:srgbClr val="99CCFF"/>
                </a:solidFill>
                <a:latin typeface="+mn-lt"/>
              </a:rPr>
              <a:t>Coma Star Cluster</a:t>
            </a:r>
            <a:endParaRPr lang="en-US" sz="1200" cap="small" dirty="0">
              <a:solidFill>
                <a:srgbClr val="99CCFF"/>
              </a:solidFill>
              <a:latin typeface="+mn-lt"/>
            </a:endParaRPr>
          </a:p>
        </p:txBody>
      </p:sp>
      <p:sp>
        <p:nvSpPr>
          <p:cNvPr id="219" name="TextBox 218"/>
          <p:cNvSpPr txBox="1"/>
          <p:nvPr/>
        </p:nvSpPr>
        <p:spPr>
          <a:xfrm>
            <a:off x="7972201" y="1819575"/>
            <a:ext cx="966213" cy="461665"/>
          </a:xfrm>
          <a:prstGeom prst="rect">
            <a:avLst/>
          </a:prstGeom>
          <a:noFill/>
        </p:spPr>
        <p:txBody>
          <a:bodyPr wrap="square" rtlCol="0">
            <a:spAutoFit/>
          </a:bodyPr>
          <a:lstStyle/>
          <a:p>
            <a:pPr algn="ctr"/>
            <a:r>
              <a:rPr lang="en-US" sz="1200" cap="small" dirty="0" smtClean="0">
                <a:solidFill>
                  <a:schemeClr val="bg2"/>
                </a:solidFill>
                <a:latin typeface="+mn-lt"/>
              </a:rPr>
              <a:t>Summer Solstice</a:t>
            </a:r>
            <a:endParaRPr lang="en-US" sz="1200" cap="small" dirty="0">
              <a:solidFill>
                <a:schemeClr val="bg2"/>
              </a:solidFill>
              <a:latin typeface="+mn-lt"/>
            </a:endParaRPr>
          </a:p>
        </p:txBody>
      </p:sp>
      <p:sp>
        <p:nvSpPr>
          <p:cNvPr id="220" name="TextBox 219"/>
          <p:cNvSpPr txBox="1"/>
          <p:nvPr/>
        </p:nvSpPr>
        <p:spPr>
          <a:xfrm>
            <a:off x="2910265" y="1779157"/>
            <a:ext cx="1143001" cy="461665"/>
          </a:xfrm>
          <a:prstGeom prst="rect">
            <a:avLst/>
          </a:prstGeom>
          <a:noFill/>
        </p:spPr>
        <p:txBody>
          <a:bodyPr wrap="square" rtlCol="0">
            <a:spAutoFit/>
          </a:bodyPr>
          <a:lstStyle/>
          <a:p>
            <a:pPr algn="ctr"/>
            <a:r>
              <a:rPr lang="en-US" sz="1200" cap="all" dirty="0" smtClean="0">
                <a:solidFill>
                  <a:srgbClr val="FFFFFF"/>
                </a:solidFill>
                <a:latin typeface="+mn-lt"/>
              </a:rPr>
              <a:t>Coma Berenices</a:t>
            </a:r>
            <a:endParaRPr lang="en-US" sz="1200" cap="all" dirty="0">
              <a:solidFill>
                <a:srgbClr val="FFFFFF"/>
              </a:solidFill>
              <a:latin typeface="+mn-lt"/>
            </a:endParaRPr>
          </a:p>
        </p:txBody>
      </p:sp>
      <p:sp>
        <p:nvSpPr>
          <p:cNvPr id="229" name="TextBox 228"/>
          <p:cNvSpPr txBox="1"/>
          <p:nvPr/>
        </p:nvSpPr>
        <p:spPr>
          <a:xfrm>
            <a:off x="5132446" y="3102486"/>
            <a:ext cx="949212" cy="276999"/>
          </a:xfrm>
          <a:prstGeom prst="rect">
            <a:avLst/>
          </a:prstGeom>
          <a:noFill/>
        </p:spPr>
        <p:txBody>
          <a:bodyPr wrap="square" rtlCol="0">
            <a:spAutoFit/>
          </a:bodyPr>
          <a:lstStyle/>
          <a:p>
            <a:pPr algn="ctr"/>
            <a:r>
              <a:rPr lang="en-US" sz="1200" cap="all" dirty="0" smtClean="0">
                <a:solidFill>
                  <a:srgbClr val="FFFFFF"/>
                </a:solidFill>
                <a:latin typeface="+mn-lt"/>
              </a:rPr>
              <a:t>Cancer</a:t>
            </a:r>
            <a:endParaRPr lang="en-US" sz="1200" cap="all" dirty="0">
              <a:solidFill>
                <a:srgbClr val="FFFFFF"/>
              </a:solidFill>
              <a:latin typeface="+mn-lt"/>
            </a:endParaRPr>
          </a:p>
        </p:txBody>
      </p:sp>
      <p:sp>
        <p:nvSpPr>
          <p:cNvPr id="230" name="10-Point Star 229"/>
          <p:cNvSpPr/>
          <p:nvPr/>
        </p:nvSpPr>
        <p:spPr>
          <a:xfrm>
            <a:off x="5595554" y="2302202"/>
            <a:ext cx="182880" cy="182880"/>
          </a:xfrm>
          <a:prstGeom prst="star10">
            <a:avLst/>
          </a:prstGeom>
          <a:noFill/>
          <a:ln w="19050">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TextBox 230"/>
          <p:cNvSpPr txBox="1"/>
          <p:nvPr/>
        </p:nvSpPr>
        <p:spPr>
          <a:xfrm>
            <a:off x="4615547" y="1958970"/>
            <a:ext cx="1055113" cy="646331"/>
          </a:xfrm>
          <a:prstGeom prst="rect">
            <a:avLst/>
          </a:prstGeom>
          <a:noFill/>
        </p:spPr>
        <p:txBody>
          <a:bodyPr wrap="square" rtlCol="0">
            <a:spAutoFit/>
          </a:bodyPr>
          <a:lstStyle/>
          <a:p>
            <a:pPr algn="ctr"/>
            <a:r>
              <a:rPr lang="en-US" sz="1200" cap="small" dirty="0" err="1" smtClean="0">
                <a:solidFill>
                  <a:srgbClr val="99CCFF"/>
                </a:solidFill>
                <a:latin typeface="+mn-lt"/>
              </a:rPr>
              <a:t>Praesepe</a:t>
            </a:r>
            <a:r>
              <a:rPr lang="en-US" sz="1200" cap="small" dirty="0" smtClean="0">
                <a:solidFill>
                  <a:srgbClr val="99CCFF"/>
                </a:solidFill>
                <a:latin typeface="+mn-lt"/>
              </a:rPr>
              <a:t> Star Cluster</a:t>
            </a:r>
            <a:endParaRPr lang="en-US" sz="1200" cap="small" dirty="0">
              <a:solidFill>
                <a:srgbClr val="99CCFF"/>
              </a:solidFill>
              <a:latin typeface="+mn-lt"/>
            </a:endParaRPr>
          </a:p>
        </p:txBody>
      </p:sp>
      <p:sp>
        <p:nvSpPr>
          <p:cNvPr id="232" name="TextBox 231"/>
          <p:cNvSpPr txBox="1"/>
          <p:nvPr/>
        </p:nvSpPr>
        <p:spPr>
          <a:xfrm>
            <a:off x="6670569" y="1573230"/>
            <a:ext cx="949212" cy="276999"/>
          </a:xfrm>
          <a:prstGeom prst="rect">
            <a:avLst/>
          </a:prstGeom>
          <a:noFill/>
        </p:spPr>
        <p:txBody>
          <a:bodyPr wrap="square" rtlCol="0">
            <a:spAutoFit/>
          </a:bodyPr>
          <a:lstStyle/>
          <a:p>
            <a:pPr algn="ctr"/>
            <a:r>
              <a:rPr lang="en-US" sz="1200" cap="all" dirty="0" smtClean="0">
                <a:solidFill>
                  <a:srgbClr val="FFFFFF"/>
                </a:solidFill>
                <a:latin typeface="+mn-lt"/>
              </a:rPr>
              <a:t>Gemini</a:t>
            </a:r>
            <a:endParaRPr lang="en-US" sz="1200" cap="all" dirty="0">
              <a:solidFill>
                <a:srgbClr val="FFFFFF"/>
              </a:solidFill>
              <a:latin typeface="+mn-lt"/>
            </a:endParaRPr>
          </a:p>
        </p:txBody>
      </p:sp>
      <p:sp>
        <p:nvSpPr>
          <p:cNvPr id="233" name="TextBox 232"/>
          <p:cNvSpPr txBox="1"/>
          <p:nvPr/>
        </p:nvSpPr>
        <p:spPr>
          <a:xfrm>
            <a:off x="8007024" y="2561203"/>
            <a:ext cx="949212" cy="276999"/>
          </a:xfrm>
          <a:prstGeom prst="rect">
            <a:avLst/>
          </a:prstGeom>
          <a:noFill/>
        </p:spPr>
        <p:txBody>
          <a:bodyPr wrap="square" rtlCol="0">
            <a:spAutoFit/>
          </a:bodyPr>
          <a:lstStyle/>
          <a:p>
            <a:pPr algn="ctr"/>
            <a:r>
              <a:rPr lang="en-US" sz="1200" cap="all" dirty="0" smtClean="0">
                <a:solidFill>
                  <a:srgbClr val="FFFFFF"/>
                </a:solidFill>
                <a:latin typeface="+mn-lt"/>
              </a:rPr>
              <a:t>Orion</a:t>
            </a:r>
            <a:endParaRPr lang="en-US" sz="1200" cap="all" dirty="0">
              <a:solidFill>
                <a:srgbClr val="FFFFFF"/>
              </a:solidFill>
              <a:latin typeface="+mn-lt"/>
            </a:endParaRPr>
          </a:p>
        </p:txBody>
      </p:sp>
      <p:sp>
        <p:nvSpPr>
          <p:cNvPr id="234" name="TextBox 233"/>
          <p:cNvSpPr txBox="1"/>
          <p:nvPr/>
        </p:nvSpPr>
        <p:spPr>
          <a:xfrm>
            <a:off x="6238002" y="4502333"/>
            <a:ext cx="949212" cy="461665"/>
          </a:xfrm>
          <a:prstGeom prst="rect">
            <a:avLst/>
          </a:prstGeom>
          <a:noFill/>
        </p:spPr>
        <p:txBody>
          <a:bodyPr wrap="square" rtlCol="0">
            <a:spAutoFit/>
          </a:bodyPr>
          <a:lstStyle/>
          <a:p>
            <a:pPr algn="ctr"/>
            <a:r>
              <a:rPr lang="en-US" sz="1200" cap="all" dirty="0" err="1" smtClean="0">
                <a:solidFill>
                  <a:srgbClr val="FFFFFF"/>
                </a:solidFill>
                <a:latin typeface="+mn-lt"/>
              </a:rPr>
              <a:t>Canis</a:t>
            </a:r>
            <a:r>
              <a:rPr lang="en-US" sz="1200" cap="all" dirty="0" smtClean="0">
                <a:solidFill>
                  <a:srgbClr val="FFFFFF"/>
                </a:solidFill>
                <a:latin typeface="+mn-lt"/>
              </a:rPr>
              <a:t> Major</a:t>
            </a:r>
            <a:endParaRPr lang="en-US" sz="1200" cap="all" dirty="0">
              <a:solidFill>
                <a:srgbClr val="FFFFFF"/>
              </a:solidFill>
              <a:latin typeface="+mn-lt"/>
            </a:endParaRPr>
          </a:p>
        </p:txBody>
      </p:sp>
      <p:sp>
        <p:nvSpPr>
          <p:cNvPr id="235" name="TextBox 234"/>
          <p:cNvSpPr txBox="1"/>
          <p:nvPr/>
        </p:nvSpPr>
        <p:spPr>
          <a:xfrm>
            <a:off x="2485477" y="4788582"/>
            <a:ext cx="910163" cy="276999"/>
          </a:xfrm>
          <a:prstGeom prst="rect">
            <a:avLst/>
          </a:prstGeom>
          <a:noFill/>
        </p:spPr>
        <p:txBody>
          <a:bodyPr wrap="square" rtlCol="0">
            <a:spAutoFit/>
          </a:bodyPr>
          <a:lstStyle/>
          <a:p>
            <a:pPr algn="l"/>
            <a:r>
              <a:rPr lang="en-US" sz="1200" dirty="0" smtClean="0">
                <a:solidFill>
                  <a:srgbClr val="FFFFFF"/>
                </a:solidFill>
                <a:latin typeface="+mn-lt"/>
              </a:rPr>
              <a:t>Spica</a:t>
            </a:r>
            <a:endParaRPr lang="en-US" sz="1200" dirty="0">
              <a:solidFill>
                <a:srgbClr val="FFFFFF"/>
              </a:solidFill>
              <a:latin typeface="+mn-lt"/>
            </a:endParaRPr>
          </a:p>
        </p:txBody>
      </p:sp>
      <p:sp>
        <p:nvSpPr>
          <p:cNvPr id="237" name="TextBox 236"/>
          <p:cNvSpPr txBox="1"/>
          <p:nvPr/>
        </p:nvSpPr>
        <p:spPr>
          <a:xfrm>
            <a:off x="4561142" y="2744464"/>
            <a:ext cx="909063" cy="276999"/>
          </a:xfrm>
          <a:prstGeom prst="rect">
            <a:avLst/>
          </a:prstGeom>
          <a:noFill/>
        </p:spPr>
        <p:txBody>
          <a:bodyPr wrap="square" rtlCol="0">
            <a:spAutoFit/>
          </a:bodyPr>
          <a:lstStyle/>
          <a:p>
            <a:pPr algn="ctr"/>
            <a:r>
              <a:rPr lang="en-US" sz="1200" cap="small" dirty="0" smtClean="0">
                <a:solidFill>
                  <a:srgbClr val="FF0000"/>
                </a:solidFill>
                <a:latin typeface="+mn-lt"/>
              </a:rPr>
              <a:t>Mars</a:t>
            </a:r>
            <a:endParaRPr lang="en-US" sz="1200" cap="small" dirty="0">
              <a:solidFill>
                <a:srgbClr val="FF0000"/>
              </a:solidFill>
              <a:latin typeface="+mn-lt"/>
            </a:endParaRPr>
          </a:p>
        </p:txBody>
      </p:sp>
      <p:sp>
        <p:nvSpPr>
          <p:cNvPr id="238" name="TextBox 237"/>
          <p:cNvSpPr txBox="1"/>
          <p:nvPr/>
        </p:nvSpPr>
        <p:spPr>
          <a:xfrm>
            <a:off x="5927518" y="2448925"/>
            <a:ext cx="909063" cy="276999"/>
          </a:xfrm>
          <a:prstGeom prst="rect">
            <a:avLst/>
          </a:prstGeom>
          <a:noFill/>
        </p:spPr>
        <p:txBody>
          <a:bodyPr wrap="square" rtlCol="0">
            <a:spAutoFit/>
          </a:bodyPr>
          <a:lstStyle/>
          <a:p>
            <a:pPr algn="ctr"/>
            <a:r>
              <a:rPr lang="en-US" sz="1200" cap="small" dirty="0" smtClean="0">
                <a:solidFill>
                  <a:srgbClr val="666699"/>
                </a:solidFill>
                <a:latin typeface="+mn-lt"/>
              </a:rPr>
              <a:t>Venus</a:t>
            </a:r>
            <a:endParaRPr lang="en-US" sz="1200" cap="small" dirty="0">
              <a:solidFill>
                <a:srgbClr val="666699"/>
              </a:solidFill>
              <a:latin typeface="+mn-lt"/>
            </a:endParaRPr>
          </a:p>
        </p:txBody>
      </p:sp>
      <p:sp>
        <p:nvSpPr>
          <p:cNvPr id="239" name="Freeform 238"/>
          <p:cNvSpPr/>
          <p:nvPr/>
        </p:nvSpPr>
        <p:spPr bwMode="auto">
          <a:xfrm>
            <a:off x="1588293" y="1652587"/>
            <a:ext cx="7543801" cy="3971925"/>
          </a:xfrm>
          <a:custGeom>
            <a:avLst/>
            <a:gdLst>
              <a:gd name="connsiteX0" fmla="*/ 0 w 7524750"/>
              <a:gd name="connsiteY0" fmla="*/ 3971925 h 3971925"/>
              <a:gd name="connsiteX1" fmla="*/ 781050 w 7524750"/>
              <a:gd name="connsiteY1" fmla="*/ 3238500 h 3971925"/>
              <a:gd name="connsiteX2" fmla="*/ 1704975 w 7524750"/>
              <a:gd name="connsiteY2" fmla="*/ 2486025 h 3971925"/>
              <a:gd name="connsiteX3" fmla="*/ 2600325 w 7524750"/>
              <a:gd name="connsiteY3" fmla="*/ 1876425 h 3971925"/>
              <a:gd name="connsiteX4" fmla="*/ 3790950 w 7524750"/>
              <a:gd name="connsiteY4" fmla="*/ 1209675 h 3971925"/>
              <a:gd name="connsiteX5" fmla="*/ 4800600 w 7524750"/>
              <a:gd name="connsiteY5" fmla="*/ 771525 h 3971925"/>
              <a:gd name="connsiteX6" fmla="*/ 6010275 w 7524750"/>
              <a:gd name="connsiteY6" fmla="*/ 352425 h 3971925"/>
              <a:gd name="connsiteX7" fmla="*/ 7524750 w 7524750"/>
              <a:gd name="connsiteY7" fmla="*/ 0 h 3971925"/>
              <a:gd name="connsiteX8" fmla="*/ 7524750 w 7524750"/>
              <a:gd name="connsiteY8" fmla="*/ 0 h 3971925"/>
              <a:gd name="connsiteX0" fmla="*/ 0 w 7643959"/>
              <a:gd name="connsiteY0" fmla="*/ 3994594 h 3994594"/>
              <a:gd name="connsiteX1" fmla="*/ 781050 w 7643959"/>
              <a:gd name="connsiteY1" fmla="*/ 3261169 h 3994594"/>
              <a:gd name="connsiteX2" fmla="*/ 1704975 w 7643959"/>
              <a:gd name="connsiteY2" fmla="*/ 2508694 h 3994594"/>
              <a:gd name="connsiteX3" fmla="*/ 2600325 w 7643959"/>
              <a:gd name="connsiteY3" fmla="*/ 1899094 h 3994594"/>
              <a:gd name="connsiteX4" fmla="*/ 3790950 w 7643959"/>
              <a:gd name="connsiteY4" fmla="*/ 1232344 h 3994594"/>
              <a:gd name="connsiteX5" fmla="*/ 4800600 w 7643959"/>
              <a:gd name="connsiteY5" fmla="*/ 794194 h 3994594"/>
              <a:gd name="connsiteX6" fmla="*/ 6010275 w 7643959"/>
              <a:gd name="connsiteY6" fmla="*/ 375094 h 3994594"/>
              <a:gd name="connsiteX7" fmla="*/ 7524750 w 7643959"/>
              <a:gd name="connsiteY7" fmla="*/ 22669 h 3994594"/>
              <a:gd name="connsiteX8" fmla="*/ 7550944 w 7643959"/>
              <a:gd name="connsiteY8" fmla="*/ 36956 h 3994594"/>
              <a:gd name="connsiteX0" fmla="*/ 0 w 7550944"/>
              <a:gd name="connsiteY0" fmla="*/ 3957638 h 3957638"/>
              <a:gd name="connsiteX1" fmla="*/ 781050 w 7550944"/>
              <a:gd name="connsiteY1" fmla="*/ 3224213 h 3957638"/>
              <a:gd name="connsiteX2" fmla="*/ 1704975 w 7550944"/>
              <a:gd name="connsiteY2" fmla="*/ 2471738 h 3957638"/>
              <a:gd name="connsiteX3" fmla="*/ 2600325 w 7550944"/>
              <a:gd name="connsiteY3" fmla="*/ 1862138 h 3957638"/>
              <a:gd name="connsiteX4" fmla="*/ 3790950 w 7550944"/>
              <a:gd name="connsiteY4" fmla="*/ 1195388 h 3957638"/>
              <a:gd name="connsiteX5" fmla="*/ 4800600 w 7550944"/>
              <a:gd name="connsiteY5" fmla="*/ 757238 h 3957638"/>
              <a:gd name="connsiteX6" fmla="*/ 6010275 w 7550944"/>
              <a:gd name="connsiteY6" fmla="*/ 338138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600325 w 7550944"/>
              <a:gd name="connsiteY3" fmla="*/ 1862138 h 3957638"/>
              <a:gd name="connsiteX4" fmla="*/ 3790950 w 7550944"/>
              <a:gd name="connsiteY4" fmla="*/ 1195388 h 3957638"/>
              <a:gd name="connsiteX5" fmla="*/ 4800600 w 7550944"/>
              <a:gd name="connsiteY5" fmla="*/ 757238 h 3957638"/>
              <a:gd name="connsiteX6" fmla="*/ 6012656 w 7550944"/>
              <a:gd name="connsiteY6" fmla="*/ 161926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600325 w 7550944"/>
              <a:gd name="connsiteY3" fmla="*/ 1862138 h 3957638"/>
              <a:gd name="connsiteX4" fmla="*/ 3790950 w 7550944"/>
              <a:gd name="connsiteY4" fmla="*/ 1195388 h 3957638"/>
              <a:gd name="connsiteX5" fmla="*/ 4800600 w 7550944"/>
              <a:gd name="connsiteY5" fmla="*/ 757238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600325 w 7550944"/>
              <a:gd name="connsiteY3" fmla="*/ 1862138 h 3957638"/>
              <a:gd name="connsiteX4" fmla="*/ 3790950 w 7550944"/>
              <a:gd name="connsiteY4" fmla="*/ 1195388 h 3957638"/>
              <a:gd name="connsiteX5" fmla="*/ 4931568 w 7550944"/>
              <a:gd name="connsiteY5" fmla="*/ 447675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600325 w 7550944"/>
              <a:gd name="connsiteY3" fmla="*/ 1862138 h 3957638"/>
              <a:gd name="connsiteX4" fmla="*/ 3790950 w 7550944"/>
              <a:gd name="connsiteY4" fmla="*/ 1195388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600325 w 7550944"/>
              <a:gd name="connsiteY3" fmla="*/ 1862138 h 3957638"/>
              <a:gd name="connsiteX4" fmla="*/ 3752850 w 7550944"/>
              <a:gd name="connsiteY4" fmla="*/ 1131094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600325 w 7550944"/>
              <a:gd name="connsiteY3" fmla="*/ 1862138 h 3957638"/>
              <a:gd name="connsiteX4" fmla="*/ 3810000 w 7550944"/>
              <a:gd name="connsiteY4" fmla="*/ 1200150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507457 w 7550944"/>
              <a:gd name="connsiteY3" fmla="*/ 1762125 h 3957638"/>
              <a:gd name="connsiteX4" fmla="*/ 3810000 w 7550944"/>
              <a:gd name="connsiteY4" fmla="*/ 1200150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586038 w 7550944"/>
              <a:gd name="connsiteY3" fmla="*/ 1881187 h 3957638"/>
              <a:gd name="connsiteX4" fmla="*/ 3810000 w 7550944"/>
              <a:gd name="connsiteY4" fmla="*/ 1200150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633538 w 7550944"/>
              <a:gd name="connsiteY2" fmla="*/ 2247901 h 3957638"/>
              <a:gd name="connsiteX3" fmla="*/ 2586038 w 7550944"/>
              <a:gd name="connsiteY3" fmla="*/ 1881187 h 3957638"/>
              <a:gd name="connsiteX4" fmla="*/ 3810000 w 7550944"/>
              <a:gd name="connsiteY4" fmla="*/ 1200150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809750 w 7550944"/>
              <a:gd name="connsiteY2" fmla="*/ 2409826 h 3957638"/>
              <a:gd name="connsiteX3" fmla="*/ 2586038 w 7550944"/>
              <a:gd name="connsiteY3" fmla="*/ 1881187 h 3957638"/>
              <a:gd name="connsiteX4" fmla="*/ 3810000 w 7550944"/>
              <a:gd name="connsiteY4" fmla="*/ 1200150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28662 w 7550944"/>
              <a:gd name="connsiteY1" fmla="*/ 3162300 h 3957638"/>
              <a:gd name="connsiteX2" fmla="*/ 1809750 w 7550944"/>
              <a:gd name="connsiteY2" fmla="*/ 2409826 h 3957638"/>
              <a:gd name="connsiteX3" fmla="*/ 2586038 w 7550944"/>
              <a:gd name="connsiteY3" fmla="*/ 1881187 h 3957638"/>
              <a:gd name="connsiteX4" fmla="*/ 3810000 w 7550944"/>
              <a:gd name="connsiteY4" fmla="*/ 1200150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90575 w 7550944"/>
              <a:gd name="connsiteY1" fmla="*/ 3221831 h 3957638"/>
              <a:gd name="connsiteX2" fmla="*/ 1809750 w 7550944"/>
              <a:gd name="connsiteY2" fmla="*/ 2409826 h 3957638"/>
              <a:gd name="connsiteX3" fmla="*/ 2586038 w 7550944"/>
              <a:gd name="connsiteY3" fmla="*/ 1881187 h 3957638"/>
              <a:gd name="connsiteX4" fmla="*/ 3810000 w 7550944"/>
              <a:gd name="connsiteY4" fmla="*/ 1200150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43801"/>
              <a:gd name="connsiteY0" fmla="*/ 3971925 h 3971925"/>
              <a:gd name="connsiteX1" fmla="*/ 783432 w 7543801"/>
              <a:gd name="connsiteY1" fmla="*/ 3221831 h 3971925"/>
              <a:gd name="connsiteX2" fmla="*/ 1802607 w 7543801"/>
              <a:gd name="connsiteY2" fmla="*/ 2409826 h 3971925"/>
              <a:gd name="connsiteX3" fmla="*/ 2578895 w 7543801"/>
              <a:gd name="connsiteY3" fmla="*/ 1881187 h 3971925"/>
              <a:gd name="connsiteX4" fmla="*/ 3802857 w 7543801"/>
              <a:gd name="connsiteY4" fmla="*/ 1200150 h 3971925"/>
              <a:gd name="connsiteX5" fmla="*/ 5038725 w 7543801"/>
              <a:gd name="connsiteY5" fmla="*/ 669132 h 3971925"/>
              <a:gd name="connsiteX6" fmla="*/ 6386513 w 7543801"/>
              <a:gd name="connsiteY6" fmla="*/ 247651 h 3971925"/>
              <a:gd name="connsiteX7" fmla="*/ 7543801 w 7543801"/>
              <a:gd name="connsiteY7" fmla="*/ 0 h 397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43801" h="3971925">
                <a:moveTo>
                  <a:pt x="0" y="3971925"/>
                </a:moveTo>
                <a:cubicBezTo>
                  <a:pt x="248444" y="3729037"/>
                  <a:pt x="482998" y="3482181"/>
                  <a:pt x="783432" y="3221831"/>
                </a:cubicBezTo>
                <a:cubicBezTo>
                  <a:pt x="1083866" y="2961481"/>
                  <a:pt x="1503363" y="2633267"/>
                  <a:pt x="1802607" y="2409826"/>
                </a:cubicBezTo>
                <a:cubicBezTo>
                  <a:pt x="2101851" y="2186385"/>
                  <a:pt x="2245520" y="2082800"/>
                  <a:pt x="2578895" y="1881187"/>
                </a:cubicBezTo>
                <a:cubicBezTo>
                  <a:pt x="2912270" y="1679574"/>
                  <a:pt x="3392885" y="1402159"/>
                  <a:pt x="3802857" y="1200150"/>
                </a:cubicBezTo>
                <a:cubicBezTo>
                  <a:pt x="4212829" y="998141"/>
                  <a:pt x="4608116" y="827882"/>
                  <a:pt x="5038725" y="669132"/>
                </a:cubicBezTo>
                <a:cubicBezTo>
                  <a:pt x="5469334" y="510382"/>
                  <a:pt x="5969000" y="359173"/>
                  <a:pt x="6386513" y="247651"/>
                </a:cubicBezTo>
                <a:cubicBezTo>
                  <a:pt x="6804026" y="136129"/>
                  <a:pt x="7222828" y="70445"/>
                  <a:pt x="7543801" y="0"/>
                </a:cubicBezTo>
              </a:path>
            </a:pathLst>
          </a:custGeom>
          <a:noFill/>
          <a:ln w="19050" cap="flat" cmpd="sng" algn="ctr">
            <a:solidFill>
              <a:srgbClr val="FFCC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40" name="Freeform 239"/>
          <p:cNvSpPr/>
          <p:nvPr/>
        </p:nvSpPr>
        <p:spPr bwMode="auto">
          <a:xfrm>
            <a:off x="242887" y="3589541"/>
            <a:ext cx="8893969" cy="1451565"/>
          </a:xfrm>
          <a:custGeom>
            <a:avLst/>
            <a:gdLst>
              <a:gd name="connsiteX0" fmla="*/ 0 w 8896350"/>
              <a:gd name="connsiteY0" fmla="*/ 1451745 h 1451745"/>
              <a:gd name="connsiteX1" fmla="*/ 1095375 w 8896350"/>
              <a:gd name="connsiteY1" fmla="*/ 1042170 h 1451745"/>
              <a:gd name="connsiteX2" fmla="*/ 2428875 w 8896350"/>
              <a:gd name="connsiteY2" fmla="*/ 632595 h 1451745"/>
              <a:gd name="connsiteX3" fmla="*/ 3571875 w 8896350"/>
              <a:gd name="connsiteY3" fmla="*/ 384945 h 1451745"/>
              <a:gd name="connsiteX4" fmla="*/ 4686300 w 8896350"/>
              <a:gd name="connsiteY4" fmla="*/ 194445 h 1451745"/>
              <a:gd name="connsiteX5" fmla="*/ 5734050 w 8896350"/>
              <a:gd name="connsiteY5" fmla="*/ 70620 h 1451745"/>
              <a:gd name="connsiteX6" fmla="*/ 6810375 w 8896350"/>
              <a:gd name="connsiteY6" fmla="*/ 3945 h 1451745"/>
              <a:gd name="connsiteX7" fmla="*/ 7972425 w 8896350"/>
              <a:gd name="connsiteY7" fmla="*/ 13470 h 1451745"/>
              <a:gd name="connsiteX8" fmla="*/ 8896350 w 8896350"/>
              <a:gd name="connsiteY8" fmla="*/ 61095 h 1451745"/>
              <a:gd name="connsiteX0" fmla="*/ 0 w 8882063"/>
              <a:gd name="connsiteY0" fmla="*/ 1463651 h 1463651"/>
              <a:gd name="connsiteX1" fmla="*/ 1081088 w 8882063"/>
              <a:gd name="connsiteY1" fmla="*/ 1042170 h 1463651"/>
              <a:gd name="connsiteX2" fmla="*/ 2414588 w 8882063"/>
              <a:gd name="connsiteY2" fmla="*/ 632595 h 1463651"/>
              <a:gd name="connsiteX3" fmla="*/ 3557588 w 8882063"/>
              <a:gd name="connsiteY3" fmla="*/ 384945 h 1463651"/>
              <a:gd name="connsiteX4" fmla="*/ 4672013 w 8882063"/>
              <a:gd name="connsiteY4" fmla="*/ 194445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062038 w 8882063"/>
              <a:gd name="connsiteY1" fmla="*/ 949301 h 1463651"/>
              <a:gd name="connsiteX2" fmla="*/ 2414588 w 8882063"/>
              <a:gd name="connsiteY2" fmla="*/ 632595 h 1463651"/>
              <a:gd name="connsiteX3" fmla="*/ 3557588 w 8882063"/>
              <a:gd name="connsiteY3" fmla="*/ 384945 h 1463651"/>
              <a:gd name="connsiteX4" fmla="*/ 4672013 w 8882063"/>
              <a:gd name="connsiteY4" fmla="*/ 194445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114425 w 8882063"/>
              <a:gd name="connsiteY1" fmla="*/ 1044551 h 1463651"/>
              <a:gd name="connsiteX2" fmla="*/ 2414588 w 8882063"/>
              <a:gd name="connsiteY2" fmla="*/ 632595 h 1463651"/>
              <a:gd name="connsiteX3" fmla="*/ 3557588 w 8882063"/>
              <a:gd name="connsiteY3" fmla="*/ 384945 h 1463651"/>
              <a:gd name="connsiteX4" fmla="*/ 4672013 w 8882063"/>
              <a:gd name="connsiteY4" fmla="*/ 194445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114425 w 8882063"/>
              <a:gd name="connsiteY1" fmla="*/ 1044551 h 1463651"/>
              <a:gd name="connsiteX2" fmla="*/ 2409825 w 8882063"/>
              <a:gd name="connsiteY2" fmla="*/ 601639 h 1463651"/>
              <a:gd name="connsiteX3" fmla="*/ 3557588 w 8882063"/>
              <a:gd name="connsiteY3" fmla="*/ 384945 h 1463651"/>
              <a:gd name="connsiteX4" fmla="*/ 4672013 w 8882063"/>
              <a:gd name="connsiteY4" fmla="*/ 194445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114425 w 8882063"/>
              <a:gd name="connsiteY1" fmla="*/ 1044551 h 1463651"/>
              <a:gd name="connsiteX2" fmla="*/ 2421731 w 8882063"/>
              <a:gd name="connsiteY2" fmla="*/ 651645 h 1463651"/>
              <a:gd name="connsiteX3" fmla="*/ 3557588 w 8882063"/>
              <a:gd name="connsiteY3" fmla="*/ 384945 h 1463651"/>
              <a:gd name="connsiteX4" fmla="*/ 4672013 w 8882063"/>
              <a:gd name="connsiteY4" fmla="*/ 194445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114425 w 8882063"/>
              <a:gd name="connsiteY1" fmla="*/ 1044551 h 1463651"/>
              <a:gd name="connsiteX2" fmla="*/ 2421731 w 8882063"/>
              <a:gd name="connsiteY2" fmla="*/ 651645 h 1463651"/>
              <a:gd name="connsiteX3" fmla="*/ 3552826 w 8882063"/>
              <a:gd name="connsiteY3" fmla="*/ 342082 h 1463651"/>
              <a:gd name="connsiteX4" fmla="*/ 4672013 w 8882063"/>
              <a:gd name="connsiteY4" fmla="*/ 194445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114425 w 8882063"/>
              <a:gd name="connsiteY1" fmla="*/ 1044551 h 1463651"/>
              <a:gd name="connsiteX2" fmla="*/ 2421731 w 8882063"/>
              <a:gd name="connsiteY2" fmla="*/ 651645 h 1463651"/>
              <a:gd name="connsiteX3" fmla="*/ 3552826 w 8882063"/>
              <a:gd name="connsiteY3" fmla="*/ 392089 h 1463651"/>
              <a:gd name="connsiteX4" fmla="*/ 4672013 w 8882063"/>
              <a:gd name="connsiteY4" fmla="*/ 194445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114425 w 8882063"/>
              <a:gd name="connsiteY1" fmla="*/ 1044551 h 1463651"/>
              <a:gd name="connsiteX2" fmla="*/ 2421731 w 8882063"/>
              <a:gd name="connsiteY2" fmla="*/ 651645 h 1463651"/>
              <a:gd name="connsiteX3" fmla="*/ 3552826 w 8882063"/>
              <a:gd name="connsiteY3" fmla="*/ 392089 h 1463651"/>
              <a:gd name="connsiteX4" fmla="*/ 4667250 w 8882063"/>
              <a:gd name="connsiteY4" fmla="*/ 130151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114425 w 8882063"/>
              <a:gd name="connsiteY1" fmla="*/ 1044551 h 1463651"/>
              <a:gd name="connsiteX2" fmla="*/ 2421731 w 8882063"/>
              <a:gd name="connsiteY2" fmla="*/ 651645 h 1463651"/>
              <a:gd name="connsiteX3" fmla="*/ 3552826 w 8882063"/>
              <a:gd name="connsiteY3" fmla="*/ 392089 h 1463651"/>
              <a:gd name="connsiteX4" fmla="*/ 4662488 w 8882063"/>
              <a:gd name="connsiteY4" fmla="*/ 201588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59706 h 1459706"/>
              <a:gd name="connsiteX1" fmla="*/ 1114425 w 8882063"/>
              <a:gd name="connsiteY1" fmla="*/ 1040606 h 1459706"/>
              <a:gd name="connsiteX2" fmla="*/ 2421731 w 8882063"/>
              <a:gd name="connsiteY2" fmla="*/ 647700 h 1459706"/>
              <a:gd name="connsiteX3" fmla="*/ 3552826 w 8882063"/>
              <a:gd name="connsiteY3" fmla="*/ 388144 h 1459706"/>
              <a:gd name="connsiteX4" fmla="*/ 4662488 w 8882063"/>
              <a:gd name="connsiteY4" fmla="*/ 197643 h 1459706"/>
              <a:gd name="connsiteX5" fmla="*/ 5719763 w 8882063"/>
              <a:gd name="connsiteY5" fmla="*/ 28575 h 1459706"/>
              <a:gd name="connsiteX6" fmla="*/ 6796088 w 8882063"/>
              <a:gd name="connsiteY6" fmla="*/ 0 h 1459706"/>
              <a:gd name="connsiteX7" fmla="*/ 7958138 w 8882063"/>
              <a:gd name="connsiteY7" fmla="*/ 9525 h 1459706"/>
              <a:gd name="connsiteX8" fmla="*/ 8882063 w 8882063"/>
              <a:gd name="connsiteY8" fmla="*/ 57150 h 1459706"/>
              <a:gd name="connsiteX0" fmla="*/ 0 w 8882063"/>
              <a:gd name="connsiteY0" fmla="*/ 1463526 h 1463526"/>
              <a:gd name="connsiteX1" fmla="*/ 1114425 w 8882063"/>
              <a:gd name="connsiteY1" fmla="*/ 1044426 h 1463526"/>
              <a:gd name="connsiteX2" fmla="*/ 2421731 w 8882063"/>
              <a:gd name="connsiteY2" fmla="*/ 651520 h 1463526"/>
              <a:gd name="connsiteX3" fmla="*/ 3552826 w 8882063"/>
              <a:gd name="connsiteY3" fmla="*/ 391964 h 1463526"/>
              <a:gd name="connsiteX4" fmla="*/ 4662488 w 8882063"/>
              <a:gd name="connsiteY4" fmla="*/ 201463 h 1463526"/>
              <a:gd name="connsiteX5" fmla="*/ 5726906 w 8882063"/>
              <a:gd name="connsiteY5" fmla="*/ 82401 h 1463526"/>
              <a:gd name="connsiteX6" fmla="*/ 6796088 w 8882063"/>
              <a:gd name="connsiteY6" fmla="*/ 3820 h 1463526"/>
              <a:gd name="connsiteX7" fmla="*/ 7958138 w 8882063"/>
              <a:gd name="connsiteY7" fmla="*/ 13345 h 1463526"/>
              <a:gd name="connsiteX8" fmla="*/ 8882063 w 8882063"/>
              <a:gd name="connsiteY8" fmla="*/ 60970 h 1463526"/>
              <a:gd name="connsiteX0" fmla="*/ 0 w 8882063"/>
              <a:gd name="connsiteY0" fmla="*/ 1462534 h 1462534"/>
              <a:gd name="connsiteX1" fmla="*/ 1114425 w 8882063"/>
              <a:gd name="connsiteY1" fmla="*/ 1043434 h 1462534"/>
              <a:gd name="connsiteX2" fmla="*/ 2421731 w 8882063"/>
              <a:gd name="connsiteY2" fmla="*/ 650528 h 1462534"/>
              <a:gd name="connsiteX3" fmla="*/ 3552826 w 8882063"/>
              <a:gd name="connsiteY3" fmla="*/ 390972 h 1462534"/>
              <a:gd name="connsiteX4" fmla="*/ 4662488 w 8882063"/>
              <a:gd name="connsiteY4" fmla="*/ 200471 h 1462534"/>
              <a:gd name="connsiteX5" fmla="*/ 5726906 w 8882063"/>
              <a:gd name="connsiteY5" fmla="*/ 81409 h 1462534"/>
              <a:gd name="connsiteX6" fmla="*/ 6807994 w 8882063"/>
              <a:gd name="connsiteY6" fmla="*/ 300484 h 1462534"/>
              <a:gd name="connsiteX7" fmla="*/ 7958138 w 8882063"/>
              <a:gd name="connsiteY7" fmla="*/ 12353 h 1462534"/>
              <a:gd name="connsiteX8" fmla="*/ 8882063 w 8882063"/>
              <a:gd name="connsiteY8" fmla="*/ 59978 h 1462534"/>
              <a:gd name="connsiteX0" fmla="*/ 0 w 8882063"/>
              <a:gd name="connsiteY0" fmla="*/ 1454930 h 1454930"/>
              <a:gd name="connsiteX1" fmla="*/ 1114425 w 8882063"/>
              <a:gd name="connsiteY1" fmla="*/ 1035830 h 1454930"/>
              <a:gd name="connsiteX2" fmla="*/ 2421731 w 8882063"/>
              <a:gd name="connsiteY2" fmla="*/ 642924 h 1454930"/>
              <a:gd name="connsiteX3" fmla="*/ 3552826 w 8882063"/>
              <a:gd name="connsiteY3" fmla="*/ 383368 h 1454930"/>
              <a:gd name="connsiteX4" fmla="*/ 4662488 w 8882063"/>
              <a:gd name="connsiteY4" fmla="*/ 192867 h 1454930"/>
              <a:gd name="connsiteX5" fmla="*/ 5726906 w 8882063"/>
              <a:gd name="connsiteY5" fmla="*/ 73805 h 1454930"/>
              <a:gd name="connsiteX6" fmla="*/ 6829425 w 8882063"/>
              <a:gd name="connsiteY6" fmla="*/ 9511 h 1454930"/>
              <a:gd name="connsiteX7" fmla="*/ 7958138 w 8882063"/>
              <a:gd name="connsiteY7" fmla="*/ 4749 h 1454930"/>
              <a:gd name="connsiteX8" fmla="*/ 8882063 w 8882063"/>
              <a:gd name="connsiteY8" fmla="*/ 52374 h 1454930"/>
              <a:gd name="connsiteX0" fmla="*/ 0 w 8882063"/>
              <a:gd name="connsiteY0" fmla="*/ 1477751 h 1477751"/>
              <a:gd name="connsiteX1" fmla="*/ 1114425 w 8882063"/>
              <a:gd name="connsiteY1" fmla="*/ 1058651 h 1477751"/>
              <a:gd name="connsiteX2" fmla="*/ 2421731 w 8882063"/>
              <a:gd name="connsiteY2" fmla="*/ 665745 h 1477751"/>
              <a:gd name="connsiteX3" fmla="*/ 3552826 w 8882063"/>
              <a:gd name="connsiteY3" fmla="*/ 406189 h 1477751"/>
              <a:gd name="connsiteX4" fmla="*/ 4662488 w 8882063"/>
              <a:gd name="connsiteY4" fmla="*/ 215688 h 1477751"/>
              <a:gd name="connsiteX5" fmla="*/ 5726906 w 8882063"/>
              <a:gd name="connsiteY5" fmla="*/ 96626 h 1477751"/>
              <a:gd name="connsiteX6" fmla="*/ 6829425 w 8882063"/>
              <a:gd name="connsiteY6" fmla="*/ 32332 h 1477751"/>
              <a:gd name="connsiteX7" fmla="*/ 7958138 w 8882063"/>
              <a:gd name="connsiteY7" fmla="*/ 1376 h 1477751"/>
              <a:gd name="connsiteX8" fmla="*/ 8882063 w 8882063"/>
              <a:gd name="connsiteY8" fmla="*/ 75195 h 1477751"/>
              <a:gd name="connsiteX0" fmla="*/ 0 w 8882063"/>
              <a:gd name="connsiteY0" fmla="*/ 1451097 h 1451097"/>
              <a:gd name="connsiteX1" fmla="*/ 1114425 w 8882063"/>
              <a:gd name="connsiteY1" fmla="*/ 1031997 h 1451097"/>
              <a:gd name="connsiteX2" fmla="*/ 2421731 w 8882063"/>
              <a:gd name="connsiteY2" fmla="*/ 639091 h 1451097"/>
              <a:gd name="connsiteX3" fmla="*/ 3552826 w 8882063"/>
              <a:gd name="connsiteY3" fmla="*/ 379535 h 1451097"/>
              <a:gd name="connsiteX4" fmla="*/ 4662488 w 8882063"/>
              <a:gd name="connsiteY4" fmla="*/ 189034 h 1451097"/>
              <a:gd name="connsiteX5" fmla="*/ 5726906 w 8882063"/>
              <a:gd name="connsiteY5" fmla="*/ 69972 h 1451097"/>
              <a:gd name="connsiteX6" fmla="*/ 6829425 w 8882063"/>
              <a:gd name="connsiteY6" fmla="*/ 5678 h 1451097"/>
              <a:gd name="connsiteX7" fmla="*/ 7958138 w 8882063"/>
              <a:gd name="connsiteY7" fmla="*/ 8060 h 1451097"/>
              <a:gd name="connsiteX8" fmla="*/ 8882063 w 8882063"/>
              <a:gd name="connsiteY8" fmla="*/ 48541 h 1451097"/>
              <a:gd name="connsiteX0" fmla="*/ 0 w 8893969"/>
              <a:gd name="connsiteY0" fmla="*/ 1451565 h 1451565"/>
              <a:gd name="connsiteX1" fmla="*/ 1114425 w 8893969"/>
              <a:gd name="connsiteY1" fmla="*/ 1032465 h 1451565"/>
              <a:gd name="connsiteX2" fmla="*/ 2421731 w 8893969"/>
              <a:gd name="connsiteY2" fmla="*/ 639559 h 1451565"/>
              <a:gd name="connsiteX3" fmla="*/ 3552826 w 8893969"/>
              <a:gd name="connsiteY3" fmla="*/ 380003 h 1451565"/>
              <a:gd name="connsiteX4" fmla="*/ 4662488 w 8893969"/>
              <a:gd name="connsiteY4" fmla="*/ 189502 h 1451565"/>
              <a:gd name="connsiteX5" fmla="*/ 5726906 w 8893969"/>
              <a:gd name="connsiteY5" fmla="*/ 70440 h 1451565"/>
              <a:gd name="connsiteX6" fmla="*/ 6829425 w 8893969"/>
              <a:gd name="connsiteY6" fmla="*/ 6146 h 1451565"/>
              <a:gd name="connsiteX7" fmla="*/ 7958138 w 8893969"/>
              <a:gd name="connsiteY7" fmla="*/ 8528 h 1451565"/>
              <a:gd name="connsiteX8" fmla="*/ 8893969 w 8893969"/>
              <a:gd name="connsiteY8" fmla="*/ 58534 h 1451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3969" h="1451565">
                <a:moveTo>
                  <a:pt x="0" y="1451565"/>
                </a:moveTo>
                <a:cubicBezTo>
                  <a:pt x="345281" y="1315040"/>
                  <a:pt x="710803" y="1167799"/>
                  <a:pt x="1114425" y="1032465"/>
                </a:cubicBezTo>
                <a:cubicBezTo>
                  <a:pt x="1518047" y="897131"/>
                  <a:pt x="2015331" y="748303"/>
                  <a:pt x="2421731" y="639559"/>
                </a:cubicBezTo>
                <a:cubicBezTo>
                  <a:pt x="2828131" y="530815"/>
                  <a:pt x="3179367" y="455012"/>
                  <a:pt x="3552826" y="380003"/>
                </a:cubicBezTo>
                <a:cubicBezTo>
                  <a:pt x="3926285" y="304994"/>
                  <a:pt x="4300141" y="241096"/>
                  <a:pt x="4662488" y="189502"/>
                </a:cubicBezTo>
                <a:cubicBezTo>
                  <a:pt x="5024835" y="137908"/>
                  <a:pt x="5365750" y="100999"/>
                  <a:pt x="5726906" y="70440"/>
                </a:cubicBezTo>
                <a:cubicBezTo>
                  <a:pt x="6088062" y="39881"/>
                  <a:pt x="6457553" y="16465"/>
                  <a:pt x="6829425" y="6146"/>
                </a:cubicBezTo>
                <a:cubicBezTo>
                  <a:pt x="7201297" y="-4173"/>
                  <a:pt x="7614047" y="-203"/>
                  <a:pt x="7958138" y="8528"/>
                </a:cubicBezTo>
                <a:cubicBezTo>
                  <a:pt x="8302229" y="17259"/>
                  <a:pt x="8605837" y="39484"/>
                  <a:pt x="8893969" y="58534"/>
                </a:cubicBezTo>
              </a:path>
            </a:pathLst>
          </a:custGeom>
          <a:noFill/>
          <a:ln w="19050" cap="flat" cmpd="sng" algn="ctr">
            <a:solidFill>
              <a:srgbClr val="B3FFB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B3FFB3"/>
              </a:solidFill>
              <a:effectLst/>
              <a:latin typeface="Times New Roman" pitchFamily="18" charset="0"/>
            </a:endParaRPr>
          </a:p>
        </p:txBody>
      </p:sp>
      <p:cxnSp>
        <p:nvCxnSpPr>
          <p:cNvPr id="241" name="Straight Connector 240"/>
          <p:cNvCxnSpPr/>
          <p:nvPr/>
        </p:nvCxnSpPr>
        <p:spPr>
          <a:xfrm flipV="1">
            <a:off x="1806222" y="5238045"/>
            <a:ext cx="338667" cy="349955"/>
          </a:xfrm>
          <a:prstGeom prst="line">
            <a:avLst/>
          </a:prstGeom>
          <a:ln>
            <a:solidFill>
              <a:srgbClr val="FFCC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242" name="TextBox 241"/>
          <p:cNvSpPr txBox="1"/>
          <p:nvPr/>
        </p:nvSpPr>
        <p:spPr>
          <a:xfrm>
            <a:off x="2066598" y="5256656"/>
            <a:ext cx="974050" cy="461665"/>
          </a:xfrm>
          <a:prstGeom prst="rect">
            <a:avLst/>
          </a:prstGeom>
          <a:noFill/>
        </p:spPr>
        <p:txBody>
          <a:bodyPr wrap="square" rtlCol="0">
            <a:spAutoFit/>
          </a:bodyPr>
          <a:lstStyle/>
          <a:p>
            <a:pPr algn="ctr"/>
            <a:r>
              <a:rPr lang="en-US" sz="1200" cap="small" dirty="0" smtClean="0">
                <a:solidFill>
                  <a:srgbClr val="FFCC00"/>
                </a:solidFill>
                <a:latin typeface="+mn-lt"/>
              </a:rPr>
              <a:t>Sun moves  ~1°/day</a:t>
            </a:r>
            <a:endParaRPr lang="en-US" sz="1200" cap="small" dirty="0">
              <a:solidFill>
                <a:srgbClr val="FFCC00"/>
              </a:solidFill>
              <a:latin typeface="+mn-lt"/>
            </a:endParaRPr>
          </a:p>
        </p:txBody>
      </p:sp>
      <p:sp>
        <p:nvSpPr>
          <p:cNvPr id="218" name="4-Point Star 217"/>
          <p:cNvSpPr/>
          <p:nvPr/>
        </p:nvSpPr>
        <p:spPr>
          <a:xfrm>
            <a:off x="7824446" y="1766342"/>
            <a:ext cx="274320" cy="274320"/>
          </a:xfrm>
          <a:prstGeom prst="star4">
            <a:avLst/>
          </a:pr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4-Point Star 213"/>
          <p:cNvSpPr/>
          <p:nvPr/>
        </p:nvSpPr>
        <p:spPr>
          <a:xfrm>
            <a:off x="3275012" y="3905250"/>
            <a:ext cx="274320" cy="274320"/>
          </a:xfrm>
          <a:prstGeom prst="star4">
            <a:avLst/>
          </a:prstGeom>
          <a:noFill/>
          <a:ln w="1905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TextBox 243"/>
          <p:cNvSpPr txBox="1"/>
          <p:nvPr/>
        </p:nvSpPr>
        <p:spPr>
          <a:xfrm>
            <a:off x="7276552" y="4359957"/>
            <a:ext cx="910163" cy="276999"/>
          </a:xfrm>
          <a:prstGeom prst="rect">
            <a:avLst/>
          </a:prstGeom>
          <a:noFill/>
        </p:spPr>
        <p:txBody>
          <a:bodyPr wrap="square" rtlCol="0">
            <a:spAutoFit/>
          </a:bodyPr>
          <a:lstStyle/>
          <a:p>
            <a:pPr algn="l"/>
            <a:r>
              <a:rPr lang="en-US" sz="1200" dirty="0" smtClean="0">
                <a:solidFill>
                  <a:srgbClr val="FFFFFF"/>
                </a:solidFill>
                <a:latin typeface="+mn-lt"/>
              </a:rPr>
              <a:t>Sirius</a:t>
            </a:r>
            <a:endParaRPr lang="en-US" sz="1200" dirty="0">
              <a:solidFill>
                <a:srgbClr val="FFFFFF"/>
              </a:solidFill>
              <a:latin typeface="+mn-lt"/>
            </a:endParaRPr>
          </a:p>
        </p:txBody>
      </p:sp>
      <p:sp>
        <p:nvSpPr>
          <p:cNvPr id="245" name="TextBox 244"/>
          <p:cNvSpPr txBox="1"/>
          <p:nvPr/>
        </p:nvSpPr>
        <p:spPr>
          <a:xfrm>
            <a:off x="7200900" y="2940732"/>
            <a:ext cx="966765" cy="276999"/>
          </a:xfrm>
          <a:prstGeom prst="rect">
            <a:avLst/>
          </a:prstGeom>
          <a:noFill/>
        </p:spPr>
        <p:txBody>
          <a:bodyPr wrap="square" rtlCol="0">
            <a:spAutoFit/>
          </a:bodyPr>
          <a:lstStyle/>
          <a:p>
            <a:pPr algn="r"/>
            <a:r>
              <a:rPr lang="en-US" sz="1200" dirty="0" smtClean="0">
                <a:solidFill>
                  <a:srgbClr val="FFFFFF"/>
                </a:solidFill>
                <a:latin typeface="+mn-lt"/>
              </a:rPr>
              <a:t>Betelgeuse</a:t>
            </a:r>
            <a:endParaRPr lang="en-US" sz="1200" dirty="0">
              <a:solidFill>
                <a:srgbClr val="FFFFFF"/>
              </a:solidFill>
              <a:latin typeface="+mn-lt"/>
            </a:endParaRPr>
          </a:p>
        </p:txBody>
      </p:sp>
      <p:sp>
        <p:nvSpPr>
          <p:cNvPr id="246" name="TextBox 245"/>
          <p:cNvSpPr txBox="1"/>
          <p:nvPr/>
        </p:nvSpPr>
        <p:spPr>
          <a:xfrm>
            <a:off x="5572125" y="1873932"/>
            <a:ext cx="700065" cy="276999"/>
          </a:xfrm>
          <a:prstGeom prst="rect">
            <a:avLst/>
          </a:prstGeom>
          <a:noFill/>
        </p:spPr>
        <p:txBody>
          <a:bodyPr wrap="square" rtlCol="0">
            <a:spAutoFit/>
          </a:bodyPr>
          <a:lstStyle/>
          <a:p>
            <a:pPr algn="r"/>
            <a:r>
              <a:rPr lang="en-US" sz="1200" dirty="0" smtClean="0">
                <a:solidFill>
                  <a:srgbClr val="FFFFFF"/>
                </a:solidFill>
                <a:latin typeface="+mn-lt"/>
              </a:rPr>
              <a:t>Pollux</a:t>
            </a:r>
            <a:endParaRPr lang="en-US" sz="1200" dirty="0">
              <a:solidFill>
                <a:srgbClr val="FFFFFF"/>
              </a:solidFill>
              <a:latin typeface="+mn-lt"/>
            </a:endParaRPr>
          </a:p>
        </p:txBody>
      </p:sp>
      <p:sp>
        <p:nvSpPr>
          <p:cNvPr id="247" name="TextBox 246"/>
          <p:cNvSpPr txBox="1"/>
          <p:nvPr/>
        </p:nvSpPr>
        <p:spPr>
          <a:xfrm>
            <a:off x="5667375" y="1597707"/>
            <a:ext cx="700065" cy="276999"/>
          </a:xfrm>
          <a:prstGeom prst="rect">
            <a:avLst/>
          </a:prstGeom>
          <a:noFill/>
        </p:spPr>
        <p:txBody>
          <a:bodyPr wrap="square" rtlCol="0">
            <a:spAutoFit/>
          </a:bodyPr>
          <a:lstStyle/>
          <a:p>
            <a:pPr algn="r"/>
            <a:r>
              <a:rPr lang="en-US" sz="1200" dirty="0" smtClean="0">
                <a:solidFill>
                  <a:srgbClr val="FFFFFF"/>
                </a:solidFill>
                <a:latin typeface="+mn-lt"/>
              </a:rPr>
              <a:t>Castor</a:t>
            </a:r>
            <a:endParaRPr lang="en-US" sz="1200" dirty="0">
              <a:solidFill>
                <a:srgbClr val="FFFFFF"/>
              </a:solidFill>
              <a:latin typeface="+mn-lt"/>
            </a:endParaRPr>
          </a:p>
        </p:txBody>
      </p:sp>
      <p:cxnSp>
        <p:nvCxnSpPr>
          <p:cNvPr id="250" name="Straight Connector 249"/>
          <p:cNvCxnSpPr/>
          <p:nvPr/>
        </p:nvCxnSpPr>
        <p:spPr bwMode="auto">
          <a:xfrm flipH="1">
            <a:off x="6605847" y="3181004"/>
            <a:ext cx="83129" cy="9975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54" name="Freeform 253"/>
          <p:cNvSpPr/>
          <p:nvPr/>
        </p:nvSpPr>
        <p:spPr bwMode="auto">
          <a:xfrm>
            <a:off x="2166939" y="4632533"/>
            <a:ext cx="342900" cy="51375"/>
          </a:xfrm>
          <a:custGeom>
            <a:avLst/>
            <a:gdLst>
              <a:gd name="connsiteX0" fmla="*/ 0 w 359568"/>
              <a:gd name="connsiteY0" fmla="*/ 2978 h 34082"/>
              <a:gd name="connsiteX1" fmla="*/ 150018 w 359568"/>
              <a:gd name="connsiteY1" fmla="*/ 2978 h 34082"/>
              <a:gd name="connsiteX2" fmla="*/ 90487 w 359568"/>
              <a:gd name="connsiteY2" fmla="*/ 33935 h 34082"/>
              <a:gd name="connsiteX3" fmla="*/ 359568 w 359568"/>
              <a:gd name="connsiteY3" fmla="*/ 12503 h 34082"/>
              <a:gd name="connsiteX0" fmla="*/ 0 w 361950"/>
              <a:gd name="connsiteY0" fmla="*/ 2978 h 36455"/>
              <a:gd name="connsiteX1" fmla="*/ 150018 w 361950"/>
              <a:gd name="connsiteY1" fmla="*/ 2978 h 36455"/>
              <a:gd name="connsiteX2" fmla="*/ 90487 w 361950"/>
              <a:gd name="connsiteY2" fmla="*/ 33935 h 36455"/>
              <a:gd name="connsiteX3" fmla="*/ 361950 w 361950"/>
              <a:gd name="connsiteY3" fmla="*/ 26791 h 36455"/>
              <a:gd name="connsiteX0" fmla="*/ 0 w 359568"/>
              <a:gd name="connsiteY0" fmla="*/ 2978 h 34374"/>
              <a:gd name="connsiteX1" fmla="*/ 150018 w 359568"/>
              <a:gd name="connsiteY1" fmla="*/ 2978 h 34374"/>
              <a:gd name="connsiteX2" fmla="*/ 90487 w 359568"/>
              <a:gd name="connsiteY2" fmla="*/ 33935 h 34374"/>
              <a:gd name="connsiteX3" fmla="*/ 359568 w 359568"/>
              <a:gd name="connsiteY3" fmla="*/ 17266 h 34374"/>
              <a:gd name="connsiteX0" fmla="*/ 0 w 359568"/>
              <a:gd name="connsiteY0" fmla="*/ 79 h 64961"/>
              <a:gd name="connsiteX1" fmla="*/ 178593 w 359568"/>
              <a:gd name="connsiteY1" fmla="*/ 64372 h 64961"/>
              <a:gd name="connsiteX2" fmla="*/ 90487 w 359568"/>
              <a:gd name="connsiteY2" fmla="*/ 31036 h 64961"/>
              <a:gd name="connsiteX3" fmla="*/ 359568 w 359568"/>
              <a:gd name="connsiteY3" fmla="*/ 14367 h 64961"/>
              <a:gd name="connsiteX0" fmla="*/ 0 w 345281"/>
              <a:gd name="connsiteY0" fmla="*/ 42862 h 50850"/>
              <a:gd name="connsiteX1" fmla="*/ 164306 w 345281"/>
              <a:gd name="connsiteY1" fmla="*/ 50005 h 50850"/>
              <a:gd name="connsiteX2" fmla="*/ 76200 w 345281"/>
              <a:gd name="connsiteY2" fmla="*/ 16669 h 50850"/>
              <a:gd name="connsiteX3" fmla="*/ 345281 w 345281"/>
              <a:gd name="connsiteY3" fmla="*/ 0 h 50850"/>
              <a:gd name="connsiteX0" fmla="*/ 0 w 345281"/>
              <a:gd name="connsiteY0" fmla="*/ 58476 h 68286"/>
              <a:gd name="connsiteX1" fmla="*/ 164306 w 345281"/>
              <a:gd name="connsiteY1" fmla="*/ 65619 h 68286"/>
              <a:gd name="connsiteX2" fmla="*/ 80962 w 345281"/>
              <a:gd name="connsiteY2" fmla="*/ 1326 h 68286"/>
              <a:gd name="connsiteX3" fmla="*/ 345281 w 345281"/>
              <a:gd name="connsiteY3" fmla="*/ 15614 h 68286"/>
              <a:gd name="connsiteX0" fmla="*/ 0 w 354806"/>
              <a:gd name="connsiteY0" fmla="*/ 58673 h 68483"/>
              <a:gd name="connsiteX1" fmla="*/ 164306 w 354806"/>
              <a:gd name="connsiteY1" fmla="*/ 65816 h 68483"/>
              <a:gd name="connsiteX2" fmla="*/ 80962 w 354806"/>
              <a:gd name="connsiteY2" fmla="*/ 1523 h 68483"/>
              <a:gd name="connsiteX3" fmla="*/ 354806 w 354806"/>
              <a:gd name="connsiteY3" fmla="*/ 13430 h 68483"/>
              <a:gd name="connsiteX0" fmla="*/ 0 w 354806"/>
              <a:gd name="connsiteY0" fmla="*/ 57956 h 57956"/>
              <a:gd name="connsiteX1" fmla="*/ 169069 w 354806"/>
              <a:gd name="connsiteY1" fmla="*/ 48430 h 57956"/>
              <a:gd name="connsiteX2" fmla="*/ 80962 w 354806"/>
              <a:gd name="connsiteY2" fmla="*/ 806 h 57956"/>
              <a:gd name="connsiteX3" fmla="*/ 354806 w 354806"/>
              <a:gd name="connsiteY3" fmla="*/ 12713 h 57956"/>
              <a:gd name="connsiteX0" fmla="*/ 0 w 354806"/>
              <a:gd name="connsiteY0" fmla="*/ 57956 h 57956"/>
              <a:gd name="connsiteX1" fmla="*/ 169069 w 354806"/>
              <a:gd name="connsiteY1" fmla="*/ 48430 h 57956"/>
              <a:gd name="connsiteX2" fmla="*/ 80962 w 354806"/>
              <a:gd name="connsiteY2" fmla="*/ 806 h 57956"/>
              <a:gd name="connsiteX3" fmla="*/ 354806 w 354806"/>
              <a:gd name="connsiteY3" fmla="*/ 12713 h 57956"/>
              <a:gd name="connsiteX0" fmla="*/ 0 w 352425"/>
              <a:gd name="connsiteY0" fmla="*/ 58533 h 58533"/>
              <a:gd name="connsiteX1" fmla="*/ 169069 w 352425"/>
              <a:gd name="connsiteY1" fmla="*/ 49007 h 58533"/>
              <a:gd name="connsiteX2" fmla="*/ 80962 w 352425"/>
              <a:gd name="connsiteY2" fmla="*/ 1383 h 58533"/>
              <a:gd name="connsiteX3" fmla="*/ 352425 w 352425"/>
              <a:gd name="connsiteY3" fmla="*/ 6146 h 58533"/>
              <a:gd name="connsiteX0" fmla="*/ 0 w 352425"/>
              <a:gd name="connsiteY0" fmla="*/ 59823 h 59823"/>
              <a:gd name="connsiteX1" fmla="*/ 169069 w 352425"/>
              <a:gd name="connsiteY1" fmla="*/ 50297 h 59823"/>
              <a:gd name="connsiteX2" fmla="*/ 80962 w 352425"/>
              <a:gd name="connsiteY2" fmla="*/ 2673 h 59823"/>
              <a:gd name="connsiteX3" fmla="*/ 352425 w 352425"/>
              <a:gd name="connsiteY3" fmla="*/ 7436 h 59823"/>
              <a:gd name="connsiteX0" fmla="*/ 0 w 352425"/>
              <a:gd name="connsiteY0" fmla="*/ 58529 h 58529"/>
              <a:gd name="connsiteX1" fmla="*/ 169069 w 352425"/>
              <a:gd name="connsiteY1" fmla="*/ 49003 h 58529"/>
              <a:gd name="connsiteX2" fmla="*/ 80962 w 352425"/>
              <a:gd name="connsiteY2" fmla="*/ 1379 h 58529"/>
              <a:gd name="connsiteX3" fmla="*/ 352425 w 352425"/>
              <a:gd name="connsiteY3" fmla="*/ 13286 h 58529"/>
              <a:gd name="connsiteX0" fmla="*/ 0 w 342900"/>
              <a:gd name="connsiteY0" fmla="*/ 41861 h 50639"/>
              <a:gd name="connsiteX1" fmla="*/ 159544 w 342900"/>
              <a:gd name="connsiteY1" fmla="*/ 49003 h 50639"/>
              <a:gd name="connsiteX2" fmla="*/ 71437 w 342900"/>
              <a:gd name="connsiteY2" fmla="*/ 1379 h 50639"/>
              <a:gd name="connsiteX3" fmla="*/ 342900 w 342900"/>
              <a:gd name="connsiteY3" fmla="*/ 13286 h 50639"/>
              <a:gd name="connsiteX0" fmla="*/ 0 w 342900"/>
              <a:gd name="connsiteY0" fmla="*/ 41861 h 51375"/>
              <a:gd name="connsiteX1" fmla="*/ 159544 w 342900"/>
              <a:gd name="connsiteY1" fmla="*/ 49003 h 51375"/>
              <a:gd name="connsiteX2" fmla="*/ 71437 w 342900"/>
              <a:gd name="connsiteY2" fmla="*/ 1379 h 51375"/>
              <a:gd name="connsiteX3" fmla="*/ 342900 w 342900"/>
              <a:gd name="connsiteY3" fmla="*/ 13286 h 51375"/>
            </a:gdLst>
            <a:ahLst/>
            <a:cxnLst>
              <a:cxn ang="0">
                <a:pos x="connsiteX0" y="connsiteY0"/>
              </a:cxn>
              <a:cxn ang="0">
                <a:pos x="connsiteX1" y="connsiteY1"/>
              </a:cxn>
              <a:cxn ang="0">
                <a:pos x="connsiteX2" y="connsiteY2"/>
              </a:cxn>
              <a:cxn ang="0">
                <a:pos x="connsiteX3" y="connsiteY3"/>
              </a:cxn>
            </a:cxnLst>
            <a:rect l="l" t="t" r="r" b="b"/>
            <a:pathLst>
              <a:path w="342900" h="51375">
                <a:moveTo>
                  <a:pt x="0" y="41861"/>
                </a:moveTo>
                <a:cubicBezTo>
                  <a:pt x="67468" y="46424"/>
                  <a:pt x="147638" y="55750"/>
                  <a:pt x="159544" y="49003"/>
                </a:cubicBezTo>
                <a:cubicBezTo>
                  <a:pt x="171450" y="42256"/>
                  <a:pt x="40878" y="7332"/>
                  <a:pt x="71437" y="1379"/>
                </a:cubicBezTo>
                <a:cubicBezTo>
                  <a:pt x="101996" y="-4574"/>
                  <a:pt x="213916" y="10508"/>
                  <a:pt x="342900" y="13286"/>
                </a:cubicBezTo>
              </a:path>
            </a:pathLst>
          </a:custGeom>
          <a:noFill/>
          <a:ln w="9525" cap="flat" cmpd="sng" algn="ctr">
            <a:solidFill>
              <a:srgbClr val="FFFF66"/>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58" name="Freeform 257"/>
          <p:cNvSpPr/>
          <p:nvPr/>
        </p:nvSpPr>
        <p:spPr bwMode="auto">
          <a:xfrm>
            <a:off x="2720622" y="2195577"/>
            <a:ext cx="794770" cy="412156"/>
          </a:xfrm>
          <a:custGeom>
            <a:avLst/>
            <a:gdLst>
              <a:gd name="connsiteX0" fmla="*/ 812800 w 812800"/>
              <a:gd name="connsiteY0" fmla="*/ 0 h 383822"/>
              <a:gd name="connsiteX1" fmla="*/ 428978 w 812800"/>
              <a:gd name="connsiteY1" fmla="*/ 124178 h 383822"/>
              <a:gd name="connsiteX2" fmla="*/ 587022 w 812800"/>
              <a:gd name="connsiteY2" fmla="*/ 124178 h 383822"/>
              <a:gd name="connsiteX3" fmla="*/ 0 w 812800"/>
              <a:gd name="connsiteY3" fmla="*/ 383822 h 383822"/>
              <a:gd name="connsiteX0" fmla="*/ 846285 w 846285"/>
              <a:gd name="connsiteY0" fmla="*/ 0 h 425035"/>
              <a:gd name="connsiteX1" fmla="*/ 428978 w 846285"/>
              <a:gd name="connsiteY1" fmla="*/ 165391 h 425035"/>
              <a:gd name="connsiteX2" fmla="*/ 587022 w 846285"/>
              <a:gd name="connsiteY2" fmla="*/ 165391 h 425035"/>
              <a:gd name="connsiteX3" fmla="*/ 0 w 846285"/>
              <a:gd name="connsiteY3" fmla="*/ 425035 h 425035"/>
              <a:gd name="connsiteX0" fmla="*/ 846285 w 846285"/>
              <a:gd name="connsiteY0" fmla="*/ 0 h 425035"/>
              <a:gd name="connsiteX1" fmla="*/ 521706 w 846285"/>
              <a:gd name="connsiteY1" fmla="*/ 299331 h 425035"/>
              <a:gd name="connsiteX2" fmla="*/ 587022 w 846285"/>
              <a:gd name="connsiteY2" fmla="*/ 165391 h 425035"/>
              <a:gd name="connsiteX3" fmla="*/ 0 w 846285"/>
              <a:gd name="connsiteY3" fmla="*/ 425035 h 425035"/>
              <a:gd name="connsiteX0" fmla="*/ 846285 w 846285"/>
              <a:gd name="connsiteY0" fmla="*/ 0 h 425035"/>
              <a:gd name="connsiteX1" fmla="*/ 521706 w 846285"/>
              <a:gd name="connsiteY1" fmla="*/ 299331 h 425035"/>
              <a:gd name="connsiteX2" fmla="*/ 538083 w 846285"/>
              <a:gd name="connsiteY2" fmla="*/ 103573 h 425035"/>
              <a:gd name="connsiteX3" fmla="*/ 0 w 846285"/>
              <a:gd name="connsiteY3" fmla="*/ 425035 h 425035"/>
              <a:gd name="connsiteX0" fmla="*/ 846285 w 846285"/>
              <a:gd name="connsiteY0" fmla="*/ 0 h 425035"/>
              <a:gd name="connsiteX1" fmla="*/ 521706 w 846285"/>
              <a:gd name="connsiteY1" fmla="*/ 299331 h 425035"/>
              <a:gd name="connsiteX2" fmla="*/ 538083 w 846285"/>
              <a:gd name="connsiteY2" fmla="*/ 103573 h 425035"/>
              <a:gd name="connsiteX3" fmla="*/ 0 w 846285"/>
              <a:gd name="connsiteY3" fmla="*/ 425035 h 425035"/>
              <a:gd name="connsiteX0" fmla="*/ 846285 w 846285"/>
              <a:gd name="connsiteY0" fmla="*/ 0 h 425035"/>
              <a:gd name="connsiteX1" fmla="*/ 454736 w 846285"/>
              <a:gd name="connsiteY1" fmla="*/ 247815 h 425035"/>
              <a:gd name="connsiteX2" fmla="*/ 538083 w 846285"/>
              <a:gd name="connsiteY2" fmla="*/ 103573 h 425035"/>
              <a:gd name="connsiteX3" fmla="*/ 0 w 846285"/>
              <a:gd name="connsiteY3" fmla="*/ 425035 h 425035"/>
              <a:gd name="connsiteX0" fmla="*/ 846285 w 846285"/>
              <a:gd name="connsiteY0" fmla="*/ 0 h 425035"/>
              <a:gd name="connsiteX1" fmla="*/ 454736 w 846285"/>
              <a:gd name="connsiteY1" fmla="*/ 247815 h 425035"/>
              <a:gd name="connsiteX2" fmla="*/ 538083 w 846285"/>
              <a:gd name="connsiteY2" fmla="*/ 103573 h 425035"/>
              <a:gd name="connsiteX3" fmla="*/ 0 w 846285"/>
              <a:gd name="connsiteY3" fmla="*/ 425035 h 425035"/>
              <a:gd name="connsiteX0" fmla="*/ 794770 w 794770"/>
              <a:gd name="connsiteY0" fmla="*/ 0 h 412156"/>
              <a:gd name="connsiteX1" fmla="*/ 454736 w 794770"/>
              <a:gd name="connsiteY1" fmla="*/ 234936 h 412156"/>
              <a:gd name="connsiteX2" fmla="*/ 538083 w 794770"/>
              <a:gd name="connsiteY2" fmla="*/ 90694 h 412156"/>
              <a:gd name="connsiteX3" fmla="*/ 0 w 794770"/>
              <a:gd name="connsiteY3" fmla="*/ 412156 h 412156"/>
              <a:gd name="connsiteX0" fmla="*/ 794770 w 794770"/>
              <a:gd name="connsiteY0" fmla="*/ 0 h 412156"/>
              <a:gd name="connsiteX1" fmla="*/ 454736 w 794770"/>
              <a:gd name="connsiteY1" fmla="*/ 234936 h 412156"/>
              <a:gd name="connsiteX2" fmla="*/ 538083 w 794770"/>
              <a:gd name="connsiteY2" fmla="*/ 75239 h 412156"/>
              <a:gd name="connsiteX3" fmla="*/ 0 w 794770"/>
              <a:gd name="connsiteY3" fmla="*/ 412156 h 412156"/>
              <a:gd name="connsiteX0" fmla="*/ 794770 w 794770"/>
              <a:gd name="connsiteY0" fmla="*/ 0 h 412156"/>
              <a:gd name="connsiteX1" fmla="*/ 454736 w 794770"/>
              <a:gd name="connsiteY1" fmla="*/ 234936 h 412156"/>
              <a:gd name="connsiteX2" fmla="*/ 538083 w 794770"/>
              <a:gd name="connsiteY2" fmla="*/ 75239 h 412156"/>
              <a:gd name="connsiteX3" fmla="*/ 0 w 794770"/>
              <a:gd name="connsiteY3" fmla="*/ 412156 h 412156"/>
              <a:gd name="connsiteX0" fmla="*/ 794770 w 794770"/>
              <a:gd name="connsiteY0" fmla="*/ 0 h 412156"/>
              <a:gd name="connsiteX1" fmla="*/ 434130 w 794770"/>
              <a:gd name="connsiteY1" fmla="*/ 211754 h 412156"/>
              <a:gd name="connsiteX2" fmla="*/ 538083 w 794770"/>
              <a:gd name="connsiteY2" fmla="*/ 75239 h 412156"/>
              <a:gd name="connsiteX3" fmla="*/ 0 w 794770"/>
              <a:gd name="connsiteY3" fmla="*/ 412156 h 412156"/>
              <a:gd name="connsiteX0" fmla="*/ 794770 w 794770"/>
              <a:gd name="connsiteY0" fmla="*/ 0 h 412156"/>
              <a:gd name="connsiteX1" fmla="*/ 434130 w 794770"/>
              <a:gd name="connsiteY1" fmla="*/ 211754 h 412156"/>
              <a:gd name="connsiteX2" fmla="*/ 538083 w 794770"/>
              <a:gd name="connsiteY2" fmla="*/ 75239 h 412156"/>
              <a:gd name="connsiteX3" fmla="*/ 0 w 794770"/>
              <a:gd name="connsiteY3" fmla="*/ 412156 h 412156"/>
              <a:gd name="connsiteX0" fmla="*/ 794770 w 794770"/>
              <a:gd name="connsiteY0" fmla="*/ 0 h 412156"/>
              <a:gd name="connsiteX1" fmla="*/ 434130 w 794770"/>
              <a:gd name="connsiteY1" fmla="*/ 211754 h 412156"/>
              <a:gd name="connsiteX2" fmla="*/ 538083 w 794770"/>
              <a:gd name="connsiteY2" fmla="*/ 75239 h 412156"/>
              <a:gd name="connsiteX3" fmla="*/ 0 w 794770"/>
              <a:gd name="connsiteY3" fmla="*/ 412156 h 412156"/>
              <a:gd name="connsiteX0" fmla="*/ 794770 w 794770"/>
              <a:gd name="connsiteY0" fmla="*/ 0 h 412156"/>
              <a:gd name="connsiteX1" fmla="*/ 434130 w 794770"/>
              <a:gd name="connsiteY1" fmla="*/ 211754 h 412156"/>
              <a:gd name="connsiteX2" fmla="*/ 538083 w 794770"/>
              <a:gd name="connsiteY2" fmla="*/ 75239 h 412156"/>
              <a:gd name="connsiteX3" fmla="*/ 0 w 794770"/>
              <a:gd name="connsiteY3" fmla="*/ 412156 h 412156"/>
            </a:gdLst>
            <a:ahLst/>
            <a:cxnLst>
              <a:cxn ang="0">
                <a:pos x="connsiteX0" y="connsiteY0"/>
              </a:cxn>
              <a:cxn ang="0">
                <a:pos x="connsiteX1" y="connsiteY1"/>
              </a:cxn>
              <a:cxn ang="0">
                <a:pos x="connsiteX2" y="connsiteY2"/>
              </a:cxn>
              <a:cxn ang="0">
                <a:pos x="connsiteX3" y="connsiteY3"/>
              </a:cxn>
            </a:cxnLst>
            <a:rect l="l" t="t" r="r" b="b"/>
            <a:pathLst>
              <a:path w="794770" h="412156">
                <a:moveTo>
                  <a:pt x="794770" y="0"/>
                </a:moveTo>
                <a:cubicBezTo>
                  <a:pt x="657733" y="85226"/>
                  <a:pt x="502668" y="191486"/>
                  <a:pt x="434130" y="211754"/>
                </a:cubicBezTo>
                <a:cubicBezTo>
                  <a:pt x="365592" y="232022"/>
                  <a:pt x="618165" y="52142"/>
                  <a:pt x="538083" y="75239"/>
                </a:cubicBezTo>
                <a:cubicBezTo>
                  <a:pt x="458001" y="98336"/>
                  <a:pt x="265491" y="244728"/>
                  <a:pt x="0" y="412156"/>
                </a:cubicBezTo>
              </a:path>
            </a:pathLst>
          </a:custGeom>
          <a:noFill/>
          <a:ln w="9525"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20" name="TextBox 119"/>
          <p:cNvSpPr txBox="1"/>
          <p:nvPr/>
        </p:nvSpPr>
        <p:spPr>
          <a:xfrm>
            <a:off x="5777265" y="3170124"/>
            <a:ext cx="910163" cy="276999"/>
          </a:xfrm>
          <a:prstGeom prst="rect">
            <a:avLst/>
          </a:prstGeom>
          <a:noFill/>
        </p:spPr>
        <p:txBody>
          <a:bodyPr wrap="square" rtlCol="0">
            <a:spAutoFit/>
          </a:bodyPr>
          <a:lstStyle/>
          <a:p>
            <a:r>
              <a:rPr lang="en-US" sz="1200" dirty="0" smtClean="0">
                <a:solidFill>
                  <a:srgbClr val="FFFFFF"/>
                </a:solidFill>
                <a:latin typeface="+mn-lt"/>
              </a:rPr>
              <a:t>Procyon</a:t>
            </a:r>
            <a:endParaRPr lang="en-US" sz="1200" dirty="0">
              <a:solidFill>
                <a:srgbClr val="FFFFFF"/>
              </a:solidFill>
              <a:latin typeface="+mn-lt"/>
            </a:endParaRPr>
          </a:p>
        </p:txBody>
      </p:sp>
      <p:sp>
        <p:nvSpPr>
          <p:cNvPr id="121" name="TextBox 120"/>
          <p:cNvSpPr txBox="1"/>
          <p:nvPr/>
        </p:nvSpPr>
        <p:spPr>
          <a:xfrm>
            <a:off x="6521030" y="3205944"/>
            <a:ext cx="1399811" cy="276999"/>
          </a:xfrm>
          <a:prstGeom prst="rect">
            <a:avLst/>
          </a:prstGeom>
          <a:noFill/>
        </p:spPr>
        <p:txBody>
          <a:bodyPr wrap="square" rtlCol="0">
            <a:spAutoFit/>
          </a:bodyPr>
          <a:lstStyle/>
          <a:p>
            <a:pPr algn="ctr"/>
            <a:r>
              <a:rPr lang="en-US" sz="1200" cap="all" dirty="0" err="1" smtClean="0">
                <a:solidFill>
                  <a:srgbClr val="FFFFFF"/>
                </a:solidFill>
                <a:latin typeface="+mn-lt"/>
              </a:rPr>
              <a:t>Canis</a:t>
            </a:r>
            <a:r>
              <a:rPr lang="en-US" sz="1200" cap="all" dirty="0" smtClean="0">
                <a:solidFill>
                  <a:srgbClr val="FFFFFF"/>
                </a:solidFill>
                <a:latin typeface="+mn-lt"/>
              </a:rPr>
              <a:t> </a:t>
            </a:r>
            <a:r>
              <a:rPr lang="en-US" sz="1200" cap="all" dirty="0" err="1" smtClean="0">
                <a:solidFill>
                  <a:srgbClr val="FFFFFF"/>
                </a:solidFill>
                <a:latin typeface="+mn-lt"/>
              </a:rPr>
              <a:t>MINor</a:t>
            </a:r>
            <a:endParaRPr lang="en-US" sz="1200" cap="all" dirty="0">
              <a:solidFill>
                <a:srgbClr val="FFFFFF"/>
              </a:solidFill>
              <a:latin typeface="+mn-lt"/>
            </a:endParaRPr>
          </a:p>
        </p:txBody>
      </p:sp>
      <p:pic>
        <p:nvPicPr>
          <p:cNvPr id="1026" name="Picture 2" descr="http://cseligman.com/text/atlas/ngc263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22" name="TextBox 121"/>
          <p:cNvSpPr txBox="1"/>
          <p:nvPr/>
        </p:nvSpPr>
        <p:spPr>
          <a:xfrm>
            <a:off x="1143000" y="0"/>
            <a:ext cx="2371725" cy="584775"/>
          </a:xfrm>
          <a:prstGeom prst="rect">
            <a:avLst/>
          </a:prstGeom>
          <a:noFill/>
        </p:spPr>
        <p:txBody>
          <a:bodyPr wrap="square" rtlCol="0">
            <a:spAutoFit/>
          </a:bodyPr>
          <a:lstStyle/>
          <a:p>
            <a:pPr algn="ctr"/>
            <a:r>
              <a:rPr lang="en-US" sz="1600" dirty="0" smtClean="0">
                <a:solidFill>
                  <a:srgbClr val="FFFFFF"/>
                </a:solidFill>
                <a:latin typeface="+mn-lt"/>
              </a:rPr>
              <a:t>View with binoculars or small telescope</a:t>
            </a:r>
            <a:endParaRPr lang="en-US" sz="1600" dirty="0">
              <a:solidFill>
                <a:srgbClr val="FFFFFF"/>
              </a:solidFill>
              <a:latin typeface="+mn-lt"/>
            </a:endParaRPr>
          </a:p>
        </p:txBody>
      </p:sp>
      <p:sp>
        <p:nvSpPr>
          <p:cNvPr id="124" name="TextBox 123"/>
          <p:cNvSpPr txBox="1"/>
          <p:nvPr/>
        </p:nvSpPr>
        <p:spPr>
          <a:xfrm>
            <a:off x="4103419" y="0"/>
            <a:ext cx="3897581" cy="1200329"/>
          </a:xfrm>
          <a:prstGeom prst="rect">
            <a:avLst/>
          </a:prstGeom>
          <a:noFill/>
        </p:spPr>
        <p:txBody>
          <a:bodyPr wrap="square" rtlCol="0">
            <a:spAutoFit/>
          </a:bodyPr>
          <a:lstStyle/>
          <a:p>
            <a:pPr algn="ctr"/>
            <a:r>
              <a:rPr lang="en-US" dirty="0" smtClean="0">
                <a:solidFill>
                  <a:srgbClr val="FFFFFF"/>
                </a:solidFill>
                <a:latin typeface="+mn-lt"/>
              </a:rPr>
              <a:t>Over 1000 “sibling” stars                   577 light-years away                 (light left around 1440!)</a:t>
            </a:r>
            <a:endParaRPr lang="en-US" dirty="0">
              <a:solidFill>
                <a:srgbClr val="FFFFFF"/>
              </a:solidFill>
              <a:latin typeface="+mn-lt"/>
            </a:endParaRPr>
          </a:p>
        </p:txBody>
      </p:sp>
      <p:sp>
        <p:nvSpPr>
          <p:cNvPr id="125" name="TextBox 124"/>
          <p:cNvSpPr txBox="1"/>
          <p:nvPr/>
        </p:nvSpPr>
        <p:spPr>
          <a:xfrm>
            <a:off x="1462799" y="6211669"/>
            <a:ext cx="6218403" cy="646331"/>
          </a:xfrm>
          <a:prstGeom prst="rect">
            <a:avLst/>
          </a:prstGeom>
          <a:noFill/>
        </p:spPr>
        <p:txBody>
          <a:bodyPr wrap="square" rtlCol="0">
            <a:spAutoFit/>
          </a:bodyPr>
          <a:lstStyle/>
          <a:p>
            <a:pPr algn="ctr"/>
            <a:r>
              <a:rPr lang="en-US" sz="3600" dirty="0" err="1" smtClean="0">
                <a:solidFill>
                  <a:srgbClr val="FFFFFF"/>
                </a:solidFill>
                <a:latin typeface="+mn-lt"/>
              </a:rPr>
              <a:t>Praesepe</a:t>
            </a:r>
            <a:r>
              <a:rPr lang="en-US" sz="3600" dirty="0" smtClean="0">
                <a:solidFill>
                  <a:srgbClr val="FFFFFF"/>
                </a:solidFill>
                <a:latin typeface="+mn-lt"/>
              </a:rPr>
              <a:t> Star Cluster</a:t>
            </a:r>
            <a:endParaRPr lang="en-US" sz="3600" dirty="0">
              <a:solidFill>
                <a:srgbClr val="FFFFFF"/>
              </a:solidFill>
              <a:latin typeface="+mn-lt"/>
            </a:endParaRPr>
          </a:p>
        </p:txBody>
      </p:sp>
      <p:sp>
        <p:nvSpPr>
          <p:cNvPr id="127" name="TextBox 126"/>
          <p:cNvSpPr txBox="1"/>
          <p:nvPr/>
        </p:nvSpPr>
        <p:spPr>
          <a:xfrm>
            <a:off x="1143000" y="2459504"/>
            <a:ext cx="2156361" cy="1938992"/>
          </a:xfrm>
          <a:prstGeom prst="rect">
            <a:avLst/>
          </a:prstGeom>
          <a:noFill/>
        </p:spPr>
        <p:txBody>
          <a:bodyPr wrap="square" rtlCol="0">
            <a:spAutoFit/>
          </a:bodyPr>
          <a:lstStyle/>
          <a:p>
            <a:pPr algn="ctr"/>
            <a:r>
              <a:rPr lang="en-US" dirty="0" smtClean="0">
                <a:solidFill>
                  <a:srgbClr val="FFFFFF"/>
                </a:solidFill>
                <a:latin typeface="+mn-lt"/>
              </a:rPr>
              <a:t>Known by Ptolemy, studied by Galileo with his telescope.</a:t>
            </a:r>
            <a:endParaRPr lang="en-US" dirty="0">
              <a:solidFill>
                <a:srgbClr val="FFFFFF"/>
              </a:solidFill>
              <a:latin typeface="+mn-lt"/>
            </a:endParaRPr>
          </a:p>
        </p:txBody>
      </p:sp>
      <p:sp>
        <p:nvSpPr>
          <p:cNvPr id="129" name="TextBox 128"/>
          <p:cNvSpPr txBox="1"/>
          <p:nvPr/>
        </p:nvSpPr>
        <p:spPr>
          <a:xfrm>
            <a:off x="3862552" y="4575172"/>
            <a:ext cx="4048929" cy="1446550"/>
          </a:xfrm>
          <a:prstGeom prst="rect">
            <a:avLst/>
          </a:prstGeom>
          <a:noFill/>
        </p:spPr>
        <p:txBody>
          <a:bodyPr wrap="square" rtlCol="0">
            <a:spAutoFit/>
          </a:bodyPr>
          <a:lstStyle/>
          <a:p>
            <a:pPr algn="ctr"/>
            <a:r>
              <a:rPr lang="en-US" sz="4400" dirty="0" smtClean="0">
                <a:solidFill>
                  <a:srgbClr val="99CCFF"/>
                </a:solidFill>
                <a:latin typeface="+mn-lt"/>
              </a:rPr>
              <a:t>Let’s go even deeper!!</a:t>
            </a:r>
            <a:endParaRPr lang="en-US" sz="4400" dirty="0">
              <a:solidFill>
                <a:srgbClr val="99CCFF"/>
              </a:solidFill>
              <a:latin typeface="+mn-lt"/>
            </a:endParaRPr>
          </a:p>
        </p:txBody>
      </p:sp>
      <p:sp>
        <p:nvSpPr>
          <p:cNvPr id="131" name="TextBox 130"/>
          <p:cNvSpPr txBox="1"/>
          <p:nvPr/>
        </p:nvSpPr>
        <p:spPr>
          <a:xfrm>
            <a:off x="5236960" y="1889780"/>
            <a:ext cx="2488143" cy="2585323"/>
          </a:xfrm>
          <a:prstGeom prst="rect">
            <a:avLst/>
          </a:prstGeom>
          <a:noFill/>
        </p:spPr>
        <p:txBody>
          <a:bodyPr wrap="square" rtlCol="0">
            <a:spAutoFit/>
          </a:bodyPr>
          <a:lstStyle/>
          <a:p>
            <a:pPr algn="ctr"/>
            <a:r>
              <a:rPr lang="en-US" sz="5400" b="1" dirty="0" smtClean="0">
                <a:solidFill>
                  <a:schemeClr val="bg2"/>
                </a:solidFill>
                <a:latin typeface="Papyrus" panose="03070502060502030205" pitchFamily="66" charset="0"/>
              </a:rPr>
              <a:t>And God is there!</a:t>
            </a:r>
            <a:endParaRPr lang="en-US" sz="5400" b="1" dirty="0">
              <a:solidFill>
                <a:schemeClr val="bg2"/>
              </a:solidFill>
              <a:latin typeface="Papyrus" panose="03070502060502030205" pitchFamily="66" charset="0"/>
            </a:endParaRPr>
          </a:p>
        </p:txBody>
      </p:sp>
      <p:sp>
        <p:nvSpPr>
          <p:cNvPr id="3" name="TextBox 2"/>
          <p:cNvSpPr txBox="1"/>
          <p:nvPr/>
        </p:nvSpPr>
        <p:spPr>
          <a:xfrm>
            <a:off x="1206062" y="1324306"/>
            <a:ext cx="6731876" cy="4524315"/>
          </a:xfrm>
          <a:prstGeom prst="rect">
            <a:avLst/>
          </a:prstGeom>
          <a:solidFill>
            <a:srgbClr val="000066"/>
          </a:solidFill>
        </p:spPr>
        <p:txBody>
          <a:bodyPr wrap="square" rtlCol="0">
            <a:spAutoFit/>
          </a:bodyPr>
          <a:lstStyle/>
          <a:p>
            <a:pPr algn="l"/>
            <a:r>
              <a:rPr lang="en-US" sz="3200" dirty="0">
                <a:latin typeface="+mn-lt"/>
              </a:rPr>
              <a:t>Lift up your eyes on </a:t>
            </a:r>
            <a:r>
              <a:rPr lang="en-US" sz="3200" dirty="0" smtClean="0">
                <a:latin typeface="+mn-lt"/>
              </a:rPr>
              <a:t>high</a:t>
            </a:r>
            <a:endParaRPr lang="en-US" sz="3200" dirty="0">
              <a:latin typeface="+mn-lt"/>
            </a:endParaRPr>
          </a:p>
          <a:p>
            <a:pPr algn="l"/>
            <a:r>
              <a:rPr lang="en-US" sz="3200" dirty="0">
                <a:latin typeface="+mn-lt"/>
              </a:rPr>
              <a:t>and see who </a:t>
            </a:r>
            <a:r>
              <a:rPr lang="en-US" sz="3200" dirty="0" smtClean="0">
                <a:latin typeface="+mn-lt"/>
              </a:rPr>
              <a:t>created these stars:</a:t>
            </a:r>
            <a:endParaRPr lang="en-US" sz="3200" dirty="0">
              <a:latin typeface="+mn-lt"/>
            </a:endParaRPr>
          </a:p>
          <a:p>
            <a:pPr algn="l"/>
            <a:r>
              <a:rPr lang="en-US" sz="3200" dirty="0" smtClean="0">
                <a:latin typeface="+mn-lt"/>
              </a:rPr>
              <a:t>He </a:t>
            </a:r>
            <a:r>
              <a:rPr lang="en-US" sz="3200" dirty="0">
                <a:latin typeface="+mn-lt"/>
              </a:rPr>
              <a:t>leads out their army and numbers them</a:t>
            </a:r>
            <a:r>
              <a:rPr lang="en-US" sz="3200" dirty="0" smtClean="0">
                <a:latin typeface="+mn-lt"/>
              </a:rPr>
              <a:t>,</a:t>
            </a:r>
            <a:endParaRPr lang="en-US" sz="3200" dirty="0">
              <a:latin typeface="+mn-lt"/>
            </a:endParaRPr>
          </a:p>
          <a:p>
            <a:pPr algn="l"/>
            <a:r>
              <a:rPr lang="en-US" sz="3200" dirty="0">
                <a:latin typeface="+mn-lt"/>
              </a:rPr>
              <a:t>calling them all by name</a:t>
            </a:r>
            <a:r>
              <a:rPr lang="en-US" sz="3200" dirty="0" smtClean="0">
                <a:latin typeface="+mn-lt"/>
              </a:rPr>
              <a:t>.</a:t>
            </a:r>
            <a:endParaRPr lang="en-US" sz="3200" dirty="0">
              <a:latin typeface="+mn-lt"/>
            </a:endParaRPr>
          </a:p>
          <a:p>
            <a:pPr algn="l"/>
            <a:r>
              <a:rPr lang="en-US" sz="3200" dirty="0">
                <a:latin typeface="+mn-lt"/>
              </a:rPr>
              <a:t>By his great might and the strength of his </a:t>
            </a:r>
            <a:r>
              <a:rPr lang="en-US" sz="3200" dirty="0" smtClean="0">
                <a:latin typeface="+mn-lt"/>
              </a:rPr>
              <a:t>power</a:t>
            </a:r>
            <a:endParaRPr lang="en-US" sz="3200" dirty="0">
              <a:latin typeface="+mn-lt"/>
            </a:endParaRPr>
          </a:p>
          <a:p>
            <a:pPr algn="l"/>
            <a:r>
              <a:rPr lang="en-US" sz="3200" dirty="0">
                <a:latin typeface="+mn-lt"/>
              </a:rPr>
              <a:t>not one of them is </a:t>
            </a:r>
            <a:r>
              <a:rPr lang="en-US" sz="3200" dirty="0" smtClean="0">
                <a:latin typeface="+mn-lt"/>
              </a:rPr>
              <a:t>missing!</a:t>
            </a:r>
          </a:p>
          <a:p>
            <a:pPr algn="r"/>
            <a:r>
              <a:rPr lang="en-US" sz="3200" dirty="0" smtClean="0">
                <a:latin typeface="+mn-lt"/>
              </a:rPr>
              <a:t>Isaiah 40:26</a:t>
            </a:r>
            <a:endParaRPr lang="en-US" sz="3200" dirty="0">
              <a:latin typeface="+mn-lt"/>
            </a:endParaRPr>
          </a:p>
        </p:txBody>
      </p:sp>
    </p:spTree>
    <p:extLst>
      <p:ext uri="{BB962C8B-B14F-4D97-AF65-F5344CB8AC3E}">
        <p14:creationId xmlns:p14="http://schemas.microsoft.com/office/powerpoint/2010/main" val="2183212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xit" presetSubtype="32" fill="hold" grpId="0" nodeType="afterEffect">
                                  <p:stCondLst>
                                    <p:cond delay="0"/>
                                  </p:stCondLst>
                                  <p:childTnLst>
                                    <p:anim calcmode="lin" valueType="num">
                                      <p:cBhvr>
                                        <p:cTn id="6" dur="500"/>
                                        <p:tgtEl>
                                          <p:spTgt spid="3"/>
                                        </p:tgtEl>
                                        <p:attrNameLst>
                                          <p:attrName>ppt_w</p:attrName>
                                        </p:attrNameLst>
                                      </p:cBhvr>
                                      <p:tavLst>
                                        <p:tav tm="0">
                                          <p:val>
                                            <p:strVal val="ppt_w"/>
                                          </p:val>
                                        </p:tav>
                                        <p:tav tm="100000">
                                          <p:val>
                                            <p:fltVal val="0"/>
                                          </p:val>
                                        </p:tav>
                                      </p:tavLst>
                                    </p:anim>
                                    <p:anim calcmode="lin" valueType="num">
                                      <p:cBhvr>
                                        <p:cTn id="7" dur="500"/>
                                        <p:tgtEl>
                                          <p:spTgt spid="3"/>
                                        </p:tgtEl>
                                        <p:attrNameLst>
                                          <p:attrName>ppt_h</p:attrName>
                                        </p:attrNameLst>
                                      </p:cBhvr>
                                      <p:tavLst>
                                        <p:tav tm="0">
                                          <p:val>
                                            <p:strVal val="ppt_h"/>
                                          </p:val>
                                        </p:tav>
                                        <p:tav tm="100000">
                                          <p:val>
                                            <p:fltVal val="0"/>
                                          </p:val>
                                        </p:tav>
                                      </p:tavLst>
                                    </p:anim>
                                    <p:animEffect transition="out" filter="fade">
                                      <p:cBhvr>
                                        <p:cTn id="8" dur="500"/>
                                        <p:tgtEl>
                                          <p:spTgt spid="3"/>
                                        </p:tgtEl>
                                      </p:cBhvr>
                                    </p:animEffect>
                                    <p:set>
                                      <p:cBhvr>
                                        <p:cTn id="9" dur="1" fill="hold">
                                          <p:stCondLst>
                                            <p:cond delay="499"/>
                                          </p:stCondLst>
                                        </p:cTn>
                                        <p:tgtEl>
                                          <p:spTgt spid="3"/>
                                        </p:tgtEl>
                                        <p:attrNameLst>
                                          <p:attrName>style.visibility</p:attrName>
                                        </p:attrNameLst>
                                      </p:cBhvr>
                                      <p:to>
                                        <p:strVal val="hidden"/>
                                      </p:to>
                                    </p:se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29"/>
                                        </p:tgtEl>
                                        <p:attrNameLst>
                                          <p:attrName>style.visibility</p:attrName>
                                        </p:attrNameLst>
                                      </p:cBhvr>
                                      <p:to>
                                        <p:strVal val="visible"/>
                                      </p:to>
                                    </p:set>
                                    <p:anim calcmode="lin" valueType="num">
                                      <p:cBhvr>
                                        <p:cTn id="13" dur="500" fill="hold"/>
                                        <p:tgtEl>
                                          <p:spTgt spid="129"/>
                                        </p:tgtEl>
                                        <p:attrNameLst>
                                          <p:attrName>ppt_w</p:attrName>
                                        </p:attrNameLst>
                                      </p:cBhvr>
                                      <p:tavLst>
                                        <p:tav tm="0">
                                          <p:val>
                                            <p:fltVal val="0"/>
                                          </p:val>
                                        </p:tav>
                                        <p:tav tm="100000">
                                          <p:val>
                                            <p:strVal val="#ppt_w"/>
                                          </p:val>
                                        </p:tav>
                                      </p:tavLst>
                                    </p:anim>
                                    <p:anim calcmode="lin" valueType="num">
                                      <p:cBhvr>
                                        <p:cTn id="14" dur="500" fill="hold"/>
                                        <p:tgtEl>
                                          <p:spTgt spid="129"/>
                                        </p:tgtEl>
                                        <p:attrNameLst>
                                          <p:attrName>ppt_h</p:attrName>
                                        </p:attrNameLst>
                                      </p:cBhvr>
                                      <p:tavLst>
                                        <p:tav tm="0">
                                          <p:val>
                                            <p:fltVal val="0"/>
                                          </p:val>
                                        </p:tav>
                                        <p:tav tm="100000">
                                          <p:val>
                                            <p:strVal val="#ppt_h"/>
                                          </p:val>
                                        </p:tav>
                                      </p:tavLst>
                                    </p:anim>
                                    <p:animEffect transition="in" filter="fade">
                                      <p:cBhvr>
                                        <p:cTn id="15" dur="500"/>
                                        <p:tgtEl>
                                          <p:spTgt spid="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 grpId="0"/>
      <p:bldP spid="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04115"/>
            <a:ext cx="9144000" cy="5653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04116"/>
            <a:ext cx="9144000" cy="56538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04115"/>
            <a:ext cx="9144000" cy="5653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The Sky at Totality</a:t>
            </a:r>
            <a:endParaRPr lang="en-US" dirty="0"/>
          </a:p>
        </p:txBody>
      </p:sp>
      <p:cxnSp>
        <p:nvCxnSpPr>
          <p:cNvPr id="10" name="Straight Connector 9"/>
          <p:cNvCxnSpPr/>
          <p:nvPr/>
        </p:nvCxnSpPr>
        <p:spPr bwMode="auto">
          <a:xfrm>
            <a:off x="1042988" y="2624138"/>
            <a:ext cx="280987" cy="68341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Connector 13"/>
          <p:cNvCxnSpPr/>
          <p:nvPr/>
        </p:nvCxnSpPr>
        <p:spPr bwMode="auto">
          <a:xfrm>
            <a:off x="847726" y="2867025"/>
            <a:ext cx="457199" cy="45481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Connector 14"/>
          <p:cNvCxnSpPr/>
          <p:nvPr/>
        </p:nvCxnSpPr>
        <p:spPr bwMode="auto">
          <a:xfrm>
            <a:off x="1385888" y="3357563"/>
            <a:ext cx="240507" cy="476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Straight Connector 15"/>
          <p:cNvCxnSpPr/>
          <p:nvPr/>
        </p:nvCxnSpPr>
        <p:spPr bwMode="auto">
          <a:xfrm>
            <a:off x="2214563" y="2743200"/>
            <a:ext cx="90938" cy="54604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Straight Connector 20"/>
          <p:cNvCxnSpPr/>
          <p:nvPr/>
        </p:nvCxnSpPr>
        <p:spPr bwMode="auto">
          <a:xfrm>
            <a:off x="328613" y="2357438"/>
            <a:ext cx="471487" cy="46434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Straight Connector 22"/>
          <p:cNvCxnSpPr/>
          <p:nvPr/>
        </p:nvCxnSpPr>
        <p:spPr bwMode="auto">
          <a:xfrm flipH="1">
            <a:off x="1035844" y="2024063"/>
            <a:ext cx="16669" cy="54054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Straight Connector 24"/>
          <p:cNvCxnSpPr/>
          <p:nvPr/>
        </p:nvCxnSpPr>
        <p:spPr bwMode="auto">
          <a:xfrm flipH="1">
            <a:off x="326231" y="1797844"/>
            <a:ext cx="264321" cy="51435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Straight Connector 26"/>
          <p:cNvCxnSpPr/>
          <p:nvPr/>
        </p:nvCxnSpPr>
        <p:spPr bwMode="auto">
          <a:xfrm>
            <a:off x="631035" y="1783556"/>
            <a:ext cx="397665" cy="20002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Straight Connector 28"/>
          <p:cNvCxnSpPr/>
          <p:nvPr/>
        </p:nvCxnSpPr>
        <p:spPr bwMode="auto">
          <a:xfrm flipV="1">
            <a:off x="3405292" y="2955549"/>
            <a:ext cx="330314" cy="32383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Straight Connector 30"/>
          <p:cNvCxnSpPr/>
          <p:nvPr/>
        </p:nvCxnSpPr>
        <p:spPr bwMode="auto">
          <a:xfrm flipV="1">
            <a:off x="2254289" y="2633663"/>
            <a:ext cx="510342" cy="7125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Straight Connector 33"/>
          <p:cNvCxnSpPr/>
          <p:nvPr/>
        </p:nvCxnSpPr>
        <p:spPr bwMode="auto">
          <a:xfrm>
            <a:off x="3787376" y="2924752"/>
            <a:ext cx="780290" cy="7413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Straight Connector 34"/>
          <p:cNvCxnSpPr/>
          <p:nvPr/>
        </p:nvCxnSpPr>
        <p:spPr bwMode="auto">
          <a:xfrm>
            <a:off x="3831435" y="3194161"/>
            <a:ext cx="745328" cy="4195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Straight Connector 38"/>
          <p:cNvCxnSpPr/>
          <p:nvPr/>
        </p:nvCxnSpPr>
        <p:spPr bwMode="auto">
          <a:xfrm flipH="1" flipV="1">
            <a:off x="3766664" y="2960606"/>
            <a:ext cx="25279" cy="19429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 name="Straight Connector 40"/>
          <p:cNvCxnSpPr/>
          <p:nvPr/>
        </p:nvCxnSpPr>
        <p:spPr bwMode="auto">
          <a:xfrm flipH="1" flipV="1">
            <a:off x="4603783" y="3026334"/>
            <a:ext cx="13461" cy="12644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Straight Connector 41"/>
          <p:cNvCxnSpPr/>
          <p:nvPr/>
        </p:nvCxnSpPr>
        <p:spPr bwMode="auto">
          <a:xfrm flipH="1" flipV="1">
            <a:off x="4450659" y="2890545"/>
            <a:ext cx="116579" cy="8363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 name="Straight Connector 42"/>
          <p:cNvCxnSpPr/>
          <p:nvPr/>
        </p:nvCxnSpPr>
        <p:spPr bwMode="auto">
          <a:xfrm flipH="1" flipV="1">
            <a:off x="4797350" y="3258904"/>
            <a:ext cx="149512" cy="1950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Straight Connector 46"/>
          <p:cNvCxnSpPr/>
          <p:nvPr/>
        </p:nvCxnSpPr>
        <p:spPr bwMode="auto">
          <a:xfrm flipH="1" flipV="1">
            <a:off x="5469834" y="2199983"/>
            <a:ext cx="109435" cy="33366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 name="Straight Connector 47"/>
          <p:cNvCxnSpPr/>
          <p:nvPr/>
        </p:nvCxnSpPr>
        <p:spPr bwMode="auto">
          <a:xfrm flipH="1" flipV="1">
            <a:off x="4708885" y="2503484"/>
            <a:ext cx="63140" cy="5874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 name="Straight Connector 51"/>
          <p:cNvCxnSpPr/>
          <p:nvPr/>
        </p:nvCxnSpPr>
        <p:spPr bwMode="auto">
          <a:xfrm flipH="1">
            <a:off x="4451711" y="2500313"/>
            <a:ext cx="217920" cy="15557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 name="Straight Connector 52"/>
          <p:cNvCxnSpPr/>
          <p:nvPr/>
        </p:nvCxnSpPr>
        <p:spPr bwMode="auto">
          <a:xfrm flipV="1">
            <a:off x="4421981" y="2693985"/>
            <a:ext cx="3535" cy="13732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 name="Straight Connector 58"/>
          <p:cNvCxnSpPr/>
          <p:nvPr/>
        </p:nvCxnSpPr>
        <p:spPr bwMode="auto">
          <a:xfrm flipH="1" flipV="1">
            <a:off x="5591278" y="2595272"/>
            <a:ext cx="11803" cy="12173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 name="Straight Connector 60"/>
          <p:cNvCxnSpPr/>
          <p:nvPr/>
        </p:nvCxnSpPr>
        <p:spPr bwMode="auto">
          <a:xfrm flipV="1">
            <a:off x="5491163" y="2781010"/>
            <a:ext cx="100116" cy="29556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2" name="Straight Connector 61"/>
          <p:cNvCxnSpPr/>
          <p:nvPr/>
        </p:nvCxnSpPr>
        <p:spPr bwMode="auto">
          <a:xfrm flipH="1" flipV="1">
            <a:off x="5626998" y="2769104"/>
            <a:ext cx="390421" cy="37652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5" name="Straight Connector 64"/>
          <p:cNvCxnSpPr/>
          <p:nvPr/>
        </p:nvCxnSpPr>
        <p:spPr bwMode="auto">
          <a:xfrm flipH="1" flipV="1">
            <a:off x="6436519" y="1733550"/>
            <a:ext cx="220997" cy="2276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7" name="Straight Connector 66"/>
          <p:cNvCxnSpPr/>
          <p:nvPr/>
        </p:nvCxnSpPr>
        <p:spPr bwMode="auto">
          <a:xfrm flipH="1" flipV="1">
            <a:off x="6293644" y="2035969"/>
            <a:ext cx="85768" cy="2214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8" name="Straight Connector 67"/>
          <p:cNvCxnSpPr/>
          <p:nvPr/>
        </p:nvCxnSpPr>
        <p:spPr bwMode="auto">
          <a:xfrm flipH="1" flipV="1">
            <a:off x="6415088" y="2076450"/>
            <a:ext cx="256048" cy="22058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9" name="Straight Connector 68"/>
          <p:cNvCxnSpPr/>
          <p:nvPr/>
        </p:nvCxnSpPr>
        <p:spPr bwMode="auto">
          <a:xfrm flipH="1" flipV="1">
            <a:off x="6722269" y="2316956"/>
            <a:ext cx="194554" cy="2786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 name="Straight Connector 71"/>
          <p:cNvCxnSpPr/>
          <p:nvPr/>
        </p:nvCxnSpPr>
        <p:spPr bwMode="auto">
          <a:xfrm flipH="1" flipV="1">
            <a:off x="6969919" y="2359819"/>
            <a:ext cx="395831" cy="16831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4" name="Straight Connector 73"/>
          <p:cNvCxnSpPr/>
          <p:nvPr/>
        </p:nvCxnSpPr>
        <p:spPr bwMode="auto">
          <a:xfrm flipH="1">
            <a:off x="7320547" y="2572085"/>
            <a:ext cx="64170" cy="18181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6" name="Straight Connector 75"/>
          <p:cNvCxnSpPr/>
          <p:nvPr/>
        </p:nvCxnSpPr>
        <p:spPr bwMode="auto">
          <a:xfrm flipH="1" flipV="1">
            <a:off x="6710363" y="1774031"/>
            <a:ext cx="431966" cy="19856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7" name="Straight Connector 76"/>
          <p:cNvCxnSpPr/>
          <p:nvPr/>
        </p:nvCxnSpPr>
        <p:spPr bwMode="auto">
          <a:xfrm flipH="1" flipV="1">
            <a:off x="7210425" y="1993106"/>
            <a:ext cx="296153" cy="7812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0" name="Straight Connector 79"/>
          <p:cNvCxnSpPr/>
          <p:nvPr/>
        </p:nvCxnSpPr>
        <p:spPr bwMode="auto">
          <a:xfrm flipH="1">
            <a:off x="7574756" y="2056064"/>
            <a:ext cx="74657" cy="1800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 name="Straight Connector 81"/>
          <p:cNvCxnSpPr/>
          <p:nvPr/>
        </p:nvCxnSpPr>
        <p:spPr bwMode="auto">
          <a:xfrm flipH="1" flipV="1">
            <a:off x="3254121" y="4979957"/>
            <a:ext cx="51054" cy="27546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3" name="Straight Connector 82"/>
          <p:cNvCxnSpPr/>
          <p:nvPr/>
        </p:nvCxnSpPr>
        <p:spPr bwMode="auto">
          <a:xfrm flipH="1" flipV="1">
            <a:off x="3438430" y="4967193"/>
            <a:ext cx="102489" cy="16678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4" name="Straight Connector 83"/>
          <p:cNvCxnSpPr/>
          <p:nvPr/>
        </p:nvCxnSpPr>
        <p:spPr bwMode="auto">
          <a:xfrm flipH="1" flipV="1">
            <a:off x="2677963" y="4066027"/>
            <a:ext cx="189062" cy="16783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5" name="Straight Connector 84"/>
          <p:cNvCxnSpPr/>
          <p:nvPr/>
        </p:nvCxnSpPr>
        <p:spPr bwMode="auto">
          <a:xfrm flipV="1">
            <a:off x="6731794" y="5108735"/>
            <a:ext cx="156686" cy="9429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6" name="Straight Connector 85"/>
          <p:cNvCxnSpPr/>
          <p:nvPr/>
        </p:nvCxnSpPr>
        <p:spPr bwMode="auto">
          <a:xfrm flipV="1">
            <a:off x="7843838" y="2209801"/>
            <a:ext cx="50006" cy="37861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7" name="Straight Connector 86"/>
          <p:cNvCxnSpPr/>
          <p:nvPr/>
        </p:nvCxnSpPr>
        <p:spPr bwMode="auto">
          <a:xfrm flipH="1" flipV="1">
            <a:off x="8196263" y="3126581"/>
            <a:ext cx="230982" cy="58340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8" name="Straight Connector 87"/>
          <p:cNvCxnSpPr/>
          <p:nvPr/>
        </p:nvCxnSpPr>
        <p:spPr bwMode="auto">
          <a:xfrm flipH="1" flipV="1">
            <a:off x="2216944" y="4426744"/>
            <a:ext cx="264319" cy="45005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7" name="Straight Connector 106"/>
          <p:cNvCxnSpPr/>
          <p:nvPr/>
        </p:nvCxnSpPr>
        <p:spPr bwMode="auto">
          <a:xfrm flipH="1">
            <a:off x="6362701" y="1738313"/>
            <a:ext cx="23812" cy="476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1" name="Straight Connector 110"/>
          <p:cNvCxnSpPr/>
          <p:nvPr/>
        </p:nvCxnSpPr>
        <p:spPr bwMode="auto">
          <a:xfrm flipH="1">
            <a:off x="6338888" y="2090738"/>
            <a:ext cx="47626" cy="13096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4" name="Straight Connector 113"/>
          <p:cNvCxnSpPr/>
          <p:nvPr/>
        </p:nvCxnSpPr>
        <p:spPr bwMode="auto">
          <a:xfrm flipH="1">
            <a:off x="6422232" y="1985963"/>
            <a:ext cx="78581" cy="5476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6" name="Straight Connector 115"/>
          <p:cNvCxnSpPr/>
          <p:nvPr/>
        </p:nvCxnSpPr>
        <p:spPr bwMode="auto">
          <a:xfrm flipH="1">
            <a:off x="6548438" y="1788319"/>
            <a:ext cx="121444" cy="15954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9" name="Straight Connector 118"/>
          <p:cNvCxnSpPr/>
          <p:nvPr/>
        </p:nvCxnSpPr>
        <p:spPr bwMode="auto">
          <a:xfrm flipH="1">
            <a:off x="6693694" y="1450181"/>
            <a:ext cx="154781" cy="29051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6" name="Straight Connector 125"/>
          <p:cNvCxnSpPr/>
          <p:nvPr/>
        </p:nvCxnSpPr>
        <p:spPr bwMode="auto">
          <a:xfrm flipV="1">
            <a:off x="7915275" y="2152651"/>
            <a:ext cx="135731" cy="39528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8" name="Straight Connector 127"/>
          <p:cNvCxnSpPr/>
          <p:nvPr/>
        </p:nvCxnSpPr>
        <p:spPr bwMode="auto">
          <a:xfrm flipH="1" flipV="1">
            <a:off x="7853363" y="2647950"/>
            <a:ext cx="166688" cy="25479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0" name="Straight Connector 129"/>
          <p:cNvCxnSpPr/>
          <p:nvPr/>
        </p:nvCxnSpPr>
        <p:spPr bwMode="auto">
          <a:xfrm flipV="1">
            <a:off x="7855744" y="2586038"/>
            <a:ext cx="30956" cy="2381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5" name="Straight Connector 134"/>
          <p:cNvCxnSpPr/>
          <p:nvPr/>
        </p:nvCxnSpPr>
        <p:spPr bwMode="auto">
          <a:xfrm flipH="1" flipV="1">
            <a:off x="8065294" y="2945606"/>
            <a:ext cx="83344" cy="9763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7" name="Straight Connector 136"/>
          <p:cNvCxnSpPr/>
          <p:nvPr/>
        </p:nvCxnSpPr>
        <p:spPr bwMode="auto">
          <a:xfrm flipH="1">
            <a:off x="8215313" y="2878931"/>
            <a:ext cx="290512" cy="17145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9" name="Straight Connector 138"/>
          <p:cNvCxnSpPr/>
          <p:nvPr/>
        </p:nvCxnSpPr>
        <p:spPr bwMode="auto">
          <a:xfrm flipH="1" flipV="1">
            <a:off x="8551069" y="2883694"/>
            <a:ext cx="166688" cy="21431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1" name="Straight Connector 140"/>
          <p:cNvCxnSpPr/>
          <p:nvPr/>
        </p:nvCxnSpPr>
        <p:spPr bwMode="auto">
          <a:xfrm flipH="1">
            <a:off x="8608219" y="3167063"/>
            <a:ext cx="123825" cy="44291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2" name="Straight Connector 141"/>
          <p:cNvCxnSpPr/>
          <p:nvPr/>
        </p:nvCxnSpPr>
        <p:spPr bwMode="auto">
          <a:xfrm flipH="1">
            <a:off x="8265319" y="3783806"/>
            <a:ext cx="159544" cy="46196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8" name="Straight Connector 147"/>
          <p:cNvCxnSpPr/>
          <p:nvPr/>
        </p:nvCxnSpPr>
        <p:spPr bwMode="auto">
          <a:xfrm flipH="1" flipV="1">
            <a:off x="8615363" y="3664744"/>
            <a:ext cx="230982" cy="56197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1" name="Straight Connector 150"/>
          <p:cNvCxnSpPr/>
          <p:nvPr/>
        </p:nvCxnSpPr>
        <p:spPr bwMode="auto">
          <a:xfrm flipV="1">
            <a:off x="6936581" y="4991100"/>
            <a:ext cx="57150" cy="7858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3" name="Straight Connector 152"/>
          <p:cNvCxnSpPr/>
          <p:nvPr/>
        </p:nvCxnSpPr>
        <p:spPr bwMode="auto">
          <a:xfrm flipV="1">
            <a:off x="7031831" y="4630104"/>
            <a:ext cx="249555" cy="31099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5" name="Straight Connector 154"/>
          <p:cNvCxnSpPr/>
          <p:nvPr/>
        </p:nvCxnSpPr>
        <p:spPr bwMode="auto">
          <a:xfrm flipH="1" flipV="1">
            <a:off x="6936581" y="5126831"/>
            <a:ext cx="57150" cy="10477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7" name="Straight Connector 156"/>
          <p:cNvCxnSpPr/>
          <p:nvPr/>
        </p:nvCxnSpPr>
        <p:spPr bwMode="auto">
          <a:xfrm>
            <a:off x="7374731" y="4614863"/>
            <a:ext cx="211455" cy="9144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9" name="Straight Connector 158"/>
          <p:cNvCxnSpPr/>
          <p:nvPr/>
        </p:nvCxnSpPr>
        <p:spPr bwMode="auto">
          <a:xfrm flipV="1">
            <a:off x="7181850" y="4586289"/>
            <a:ext cx="83344" cy="476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2" name="Straight Connector 161"/>
          <p:cNvCxnSpPr/>
          <p:nvPr/>
        </p:nvCxnSpPr>
        <p:spPr bwMode="auto">
          <a:xfrm>
            <a:off x="7074694" y="4517233"/>
            <a:ext cx="64294" cy="6191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6" name="Straight Connector 165"/>
          <p:cNvCxnSpPr/>
          <p:nvPr/>
        </p:nvCxnSpPr>
        <p:spPr bwMode="auto">
          <a:xfrm flipV="1">
            <a:off x="7079457" y="4321969"/>
            <a:ext cx="119062" cy="16669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2" name="Straight Connector 171"/>
          <p:cNvCxnSpPr/>
          <p:nvPr/>
        </p:nvCxnSpPr>
        <p:spPr bwMode="auto">
          <a:xfrm flipH="1">
            <a:off x="2219326" y="4069556"/>
            <a:ext cx="414337" cy="30956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5" name="Straight Connector 174"/>
          <p:cNvCxnSpPr/>
          <p:nvPr/>
        </p:nvCxnSpPr>
        <p:spPr bwMode="auto">
          <a:xfrm flipV="1">
            <a:off x="2512221" y="4591050"/>
            <a:ext cx="78579" cy="28336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8" name="Straight Connector 177"/>
          <p:cNvCxnSpPr/>
          <p:nvPr/>
        </p:nvCxnSpPr>
        <p:spPr bwMode="auto">
          <a:xfrm flipV="1">
            <a:off x="2619375" y="4274344"/>
            <a:ext cx="254794" cy="25717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0" name="Straight Connector 179"/>
          <p:cNvCxnSpPr/>
          <p:nvPr/>
        </p:nvCxnSpPr>
        <p:spPr bwMode="auto">
          <a:xfrm flipV="1">
            <a:off x="1900240" y="4922044"/>
            <a:ext cx="559591" cy="17859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2" name="Straight Connector 181"/>
          <p:cNvCxnSpPr/>
          <p:nvPr/>
        </p:nvCxnSpPr>
        <p:spPr bwMode="auto">
          <a:xfrm flipH="1">
            <a:off x="1140619" y="4400550"/>
            <a:ext cx="614365" cy="17145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3" name="Straight Connector 182"/>
          <p:cNvCxnSpPr/>
          <p:nvPr/>
        </p:nvCxnSpPr>
        <p:spPr bwMode="auto">
          <a:xfrm>
            <a:off x="1814515" y="4393406"/>
            <a:ext cx="342898" cy="714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9" name="Straight Connector 188"/>
          <p:cNvCxnSpPr/>
          <p:nvPr/>
        </p:nvCxnSpPr>
        <p:spPr bwMode="auto">
          <a:xfrm flipV="1">
            <a:off x="2919413" y="4160044"/>
            <a:ext cx="204787" cy="8572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1" name="Straight Connector 190"/>
          <p:cNvCxnSpPr/>
          <p:nvPr/>
        </p:nvCxnSpPr>
        <p:spPr bwMode="auto">
          <a:xfrm flipV="1">
            <a:off x="3188494" y="3962400"/>
            <a:ext cx="269081" cy="16906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3" name="Straight Connector 192"/>
          <p:cNvCxnSpPr/>
          <p:nvPr/>
        </p:nvCxnSpPr>
        <p:spPr bwMode="auto">
          <a:xfrm flipH="1" flipV="1">
            <a:off x="2490789" y="3698081"/>
            <a:ext cx="150017" cy="32623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0" name="Straight Connector 199"/>
          <p:cNvCxnSpPr/>
          <p:nvPr/>
        </p:nvCxnSpPr>
        <p:spPr bwMode="auto">
          <a:xfrm flipH="1">
            <a:off x="3276506" y="4943475"/>
            <a:ext cx="116775" cy="228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2" name="Straight Connector 201"/>
          <p:cNvCxnSpPr/>
          <p:nvPr/>
        </p:nvCxnSpPr>
        <p:spPr bwMode="auto">
          <a:xfrm flipH="1">
            <a:off x="3343182" y="5179219"/>
            <a:ext cx="178687" cy="9515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4" name="TextBox 203"/>
          <p:cNvSpPr txBox="1"/>
          <p:nvPr/>
        </p:nvSpPr>
        <p:spPr>
          <a:xfrm>
            <a:off x="470279" y="3214136"/>
            <a:ext cx="872109" cy="276999"/>
          </a:xfrm>
          <a:prstGeom prst="rect">
            <a:avLst/>
          </a:prstGeom>
          <a:noFill/>
        </p:spPr>
        <p:txBody>
          <a:bodyPr wrap="square" rtlCol="0">
            <a:spAutoFit/>
          </a:bodyPr>
          <a:lstStyle/>
          <a:p>
            <a:pPr algn="r"/>
            <a:r>
              <a:rPr lang="en-US" sz="1200" dirty="0" smtClean="0">
                <a:solidFill>
                  <a:srgbClr val="FFFFFF"/>
                </a:solidFill>
                <a:latin typeface="+mn-lt"/>
              </a:rPr>
              <a:t>Arcturus</a:t>
            </a:r>
            <a:endParaRPr lang="en-US" sz="1200" dirty="0">
              <a:solidFill>
                <a:srgbClr val="FFFFFF"/>
              </a:solidFill>
              <a:latin typeface="+mn-lt"/>
            </a:endParaRPr>
          </a:p>
        </p:txBody>
      </p:sp>
      <p:sp>
        <p:nvSpPr>
          <p:cNvPr id="205" name="TextBox 204"/>
          <p:cNvSpPr txBox="1"/>
          <p:nvPr/>
        </p:nvSpPr>
        <p:spPr>
          <a:xfrm>
            <a:off x="628763" y="1615274"/>
            <a:ext cx="949212" cy="276999"/>
          </a:xfrm>
          <a:prstGeom prst="rect">
            <a:avLst/>
          </a:prstGeom>
          <a:noFill/>
        </p:spPr>
        <p:txBody>
          <a:bodyPr wrap="square" rtlCol="0">
            <a:spAutoFit/>
          </a:bodyPr>
          <a:lstStyle/>
          <a:p>
            <a:pPr algn="ctr"/>
            <a:r>
              <a:rPr lang="en-US" sz="1200" cap="all" dirty="0" err="1" smtClean="0">
                <a:solidFill>
                  <a:srgbClr val="FFFFFF"/>
                </a:solidFill>
                <a:latin typeface="+mn-lt"/>
              </a:rPr>
              <a:t>BoÖtes</a:t>
            </a:r>
            <a:endParaRPr lang="en-US" sz="1200" cap="all" dirty="0">
              <a:solidFill>
                <a:srgbClr val="FFFFFF"/>
              </a:solidFill>
              <a:latin typeface="+mn-lt"/>
            </a:endParaRPr>
          </a:p>
        </p:txBody>
      </p:sp>
      <p:sp>
        <p:nvSpPr>
          <p:cNvPr id="206" name="TextBox 205"/>
          <p:cNvSpPr txBox="1"/>
          <p:nvPr/>
        </p:nvSpPr>
        <p:spPr>
          <a:xfrm>
            <a:off x="3702163" y="2647520"/>
            <a:ext cx="625362" cy="276999"/>
          </a:xfrm>
          <a:prstGeom prst="rect">
            <a:avLst/>
          </a:prstGeom>
          <a:noFill/>
        </p:spPr>
        <p:txBody>
          <a:bodyPr wrap="square" rtlCol="0">
            <a:spAutoFit/>
          </a:bodyPr>
          <a:lstStyle/>
          <a:p>
            <a:pPr algn="ctr"/>
            <a:r>
              <a:rPr lang="en-US" sz="1200" cap="all" dirty="0" smtClean="0">
                <a:solidFill>
                  <a:srgbClr val="FFFFFF"/>
                </a:solidFill>
                <a:latin typeface="+mn-lt"/>
              </a:rPr>
              <a:t>Leo</a:t>
            </a:r>
            <a:endParaRPr lang="en-US" sz="1200" cap="all" dirty="0">
              <a:solidFill>
                <a:srgbClr val="FFFFFF"/>
              </a:solidFill>
              <a:latin typeface="+mn-lt"/>
            </a:endParaRPr>
          </a:p>
        </p:txBody>
      </p:sp>
      <p:sp>
        <p:nvSpPr>
          <p:cNvPr id="207" name="TextBox 206"/>
          <p:cNvSpPr txBox="1"/>
          <p:nvPr/>
        </p:nvSpPr>
        <p:spPr>
          <a:xfrm>
            <a:off x="3289300" y="3165306"/>
            <a:ext cx="914399" cy="276999"/>
          </a:xfrm>
          <a:prstGeom prst="rect">
            <a:avLst/>
          </a:prstGeom>
          <a:noFill/>
        </p:spPr>
        <p:txBody>
          <a:bodyPr wrap="square" rtlCol="0">
            <a:spAutoFit/>
          </a:bodyPr>
          <a:lstStyle/>
          <a:p>
            <a:pPr algn="r"/>
            <a:r>
              <a:rPr lang="en-US" sz="1200" dirty="0" smtClean="0">
                <a:solidFill>
                  <a:srgbClr val="FFFFFF"/>
                </a:solidFill>
                <a:latin typeface="+mn-lt"/>
              </a:rPr>
              <a:t>Denebola</a:t>
            </a:r>
            <a:endParaRPr lang="en-US" sz="1200" dirty="0">
              <a:solidFill>
                <a:srgbClr val="FFFFFF"/>
              </a:solidFill>
              <a:latin typeface="+mn-lt"/>
            </a:endParaRPr>
          </a:p>
        </p:txBody>
      </p:sp>
      <p:sp>
        <p:nvSpPr>
          <p:cNvPr id="208" name="TextBox 207"/>
          <p:cNvSpPr txBox="1"/>
          <p:nvPr/>
        </p:nvSpPr>
        <p:spPr>
          <a:xfrm>
            <a:off x="4235450" y="3290857"/>
            <a:ext cx="910163" cy="276999"/>
          </a:xfrm>
          <a:prstGeom prst="rect">
            <a:avLst/>
          </a:prstGeom>
          <a:noFill/>
        </p:spPr>
        <p:txBody>
          <a:bodyPr wrap="square" rtlCol="0">
            <a:spAutoFit/>
          </a:bodyPr>
          <a:lstStyle/>
          <a:p>
            <a:r>
              <a:rPr lang="en-US" sz="1200" dirty="0" err="1" smtClean="0">
                <a:solidFill>
                  <a:srgbClr val="FFFFFF"/>
                </a:solidFill>
                <a:latin typeface="+mn-lt"/>
              </a:rPr>
              <a:t>Regulus</a:t>
            </a:r>
            <a:endParaRPr lang="en-US" sz="1200" dirty="0">
              <a:solidFill>
                <a:srgbClr val="FFFFFF"/>
              </a:solidFill>
              <a:latin typeface="+mn-lt"/>
            </a:endParaRPr>
          </a:p>
        </p:txBody>
      </p:sp>
      <p:sp>
        <p:nvSpPr>
          <p:cNvPr id="209" name="TextBox 208"/>
          <p:cNvSpPr txBox="1"/>
          <p:nvPr/>
        </p:nvSpPr>
        <p:spPr>
          <a:xfrm>
            <a:off x="7510233" y="1249741"/>
            <a:ext cx="1633767" cy="461665"/>
          </a:xfrm>
          <a:prstGeom prst="rect">
            <a:avLst/>
          </a:prstGeom>
          <a:noFill/>
        </p:spPr>
        <p:txBody>
          <a:bodyPr wrap="square" rtlCol="0">
            <a:spAutoFit/>
          </a:bodyPr>
          <a:lstStyle/>
          <a:p>
            <a:pPr algn="ctr"/>
            <a:r>
              <a:rPr lang="en-US" sz="1200" cap="small" dirty="0" smtClean="0">
                <a:solidFill>
                  <a:srgbClr val="FFCC00"/>
                </a:solidFill>
                <a:latin typeface="+mn-lt"/>
              </a:rPr>
              <a:t>Ecliptic: Path of the Sun &amp; Planets</a:t>
            </a:r>
            <a:endParaRPr lang="en-US" sz="1200" cap="small" dirty="0">
              <a:solidFill>
                <a:srgbClr val="FFCC00"/>
              </a:solidFill>
              <a:latin typeface="+mn-lt"/>
            </a:endParaRPr>
          </a:p>
        </p:txBody>
      </p:sp>
      <p:sp>
        <p:nvSpPr>
          <p:cNvPr id="210" name="TextBox 209"/>
          <p:cNvSpPr txBox="1"/>
          <p:nvPr/>
        </p:nvSpPr>
        <p:spPr>
          <a:xfrm>
            <a:off x="1404307" y="4523493"/>
            <a:ext cx="909063" cy="276999"/>
          </a:xfrm>
          <a:prstGeom prst="rect">
            <a:avLst/>
          </a:prstGeom>
          <a:noFill/>
        </p:spPr>
        <p:txBody>
          <a:bodyPr wrap="square" rtlCol="0">
            <a:spAutoFit/>
          </a:bodyPr>
          <a:lstStyle/>
          <a:p>
            <a:pPr algn="ctr"/>
            <a:r>
              <a:rPr lang="en-US" sz="1200" cap="small" dirty="0" smtClean="0">
                <a:solidFill>
                  <a:srgbClr val="FFFF66"/>
                </a:solidFill>
                <a:latin typeface="+mn-lt"/>
              </a:rPr>
              <a:t>Jupiter</a:t>
            </a:r>
            <a:endParaRPr lang="en-US" sz="1200" cap="small" dirty="0">
              <a:solidFill>
                <a:srgbClr val="FFFF66"/>
              </a:solidFill>
              <a:latin typeface="+mn-lt"/>
            </a:endParaRPr>
          </a:p>
        </p:txBody>
      </p:sp>
      <p:sp>
        <p:nvSpPr>
          <p:cNvPr id="211" name="TextBox 210"/>
          <p:cNvSpPr txBox="1"/>
          <p:nvPr/>
        </p:nvSpPr>
        <p:spPr>
          <a:xfrm>
            <a:off x="1731282" y="3890533"/>
            <a:ext cx="949212" cy="276999"/>
          </a:xfrm>
          <a:prstGeom prst="rect">
            <a:avLst/>
          </a:prstGeom>
          <a:noFill/>
        </p:spPr>
        <p:txBody>
          <a:bodyPr wrap="square" rtlCol="0">
            <a:spAutoFit/>
          </a:bodyPr>
          <a:lstStyle/>
          <a:p>
            <a:pPr algn="ctr"/>
            <a:r>
              <a:rPr lang="en-US" sz="1200" cap="all" dirty="0" smtClean="0">
                <a:solidFill>
                  <a:srgbClr val="FFFFFF"/>
                </a:solidFill>
                <a:latin typeface="+mn-lt"/>
              </a:rPr>
              <a:t>Virgo</a:t>
            </a:r>
            <a:endParaRPr lang="en-US" sz="1200" cap="all" dirty="0">
              <a:solidFill>
                <a:srgbClr val="FFFFFF"/>
              </a:solidFill>
              <a:latin typeface="+mn-lt"/>
            </a:endParaRPr>
          </a:p>
        </p:txBody>
      </p:sp>
      <p:sp>
        <p:nvSpPr>
          <p:cNvPr id="212" name="TextBox 211"/>
          <p:cNvSpPr txBox="1"/>
          <p:nvPr/>
        </p:nvSpPr>
        <p:spPr>
          <a:xfrm>
            <a:off x="3447457" y="4848148"/>
            <a:ext cx="949212" cy="276999"/>
          </a:xfrm>
          <a:prstGeom prst="rect">
            <a:avLst/>
          </a:prstGeom>
          <a:noFill/>
        </p:spPr>
        <p:txBody>
          <a:bodyPr wrap="square" rtlCol="0">
            <a:spAutoFit/>
          </a:bodyPr>
          <a:lstStyle/>
          <a:p>
            <a:pPr algn="ctr"/>
            <a:r>
              <a:rPr lang="en-US" sz="1200" cap="all" dirty="0" err="1" smtClean="0">
                <a:solidFill>
                  <a:srgbClr val="FFFFFF"/>
                </a:solidFill>
                <a:latin typeface="+mn-lt"/>
              </a:rPr>
              <a:t>Corvus</a:t>
            </a:r>
            <a:endParaRPr lang="en-US" sz="1200" cap="all" dirty="0">
              <a:solidFill>
                <a:srgbClr val="FFFFFF"/>
              </a:solidFill>
              <a:latin typeface="+mn-lt"/>
            </a:endParaRPr>
          </a:p>
        </p:txBody>
      </p:sp>
      <p:sp>
        <p:nvSpPr>
          <p:cNvPr id="213" name="TextBox 212"/>
          <p:cNvSpPr txBox="1"/>
          <p:nvPr/>
        </p:nvSpPr>
        <p:spPr>
          <a:xfrm rot="21307702">
            <a:off x="5080000" y="3680026"/>
            <a:ext cx="1851378" cy="276999"/>
          </a:xfrm>
          <a:prstGeom prst="rect">
            <a:avLst/>
          </a:prstGeom>
          <a:noFill/>
        </p:spPr>
        <p:txBody>
          <a:bodyPr wrap="square" rtlCol="0">
            <a:spAutoFit/>
          </a:bodyPr>
          <a:lstStyle/>
          <a:p>
            <a:pPr algn="ctr"/>
            <a:r>
              <a:rPr lang="en-US" sz="1200" cap="small" dirty="0" smtClean="0">
                <a:solidFill>
                  <a:srgbClr val="B3FFB3"/>
                </a:solidFill>
                <a:latin typeface="+mn-lt"/>
              </a:rPr>
              <a:t>Celestial Equator</a:t>
            </a:r>
            <a:endParaRPr lang="en-US" sz="1200" cap="small" dirty="0">
              <a:solidFill>
                <a:srgbClr val="B3FFB3"/>
              </a:solidFill>
              <a:latin typeface="+mn-lt"/>
            </a:endParaRPr>
          </a:p>
        </p:txBody>
      </p:sp>
      <p:sp>
        <p:nvSpPr>
          <p:cNvPr id="215" name="TextBox 214"/>
          <p:cNvSpPr txBox="1"/>
          <p:nvPr/>
        </p:nvSpPr>
        <p:spPr>
          <a:xfrm>
            <a:off x="3031112" y="4162426"/>
            <a:ext cx="966213" cy="461665"/>
          </a:xfrm>
          <a:prstGeom prst="rect">
            <a:avLst/>
          </a:prstGeom>
          <a:noFill/>
        </p:spPr>
        <p:txBody>
          <a:bodyPr wrap="square" rtlCol="0">
            <a:spAutoFit/>
          </a:bodyPr>
          <a:lstStyle/>
          <a:p>
            <a:pPr algn="ctr"/>
            <a:r>
              <a:rPr lang="en-US" sz="1200" cap="small" dirty="0" smtClean="0">
                <a:solidFill>
                  <a:srgbClr val="FF9933"/>
                </a:solidFill>
                <a:latin typeface="+mn-lt"/>
              </a:rPr>
              <a:t>Autumnal Equinox</a:t>
            </a:r>
            <a:endParaRPr lang="en-US" sz="1200" cap="small" dirty="0">
              <a:solidFill>
                <a:srgbClr val="FF9933"/>
              </a:solidFill>
              <a:latin typeface="+mn-lt"/>
            </a:endParaRPr>
          </a:p>
        </p:txBody>
      </p:sp>
      <p:sp>
        <p:nvSpPr>
          <p:cNvPr id="216" name="10-Point Star 215"/>
          <p:cNvSpPr/>
          <p:nvPr/>
        </p:nvSpPr>
        <p:spPr>
          <a:xfrm>
            <a:off x="2720974" y="2654299"/>
            <a:ext cx="182880" cy="182880"/>
          </a:xfrm>
          <a:prstGeom prst="star10">
            <a:avLst/>
          </a:prstGeom>
          <a:noFill/>
          <a:ln w="19050">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TextBox 216"/>
          <p:cNvSpPr txBox="1"/>
          <p:nvPr/>
        </p:nvSpPr>
        <p:spPr>
          <a:xfrm>
            <a:off x="2288162" y="2780090"/>
            <a:ext cx="1055113" cy="461665"/>
          </a:xfrm>
          <a:prstGeom prst="rect">
            <a:avLst/>
          </a:prstGeom>
          <a:noFill/>
        </p:spPr>
        <p:txBody>
          <a:bodyPr wrap="square" rtlCol="0">
            <a:spAutoFit/>
          </a:bodyPr>
          <a:lstStyle/>
          <a:p>
            <a:pPr algn="ctr"/>
            <a:r>
              <a:rPr lang="en-US" sz="1200" cap="small" dirty="0" smtClean="0">
                <a:solidFill>
                  <a:srgbClr val="99CCFF"/>
                </a:solidFill>
                <a:latin typeface="+mn-lt"/>
              </a:rPr>
              <a:t>Coma Star Cluster</a:t>
            </a:r>
            <a:endParaRPr lang="en-US" sz="1200" cap="small" dirty="0">
              <a:solidFill>
                <a:srgbClr val="99CCFF"/>
              </a:solidFill>
              <a:latin typeface="+mn-lt"/>
            </a:endParaRPr>
          </a:p>
        </p:txBody>
      </p:sp>
      <p:sp>
        <p:nvSpPr>
          <p:cNvPr id="219" name="TextBox 218"/>
          <p:cNvSpPr txBox="1"/>
          <p:nvPr/>
        </p:nvSpPr>
        <p:spPr>
          <a:xfrm>
            <a:off x="7972201" y="1819575"/>
            <a:ext cx="966213" cy="461665"/>
          </a:xfrm>
          <a:prstGeom prst="rect">
            <a:avLst/>
          </a:prstGeom>
          <a:noFill/>
        </p:spPr>
        <p:txBody>
          <a:bodyPr wrap="square" rtlCol="0">
            <a:spAutoFit/>
          </a:bodyPr>
          <a:lstStyle/>
          <a:p>
            <a:pPr algn="ctr"/>
            <a:r>
              <a:rPr lang="en-US" sz="1200" cap="small" dirty="0" smtClean="0">
                <a:solidFill>
                  <a:schemeClr val="bg2"/>
                </a:solidFill>
                <a:latin typeface="+mn-lt"/>
              </a:rPr>
              <a:t>Summer Solstice</a:t>
            </a:r>
            <a:endParaRPr lang="en-US" sz="1200" cap="small" dirty="0">
              <a:solidFill>
                <a:schemeClr val="bg2"/>
              </a:solidFill>
              <a:latin typeface="+mn-lt"/>
            </a:endParaRPr>
          </a:p>
        </p:txBody>
      </p:sp>
      <p:sp>
        <p:nvSpPr>
          <p:cNvPr id="220" name="TextBox 219"/>
          <p:cNvSpPr txBox="1"/>
          <p:nvPr/>
        </p:nvSpPr>
        <p:spPr>
          <a:xfrm>
            <a:off x="2910265" y="1779157"/>
            <a:ext cx="1143001" cy="461665"/>
          </a:xfrm>
          <a:prstGeom prst="rect">
            <a:avLst/>
          </a:prstGeom>
          <a:noFill/>
        </p:spPr>
        <p:txBody>
          <a:bodyPr wrap="square" rtlCol="0">
            <a:spAutoFit/>
          </a:bodyPr>
          <a:lstStyle/>
          <a:p>
            <a:pPr algn="ctr"/>
            <a:r>
              <a:rPr lang="en-US" sz="1200" cap="all" dirty="0" smtClean="0">
                <a:solidFill>
                  <a:srgbClr val="FFFFFF"/>
                </a:solidFill>
                <a:latin typeface="+mn-lt"/>
              </a:rPr>
              <a:t>Coma Berenices</a:t>
            </a:r>
            <a:endParaRPr lang="en-US" sz="1200" cap="all" dirty="0">
              <a:solidFill>
                <a:srgbClr val="FFFFFF"/>
              </a:solidFill>
              <a:latin typeface="+mn-lt"/>
            </a:endParaRPr>
          </a:p>
        </p:txBody>
      </p:sp>
      <p:sp>
        <p:nvSpPr>
          <p:cNvPr id="225" name="10-Point Star 224"/>
          <p:cNvSpPr/>
          <p:nvPr/>
        </p:nvSpPr>
        <p:spPr>
          <a:xfrm>
            <a:off x="2316956" y="2588418"/>
            <a:ext cx="182880" cy="182880"/>
          </a:xfrm>
          <a:prstGeom prst="star10">
            <a:avLst/>
          </a:prstGeom>
          <a:noFill/>
          <a:ln w="19050">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TextBox 225"/>
          <p:cNvSpPr txBox="1"/>
          <p:nvPr/>
        </p:nvSpPr>
        <p:spPr>
          <a:xfrm>
            <a:off x="1816200" y="2181252"/>
            <a:ext cx="1166238" cy="461665"/>
          </a:xfrm>
          <a:prstGeom prst="rect">
            <a:avLst/>
          </a:prstGeom>
          <a:noFill/>
        </p:spPr>
        <p:txBody>
          <a:bodyPr wrap="square" rtlCol="0">
            <a:spAutoFit/>
          </a:bodyPr>
          <a:lstStyle/>
          <a:p>
            <a:pPr algn="ctr"/>
            <a:r>
              <a:rPr lang="en-US" sz="1200" cap="small" dirty="0" smtClean="0">
                <a:solidFill>
                  <a:srgbClr val="99CCFF"/>
                </a:solidFill>
                <a:latin typeface="+mn-lt"/>
              </a:rPr>
              <a:t>Coma Galaxy Cluster</a:t>
            </a:r>
            <a:endParaRPr lang="en-US" sz="1200" cap="small" dirty="0">
              <a:solidFill>
                <a:srgbClr val="99CCFF"/>
              </a:solidFill>
              <a:latin typeface="+mn-lt"/>
            </a:endParaRPr>
          </a:p>
        </p:txBody>
      </p:sp>
      <p:sp>
        <p:nvSpPr>
          <p:cNvPr id="229" name="TextBox 228"/>
          <p:cNvSpPr txBox="1"/>
          <p:nvPr/>
        </p:nvSpPr>
        <p:spPr>
          <a:xfrm>
            <a:off x="5132446" y="3102486"/>
            <a:ext cx="949212" cy="276999"/>
          </a:xfrm>
          <a:prstGeom prst="rect">
            <a:avLst/>
          </a:prstGeom>
          <a:noFill/>
        </p:spPr>
        <p:txBody>
          <a:bodyPr wrap="square" rtlCol="0">
            <a:spAutoFit/>
          </a:bodyPr>
          <a:lstStyle/>
          <a:p>
            <a:pPr algn="ctr"/>
            <a:r>
              <a:rPr lang="en-US" sz="1200" cap="all" dirty="0" smtClean="0">
                <a:solidFill>
                  <a:srgbClr val="FFFFFF"/>
                </a:solidFill>
                <a:latin typeface="+mn-lt"/>
              </a:rPr>
              <a:t>Cancer</a:t>
            </a:r>
            <a:endParaRPr lang="en-US" sz="1200" cap="all" dirty="0">
              <a:solidFill>
                <a:srgbClr val="FFFFFF"/>
              </a:solidFill>
              <a:latin typeface="+mn-lt"/>
            </a:endParaRPr>
          </a:p>
        </p:txBody>
      </p:sp>
      <p:sp>
        <p:nvSpPr>
          <p:cNvPr id="230" name="10-Point Star 229"/>
          <p:cNvSpPr/>
          <p:nvPr/>
        </p:nvSpPr>
        <p:spPr>
          <a:xfrm>
            <a:off x="5595554" y="2302202"/>
            <a:ext cx="182880" cy="182880"/>
          </a:xfrm>
          <a:prstGeom prst="star10">
            <a:avLst/>
          </a:prstGeom>
          <a:noFill/>
          <a:ln w="19050">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TextBox 230"/>
          <p:cNvSpPr txBox="1"/>
          <p:nvPr/>
        </p:nvSpPr>
        <p:spPr>
          <a:xfrm>
            <a:off x="4615547" y="1958970"/>
            <a:ext cx="1055113" cy="646331"/>
          </a:xfrm>
          <a:prstGeom prst="rect">
            <a:avLst/>
          </a:prstGeom>
          <a:noFill/>
        </p:spPr>
        <p:txBody>
          <a:bodyPr wrap="square" rtlCol="0">
            <a:spAutoFit/>
          </a:bodyPr>
          <a:lstStyle/>
          <a:p>
            <a:pPr algn="ctr"/>
            <a:r>
              <a:rPr lang="en-US" sz="1200" cap="small" dirty="0" err="1" smtClean="0">
                <a:solidFill>
                  <a:srgbClr val="99CCFF"/>
                </a:solidFill>
                <a:latin typeface="+mn-lt"/>
              </a:rPr>
              <a:t>Praesepe</a:t>
            </a:r>
            <a:r>
              <a:rPr lang="en-US" sz="1200" cap="small" dirty="0" smtClean="0">
                <a:solidFill>
                  <a:srgbClr val="99CCFF"/>
                </a:solidFill>
                <a:latin typeface="+mn-lt"/>
              </a:rPr>
              <a:t> Star Cluster</a:t>
            </a:r>
            <a:endParaRPr lang="en-US" sz="1200" cap="small" dirty="0">
              <a:solidFill>
                <a:srgbClr val="99CCFF"/>
              </a:solidFill>
              <a:latin typeface="+mn-lt"/>
            </a:endParaRPr>
          </a:p>
        </p:txBody>
      </p:sp>
      <p:sp>
        <p:nvSpPr>
          <p:cNvPr id="232" name="TextBox 231"/>
          <p:cNvSpPr txBox="1"/>
          <p:nvPr/>
        </p:nvSpPr>
        <p:spPr>
          <a:xfrm>
            <a:off x="6670569" y="1573230"/>
            <a:ext cx="949212" cy="276999"/>
          </a:xfrm>
          <a:prstGeom prst="rect">
            <a:avLst/>
          </a:prstGeom>
          <a:noFill/>
        </p:spPr>
        <p:txBody>
          <a:bodyPr wrap="square" rtlCol="0">
            <a:spAutoFit/>
          </a:bodyPr>
          <a:lstStyle/>
          <a:p>
            <a:pPr algn="ctr"/>
            <a:r>
              <a:rPr lang="en-US" sz="1200" cap="all" dirty="0" smtClean="0">
                <a:solidFill>
                  <a:srgbClr val="FFFFFF"/>
                </a:solidFill>
                <a:latin typeface="+mn-lt"/>
              </a:rPr>
              <a:t>Gemini</a:t>
            </a:r>
            <a:endParaRPr lang="en-US" sz="1200" cap="all" dirty="0">
              <a:solidFill>
                <a:srgbClr val="FFFFFF"/>
              </a:solidFill>
              <a:latin typeface="+mn-lt"/>
            </a:endParaRPr>
          </a:p>
        </p:txBody>
      </p:sp>
      <p:sp>
        <p:nvSpPr>
          <p:cNvPr id="233" name="TextBox 232"/>
          <p:cNvSpPr txBox="1"/>
          <p:nvPr/>
        </p:nvSpPr>
        <p:spPr>
          <a:xfrm>
            <a:off x="8007024" y="2561203"/>
            <a:ext cx="949212" cy="276999"/>
          </a:xfrm>
          <a:prstGeom prst="rect">
            <a:avLst/>
          </a:prstGeom>
          <a:noFill/>
        </p:spPr>
        <p:txBody>
          <a:bodyPr wrap="square" rtlCol="0">
            <a:spAutoFit/>
          </a:bodyPr>
          <a:lstStyle/>
          <a:p>
            <a:pPr algn="ctr"/>
            <a:r>
              <a:rPr lang="en-US" sz="1200" cap="all" dirty="0" smtClean="0">
                <a:solidFill>
                  <a:srgbClr val="FFFFFF"/>
                </a:solidFill>
                <a:latin typeface="+mn-lt"/>
              </a:rPr>
              <a:t>Orion</a:t>
            </a:r>
            <a:endParaRPr lang="en-US" sz="1200" cap="all" dirty="0">
              <a:solidFill>
                <a:srgbClr val="FFFFFF"/>
              </a:solidFill>
              <a:latin typeface="+mn-lt"/>
            </a:endParaRPr>
          </a:p>
        </p:txBody>
      </p:sp>
      <p:sp>
        <p:nvSpPr>
          <p:cNvPr id="234" name="TextBox 233"/>
          <p:cNvSpPr txBox="1"/>
          <p:nvPr/>
        </p:nvSpPr>
        <p:spPr>
          <a:xfrm>
            <a:off x="6238002" y="4502333"/>
            <a:ext cx="949212" cy="461665"/>
          </a:xfrm>
          <a:prstGeom prst="rect">
            <a:avLst/>
          </a:prstGeom>
          <a:noFill/>
        </p:spPr>
        <p:txBody>
          <a:bodyPr wrap="square" rtlCol="0">
            <a:spAutoFit/>
          </a:bodyPr>
          <a:lstStyle/>
          <a:p>
            <a:pPr algn="ctr"/>
            <a:r>
              <a:rPr lang="en-US" sz="1200" cap="all" dirty="0" err="1" smtClean="0">
                <a:solidFill>
                  <a:srgbClr val="FFFFFF"/>
                </a:solidFill>
                <a:latin typeface="+mn-lt"/>
              </a:rPr>
              <a:t>Canis</a:t>
            </a:r>
            <a:r>
              <a:rPr lang="en-US" sz="1200" cap="all" dirty="0" smtClean="0">
                <a:solidFill>
                  <a:srgbClr val="FFFFFF"/>
                </a:solidFill>
                <a:latin typeface="+mn-lt"/>
              </a:rPr>
              <a:t> Major</a:t>
            </a:r>
            <a:endParaRPr lang="en-US" sz="1200" cap="all" dirty="0">
              <a:solidFill>
                <a:srgbClr val="FFFFFF"/>
              </a:solidFill>
              <a:latin typeface="+mn-lt"/>
            </a:endParaRPr>
          </a:p>
        </p:txBody>
      </p:sp>
      <p:sp>
        <p:nvSpPr>
          <p:cNvPr id="235" name="TextBox 234"/>
          <p:cNvSpPr txBox="1"/>
          <p:nvPr/>
        </p:nvSpPr>
        <p:spPr>
          <a:xfrm>
            <a:off x="2485477" y="4788582"/>
            <a:ext cx="910163" cy="276999"/>
          </a:xfrm>
          <a:prstGeom prst="rect">
            <a:avLst/>
          </a:prstGeom>
          <a:noFill/>
        </p:spPr>
        <p:txBody>
          <a:bodyPr wrap="square" rtlCol="0">
            <a:spAutoFit/>
          </a:bodyPr>
          <a:lstStyle/>
          <a:p>
            <a:pPr algn="l"/>
            <a:r>
              <a:rPr lang="en-US" sz="1200" dirty="0" smtClean="0">
                <a:solidFill>
                  <a:srgbClr val="FFFFFF"/>
                </a:solidFill>
                <a:latin typeface="+mn-lt"/>
              </a:rPr>
              <a:t>Spica</a:t>
            </a:r>
            <a:endParaRPr lang="en-US" sz="1200" dirty="0">
              <a:solidFill>
                <a:srgbClr val="FFFFFF"/>
              </a:solidFill>
              <a:latin typeface="+mn-lt"/>
            </a:endParaRPr>
          </a:p>
        </p:txBody>
      </p:sp>
      <p:sp>
        <p:nvSpPr>
          <p:cNvPr id="237" name="TextBox 236"/>
          <p:cNvSpPr txBox="1"/>
          <p:nvPr/>
        </p:nvSpPr>
        <p:spPr>
          <a:xfrm>
            <a:off x="4561142" y="2744464"/>
            <a:ext cx="909063" cy="276999"/>
          </a:xfrm>
          <a:prstGeom prst="rect">
            <a:avLst/>
          </a:prstGeom>
          <a:noFill/>
        </p:spPr>
        <p:txBody>
          <a:bodyPr wrap="square" rtlCol="0">
            <a:spAutoFit/>
          </a:bodyPr>
          <a:lstStyle/>
          <a:p>
            <a:pPr algn="ctr"/>
            <a:r>
              <a:rPr lang="en-US" sz="1200" cap="small" dirty="0" smtClean="0">
                <a:solidFill>
                  <a:srgbClr val="FF0000"/>
                </a:solidFill>
                <a:latin typeface="+mn-lt"/>
              </a:rPr>
              <a:t>Mars</a:t>
            </a:r>
            <a:endParaRPr lang="en-US" sz="1200" cap="small" dirty="0">
              <a:solidFill>
                <a:srgbClr val="FF0000"/>
              </a:solidFill>
              <a:latin typeface="+mn-lt"/>
            </a:endParaRPr>
          </a:p>
        </p:txBody>
      </p:sp>
      <p:sp>
        <p:nvSpPr>
          <p:cNvPr id="238" name="TextBox 237"/>
          <p:cNvSpPr txBox="1"/>
          <p:nvPr/>
        </p:nvSpPr>
        <p:spPr>
          <a:xfrm>
            <a:off x="5927518" y="2448925"/>
            <a:ext cx="909063" cy="276999"/>
          </a:xfrm>
          <a:prstGeom prst="rect">
            <a:avLst/>
          </a:prstGeom>
          <a:noFill/>
        </p:spPr>
        <p:txBody>
          <a:bodyPr wrap="square" rtlCol="0">
            <a:spAutoFit/>
          </a:bodyPr>
          <a:lstStyle/>
          <a:p>
            <a:pPr algn="ctr"/>
            <a:r>
              <a:rPr lang="en-US" sz="1200" cap="small" dirty="0" smtClean="0">
                <a:solidFill>
                  <a:srgbClr val="666699"/>
                </a:solidFill>
                <a:latin typeface="+mn-lt"/>
              </a:rPr>
              <a:t>Venus</a:t>
            </a:r>
            <a:endParaRPr lang="en-US" sz="1200" cap="small" dirty="0">
              <a:solidFill>
                <a:srgbClr val="666699"/>
              </a:solidFill>
              <a:latin typeface="+mn-lt"/>
            </a:endParaRPr>
          </a:p>
        </p:txBody>
      </p:sp>
      <p:sp>
        <p:nvSpPr>
          <p:cNvPr id="239" name="Freeform 238"/>
          <p:cNvSpPr/>
          <p:nvPr/>
        </p:nvSpPr>
        <p:spPr bwMode="auto">
          <a:xfrm>
            <a:off x="1588293" y="1652587"/>
            <a:ext cx="7543801" cy="3971925"/>
          </a:xfrm>
          <a:custGeom>
            <a:avLst/>
            <a:gdLst>
              <a:gd name="connsiteX0" fmla="*/ 0 w 7524750"/>
              <a:gd name="connsiteY0" fmla="*/ 3971925 h 3971925"/>
              <a:gd name="connsiteX1" fmla="*/ 781050 w 7524750"/>
              <a:gd name="connsiteY1" fmla="*/ 3238500 h 3971925"/>
              <a:gd name="connsiteX2" fmla="*/ 1704975 w 7524750"/>
              <a:gd name="connsiteY2" fmla="*/ 2486025 h 3971925"/>
              <a:gd name="connsiteX3" fmla="*/ 2600325 w 7524750"/>
              <a:gd name="connsiteY3" fmla="*/ 1876425 h 3971925"/>
              <a:gd name="connsiteX4" fmla="*/ 3790950 w 7524750"/>
              <a:gd name="connsiteY4" fmla="*/ 1209675 h 3971925"/>
              <a:gd name="connsiteX5" fmla="*/ 4800600 w 7524750"/>
              <a:gd name="connsiteY5" fmla="*/ 771525 h 3971925"/>
              <a:gd name="connsiteX6" fmla="*/ 6010275 w 7524750"/>
              <a:gd name="connsiteY6" fmla="*/ 352425 h 3971925"/>
              <a:gd name="connsiteX7" fmla="*/ 7524750 w 7524750"/>
              <a:gd name="connsiteY7" fmla="*/ 0 h 3971925"/>
              <a:gd name="connsiteX8" fmla="*/ 7524750 w 7524750"/>
              <a:gd name="connsiteY8" fmla="*/ 0 h 3971925"/>
              <a:gd name="connsiteX0" fmla="*/ 0 w 7643959"/>
              <a:gd name="connsiteY0" fmla="*/ 3994594 h 3994594"/>
              <a:gd name="connsiteX1" fmla="*/ 781050 w 7643959"/>
              <a:gd name="connsiteY1" fmla="*/ 3261169 h 3994594"/>
              <a:gd name="connsiteX2" fmla="*/ 1704975 w 7643959"/>
              <a:gd name="connsiteY2" fmla="*/ 2508694 h 3994594"/>
              <a:gd name="connsiteX3" fmla="*/ 2600325 w 7643959"/>
              <a:gd name="connsiteY3" fmla="*/ 1899094 h 3994594"/>
              <a:gd name="connsiteX4" fmla="*/ 3790950 w 7643959"/>
              <a:gd name="connsiteY4" fmla="*/ 1232344 h 3994594"/>
              <a:gd name="connsiteX5" fmla="*/ 4800600 w 7643959"/>
              <a:gd name="connsiteY5" fmla="*/ 794194 h 3994594"/>
              <a:gd name="connsiteX6" fmla="*/ 6010275 w 7643959"/>
              <a:gd name="connsiteY6" fmla="*/ 375094 h 3994594"/>
              <a:gd name="connsiteX7" fmla="*/ 7524750 w 7643959"/>
              <a:gd name="connsiteY7" fmla="*/ 22669 h 3994594"/>
              <a:gd name="connsiteX8" fmla="*/ 7550944 w 7643959"/>
              <a:gd name="connsiteY8" fmla="*/ 36956 h 3994594"/>
              <a:gd name="connsiteX0" fmla="*/ 0 w 7550944"/>
              <a:gd name="connsiteY0" fmla="*/ 3957638 h 3957638"/>
              <a:gd name="connsiteX1" fmla="*/ 781050 w 7550944"/>
              <a:gd name="connsiteY1" fmla="*/ 3224213 h 3957638"/>
              <a:gd name="connsiteX2" fmla="*/ 1704975 w 7550944"/>
              <a:gd name="connsiteY2" fmla="*/ 2471738 h 3957638"/>
              <a:gd name="connsiteX3" fmla="*/ 2600325 w 7550944"/>
              <a:gd name="connsiteY3" fmla="*/ 1862138 h 3957638"/>
              <a:gd name="connsiteX4" fmla="*/ 3790950 w 7550944"/>
              <a:gd name="connsiteY4" fmla="*/ 1195388 h 3957638"/>
              <a:gd name="connsiteX5" fmla="*/ 4800600 w 7550944"/>
              <a:gd name="connsiteY5" fmla="*/ 757238 h 3957638"/>
              <a:gd name="connsiteX6" fmla="*/ 6010275 w 7550944"/>
              <a:gd name="connsiteY6" fmla="*/ 338138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600325 w 7550944"/>
              <a:gd name="connsiteY3" fmla="*/ 1862138 h 3957638"/>
              <a:gd name="connsiteX4" fmla="*/ 3790950 w 7550944"/>
              <a:gd name="connsiteY4" fmla="*/ 1195388 h 3957638"/>
              <a:gd name="connsiteX5" fmla="*/ 4800600 w 7550944"/>
              <a:gd name="connsiteY5" fmla="*/ 757238 h 3957638"/>
              <a:gd name="connsiteX6" fmla="*/ 6012656 w 7550944"/>
              <a:gd name="connsiteY6" fmla="*/ 161926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600325 w 7550944"/>
              <a:gd name="connsiteY3" fmla="*/ 1862138 h 3957638"/>
              <a:gd name="connsiteX4" fmla="*/ 3790950 w 7550944"/>
              <a:gd name="connsiteY4" fmla="*/ 1195388 h 3957638"/>
              <a:gd name="connsiteX5" fmla="*/ 4800600 w 7550944"/>
              <a:gd name="connsiteY5" fmla="*/ 757238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600325 w 7550944"/>
              <a:gd name="connsiteY3" fmla="*/ 1862138 h 3957638"/>
              <a:gd name="connsiteX4" fmla="*/ 3790950 w 7550944"/>
              <a:gd name="connsiteY4" fmla="*/ 1195388 h 3957638"/>
              <a:gd name="connsiteX5" fmla="*/ 4931568 w 7550944"/>
              <a:gd name="connsiteY5" fmla="*/ 447675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600325 w 7550944"/>
              <a:gd name="connsiteY3" fmla="*/ 1862138 h 3957638"/>
              <a:gd name="connsiteX4" fmla="*/ 3790950 w 7550944"/>
              <a:gd name="connsiteY4" fmla="*/ 1195388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600325 w 7550944"/>
              <a:gd name="connsiteY3" fmla="*/ 1862138 h 3957638"/>
              <a:gd name="connsiteX4" fmla="*/ 3752850 w 7550944"/>
              <a:gd name="connsiteY4" fmla="*/ 1131094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600325 w 7550944"/>
              <a:gd name="connsiteY3" fmla="*/ 1862138 h 3957638"/>
              <a:gd name="connsiteX4" fmla="*/ 3810000 w 7550944"/>
              <a:gd name="connsiteY4" fmla="*/ 1200150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507457 w 7550944"/>
              <a:gd name="connsiteY3" fmla="*/ 1762125 h 3957638"/>
              <a:gd name="connsiteX4" fmla="*/ 3810000 w 7550944"/>
              <a:gd name="connsiteY4" fmla="*/ 1200150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586038 w 7550944"/>
              <a:gd name="connsiteY3" fmla="*/ 1881187 h 3957638"/>
              <a:gd name="connsiteX4" fmla="*/ 3810000 w 7550944"/>
              <a:gd name="connsiteY4" fmla="*/ 1200150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633538 w 7550944"/>
              <a:gd name="connsiteY2" fmla="*/ 2247901 h 3957638"/>
              <a:gd name="connsiteX3" fmla="*/ 2586038 w 7550944"/>
              <a:gd name="connsiteY3" fmla="*/ 1881187 h 3957638"/>
              <a:gd name="connsiteX4" fmla="*/ 3810000 w 7550944"/>
              <a:gd name="connsiteY4" fmla="*/ 1200150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809750 w 7550944"/>
              <a:gd name="connsiteY2" fmla="*/ 2409826 h 3957638"/>
              <a:gd name="connsiteX3" fmla="*/ 2586038 w 7550944"/>
              <a:gd name="connsiteY3" fmla="*/ 1881187 h 3957638"/>
              <a:gd name="connsiteX4" fmla="*/ 3810000 w 7550944"/>
              <a:gd name="connsiteY4" fmla="*/ 1200150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28662 w 7550944"/>
              <a:gd name="connsiteY1" fmla="*/ 3162300 h 3957638"/>
              <a:gd name="connsiteX2" fmla="*/ 1809750 w 7550944"/>
              <a:gd name="connsiteY2" fmla="*/ 2409826 h 3957638"/>
              <a:gd name="connsiteX3" fmla="*/ 2586038 w 7550944"/>
              <a:gd name="connsiteY3" fmla="*/ 1881187 h 3957638"/>
              <a:gd name="connsiteX4" fmla="*/ 3810000 w 7550944"/>
              <a:gd name="connsiteY4" fmla="*/ 1200150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90575 w 7550944"/>
              <a:gd name="connsiteY1" fmla="*/ 3221831 h 3957638"/>
              <a:gd name="connsiteX2" fmla="*/ 1809750 w 7550944"/>
              <a:gd name="connsiteY2" fmla="*/ 2409826 h 3957638"/>
              <a:gd name="connsiteX3" fmla="*/ 2586038 w 7550944"/>
              <a:gd name="connsiteY3" fmla="*/ 1881187 h 3957638"/>
              <a:gd name="connsiteX4" fmla="*/ 3810000 w 7550944"/>
              <a:gd name="connsiteY4" fmla="*/ 1200150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43801"/>
              <a:gd name="connsiteY0" fmla="*/ 3971925 h 3971925"/>
              <a:gd name="connsiteX1" fmla="*/ 783432 w 7543801"/>
              <a:gd name="connsiteY1" fmla="*/ 3221831 h 3971925"/>
              <a:gd name="connsiteX2" fmla="*/ 1802607 w 7543801"/>
              <a:gd name="connsiteY2" fmla="*/ 2409826 h 3971925"/>
              <a:gd name="connsiteX3" fmla="*/ 2578895 w 7543801"/>
              <a:gd name="connsiteY3" fmla="*/ 1881187 h 3971925"/>
              <a:gd name="connsiteX4" fmla="*/ 3802857 w 7543801"/>
              <a:gd name="connsiteY4" fmla="*/ 1200150 h 3971925"/>
              <a:gd name="connsiteX5" fmla="*/ 5038725 w 7543801"/>
              <a:gd name="connsiteY5" fmla="*/ 669132 h 3971925"/>
              <a:gd name="connsiteX6" fmla="*/ 6386513 w 7543801"/>
              <a:gd name="connsiteY6" fmla="*/ 247651 h 3971925"/>
              <a:gd name="connsiteX7" fmla="*/ 7543801 w 7543801"/>
              <a:gd name="connsiteY7" fmla="*/ 0 h 397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43801" h="3971925">
                <a:moveTo>
                  <a:pt x="0" y="3971925"/>
                </a:moveTo>
                <a:cubicBezTo>
                  <a:pt x="248444" y="3729037"/>
                  <a:pt x="482998" y="3482181"/>
                  <a:pt x="783432" y="3221831"/>
                </a:cubicBezTo>
                <a:cubicBezTo>
                  <a:pt x="1083866" y="2961481"/>
                  <a:pt x="1503363" y="2633267"/>
                  <a:pt x="1802607" y="2409826"/>
                </a:cubicBezTo>
                <a:cubicBezTo>
                  <a:pt x="2101851" y="2186385"/>
                  <a:pt x="2245520" y="2082800"/>
                  <a:pt x="2578895" y="1881187"/>
                </a:cubicBezTo>
                <a:cubicBezTo>
                  <a:pt x="2912270" y="1679574"/>
                  <a:pt x="3392885" y="1402159"/>
                  <a:pt x="3802857" y="1200150"/>
                </a:cubicBezTo>
                <a:cubicBezTo>
                  <a:pt x="4212829" y="998141"/>
                  <a:pt x="4608116" y="827882"/>
                  <a:pt x="5038725" y="669132"/>
                </a:cubicBezTo>
                <a:cubicBezTo>
                  <a:pt x="5469334" y="510382"/>
                  <a:pt x="5969000" y="359173"/>
                  <a:pt x="6386513" y="247651"/>
                </a:cubicBezTo>
                <a:cubicBezTo>
                  <a:pt x="6804026" y="136129"/>
                  <a:pt x="7222828" y="70445"/>
                  <a:pt x="7543801" y="0"/>
                </a:cubicBezTo>
              </a:path>
            </a:pathLst>
          </a:custGeom>
          <a:noFill/>
          <a:ln w="19050" cap="flat" cmpd="sng" algn="ctr">
            <a:solidFill>
              <a:srgbClr val="FFCC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40" name="Freeform 239"/>
          <p:cNvSpPr/>
          <p:nvPr/>
        </p:nvSpPr>
        <p:spPr bwMode="auto">
          <a:xfrm>
            <a:off x="242887" y="3589541"/>
            <a:ext cx="8893969" cy="1451565"/>
          </a:xfrm>
          <a:custGeom>
            <a:avLst/>
            <a:gdLst>
              <a:gd name="connsiteX0" fmla="*/ 0 w 8896350"/>
              <a:gd name="connsiteY0" fmla="*/ 1451745 h 1451745"/>
              <a:gd name="connsiteX1" fmla="*/ 1095375 w 8896350"/>
              <a:gd name="connsiteY1" fmla="*/ 1042170 h 1451745"/>
              <a:gd name="connsiteX2" fmla="*/ 2428875 w 8896350"/>
              <a:gd name="connsiteY2" fmla="*/ 632595 h 1451745"/>
              <a:gd name="connsiteX3" fmla="*/ 3571875 w 8896350"/>
              <a:gd name="connsiteY3" fmla="*/ 384945 h 1451745"/>
              <a:gd name="connsiteX4" fmla="*/ 4686300 w 8896350"/>
              <a:gd name="connsiteY4" fmla="*/ 194445 h 1451745"/>
              <a:gd name="connsiteX5" fmla="*/ 5734050 w 8896350"/>
              <a:gd name="connsiteY5" fmla="*/ 70620 h 1451745"/>
              <a:gd name="connsiteX6" fmla="*/ 6810375 w 8896350"/>
              <a:gd name="connsiteY6" fmla="*/ 3945 h 1451745"/>
              <a:gd name="connsiteX7" fmla="*/ 7972425 w 8896350"/>
              <a:gd name="connsiteY7" fmla="*/ 13470 h 1451745"/>
              <a:gd name="connsiteX8" fmla="*/ 8896350 w 8896350"/>
              <a:gd name="connsiteY8" fmla="*/ 61095 h 1451745"/>
              <a:gd name="connsiteX0" fmla="*/ 0 w 8882063"/>
              <a:gd name="connsiteY0" fmla="*/ 1463651 h 1463651"/>
              <a:gd name="connsiteX1" fmla="*/ 1081088 w 8882063"/>
              <a:gd name="connsiteY1" fmla="*/ 1042170 h 1463651"/>
              <a:gd name="connsiteX2" fmla="*/ 2414588 w 8882063"/>
              <a:gd name="connsiteY2" fmla="*/ 632595 h 1463651"/>
              <a:gd name="connsiteX3" fmla="*/ 3557588 w 8882063"/>
              <a:gd name="connsiteY3" fmla="*/ 384945 h 1463651"/>
              <a:gd name="connsiteX4" fmla="*/ 4672013 w 8882063"/>
              <a:gd name="connsiteY4" fmla="*/ 194445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062038 w 8882063"/>
              <a:gd name="connsiteY1" fmla="*/ 949301 h 1463651"/>
              <a:gd name="connsiteX2" fmla="*/ 2414588 w 8882063"/>
              <a:gd name="connsiteY2" fmla="*/ 632595 h 1463651"/>
              <a:gd name="connsiteX3" fmla="*/ 3557588 w 8882063"/>
              <a:gd name="connsiteY3" fmla="*/ 384945 h 1463651"/>
              <a:gd name="connsiteX4" fmla="*/ 4672013 w 8882063"/>
              <a:gd name="connsiteY4" fmla="*/ 194445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114425 w 8882063"/>
              <a:gd name="connsiteY1" fmla="*/ 1044551 h 1463651"/>
              <a:gd name="connsiteX2" fmla="*/ 2414588 w 8882063"/>
              <a:gd name="connsiteY2" fmla="*/ 632595 h 1463651"/>
              <a:gd name="connsiteX3" fmla="*/ 3557588 w 8882063"/>
              <a:gd name="connsiteY3" fmla="*/ 384945 h 1463651"/>
              <a:gd name="connsiteX4" fmla="*/ 4672013 w 8882063"/>
              <a:gd name="connsiteY4" fmla="*/ 194445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114425 w 8882063"/>
              <a:gd name="connsiteY1" fmla="*/ 1044551 h 1463651"/>
              <a:gd name="connsiteX2" fmla="*/ 2409825 w 8882063"/>
              <a:gd name="connsiteY2" fmla="*/ 601639 h 1463651"/>
              <a:gd name="connsiteX3" fmla="*/ 3557588 w 8882063"/>
              <a:gd name="connsiteY3" fmla="*/ 384945 h 1463651"/>
              <a:gd name="connsiteX4" fmla="*/ 4672013 w 8882063"/>
              <a:gd name="connsiteY4" fmla="*/ 194445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114425 w 8882063"/>
              <a:gd name="connsiteY1" fmla="*/ 1044551 h 1463651"/>
              <a:gd name="connsiteX2" fmla="*/ 2421731 w 8882063"/>
              <a:gd name="connsiteY2" fmla="*/ 651645 h 1463651"/>
              <a:gd name="connsiteX3" fmla="*/ 3557588 w 8882063"/>
              <a:gd name="connsiteY3" fmla="*/ 384945 h 1463651"/>
              <a:gd name="connsiteX4" fmla="*/ 4672013 w 8882063"/>
              <a:gd name="connsiteY4" fmla="*/ 194445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114425 w 8882063"/>
              <a:gd name="connsiteY1" fmla="*/ 1044551 h 1463651"/>
              <a:gd name="connsiteX2" fmla="*/ 2421731 w 8882063"/>
              <a:gd name="connsiteY2" fmla="*/ 651645 h 1463651"/>
              <a:gd name="connsiteX3" fmla="*/ 3552826 w 8882063"/>
              <a:gd name="connsiteY3" fmla="*/ 342082 h 1463651"/>
              <a:gd name="connsiteX4" fmla="*/ 4672013 w 8882063"/>
              <a:gd name="connsiteY4" fmla="*/ 194445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114425 w 8882063"/>
              <a:gd name="connsiteY1" fmla="*/ 1044551 h 1463651"/>
              <a:gd name="connsiteX2" fmla="*/ 2421731 w 8882063"/>
              <a:gd name="connsiteY2" fmla="*/ 651645 h 1463651"/>
              <a:gd name="connsiteX3" fmla="*/ 3552826 w 8882063"/>
              <a:gd name="connsiteY3" fmla="*/ 392089 h 1463651"/>
              <a:gd name="connsiteX4" fmla="*/ 4672013 w 8882063"/>
              <a:gd name="connsiteY4" fmla="*/ 194445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114425 w 8882063"/>
              <a:gd name="connsiteY1" fmla="*/ 1044551 h 1463651"/>
              <a:gd name="connsiteX2" fmla="*/ 2421731 w 8882063"/>
              <a:gd name="connsiteY2" fmla="*/ 651645 h 1463651"/>
              <a:gd name="connsiteX3" fmla="*/ 3552826 w 8882063"/>
              <a:gd name="connsiteY3" fmla="*/ 392089 h 1463651"/>
              <a:gd name="connsiteX4" fmla="*/ 4667250 w 8882063"/>
              <a:gd name="connsiteY4" fmla="*/ 130151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114425 w 8882063"/>
              <a:gd name="connsiteY1" fmla="*/ 1044551 h 1463651"/>
              <a:gd name="connsiteX2" fmla="*/ 2421731 w 8882063"/>
              <a:gd name="connsiteY2" fmla="*/ 651645 h 1463651"/>
              <a:gd name="connsiteX3" fmla="*/ 3552826 w 8882063"/>
              <a:gd name="connsiteY3" fmla="*/ 392089 h 1463651"/>
              <a:gd name="connsiteX4" fmla="*/ 4662488 w 8882063"/>
              <a:gd name="connsiteY4" fmla="*/ 201588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59706 h 1459706"/>
              <a:gd name="connsiteX1" fmla="*/ 1114425 w 8882063"/>
              <a:gd name="connsiteY1" fmla="*/ 1040606 h 1459706"/>
              <a:gd name="connsiteX2" fmla="*/ 2421731 w 8882063"/>
              <a:gd name="connsiteY2" fmla="*/ 647700 h 1459706"/>
              <a:gd name="connsiteX3" fmla="*/ 3552826 w 8882063"/>
              <a:gd name="connsiteY3" fmla="*/ 388144 h 1459706"/>
              <a:gd name="connsiteX4" fmla="*/ 4662488 w 8882063"/>
              <a:gd name="connsiteY4" fmla="*/ 197643 h 1459706"/>
              <a:gd name="connsiteX5" fmla="*/ 5719763 w 8882063"/>
              <a:gd name="connsiteY5" fmla="*/ 28575 h 1459706"/>
              <a:gd name="connsiteX6" fmla="*/ 6796088 w 8882063"/>
              <a:gd name="connsiteY6" fmla="*/ 0 h 1459706"/>
              <a:gd name="connsiteX7" fmla="*/ 7958138 w 8882063"/>
              <a:gd name="connsiteY7" fmla="*/ 9525 h 1459706"/>
              <a:gd name="connsiteX8" fmla="*/ 8882063 w 8882063"/>
              <a:gd name="connsiteY8" fmla="*/ 57150 h 1459706"/>
              <a:gd name="connsiteX0" fmla="*/ 0 w 8882063"/>
              <a:gd name="connsiteY0" fmla="*/ 1463526 h 1463526"/>
              <a:gd name="connsiteX1" fmla="*/ 1114425 w 8882063"/>
              <a:gd name="connsiteY1" fmla="*/ 1044426 h 1463526"/>
              <a:gd name="connsiteX2" fmla="*/ 2421731 w 8882063"/>
              <a:gd name="connsiteY2" fmla="*/ 651520 h 1463526"/>
              <a:gd name="connsiteX3" fmla="*/ 3552826 w 8882063"/>
              <a:gd name="connsiteY3" fmla="*/ 391964 h 1463526"/>
              <a:gd name="connsiteX4" fmla="*/ 4662488 w 8882063"/>
              <a:gd name="connsiteY4" fmla="*/ 201463 h 1463526"/>
              <a:gd name="connsiteX5" fmla="*/ 5726906 w 8882063"/>
              <a:gd name="connsiteY5" fmla="*/ 82401 h 1463526"/>
              <a:gd name="connsiteX6" fmla="*/ 6796088 w 8882063"/>
              <a:gd name="connsiteY6" fmla="*/ 3820 h 1463526"/>
              <a:gd name="connsiteX7" fmla="*/ 7958138 w 8882063"/>
              <a:gd name="connsiteY7" fmla="*/ 13345 h 1463526"/>
              <a:gd name="connsiteX8" fmla="*/ 8882063 w 8882063"/>
              <a:gd name="connsiteY8" fmla="*/ 60970 h 1463526"/>
              <a:gd name="connsiteX0" fmla="*/ 0 w 8882063"/>
              <a:gd name="connsiteY0" fmla="*/ 1462534 h 1462534"/>
              <a:gd name="connsiteX1" fmla="*/ 1114425 w 8882063"/>
              <a:gd name="connsiteY1" fmla="*/ 1043434 h 1462534"/>
              <a:gd name="connsiteX2" fmla="*/ 2421731 w 8882063"/>
              <a:gd name="connsiteY2" fmla="*/ 650528 h 1462534"/>
              <a:gd name="connsiteX3" fmla="*/ 3552826 w 8882063"/>
              <a:gd name="connsiteY3" fmla="*/ 390972 h 1462534"/>
              <a:gd name="connsiteX4" fmla="*/ 4662488 w 8882063"/>
              <a:gd name="connsiteY4" fmla="*/ 200471 h 1462534"/>
              <a:gd name="connsiteX5" fmla="*/ 5726906 w 8882063"/>
              <a:gd name="connsiteY5" fmla="*/ 81409 h 1462534"/>
              <a:gd name="connsiteX6" fmla="*/ 6807994 w 8882063"/>
              <a:gd name="connsiteY6" fmla="*/ 300484 h 1462534"/>
              <a:gd name="connsiteX7" fmla="*/ 7958138 w 8882063"/>
              <a:gd name="connsiteY7" fmla="*/ 12353 h 1462534"/>
              <a:gd name="connsiteX8" fmla="*/ 8882063 w 8882063"/>
              <a:gd name="connsiteY8" fmla="*/ 59978 h 1462534"/>
              <a:gd name="connsiteX0" fmla="*/ 0 w 8882063"/>
              <a:gd name="connsiteY0" fmla="*/ 1454930 h 1454930"/>
              <a:gd name="connsiteX1" fmla="*/ 1114425 w 8882063"/>
              <a:gd name="connsiteY1" fmla="*/ 1035830 h 1454930"/>
              <a:gd name="connsiteX2" fmla="*/ 2421731 w 8882063"/>
              <a:gd name="connsiteY2" fmla="*/ 642924 h 1454930"/>
              <a:gd name="connsiteX3" fmla="*/ 3552826 w 8882063"/>
              <a:gd name="connsiteY3" fmla="*/ 383368 h 1454930"/>
              <a:gd name="connsiteX4" fmla="*/ 4662488 w 8882063"/>
              <a:gd name="connsiteY4" fmla="*/ 192867 h 1454930"/>
              <a:gd name="connsiteX5" fmla="*/ 5726906 w 8882063"/>
              <a:gd name="connsiteY5" fmla="*/ 73805 h 1454930"/>
              <a:gd name="connsiteX6" fmla="*/ 6829425 w 8882063"/>
              <a:gd name="connsiteY6" fmla="*/ 9511 h 1454930"/>
              <a:gd name="connsiteX7" fmla="*/ 7958138 w 8882063"/>
              <a:gd name="connsiteY7" fmla="*/ 4749 h 1454930"/>
              <a:gd name="connsiteX8" fmla="*/ 8882063 w 8882063"/>
              <a:gd name="connsiteY8" fmla="*/ 52374 h 1454930"/>
              <a:gd name="connsiteX0" fmla="*/ 0 w 8882063"/>
              <a:gd name="connsiteY0" fmla="*/ 1477751 h 1477751"/>
              <a:gd name="connsiteX1" fmla="*/ 1114425 w 8882063"/>
              <a:gd name="connsiteY1" fmla="*/ 1058651 h 1477751"/>
              <a:gd name="connsiteX2" fmla="*/ 2421731 w 8882063"/>
              <a:gd name="connsiteY2" fmla="*/ 665745 h 1477751"/>
              <a:gd name="connsiteX3" fmla="*/ 3552826 w 8882063"/>
              <a:gd name="connsiteY3" fmla="*/ 406189 h 1477751"/>
              <a:gd name="connsiteX4" fmla="*/ 4662488 w 8882063"/>
              <a:gd name="connsiteY4" fmla="*/ 215688 h 1477751"/>
              <a:gd name="connsiteX5" fmla="*/ 5726906 w 8882063"/>
              <a:gd name="connsiteY5" fmla="*/ 96626 h 1477751"/>
              <a:gd name="connsiteX6" fmla="*/ 6829425 w 8882063"/>
              <a:gd name="connsiteY6" fmla="*/ 32332 h 1477751"/>
              <a:gd name="connsiteX7" fmla="*/ 7958138 w 8882063"/>
              <a:gd name="connsiteY7" fmla="*/ 1376 h 1477751"/>
              <a:gd name="connsiteX8" fmla="*/ 8882063 w 8882063"/>
              <a:gd name="connsiteY8" fmla="*/ 75195 h 1477751"/>
              <a:gd name="connsiteX0" fmla="*/ 0 w 8882063"/>
              <a:gd name="connsiteY0" fmla="*/ 1451097 h 1451097"/>
              <a:gd name="connsiteX1" fmla="*/ 1114425 w 8882063"/>
              <a:gd name="connsiteY1" fmla="*/ 1031997 h 1451097"/>
              <a:gd name="connsiteX2" fmla="*/ 2421731 w 8882063"/>
              <a:gd name="connsiteY2" fmla="*/ 639091 h 1451097"/>
              <a:gd name="connsiteX3" fmla="*/ 3552826 w 8882063"/>
              <a:gd name="connsiteY3" fmla="*/ 379535 h 1451097"/>
              <a:gd name="connsiteX4" fmla="*/ 4662488 w 8882063"/>
              <a:gd name="connsiteY4" fmla="*/ 189034 h 1451097"/>
              <a:gd name="connsiteX5" fmla="*/ 5726906 w 8882063"/>
              <a:gd name="connsiteY5" fmla="*/ 69972 h 1451097"/>
              <a:gd name="connsiteX6" fmla="*/ 6829425 w 8882063"/>
              <a:gd name="connsiteY6" fmla="*/ 5678 h 1451097"/>
              <a:gd name="connsiteX7" fmla="*/ 7958138 w 8882063"/>
              <a:gd name="connsiteY7" fmla="*/ 8060 h 1451097"/>
              <a:gd name="connsiteX8" fmla="*/ 8882063 w 8882063"/>
              <a:gd name="connsiteY8" fmla="*/ 48541 h 1451097"/>
              <a:gd name="connsiteX0" fmla="*/ 0 w 8893969"/>
              <a:gd name="connsiteY0" fmla="*/ 1451565 h 1451565"/>
              <a:gd name="connsiteX1" fmla="*/ 1114425 w 8893969"/>
              <a:gd name="connsiteY1" fmla="*/ 1032465 h 1451565"/>
              <a:gd name="connsiteX2" fmla="*/ 2421731 w 8893969"/>
              <a:gd name="connsiteY2" fmla="*/ 639559 h 1451565"/>
              <a:gd name="connsiteX3" fmla="*/ 3552826 w 8893969"/>
              <a:gd name="connsiteY3" fmla="*/ 380003 h 1451565"/>
              <a:gd name="connsiteX4" fmla="*/ 4662488 w 8893969"/>
              <a:gd name="connsiteY4" fmla="*/ 189502 h 1451565"/>
              <a:gd name="connsiteX5" fmla="*/ 5726906 w 8893969"/>
              <a:gd name="connsiteY5" fmla="*/ 70440 h 1451565"/>
              <a:gd name="connsiteX6" fmla="*/ 6829425 w 8893969"/>
              <a:gd name="connsiteY6" fmla="*/ 6146 h 1451565"/>
              <a:gd name="connsiteX7" fmla="*/ 7958138 w 8893969"/>
              <a:gd name="connsiteY7" fmla="*/ 8528 h 1451565"/>
              <a:gd name="connsiteX8" fmla="*/ 8893969 w 8893969"/>
              <a:gd name="connsiteY8" fmla="*/ 58534 h 1451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3969" h="1451565">
                <a:moveTo>
                  <a:pt x="0" y="1451565"/>
                </a:moveTo>
                <a:cubicBezTo>
                  <a:pt x="345281" y="1315040"/>
                  <a:pt x="710803" y="1167799"/>
                  <a:pt x="1114425" y="1032465"/>
                </a:cubicBezTo>
                <a:cubicBezTo>
                  <a:pt x="1518047" y="897131"/>
                  <a:pt x="2015331" y="748303"/>
                  <a:pt x="2421731" y="639559"/>
                </a:cubicBezTo>
                <a:cubicBezTo>
                  <a:pt x="2828131" y="530815"/>
                  <a:pt x="3179367" y="455012"/>
                  <a:pt x="3552826" y="380003"/>
                </a:cubicBezTo>
                <a:cubicBezTo>
                  <a:pt x="3926285" y="304994"/>
                  <a:pt x="4300141" y="241096"/>
                  <a:pt x="4662488" y="189502"/>
                </a:cubicBezTo>
                <a:cubicBezTo>
                  <a:pt x="5024835" y="137908"/>
                  <a:pt x="5365750" y="100999"/>
                  <a:pt x="5726906" y="70440"/>
                </a:cubicBezTo>
                <a:cubicBezTo>
                  <a:pt x="6088062" y="39881"/>
                  <a:pt x="6457553" y="16465"/>
                  <a:pt x="6829425" y="6146"/>
                </a:cubicBezTo>
                <a:cubicBezTo>
                  <a:pt x="7201297" y="-4173"/>
                  <a:pt x="7614047" y="-203"/>
                  <a:pt x="7958138" y="8528"/>
                </a:cubicBezTo>
                <a:cubicBezTo>
                  <a:pt x="8302229" y="17259"/>
                  <a:pt x="8605837" y="39484"/>
                  <a:pt x="8893969" y="58534"/>
                </a:cubicBezTo>
              </a:path>
            </a:pathLst>
          </a:custGeom>
          <a:noFill/>
          <a:ln w="19050" cap="flat" cmpd="sng" algn="ctr">
            <a:solidFill>
              <a:srgbClr val="B3FFB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B3FFB3"/>
              </a:solidFill>
              <a:effectLst/>
              <a:latin typeface="Times New Roman" pitchFamily="18" charset="0"/>
            </a:endParaRPr>
          </a:p>
        </p:txBody>
      </p:sp>
      <p:cxnSp>
        <p:nvCxnSpPr>
          <p:cNvPr id="241" name="Straight Connector 240"/>
          <p:cNvCxnSpPr/>
          <p:nvPr/>
        </p:nvCxnSpPr>
        <p:spPr>
          <a:xfrm flipV="1">
            <a:off x="1806222" y="5238045"/>
            <a:ext cx="338667" cy="349955"/>
          </a:xfrm>
          <a:prstGeom prst="line">
            <a:avLst/>
          </a:prstGeom>
          <a:ln>
            <a:solidFill>
              <a:srgbClr val="FFCC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242" name="TextBox 241"/>
          <p:cNvSpPr txBox="1"/>
          <p:nvPr/>
        </p:nvSpPr>
        <p:spPr>
          <a:xfrm>
            <a:off x="2066598" y="5256656"/>
            <a:ext cx="974050" cy="461665"/>
          </a:xfrm>
          <a:prstGeom prst="rect">
            <a:avLst/>
          </a:prstGeom>
          <a:noFill/>
        </p:spPr>
        <p:txBody>
          <a:bodyPr wrap="square" rtlCol="0">
            <a:spAutoFit/>
          </a:bodyPr>
          <a:lstStyle/>
          <a:p>
            <a:pPr algn="ctr"/>
            <a:r>
              <a:rPr lang="en-US" sz="1200" cap="small" dirty="0" smtClean="0">
                <a:solidFill>
                  <a:srgbClr val="FFCC00"/>
                </a:solidFill>
                <a:latin typeface="+mn-lt"/>
              </a:rPr>
              <a:t>Sun moves  ~1°/day</a:t>
            </a:r>
            <a:endParaRPr lang="en-US" sz="1200" cap="small" dirty="0">
              <a:solidFill>
                <a:srgbClr val="FFCC00"/>
              </a:solidFill>
              <a:latin typeface="+mn-lt"/>
            </a:endParaRPr>
          </a:p>
        </p:txBody>
      </p:sp>
      <p:sp>
        <p:nvSpPr>
          <p:cNvPr id="218" name="4-Point Star 217"/>
          <p:cNvSpPr/>
          <p:nvPr/>
        </p:nvSpPr>
        <p:spPr>
          <a:xfrm>
            <a:off x="7824446" y="1766342"/>
            <a:ext cx="274320" cy="274320"/>
          </a:xfrm>
          <a:prstGeom prst="star4">
            <a:avLst/>
          </a:pr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4-Point Star 213"/>
          <p:cNvSpPr/>
          <p:nvPr/>
        </p:nvSpPr>
        <p:spPr>
          <a:xfrm>
            <a:off x="3275012" y="3905250"/>
            <a:ext cx="274320" cy="274320"/>
          </a:xfrm>
          <a:prstGeom prst="star4">
            <a:avLst/>
          </a:prstGeom>
          <a:noFill/>
          <a:ln w="1905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TextBox 243"/>
          <p:cNvSpPr txBox="1"/>
          <p:nvPr/>
        </p:nvSpPr>
        <p:spPr>
          <a:xfrm>
            <a:off x="7276552" y="4359957"/>
            <a:ext cx="910163" cy="276999"/>
          </a:xfrm>
          <a:prstGeom prst="rect">
            <a:avLst/>
          </a:prstGeom>
          <a:noFill/>
        </p:spPr>
        <p:txBody>
          <a:bodyPr wrap="square" rtlCol="0">
            <a:spAutoFit/>
          </a:bodyPr>
          <a:lstStyle/>
          <a:p>
            <a:pPr algn="l"/>
            <a:r>
              <a:rPr lang="en-US" sz="1200" dirty="0" smtClean="0">
                <a:solidFill>
                  <a:srgbClr val="FFFFFF"/>
                </a:solidFill>
                <a:latin typeface="+mn-lt"/>
              </a:rPr>
              <a:t>Sirius</a:t>
            </a:r>
            <a:endParaRPr lang="en-US" sz="1200" dirty="0">
              <a:solidFill>
                <a:srgbClr val="FFFFFF"/>
              </a:solidFill>
              <a:latin typeface="+mn-lt"/>
            </a:endParaRPr>
          </a:p>
        </p:txBody>
      </p:sp>
      <p:sp>
        <p:nvSpPr>
          <p:cNvPr id="245" name="TextBox 244"/>
          <p:cNvSpPr txBox="1"/>
          <p:nvPr/>
        </p:nvSpPr>
        <p:spPr>
          <a:xfrm>
            <a:off x="7200900" y="2940732"/>
            <a:ext cx="966765" cy="276999"/>
          </a:xfrm>
          <a:prstGeom prst="rect">
            <a:avLst/>
          </a:prstGeom>
          <a:noFill/>
        </p:spPr>
        <p:txBody>
          <a:bodyPr wrap="square" rtlCol="0">
            <a:spAutoFit/>
          </a:bodyPr>
          <a:lstStyle/>
          <a:p>
            <a:pPr algn="r"/>
            <a:r>
              <a:rPr lang="en-US" sz="1200" dirty="0" smtClean="0">
                <a:solidFill>
                  <a:srgbClr val="FFFFFF"/>
                </a:solidFill>
                <a:latin typeface="+mn-lt"/>
              </a:rPr>
              <a:t>Betelgeuse</a:t>
            </a:r>
            <a:endParaRPr lang="en-US" sz="1200" dirty="0">
              <a:solidFill>
                <a:srgbClr val="FFFFFF"/>
              </a:solidFill>
              <a:latin typeface="+mn-lt"/>
            </a:endParaRPr>
          </a:p>
        </p:txBody>
      </p:sp>
      <p:sp>
        <p:nvSpPr>
          <p:cNvPr id="246" name="TextBox 245"/>
          <p:cNvSpPr txBox="1"/>
          <p:nvPr/>
        </p:nvSpPr>
        <p:spPr>
          <a:xfrm>
            <a:off x="5572125" y="1873932"/>
            <a:ext cx="700065" cy="276999"/>
          </a:xfrm>
          <a:prstGeom prst="rect">
            <a:avLst/>
          </a:prstGeom>
          <a:noFill/>
        </p:spPr>
        <p:txBody>
          <a:bodyPr wrap="square" rtlCol="0">
            <a:spAutoFit/>
          </a:bodyPr>
          <a:lstStyle/>
          <a:p>
            <a:pPr algn="r"/>
            <a:r>
              <a:rPr lang="en-US" sz="1200" dirty="0" smtClean="0">
                <a:solidFill>
                  <a:srgbClr val="FFFFFF"/>
                </a:solidFill>
                <a:latin typeface="+mn-lt"/>
              </a:rPr>
              <a:t>Pollux</a:t>
            </a:r>
            <a:endParaRPr lang="en-US" sz="1200" dirty="0">
              <a:solidFill>
                <a:srgbClr val="FFFFFF"/>
              </a:solidFill>
              <a:latin typeface="+mn-lt"/>
            </a:endParaRPr>
          </a:p>
        </p:txBody>
      </p:sp>
      <p:sp>
        <p:nvSpPr>
          <p:cNvPr id="247" name="TextBox 246"/>
          <p:cNvSpPr txBox="1"/>
          <p:nvPr/>
        </p:nvSpPr>
        <p:spPr>
          <a:xfrm>
            <a:off x="5667375" y="1597707"/>
            <a:ext cx="700065" cy="276999"/>
          </a:xfrm>
          <a:prstGeom prst="rect">
            <a:avLst/>
          </a:prstGeom>
          <a:noFill/>
        </p:spPr>
        <p:txBody>
          <a:bodyPr wrap="square" rtlCol="0">
            <a:spAutoFit/>
          </a:bodyPr>
          <a:lstStyle/>
          <a:p>
            <a:pPr algn="r"/>
            <a:r>
              <a:rPr lang="en-US" sz="1200" dirty="0" smtClean="0">
                <a:solidFill>
                  <a:srgbClr val="FFFFFF"/>
                </a:solidFill>
                <a:latin typeface="+mn-lt"/>
              </a:rPr>
              <a:t>Castor</a:t>
            </a:r>
            <a:endParaRPr lang="en-US" sz="1200" dirty="0">
              <a:solidFill>
                <a:srgbClr val="FFFFFF"/>
              </a:solidFill>
              <a:latin typeface="+mn-lt"/>
            </a:endParaRPr>
          </a:p>
        </p:txBody>
      </p:sp>
      <p:cxnSp>
        <p:nvCxnSpPr>
          <p:cNvPr id="250" name="Straight Connector 249"/>
          <p:cNvCxnSpPr/>
          <p:nvPr/>
        </p:nvCxnSpPr>
        <p:spPr bwMode="auto">
          <a:xfrm flipH="1">
            <a:off x="6605847" y="3181004"/>
            <a:ext cx="83129" cy="9975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54" name="Freeform 253"/>
          <p:cNvSpPr/>
          <p:nvPr/>
        </p:nvSpPr>
        <p:spPr bwMode="auto">
          <a:xfrm>
            <a:off x="2166939" y="4632533"/>
            <a:ext cx="342900" cy="51375"/>
          </a:xfrm>
          <a:custGeom>
            <a:avLst/>
            <a:gdLst>
              <a:gd name="connsiteX0" fmla="*/ 0 w 359568"/>
              <a:gd name="connsiteY0" fmla="*/ 2978 h 34082"/>
              <a:gd name="connsiteX1" fmla="*/ 150018 w 359568"/>
              <a:gd name="connsiteY1" fmla="*/ 2978 h 34082"/>
              <a:gd name="connsiteX2" fmla="*/ 90487 w 359568"/>
              <a:gd name="connsiteY2" fmla="*/ 33935 h 34082"/>
              <a:gd name="connsiteX3" fmla="*/ 359568 w 359568"/>
              <a:gd name="connsiteY3" fmla="*/ 12503 h 34082"/>
              <a:gd name="connsiteX0" fmla="*/ 0 w 361950"/>
              <a:gd name="connsiteY0" fmla="*/ 2978 h 36455"/>
              <a:gd name="connsiteX1" fmla="*/ 150018 w 361950"/>
              <a:gd name="connsiteY1" fmla="*/ 2978 h 36455"/>
              <a:gd name="connsiteX2" fmla="*/ 90487 w 361950"/>
              <a:gd name="connsiteY2" fmla="*/ 33935 h 36455"/>
              <a:gd name="connsiteX3" fmla="*/ 361950 w 361950"/>
              <a:gd name="connsiteY3" fmla="*/ 26791 h 36455"/>
              <a:gd name="connsiteX0" fmla="*/ 0 w 359568"/>
              <a:gd name="connsiteY0" fmla="*/ 2978 h 34374"/>
              <a:gd name="connsiteX1" fmla="*/ 150018 w 359568"/>
              <a:gd name="connsiteY1" fmla="*/ 2978 h 34374"/>
              <a:gd name="connsiteX2" fmla="*/ 90487 w 359568"/>
              <a:gd name="connsiteY2" fmla="*/ 33935 h 34374"/>
              <a:gd name="connsiteX3" fmla="*/ 359568 w 359568"/>
              <a:gd name="connsiteY3" fmla="*/ 17266 h 34374"/>
              <a:gd name="connsiteX0" fmla="*/ 0 w 359568"/>
              <a:gd name="connsiteY0" fmla="*/ 79 h 64961"/>
              <a:gd name="connsiteX1" fmla="*/ 178593 w 359568"/>
              <a:gd name="connsiteY1" fmla="*/ 64372 h 64961"/>
              <a:gd name="connsiteX2" fmla="*/ 90487 w 359568"/>
              <a:gd name="connsiteY2" fmla="*/ 31036 h 64961"/>
              <a:gd name="connsiteX3" fmla="*/ 359568 w 359568"/>
              <a:gd name="connsiteY3" fmla="*/ 14367 h 64961"/>
              <a:gd name="connsiteX0" fmla="*/ 0 w 345281"/>
              <a:gd name="connsiteY0" fmla="*/ 42862 h 50850"/>
              <a:gd name="connsiteX1" fmla="*/ 164306 w 345281"/>
              <a:gd name="connsiteY1" fmla="*/ 50005 h 50850"/>
              <a:gd name="connsiteX2" fmla="*/ 76200 w 345281"/>
              <a:gd name="connsiteY2" fmla="*/ 16669 h 50850"/>
              <a:gd name="connsiteX3" fmla="*/ 345281 w 345281"/>
              <a:gd name="connsiteY3" fmla="*/ 0 h 50850"/>
              <a:gd name="connsiteX0" fmla="*/ 0 w 345281"/>
              <a:gd name="connsiteY0" fmla="*/ 58476 h 68286"/>
              <a:gd name="connsiteX1" fmla="*/ 164306 w 345281"/>
              <a:gd name="connsiteY1" fmla="*/ 65619 h 68286"/>
              <a:gd name="connsiteX2" fmla="*/ 80962 w 345281"/>
              <a:gd name="connsiteY2" fmla="*/ 1326 h 68286"/>
              <a:gd name="connsiteX3" fmla="*/ 345281 w 345281"/>
              <a:gd name="connsiteY3" fmla="*/ 15614 h 68286"/>
              <a:gd name="connsiteX0" fmla="*/ 0 w 354806"/>
              <a:gd name="connsiteY0" fmla="*/ 58673 h 68483"/>
              <a:gd name="connsiteX1" fmla="*/ 164306 w 354806"/>
              <a:gd name="connsiteY1" fmla="*/ 65816 h 68483"/>
              <a:gd name="connsiteX2" fmla="*/ 80962 w 354806"/>
              <a:gd name="connsiteY2" fmla="*/ 1523 h 68483"/>
              <a:gd name="connsiteX3" fmla="*/ 354806 w 354806"/>
              <a:gd name="connsiteY3" fmla="*/ 13430 h 68483"/>
              <a:gd name="connsiteX0" fmla="*/ 0 w 354806"/>
              <a:gd name="connsiteY0" fmla="*/ 57956 h 57956"/>
              <a:gd name="connsiteX1" fmla="*/ 169069 w 354806"/>
              <a:gd name="connsiteY1" fmla="*/ 48430 h 57956"/>
              <a:gd name="connsiteX2" fmla="*/ 80962 w 354806"/>
              <a:gd name="connsiteY2" fmla="*/ 806 h 57956"/>
              <a:gd name="connsiteX3" fmla="*/ 354806 w 354806"/>
              <a:gd name="connsiteY3" fmla="*/ 12713 h 57956"/>
              <a:gd name="connsiteX0" fmla="*/ 0 w 354806"/>
              <a:gd name="connsiteY0" fmla="*/ 57956 h 57956"/>
              <a:gd name="connsiteX1" fmla="*/ 169069 w 354806"/>
              <a:gd name="connsiteY1" fmla="*/ 48430 h 57956"/>
              <a:gd name="connsiteX2" fmla="*/ 80962 w 354806"/>
              <a:gd name="connsiteY2" fmla="*/ 806 h 57956"/>
              <a:gd name="connsiteX3" fmla="*/ 354806 w 354806"/>
              <a:gd name="connsiteY3" fmla="*/ 12713 h 57956"/>
              <a:gd name="connsiteX0" fmla="*/ 0 w 352425"/>
              <a:gd name="connsiteY0" fmla="*/ 58533 h 58533"/>
              <a:gd name="connsiteX1" fmla="*/ 169069 w 352425"/>
              <a:gd name="connsiteY1" fmla="*/ 49007 h 58533"/>
              <a:gd name="connsiteX2" fmla="*/ 80962 w 352425"/>
              <a:gd name="connsiteY2" fmla="*/ 1383 h 58533"/>
              <a:gd name="connsiteX3" fmla="*/ 352425 w 352425"/>
              <a:gd name="connsiteY3" fmla="*/ 6146 h 58533"/>
              <a:gd name="connsiteX0" fmla="*/ 0 w 352425"/>
              <a:gd name="connsiteY0" fmla="*/ 59823 h 59823"/>
              <a:gd name="connsiteX1" fmla="*/ 169069 w 352425"/>
              <a:gd name="connsiteY1" fmla="*/ 50297 h 59823"/>
              <a:gd name="connsiteX2" fmla="*/ 80962 w 352425"/>
              <a:gd name="connsiteY2" fmla="*/ 2673 h 59823"/>
              <a:gd name="connsiteX3" fmla="*/ 352425 w 352425"/>
              <a:gd name="connsiteY3" fmla="*/ 7436 h 59823"/>
              <a:gd name="connsiteX0" fmla="*/ 0 w 352425"/>
              <a:gd name="connsiteY0" fmla="*/ 58529 h 58529"/>
              <a:gd name="connsiteX1" fmla="*/ 169069 w 352425"/>
              <a:gd name="connsiteY1" fmla="*/ 49003 h 58529"/>
              <a:gd name="connsiteX2" fmla="*/ 80962 w 352425"/>
              <a:gd name="connsiteY2" fmla="*/ 1379 h 58529"/>
              <a:gd name="connsiteX3" fmla="*/ 352425 w 352425"/>
              <a:gd name="connsiteY3" fmla="*/ 13286 h 58529"/>
              <a:gd name="connsiteX0" fmla="*/ 0 w 342900"/>
              <a:gd name="connsiteY0" fmla="*/ 41861 h 50639"/>
              <a:gd name="connsiteX1" fmla="*/ 159544 w 342900"/>
              <a:gd name="connsiteY1" fmla="*/ 49003 h 50639"/>
              <a:gd name="connsiteX2" fmla="*/ 71437 w 342900"/>
              <a:gd name="connsiteY2" fmla="*/ 1379 h 50639"/>
              <a:gd name="connsiteX3" fmla="*/ 342900 w 342900"/>
              <a:gd name="connsiteY3" fmla="*/ 13286 h 50639"/>
              <a:gd name="connsiteX0" fmla="*/ 0 w 342900"/>
              <a:gd name="connsiteY0" fmla="*/ 41861 h 51375"/>
              <a:gd name="connsiteX1" fmla="*/ 159544 w 342900"/>
              <a:gd name="connsiteY1" fmla="*/ 49003 h 51375"/>
              <a:gd name="connsiteX2" fmla="*/ 71437 w 342900"/>
              <a:gd name="connsiteY2" fmla="*/ 1379 h 51375"/>
              <a:gd name="connsiteX3" fmla="*/ 342900 w 342900"/>
              <a:gd name="connsiteY3" fmla="*/ 13286 h 51375"/>
            </a:gdLst>
            <a:ahLst/>
            <a:cxnLst>
              <a:cxn ang="0">
                <a:pos x="connsiteX0" y="connsiteY0"/>
              </a:cxn>
              <a:cxn ang="0">
                <a:pos x="connsiteX1" y="connsiteY1"/>
              </a:cxn>
              <a:cxn ang="0">
                <a:pos x="connsiteX2" y="connsiteY2"/>
              </a:cxn>
              <a:cxn ang="0">
                <a:pos x="connsiteX3" y="connsiteY3"/>
              </a:cxn>
            </a:cxnLst>
            <a:rect l="l" t="t" r="r" b="b"/>
            <a:pathLst>
              <a:path w="342900" h="51375">
                <a:moveTo>
                  <a:pt x="0" y="41861"/>
                </a:moveTo>
                <a:cubicBezTo>
                  <a:pt x="67468" y="46424"/>
                  <a:pt x="147638" y="55750"/>
                  <a:pt x="159544" y="49003"/>
                </a:cubicBezTo>
                <a:cubicBezTo>
                  <a:pt x="171450" y="42256"/>
                  <a:pt x="40878" y="7332"/>
                  <a:pt x="71437" y="1379"/>
                </a:cubicBezTo>
                <a:cubicBezTo>
                  <a:pt x="101996" y="-4574"/>
                  <a:pt x="213916" y="10508"/>
                  <a:pt x="342900" y="13286"/>
                </a:cubicBezTo>
              </a:path>
            </a:pathLst>
          </a:custGeom>
          <a:noFill/>
          <a:ln w="9525" cap="flat" cmpd="sng" algn="ctr">
            <a:solidFill>
              <a:srgbClr val="FFFF66"/>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58" name="Freeform 257"/>
          <p:cNvSpPr/>
          <p:nvPr/>
        </p:nvSpPr>
        <p:spPr bwMode="auto">
          <a:xfrm>
            <a:off x="2720622" y="2195577"/>
            <a:ext cx="794770" cy="412156"/>
          </a:xfrm>
          <a:custGeom>
            <a:avLst/>
            <a:gdLst>
              <a:gd name="connsiteX0" fmla="*/ 812800 w 812800"/>
              <a:gd name="connsiteY0" fmla="*/ 0 h 383822"/>
              <a:gd name="connsiteX1" fmla="*/ 428978 w 812800"/>
              <a:gd name="connsiteY1" fmla="*/ 124178 h 383822"/>
              <a:gd name="connsiteX2" fmla="*/ 587022 w 812800"/>
              <a:gd name="connsiteY2" fmla="*/ 124178 h 383822"/>
              <a:gd name="connsiteX3" fmla="*/ 0 w 812800"/>
              <a:gd name="connsiteY3" fmla="*/ 383822 h 383822"/>
              <a:gd name="connsiteX0" fmla="*/ 846285 w 846285"/>
              <a:gd name="connsiteY0" fmla="*/ 0 h 425035"/>
              <a:gd name="connsiteX1" fmla="*/ 428978 w 846285"/>
              <a:gd name="connsiteY1" fmla="*/ 165391 h 425035"/>
              <a:gd name="connsiteX2" fmla="*/ 587022 w 846285"/>
              <a:gd name="connsiteY2" fmla="*/ 165391 h 425035"/>
              <a:gd name="connsiteX3" fmla="*/ 0 w 846285"/>
              <a:gd name="connsiteY3" fmla="*/ 425035 h 425035"/>
              <a:gd name="connsiteX0" fmla="*/ 846285 w 846285"/>
              <a:gd name="connsiteY0" fmla="*/ 0 h 425035"/>
              <a:gd name="connsiteX1" fmla="*/ 521706 w 846285"/>
              <a:gd name="connsiteY1" fmla="*/ 299331 h 425035"/>
              <a:gd name="connsiteX2" fmla="*/ 587022 w 846285"/>
              <a:gd name="connsiteY2" fmla="*/ 165391 h 425035"/>
              <a:gd name="connsiteX3" fmla="*/ 0 w 846285"/>
              <a:gd name="connsiteY3" fmla="*/ 425035 h 425035"/>
              <a:gd name="connsiteX0" fmla="*/ 846285 w 846285"/>
              <a:gd name="connsiteY0" fmla="*/ 0 h 425035"/>
              <a:gd name="connsiteX1" fmla="*/ 521706 w 846285"/>
              <a:gd name="connsiteY1" fmla="*/ 299331 h 425035"/>
              <a:gd name="connsiteX2" fmla="*/ 538083 w 846285"/>
              <a:gd name="connsiteY2" fmla="*/ 103573 h 425035"/>
              <a:gd name="connsiteX3" fmla="*/ 0 w 846285"/>
              <a:gd name="connsiteY3" fmla="*/ 425035 h 425035"/>
              <a:gd name="connsiteX0" fmla="*/ 846285 w 846285"/>
              <a:gd name="connsiteY0" fmla="*/ 0 h 425035"/>
              <a:gd name="connsiteX1" fmla="*/ 521706 w 846285"/>
              <a:gd name="connsiteY1" fmla="*/ 299331 h 425035"/>
              <a:gd name="connsiteX2" fmla="*/ 538083 w 846285"/>
              <a:gd name="connsiteY2" fmla="*/ 103573 h 425035"/>
              <a:gd name="connsiteX3" fmla="*/ 0 w 846285"/>
              <a:gd name="connsiteY3" fmla="*/ 425035 h 425035"/>
              <a:gd name="connsiteX0" fmla="*/ 846285 w 846285"/>
              <a:gd name="connsiteY0" fmla="*/ 0 h 425035"/>
              <a:gd name="connsiteX1" fmla="*/ 454736 w 846285"/>
              <a:gd name="connsiteY1" fmla="*/ 247815 h 425035"/>
              <a:gd name="connsiteX2" fmla="*/ 538083 w 846285"/>
              <a:gd name="connsiteY2" fmla="*/ 103573 h 425035"/>
              <a:gd name="connsiteX3" fmla="*/ 0 w 846285"/>
              <a:gd name="connsiteY3" fmla="*/ 425035 h 425035"/>
              <a:gd name="connsiteX0" fmla="*/ 846285 w 846285"/>
              <a:gd name="connsiteY0" fmla="*/ 0 h 425035"/>
              <a:gd name="connsiteX1" fmla="*/ 454736 w 846285"/>
              <a:gd name="connsiteY1" fmla="*/ 247815 h 425035"/>
              <a:gd name="connsiteX2" fmla="*/ 538083 w 846285"/>
              <a:gd name="connsiteY2" fmla="*/ 103573 h 425035"/>
              <a:gd name="connsiteX3" fmla="*/ 0 w 846285"/>
              <a:gd name="connsiteY3" fmla="*/ 425035 h 425035"/>
              <a:gd name="connsiteX0" fmla="*/ 794770 w 794770"/>
              <a:gd name="connsiteY0" fmla="*/ 0 h 412156"/>
              <a:gd name="connsiteX1" fmla="*/ 454736 w 794770"/>
              <a:gd name="connsiteY1" fmla="*/ 234936 h 412156"/>
              <a:gd name="connsiteX2" fmla="*/ 538083 w 794770"/>
              <a:gd name="connsiteY2" fmla="*/ 90694 h 412156"/>
              <a:gd name="connsiteX3" fmla="*/ 0 w 794770"/>
              <a:gd name="connsiteY3" fmla="*/ 412156 h 412156"/>
              <a:gd name="connsiteX0" fmla="*/ 794770 w 794770"/>
              <a:gd name="connsiteY0" fmla="*/ 0 h 412156"/>
              <a:gd name="connsiteX1" fmla="*/ 454736 w 794770"/>
              <a:gd name="connsiteY1" fmla="*/ 234936 h 412156"/>
              <a:gd name="connsiteX2" fmla="*/ 538083 w 794770"/>
              <a:gd name="connsiteY2" fmla="*/ 75239 h 412156"/>
              <a:gd name="connsiteX3" fmla="*/ 0 w 794770"/>
              <a:gd name="connsiteY3" fmla="*/ 412156 h 412156"/>
              <a:gd name="connsiteX0" fmla="*/ 794770 w 794770"/>
              <a:gd name="connsiteY0" fmla="*/ 0 h 412156"/>
              <a:gd name="connsiteX1" fmla="*/ 454736 w 794770"/>
              <a:gd name="connsiteY1" fmla="*/ 234936 h 412156"/>
              <a:gd name="connsiteX2" fmla="*/ 538083 w 794770"/>
              <a:gd name="connsiteY2" fmla="*/ 75239 h 412156"/>
              <a:gd name="connsiteX3" fmla="*/ 0 w 794770"/>
              <a:gd name="connsiteY3" fmla="*/ 412156 h 412156"/>
              <a:gd name="connsiteX0" fmla="*/ 794770 w 794770"/>
              <a:gd name="connsiteY0" fmla="*/ 0 h 412156"/>
              <a:gd name="connsiteX1" fmla="*/ 434130 w 794770"/>
              <a:gd name="connsiteY1" fmla="*/ 211754 h 412156"/>
              <a:gd name="connsiteX2" fmla="*/ 538083 w 794770"/>
              <a:gd name="connsiteY2" fmla="*/ 75239 h 412156"/>
              <a:gd name="connsiteX3" fmla="*/ 0 w 794770"/>
              <a:gd name="connsiteY3" fmla="*/ 412156 h 412156"/>
              <a:gd name="connsiteX0" fmla="*/ 794770 w 794770"/>
              <a:gd name="connsiteY0" fmla="*/ 0 h 412156"/>
              <a:gd name="connsiteX1" fmla="*/ 434130 w 794770"/>
              <a:gd name="connsiteY1" fmla="*/ 211754 h 412156"/>
              <a:gd name="connsiteX2" fmla="*/ 538083 w 794770"/>
              <a:gd name="connsiteY2" fmla="*/ 75239 h 412156"/>
              <a:gd name="connsiteX3" fmla="*/ 0 w 794770"/>
              <a:gd name="connsiteY3" fmla="*/ 412156 h 412156"/>
              <a:gd name="connsiteX0" fmla="*/ 794770 w 794770"/>
              <a:gd name="connsiteY0" fmla="*/ 0 h 412156"/>
              <a:gd name="connsiteX1" fmla="*/ 434130 w 794770"/>
              <a:gd name="connsiteY1" fmla="*/ 211754 h 412156"/>
              <a:gd name="connsiteX2" fmla="*/ 538083 w 794770"/>
              <a:gd name="connsiteY2" fmla="*/ 75239 h 412156"/>
              <a:gd name="connsiteX3" fmla="*/ 0 w 794770"/>
              <a:gd name="connsiteY3" fmla="*/ 412156 h 412156"/>
              <a:gd name="connsiteX0" fmla="*/ 794770 w 794770"/>
              <a:gd name="connsiteY0" fmla="*/ 0 h 412156"/>
              <a:gd name="connsiteX1" fmla="*/ 434130 w 794770"/>
              <a:gd name="connsiteY1" fmla="*/ 211754 h 412156"/>
              <a:gd name="connsiteX2" fmla="*/ 538083 w 794770"/>
              <a:gd name="connsiteY2" fmla="*/ 75239 h 412156"/>
              <a:gd name="connsiteX3" fmla="*/ 0 w 794770"/>
              <a:gd name="connsiteY3" fmla="*/ 412156 h 412156"/>
            </a:gdLst>
            <a:ahLst/>
            <a:cxnLst>
              <a:cxn ang="0">
                <a:pos x="connsiteX0" y="connsiteY0"/>
              </a:cxn>
              <a:cxn ang="0">
                <a:pos x="connsiteX1" y="connsiteY1"/>
              </a:cxn>
              <a:cxn ang="0">
                <a:pos x="connsiteX2" y="connsiteY2"/>
              </a:cxn>
              <a:cxn ang="0">
                <a:pos x="connsiteX3" y="connsiteY3"/>
              </a:cxn>
            </a:cxnLst>
            <a:rect l="l" t="t" r="r" b="b"/>
            <a:pathLst>
              <a:path w="794770" h="412156">
                <a:moveTo>
                  <a:pt x="794770" y="0"/>
                </a:moveTo>
                <a:cubicBezTo>
                  <a:pt x="657733" y="85226"/>
                  <a:pt x="502668" y="191486"/>
                  <a:pt x="434130" y="211754"/>
                </a:cubicBezTo>
                <a:cubicBezTo>
                  <a:pt x="365592" y="232022"/>
                  <a:pt x="618165" y="52142"/>
                  <a:pt x="538083" y="75239"/>
                </a:cubicBezTo>
                <a:cubicBezTo>
                  <a:pt x="458001" y="98336"/>
                  <a:pt x="265491" y="244728"/>
                  <a:pt x="0" y="412156"/>
                </a:cubicBezTo>
              </a:path>
            </a:pathLst>
          </a:custGeom>
          <a:noFill/>
          <a:ln w="9525"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20" name="TextBox 119"/>
          <p:cNvSpPr txBox="1"/>
          <p:nvPr/>
        </p:nvSpPr>
        <p:spPr>
          <a:xfrm>
            <a:off x="5777265" y="3170124"/>
            <a:ext cx="910163" cy="276999"/>
          </a:xfrm>
          <a:prstGeom prst="rect">
            <a:avLst/>
          </a:prstGeom>
          <a:noFill/>
        </p:spPr>
        <p:txBody>
          <a:bodyPr wrap="square" rtlCol="0">
            <a:spAutoFit/>
          </a:bodyPr>
          <a:lstStyle/>
          <a:p>
            <a:r>
              <a:rPr lang="en-US" sz="1200" dirty="0" smtClean="0">
                <a:solidFill>
                  <a:srgbClr val="FFFFFF"/>
                </a:solidFill>
                <a:latin typeface="+mn-lt"/>
              </a:rPr>
              <a:t>Procyon</a:t>
            </a:r>
            <a:endParaRPr lang="en-US" sz="1200" dirty="0">
              <a:solidFill>
                <a:srgbClr val="FFFFFF"/>
              </a:solidFill>
              <a:latin typeface="+mn-lt"/>
            </a:endParaRPr>
          </a:p>
        </p:txBody>
      </p:sp>
      <p:sp>
        <p:nvSpPr>
          <p:cNvPr id="121" name="TextBox 120"/>
          <p:cNvSpPr txBox="1"/>
          <p:nvPr/>
        </p:nvSpPr>
        <p:spPr>
          <a:xfrm>
            <a:off x="6521030" y="3205944"/>
            <a:ext cx="1399811" cy="276999"/>
          </a:xfrm>
          <a:prstGeom prst="rect">
            <a:avLst/>
          </a:prstGeom>
          <a:noFill/>
        </p:spPr>
        <p:txBody>
          <a:bodyPr wrap="square" rtlCol="0">
            <a:spAutoFit/>
          </a:bodyPr>
          <a:lstStyle/>
          <a:p>
            <a:pPr algn="ctr"/>
            <a:r>
              <a:rPr lang="en-US" sz="1200" cap="all" dirty="0" err="1" smtClean="0">
                <a:solidFill>
                  <a:srgbClr val="FFFFFF"/>
                </a:solidFill>
                <a:latin typeface="+mn-lt"/>
              </a:rPr>
              <a:t>Canis</a:t>
            </a:r>
            <a:r>
              <a:rPr lang="en-US" sz="1200" cap="all" dirty="0" smtClean="0">
                <a:solidFill>
                  <a:srgbClr val="FFFFFF"/>
                </a:solidFill>
                <a:latin typeface="+mn-lt"/>
              </a:rPr>
              <a:t> </a:t>
            </a:r>
            <a:r>
              <a:rPr lang="en-US" sz="1200" cap="all" dirty="0" err="1" smtClean="0">
                <a:solidFill>
                  <a:srgbClr val="FFFFFF"/>
                </a:solidFill>
                <a:latin typeface="+mn-lt"/>
              </a:rPr>
              <a:t>MINor</a:t>
            </a:r>
            <a:endParaRPr lang="en-US" sz="1200" cap="all" dirty="0">
              <a:solidFill>
                <a:srgbClr val="FFFFFF"/>
              </a:solidFill>
              <a:latin typeface="+mn-lt"/>
            </a:endParaRPr>
          </a:p>
        </p:txBody>
      </p:sp>
    </p:spTree>
    <p:extLst>
      <p:ext uri="{BB962C8B-B14F-4D97-AF65-F5344CB8AC3E}">
        <p14:creationId xmlns:p14="http://schemas.microsoft.com/office/powerpoint/2010/main" val="3247097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225"/>
                                        </p:tgtEl>
                                        <p:attrNameLst>
                                          <p:attrName>style.visibility</p:attrName>
                                        </p:attrNameLst>
                                      </p:cBhvr>
                                      <p:to>
                                        <p:strVal val="visible"/>
                                      </p:to>
                                    </p:set>
                                    <p:animScale>
                                      <p:cBhvr>
                                        <p:cTn id="7" dur="1000" decel="50000" fill="hold">
                                          <p:stCondLst>
                                            <p:cond delay="0"/>
                                          </p:stCondLst>
                                        </p:cTn>
                                        <p:tgtEl>
                                          <p:spTgt spid="22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25"/>
                                        </p:tgtEl>
                                        <p:attrNameLst>
                                          <p:attrName>ppt_x</p:attrName>
                                          <p:attrName>ppt_y</p:attrName>
                                        </p:attrNameLst>
                                      </p:cBhvr>
                                    </p:animMotion>
                                    <p:animEffect transition="in" filter="fade">
                                      <p:cBhvr>
                                        <p:cTn id="9" dur="1000"/>
                                        <p:tgtEl>
                                          <p:spTgt spid="225"/>
                                        </p:tgtEl>
                                      </p:cBhvr>
                                    </p:animEffect>
                                  </p:childTnLst>
                                </p:cTn>
                              </p:par>
                            </p:childTnLst>
                          </p:cTn>
                        </p:par>
                        <p:par>
                          <p:cTn id="10" fill="hold">
                            <p:stCondLst>
                              <p:cond delay="1000"/>
                            </p:stCondLst>
                            <p:childTnLst>
                              <p:par>
                                <p:cTn id="11" presetID="26" presetClass="entr" presetSubtype="0" fill="hold" grpId="0" nodeType="afterEffect">
                                  <p:stCondLst>
                                    <p:cond delay="0"/>
                                  </p:stCondLst>
                                  <p:childTnLst>
                                    <p:set>
                                      <p:cBhvr>
                                        <p:cTn id="12" dur="1" fill="hold">
                                          <p:stCondLst>
                                            <p:cond delay="0"/>
                                          </p:stCondLst>
                                        </p:cTn>
                                        <p:tgtEl>
                                          <p:spTgt spid="226"/>
                                        </p:tgtEl>
                                        <p:attrNameLst>
                                          <p:attrName>style.visibility</p:attrName>
                                        </p:attrNameLst>
                                      </p:cBhvr>
                                      <p:to>
                                        <p:strVal val="visible"/>
                                      </p:to>
                                    </p:set>
                                    <p:animEffect transition="in" filter="wipe(down)">
                                      <p:cBhvr>
                                        <p:cTn id="13" dur="580">
                                          <p:stCondLst>
                                            <p:cond delay="0"/>
                                          </p:stCondLst>
                                        </p:cTn>
                                        <p:tgtEl>
                                          <p:spTgt spid="226"/>
                                        </p:tgtEl>
                                      </p:cBhvr>
                                    </p:animEffect>
                                    <p:anim calcmode="lin" valueType="num">
                                      <p:cBhvr>
                                        <p:cTn id="14" dur="1822" tmFilter="0,0; 0.14,0.36; 0.43,0.73; 0.71,0.91; 1.0,1.0">
                                          <p:stCondLst>
                                            <p:cond delay="0"/>
                                          </p:stCondLst>
                                        </p:cTn>
                                        <p:tgtEl>
                                          <p:spTgt spid="226"/>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226"/>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226"/>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226"/>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226"/>
                                        </p:tgtEl>
                                        <p:attrNameLst>
                                          <p:attrName>ppt_y</p:attrName>
                                        </p:attrNameLst>
                                      </p:cBhvr>
                                      <p:tavLst>
                                        <p:tav tm="0" fmla="#ppt_y-sin(pi*$)/81">
                                          <p:val>
                                            <p:fltVal val="0"/>
                                          </p:val>
                                        </p:tav>
                                        <p:tav tm="100000">
                                          <p:val>
                                            <p:fltVal val="1"/>
                                          </p:val>
                                        </p:tav>
                                      </p:tavLst>
                                    </p:anim>
                                    <p:animScale>
                                      <p:cBhvr>
                                        <p:cTn id="19" dur="26">
                                          <p:stCondLst>
                                            <p:cond delay="650"/>
                                          </p:stCondLst>
                                        </p:cTn>
                                        <p:tgtEl>
                                          <p:spTgt spid="226"/>
                                        </p:tgtEl>
                                      </p:cBhvr>
                                      <p:to x="100000" y="60000"/>
                                    </p:animScale>
                                    <p:animScale>
                                      <p:cBhvr>
                                        <p:cTn id="20" dur="166" decel="50000">
                                          <p:stCondLst>
                                            <p:cond delay="676"/>
                                          </p:stCondLst>
                                        </p:cTn>
                                        <p:tgtEl>
                                          <p:spTgt spid="226"/>
                                        </p:tgtEl>
                                      </p:cBhvr>
                                      <p:to x="100000" y="100000"/>
                                    </p:animScale>
                                    <p:animScale>
                                      <p:cBhvr>
                                        <p:cTn id="21" dur="26">
                                          <p:stCondLst>
                                            <p:cond delay="1312"/>
                                          </p:stCondLst>
                                        </p:cTn>
                                        <p:tgtEl>
                                          <p:spTgt spid="226"/>
                                        </p:tgtEl>
                                      </p:cBhvr>
                                      <p:to x="100000" y="80000"/>
                                    </p:animScale>
                                    <p:animScale>
                                      <p:cBhvr>
                                        <p:cTn id="22" dur="166" decel="50000">
                                          <p:stCondLst>
                                            <p:cond delay="1338"/>
                                          </p:stCondLst>
                                        </p:cTn>
                                        <p:tgtEl>
                                          <p:spTgt spid="226"/>
                                        </p:tgtEl>
                                      </p:cBhvr>
                                      <p:to x="100000" y="100000"/>
                                    </p:animScale>
                                    <p:animScale>
                                      <p:cBhvr>
                                        <p:cTn id="23" dur="26">
                                          <p:stCondLst>
                                            <p:cond delay="1642"/>
                                          </p:stCondLst>
                                        </p:cTn>
                                        <p:tgtEl>
                                          <p:spTgt spid="226"/>
                                        </p:tgtEl>
                                      </p:cBhvr>
                                      <p:to x="100000" y="90000"/>
                                    </p:animScale>
                                    <p:animScale>
                                      <p:cBhvr>
                                        <p:cTn id="24" dur="166" decel="50000">
                                          <p:stCondLst>
                                            <p:cond delay="1668"/>
                                          </p:stCondLst>
                                        </p:cTn>
                                        <p:tgtEl>
                                          <p:spTgt spid="226"/>
                                        </p:tgtEl>
                                      </p:cBhvr>
                                      <p:to x="100000" y="100000"/>
                                    </p:animScale>
                                    <p:animScale>
                                      <p:cBhvr>
                                        <p:cTn id="25" dur="26">
                                          <p:stCondLst>
                                            <p:cond delay="1808"/>
                                          </p:stCondLst>
                                        </p:cTn>
                                        <p:tgtEl>
                                          <p:spTgt spid="226"/>
                                        </p:tgtEl>
                                      </p:cBhvr>
                                      <p:to x="100000" y="95000"/>
                                    </p:animScale>
                                    <p:animScale>
                                      <p:cBhvr>
                                        <p:cTn id="26" dur="166" decel="50000">
                                          <p:stCondLst>
                                            <p:cond delay="1834"/>
                                          </p:stCondLst>
                                        </p:cTn>
                                        <p:tgtEl>
                                          <p:spTgt spid="22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 grpId="0" animBg="1"/>
      <p:bldP spid="22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04115"/>
            <a:ext cx="9144000" cy="5653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04116"/>
            <a:ext cx="9144000" cy="56538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04115"/>
            <a:ext cx="9144000" cy="5653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The Sky at Totality</a:t>
            </a:r>
            <a:endParaRPr lang="en-US" dirty="0"/>
          </a:p>
        </p:txBody>
      </p:sp>
      <p:cxnSp>
        <p:nvCxnSpPr>
          <p:cNvPr id="10" name="Straight Connector 9"/>
          <p:cNvCxnSpPr/>
          <p:nvPr/>
        </p:nvCxnSpPr>
        <p:spPr bwMode="auto">
          <a:xfrm>
            <a:off x="1042988" y="2624138"/>
            <a:ext cx="280987" cy="68341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Connector 13"/>
          <p:cNvCxnSpPr/>
          <p:nvPr/>
        </p:nvCxnSpPr>
        <p:spPr bwMode="auto">
          <a:xfrm>
            <a:off x="847726" y="2867025"/>
            <a:ext cx="457199" cy="45481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Connector 14"/>
          <p:cNvCxnSpPr/>
          <p:nvPr/>
        </p:nvCxnSpPr>
        <p:spPr bwMode="auto">
          <a:xfrm>
            <a:off x="1385888" y="3357563"/>
            <a:ext cx="240507" cy="476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Straight Connector 15"/>
          <p:cNvCxnSpPr/>
          <p:nvPr/>
        </p:nvCxnSpPr>
        <p:spPr bwMode="auto">
          <a:xfrm>
            <a:off x="2214563" y="2743200"/>
            <a:ext cx="90938" cy="54604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Straight Connector 20"/>
          <p:cNvCxnSpPr/>
          <p:nvPr/>
        </p:nvCxnSpPr>
        <p:spPr bwMode="auto">
          <a:xfrm>
            <a:off x="328613" y="2357438"/>
            <a:ext cx="471487" cy="46434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Straight Connector 22"/>
          <p:cNvCxnSpPr/>
          <p:nvPr/>
        </p:nvCxnSpPr>
        <p:spPr bwMode="auto">
          <a:xfrm flipH="1">
            <a:off x="1035844" y="2024063"/>
            <a:ext cx="16669" cy="54054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Straight Connector 24"/>
          <p:cNvCxnSpPr/>
          <p:nvPr/>
        </p:nvCxnSpPr>
        <p:spPr bwMode="auto">
          <a:xfrm flipH="1">
            <a:off x="326231" y="1797844"/>
            <a:ext cx="264321" cy="51435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Straight Connector 26"/>
          <p:cNvCxnSpPr/>
          <p:nvPr/>
        </p:nvCxnSpPr>
        <p:spPr bwMode="auto">
          <a:xfrm>
            <a:off x="631035" y="1783556"/>
            <a:ext cx="397665" cy="20002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Straight Connector 28"/>
          <p:cNvCxnSpPr/>
          <p:nvPr/>
        </p:nvCxnSpPr>
        <p:spPr bwMode="auto">
          <a:xfrm flipV="1">
            <a:off x="3405292" y="2955549"/>
            <a:ext cx="330314" cy="32383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Straight Connector 30"/>
          <p:cNvCxnSpPr/>
          <p:nvPr/>
        </p:nvCxnSpPr>
        <p:spPr bwMode="auto">
          <a:xfrm flipV="1">
            <a:off x="2254289" y="2633663"/>
            <a:ext cx="510342" cy="7125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Straight Connector 33"/>
          <p:cNvCxnSpPr/>
          <p:nvPr/>
        </p:nvCxnSpPr>
        <p:spPr bwMode="auto">
          <a:xfrm>
            <a:off x="3787376" y="2924752"/>
            <a:ext cx="780290" cy="7413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Straight Connector 34"/>
          <p:cNvCxnSpPr/>
          <p:nvPr/>
        </p:nvCxnSpPr>
        <p:spPr bwMode="auto">
          <a:xfrm>
            <a:off x="3831435" y="3194161"/>
            <a:ext cx="745328" cy="4195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Straight Connector 38"/>
          <p:cNvCxnSpPr/>
          <p:nvPr/>
        </p:nvCxnSpPr>
        <p:spPr bwMode="auto">
          <a:xfrm flipH="1" flipV="1">
            <a:off x="3766664" y="2960606"/>
            <a:ext cx="25279" cy="19429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 name="Straight Connector 40"/>
          <p:cNvCxnSpPr/>
          <p:nvPr/>
        </p:nvCxnSpPr>
        <p:spPr bwMode="auto">
          <a:xfrm flipH="1" flipV="1">
            <a:off x="4603783" y="3026334"/>
            <a:ext cx="13461" cy="12644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Straight Connector 41"/>
          <p:cNvCxnSpPr/>
          <p:nvPr/>
        </p:nvCxnSpPr>
        <p:spPr bwMode="auto">
          <a:xfrm flipH="1" flipV="1">
            <a:off x="4450659" y="2890545"/>
            <a:ext cx="116579" cy="8363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 name="Straight Connector 42"/>
          <p:cNvCxnSpPr/>
          <p:nvPr/>
        </p:nvCxnSpPr>
        <p:spPr bwMode="auto">
          <a:xfrm flipH="1" flipV="1">
            <a:off x="4797350" y="3258904"/>
            <a:ext cx="149512" cy="1950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Straight Connector 46"/>
          <p:cNvCxnSpPr/>
          <p:nvPr/>
        </p:nvCxnSpPr>
        <p:spPr bwMode="auto">
          <a:xfrm flipH="1" flipV="1">
            <a:off x="5469834" y="2199983"/>
            <a:ext cx="109435" cy="33366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 name="Straight Connector 47"/>
          <p:cNvCxnSpPr/>
          <p:nvPr/>
        </p:nvCxnSpPr>
        <p:spPr bwMode="auto">
          <a:xfrm flipH="1" flipV="1">
            <a:off x="4708885" y="2503484"/>
            <a:ext cx="63140" cy="5874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 name="Straight Connector 51"/>
          <p:cNvCxnSpPr/>
          <p:nvPr/>
        </p:nvCxnSpPr>
        <p:spPr bwMode="auto">
          <a:xfrm flipH="1">
            <a:off x="4451711" y="2500313"/>
            <a:ext cx="217920" cy="15557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 name="Straight Connector 52"/>
          <p:cNvCxnSpPr/>
          <p:nvPr/>
        </p:nvCxnSpPr>
        <p:spPr bwMode="auto">
          <a:xfrm flipV="1">
            <a:off x="4421981" y="2693985"/>
            <a:ext cx="3535" cy="13732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 name="Straight Connector 58"/>
          <p:cNvCxnSpPr/>
          <p:nvPr/>
        </p:nvCxnSpPr>
        <p:spPr bwMode="auto">
          <a:xfrm flipH="1" flipV="1">
            <a:off x="5591278" y="2595272"/>
            <a:ext cx="11803" cy="12173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 name="Straight Connector 60"/>
          <p:cNvCxnSpPr/>
          <p:nvPr/>
        </p:nvCxnSpPr>
        <p:spPr bwMode="auto">
          <a:xfrm flipV="1">
            <a:off x="5491163" y="2781010"/>
            <a:ext cx="100116" cy="29556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2" name="Straight Connector 61"/>
          <p:cNvCxnSpPr/>
          <p:nvPr/>
        </p:nvCxnSpPr>
        <p:spPr bwMode="auto">
          <a:xfrm flipH="1" flipV="1">
            <a:off x="5626998" y="2769104"/>
            <a:ext cx="390421" cy="37652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5" name="Straight Connector 64"/>
          <p:cNvCxnSpPr/>
          <p:nvPr/>
        </p:nvCxnSpPr>
        <p:spPr bwMode="auto">
          <a:xfrm flipH="1" flipV="1">
            <a:off x="6436519" y="1733550"/>
            <a:ext cx="220997" cy="2276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7" name="Straight Connector 66"/>
          <p:cNvCxnSpPr/>
          <p:nvPr/>
        </p:nvCxnSpPr>
        <p:spPr bwMode="auto">
          <a:xfrm flipH="1" flipV="1">
            <a:off x="6293644" y="2035969"/>
            <a:ext cx="85768" cy="2214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8" name="Straight Connector 67"/>
          <p:cNvCxnSpPr/>
          <p:nvPr/>
        </p:nvCxnSpPr>
        <p:spPr bwMode="auto">
          <a:xfrm flipH="1" flipV="1">
            <a:off x="6415088" y="2076450"/>
            <a:ext cx="256048" cy="22058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9" name="Straight Connector 68"/>
          <p:cNvCxnSpPr/>
          <p:nvPr/>
        </p:nvCxnSpPr>
        <p:spPr bwMode="auto">
          <a:xfrm flipH="1" flipV="1">
            <a:off x="6722269" y="2316956"/>
            <a:ext cx="194554" cy="2786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 name="Straight Connector 71"/>
          <p:cNvCxnSpPr/>
          <p:nvPr/>
        </p:nvCxnSpPr>
        <p:spPr bwMode="auto">
          <a:xfrm flipH="1" flipV="1">
            <a:off x="6969919" y="2359819"/>
            <a:ext cx="395831" cy="16831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4" name="Straight Connector 73"/>
          <p:cNvCxnSpPr/>
          <p:nvPr/>
        </p:nvCxnSpPr>
        <p:spPr bwMode="auto">
          <a:xfrm flipH="1">
            <a:off x="7320547" y="2572085"/>
            <a:ext cx="64170" cy="18181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6" name="Straight Connector 75"/>
          <p:cNvCxnSpPr/>
          <p:nvPr/>
        </p:nvCxnSpPr>
        <p:spPr bwMode="auto">
          <a:xfrm flipH="1" flipV="1">
            <a:off x="6710363" y="1774031"/>
            <a:ext cx="431966" cy="19856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7" name="Straight Connector 76"/>
          <p:cNvCxnSpPr/>
          <p:nvPr/>
        </p:nvCxnSpPr>
        <p:spPr bwMode="auto">
          <a:xfrm flipH="1" flipV="1">
            <a:off x="7210425" y="1993106"/>
            <a:ext cx="296153" cy="7812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0" name="Straight Connector 79"/>
          <p:cNvCxnSpPr/>
          <p:nvPr/>
        </p:nvCxnSpPr>
        <p:spPr bwMode="auto">
          <a:xfrm flipH="1">
            <a:off x="7574756" y="2056064"/>
            <a:ext cx="74657" cy="1800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 name="Straight Connector 81"/>
          <p:cNvCxnSpPr/>
          <p:nvPr/>
        </p:nvCxnSpPr>
        <p:spPr bwMode="auto">
          <a:xfrm flipH="1" flipV="1">
            <a:off x="3254121" y="4979957"/>
            <a:ext cx="51054" cy="27546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3" name="Straight Connector 82"/>
          <p:cNvCxnSpPr/>
          <p:nvPr/>
        </p:nvCxnSpPr>
        <p:spPr bwMode="auto">
          <a:xfrm flipH="1" flipV="1">
            <a:off x="3438430" y="4967193"/>
            <a:ext cx="102489" cy="16678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4" name="Straight Connector 83"/>
          <p:cNvCxnSpPr/>
          <p:nvPr/>
        </p:nvCxnSpPr>
        <p:spPr bwMode="auto">
          <a:xfrm flipH="1" flipV="1">
            <a:off x="2677963" y="4066027"/>
            <a:ext cx="189062" cy="16783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5" name="Straight Connector 84"/>
          <p:cNvCxnSpPr/>
          <p:nvPr/>
        </p:nvCxnSpPr>
        <p:spPr bwMode="auto">
          <a:xfrm flipV="1">
            <a:off x="6731794" y="5108735"/>
            <a:ext cx="156686" cy="9429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6" name="Straight Connector 85"/>
          <p:cNvCxnSpPr/>
          <p:nvPr/>
        </p:nvCxnSpPr>
        <p:spPr bwMode="auto">
          <a:xfrm flipV="1">
            <a:off x="7843838" y="2209801"/>
            <a:ext cx="50006" cy="37861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7" name="Straight Connector 86"/>
          <p:cNvCxnSpPr/>
          <p:nvPr/>
        </p:nvCxnSpPr>
        <p:spPr bwMode="auto">
          <a:xfrm flipH="1" flipV="1">
            <a:off x="8196263" y="3126581"/>
            <a:ext cx="230982" cy="58340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8" name="Straight Connector 87"/>
          <p:cNvCxnSpPr/>
          <p:nvPr/>
        </p:nvCxnSpPr>
        <p:spPr bwMode="auto">
          <a:xfrm flipH="1" flipV="1">
            <a:off x="2216944" y="4426744"/>
            <a:ext cx="264319" cy="45005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7" name="Straight Connector 106"/>
          <p:cNvCxnSpPr/>
          <p:nvPr/>
        </p:nvCxnSpPr>
        <p:spPr bwMode="auto">
          <a:xfrm flipH="1">
            <a:off x="6362701" y="1738313"/>
            <a:ext cx="23812" cy="476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1" name="Straight Connector 110"/>
          <p:cNvCxnSpPr/>
          <p:nvPr/>
        </p:nvCxnSpPr>
        <p:spPr bwMode="auto">
          <a:xfrm flipH="1">
            <a:off x="6338888" y="2090738"/>
            <a:ext cx="47626" cy="13096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4" name="Straight Connector 113"/>
          <p:cNvCxnSpPr/>
          <p:nvPr/>
        </p:nvCxnSpPr>
        <p:spPr bwMode="auto">
          <a:xfrm flipH="1">
            <a:off x="6422232" y="1985963"/>
            <a:ext cx="78581" cy="5476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6" name="Straight Connector 115"/>
          <p:cNvCxnSpPr/>
          <p:nvPr/>
        </p:nvCxnSpPr>
        <p:spPr bwMode="auto">
          <a:xfrm flipH="1">
            <a:off x="6548438" y="1788319"/>
            <a:ext cx="121444" cy="15954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9" name="Straight Connector 118"/>
          <p:cNvCxnSpPr/>
          <p:nvPr/>
        </p:nvCxnSpPr>
        <p:spPr bwMode="auto">
          <a:xfrm flipH="1">
            <a:off x="6693694" y="1450181"/>
            <a:ext cx="154781" cy="29051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6" name="Straight Connector 125"/>
          <p:cNvCxnSpPr/>
          <p:nvPr/>
        </p:nvCxnSpPr>
        <p:spPr bwMode="auto">
          <a:xfrm flipV="1">
            <a:off x="7915275" y="2152651"/>
            <a:ext cx="135731" cy="39528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8" name="Straight Connector 127"/>
          <p:cNvCxnSpPr/>
          <p:nvPr/>
        </p:nvCxnSpPr>
        <p:spPr bwMode="auto">
          <a:xfrm flipH="1" flipV="1">
            <a:off x="7853363" y="2647950"/>
            <a:ext cx="166688" cy="25479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0" name="Straight Connector 129"/>
          <p:cNvCxnSpPr/>
          <p:nvPr/>
        </p:nvCxnSpPr>
        <p:spPr bwMode="auto">
          <a:xfrm flipV="1">
            <a:off x="7855744" y="2586038"/>
            <a:ext cx="30956" cy="2381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5" name="Straight Connector 134"/>
          <p:cNvCxnSpPr/>
          <p:nvPr/>
        </p:nvCxnSpPr>
        <p:spPr bwMode="auto">
          <a:xfrm flipH="1" flipV="1">
            <a:off x="8065294" y="2945606"/>
            <a:ext cx="83344" cy="9763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7" name="Straight Connector 136"/>
          <p:cNvCxnSpPr/>
          <p:nvPr/>
        </p:nvCxnSpPr>
        <p:spPr bwMode="auto">
          <a:xfrm flipH="1">
            <a:off x="8215313" y="2878931"/>
            <a:ext cx="290512" cy="17145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9" name="Straight Connector 138"/>
          <p:cNvCxnSpPr/>
          <p:nvPr/>
        </p:nvCxnSpPr>
        <p:spPr bwMode="auto">
          <a:xfrm flipH="1" flipV="1">
            <a:off x="8551069" y="2883694"/>
            <a:ext cx="166688" cy="21431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1" name="Straight Connector 140"/>
          <p:cNvCxnSpPr/>
          <p:nvPr/>
        </p:nvCxnSpPr>
        <p:spPr bwMode="auto">
          <a:xfrm flipH="1">
            <a:off x="8608219" y="3167063"/>
            <a:ext cx="123825" cy="44291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2" name="Straight Connector 141"/>
          <p:cNvCxnSpPr/>
          <p:nvPr/>
        </p:nvCxnSpPr>
        <p:spPr bwMode="auto">
          <a:xfrm flipH="1">
            <a:off x="8265319" y="3783806"/>
            <a:ext cx="159544" cy="46196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8" name="Straight Connector 147"/>
          <p:cNvCxnSpPr/>
          <p:nvPr/>
        </p:nvCxnSpPr>
        <p:spPr bwMode="auto">
          <a:xfrm flipH="1" flipV="1">
            <a:off x="8615363" y="3664744"/>
            <a:ext cx="230982" cy="56197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1" name="Straight Connector 150"/>
          <p:cNvCxnSpPr/>
          <p:nvPr/>
        </p:nvCxnSpPr>
        <p:spPr bwMode="auto">
          <a:xfrm flipV="1">
            <a:off x="6936581" y="4991100"/>
            <a:ext cx="57150" cy="7858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3" name="Straight Connector 152"/>
          <p:cNvCxnSpPr/>
          <p:nvPr/>
        </p:nvCxnSpPr>
        <p:spPr bwMode="auto">
          <a:xfrm flipV="1">
            <a:off x="7031831" y="4630104"/>
            <a:ext cx="249555" cy="31099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5" name="Straight Connector 154"/>
          <p:cNvCxnSpPr/>
          <p:nvPr/>
        </p:nvCxnSpPr>
        <p:spPr bwMode="auto">
          <a:xfrm flipH="1" flipV="1">
            <a:off x="6936581" y="5126831"/>
            <a:ext cx="57150" cy="10477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7" name="Straight Connector 156"/>
          <p:cNvCxnSpPr/>
          <p:nvPr/>
        </p:nvCxnSpPr>
        <p:spPr bwMode="auto">
          <a:xfrm>
            <a:off x="7374731" y="4614863"/>
            <a:ext cx="211455" cy="9144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9" name="Straight Connector 158"/>
          <p:cNvCxnSpPr/>
          <p:nvPr/>
        </p:nvCxnSpPr>
        <p:spPr bwMode="auto">
          <a:xfrm flipV="1">
            <a:off x="7181850" y="4586289"/>
            <a:ext cx="83344" cy="476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2" name="Straight Connector 161"/>
          <p:cNvCxnSpPr/>
          <p:nvPr/>
        </p:nvCxnSpPr>
        <p:spPr bwMode="auto">
          <a:xfrm>
            <a:off x="7074694" y="4517233"/>
            <a:ext cx="64294" cy="6191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6" name="Straight Connector 165"/>
          <p:cNvCxnSpPr/>
          <p:nvPr/>
        </p:nvCxnSpPr>
        <p:spPr bwMode="auto">
          <a:xfrm flipV="1">
            <a:off x="7079457" y="4321969"/>
            <a:ext cx="119062" cy="16669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2" name="Straight Connector 171"/>
          <p:cNvCxnSpPr/>
          <p:nvPr/>
        </p:nvCxnSpPr>
        <p:spPr bwMode="auto">
          <a:xfrm flipH="1">
            <a:off x="2219326" y="4069556"/>
            <a:ext cx="414337" cy="30956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5" name="Straight Connector 174"/>
          <p:cNvCxnSpPr/>
          <p:nvPr/>
        </p:nvCxnSpPr>
        <p:spPr bwMode="auto">
          <a:xfrm flipV="1">
            <a:off x="2512221" y="4591050"/>
            <a:ext cx="78579" cy="28336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8" name="Straight Connector 177"/>
          <p:cNvCxnSpPr/>
          <p:nvPr/>
        </p:nvCxnSpPr>
        <p:spPr bwMode="auto">
          <a:xfrm flipV="1">
            <a:off x="2619375" y="4274344"/>
            <a:ext cx="254794" cy="25717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0" name="Straight Connector 179"/>
          <p:cNvCxnSpPr/>
          <p:nvPr/>
        </p:nvCxnSpPr>
        <p:spPr bwMode="auto">
          <a:xfrm flipV="1">
            <a:off x="1900240" y="4922044"/>
            <a:ext cx="559591" cy="17859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2" name="Straight Connector 181"/>
          <p:cNvCxnSpPr/>
          <p:nvPr/>
        </p:nvCxnSpPr>
        <p:spPr bwMode="auto">
          <a:xfrm flipH="1">
            <a:off x="1140619" y="4400550"/>
            <a:ext cx="614365" cy="17145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3" name="Straight Connector 182"/>
          <p:cNvCxnSpPr/>
          <p:nvPr/>
        </p:nvCxnSpPr>
        <p:spPr bwMode="auto">
          <a:xfrm>
            <a:off x="1814515" y="4393406"/>
            <a:ext cx="342898" cy="714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9" name="Straight Connector 188"/>
          <p:cNvCxnSpPr/>
          <p:nvPr/>
        </p:nvCxnSpPr>
        <p:spPr bwMode="auto">
          <a:xfrm flipV="1">
            <a:off x="2919413" y="4160044"/>
            <a:ext cx="204787" cy="8572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1" name="Straight Connector 190"/>
          <p:cNvCxnSpPr/>
          <p:nvPr/>
        </p:nvCxnSpPr>
        <p:spPr bwMode="auto">
          <a:xfrm flipV="1">
            <a:off x="3188494" y="3962400"/>
            <a:ext cx="269081" cy="16906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3" name="Straight Connector 192"/>
          <p:cNvCxnSpPr/>
          <p:nvPr/>
        </p:nvCxnSpPr>
        <p:spPr bwMode="auto">
          <a:xfrm flipH="1" flipV="1">
            <a:off x="2490789" y="3698081"/>
            <a:ext cx="150017" cy="32623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0" name="Straight Connector 199"/>
          <p:cNvCxnSpPr/>
          <p:nvPr/>
        </p:nvCxnSpPr>
        <p:spPr bwMode="auto">
          <a:xfrm flipH="1">
            <a:off x="3276506" y="4943475"/>
            <a:ext cx="116775" cy="228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2" name="Straight Connector 201"/>
          <p:cNvCxnSpPr/>
          <p:nvPr/>
        </p:nvCxnSpPr>
        <p:spPr bwMode="auto">
          <a:xfrm flipH="1">
            <a:off x="3343182" y="5179219"/>
            <a:ext cx="178687" cy="9515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4" name="TextBox 203"/>
          <p:cNvSpPr txBox="1"/>
          <p:nvPr/>
        </p:nvSpPr>
        <p:spPr>
          <a:xfrm>
            <a:off x="470279" y="3214136"/>
            <a:ext cx="872109" cy="276999"/>
          </a:xfrm>
          <a:prstGeom prst="rect">
            <a:avLst/>
          </a:prstGeom>
          <a:noFill/>
        </p:spPr>
        <p:txBody>
          <a:bodyPr wrap="square" rtlCol="0">
            <a:spAutoFit/>
          </a:bodyPr>
          <a:lstStyle/>
          <a:p>
            <a:pPr algn="r"/>
            <a:r>
              <a:rPr lang="en-US" sz="1200" dirty="0" smtClean="0">
                <a:solidFill>
                  <a:srgbClr val="FFFFFF"/>
                </a:solidFill>
                <a:latin typeface="+mn-lt"/>
              </a:rPr>
              <a:t>Arcturus</a:t>
            </a:r>
            <a:endParaRPr lang="en-US" sz="1200" dirty="0">
              <a:solidFill>
                <a:srgbClr val="FFFFFF"/>
              </a:solidFill>
              <a:latin typeface="+mn-lt"/>
            </a:endParaRPr>
          </a:p>
        </p:txBody>
      </p:sp>
      <p:sp>
        <p:nvSpPr>
          <p:cNvPr id="205" name="TextBox 204"/>
          <p:cNvSpPr txBox="1"/>
          <p:nvPr/>
        </p:nvSpPr>
        <p:spPr>
          <a:xfrm>
            <a:off x="628763" y="1615274"/>
            <a:ext cx="949212" cy="276999"/>
          </a:xfrm>
          <a:prstGeom prst="rect">
            <a:avLst/>
          </a:prstGeom>
          <a:noFill/>
        </p:spPr>
        <p:txBody>
          <a:bodyPr wrap="square" rtlCol="0">
            <a:spAutoFit/>
          </a:bodyPr>
          <a:lstStyle/>
          <a:p>
            <a:pPr algn="ctr"/>
            <a:r>
              <a:rPr lang="en-US" sz="1200" cap="all" dirty="0" err="1" smtClean="0">
                <a:solidFill>
                  <a:srgbClr val="FFFFFF"/>
                </a:solidFill>
                <a:latin typeface="+mn-lt"/>
              </a:rPr>
              <a:t>BoÖtes</a:t>
            </a:r>
            <a:endParaRPr lang="en-US" sz="1200" cap="all" dirty="0">
              <a:solidFill>
                <a:srgbClr val="FFFFFF"/>
              </a:solidFill>
              <a:latin typeface="+mn-lt"/>
            </a:endParaRPr>
          </a:p>
        </p:txBody>
      </p:sp>
      <p:sp>
        <p:nvSpPr>
          <p:cNvPr id="206" name="TextBox 205"/>
          <p:cNvSpPr txBox="1"/>
          <p:nvPr/>
        </p:nvSpPr>
        <p:spPr>
          <a:xfrm>
            <a:off x="3702163" y="2647520"/>
            <a:ext cx="625362" cy="276999"/>
          </a:xfrm>
          <a:prstGeom prst="rect">
            <a:avLst/>
          </a:prstGeom>
          <a:noFill/>
        </p:spPr>
        <p:txBody>
          <a:bodyPr wrap="square" rtlCol="0">
            <a:spAutoFit/>
          </a:bodyPr>
          <a:lstStyle/>
          <a:p>
            <a:pPr algn="ctr"/>
            <a:r>
              <a:rPr lang="en-US" sz="1200" cap="all" dirty="0" smtClean="0">
                <a:solidFill>
                  <a:srgbClr val="FFFFFF"/>
                </a:solidFill>
                <a:latin typeface="+mn-lt"/>
              </a:rPr>
              <a:t>Leo</a:t>
            </a:r>
            <a:endParaRPr lang="en-US" sz="1200" cap="all" dirty="0">
              <a:solidFill>
                <a:srgbClr val="FFFFFF"/>
              </a:solidFill>
              <a:latin typeface="+mn-lt"/>
            </a:endParaRPr>
          </a:p>
        </p:txBody>
      </p:sp>
      <p:sp>
        <p:nvSpPr>
          <p:cNvPr id="207" name="TextBox 206"/>
          <p:cNvSpPr txBox="1"/>
          <p:nvPr/>
        </p:nvSpPr>
        <p:spPr>
          <a:xfrm>
            <a:off x="3289300" y="3165306"/>
            <a:ext cx="914399" cy="276999"/>
          </a:xfrm>
          <a:prstGeom prst="rect">
            <a:avLst/>
          </a:prstGeom>
          <a:noFill/>
        </p:spPr>
        <p:txBody>
          <a:bodyPr wrap="square" rtlCol="0">
            <a:spAutoFit/>
          </a:bodyPr>
          <a:lstStyle/>
          <a:p>
            <a:pPr algn="r"/>
            <a:r>
              <a:rPr lang="en-US" sz="1200" dirty="0" smtClean="0">
                <a:solidFill>
                  <a:srgbClr val="FFFFFF"/>
                </a:solidFill>
                <a:latin typeface="+mn-lt"/>
              </a:rPr>
              <a:t>Denebola</a:t>
            </a:r>
            <a:endParaRPr lang="en-US" sz="1200" dirty="0">
              <a:solidFill>
                <a:srgbClr val="FFFFFF"/>
              </a:solidFill>
              <a:latin typeface="+mn-lt"/>
            </a:endParaRPr>
          </a:p>
        </p:txBody>
      </p:sp>
      <p:sp>
        <p:nvSpPr>
          <p:cNvPr id="208" name="TextBox 207"/>
          <p:cNvSpPr txBox="1"/>
          <p:nvPr/>
        </p:nvSpPr>
        <p:spPr>
          <a:xfrm>
            <a:off x="4235450" y="3290857"/>
            <a:ext cx="910163" cy="276999"/>
          </a:xfrm>
          <a:prstGeom prst="rect">
            <a:avLst/>
          </a:prstGeom>
          <a:noFill/>
        </p:spPr>
        <p:txBody>
          <a:bodyPr wrap="square" rtlCol="0">
            <a:spAutoFit/>
          </a:bodyPr>
          <a:lstStyle/>
          <a:p>
            <a:r>
              <a:rPr lang="en-US" sz="1200" dirty="0" err="1" smtClean="0">
                <a:solidFill>
                  <a:srgbClr val="FFFFFF"/>
                </a:solidFill>
                <a:latin typeface="+mn-lt"/>
              </a:rPr>
              <a:t>Regulus</a:t>
            </a:r>
            <a:endParaRPr lang="en-US" sz="1200" dirty="0">
              <a:solidFill>
                <a:srgbClr val="FFFFFF"/>
              </a:solidFill>
              <a:latin typeface="+mn-lt"/>
            </a:endParaRPr>
          </a:p>
        </p:txBody>
      </p:sp>
      <p:sp>
        <p:nvSpPr>
          <p:cNvPr id="209" name="TextBox 208"/>
          <p:cNvSpPr txBox="1"/>
          <p:nvPr/>
        </p:nvSpPr>
        <p:spPr>
          <a:xfrm>
            <a:off x="7510233" y="1249741"/>
            <a:ext cx="1633767" cy="461665"/>
          </a:xfrm>
          <a:prstGeom prst="rect">
            <a:avLst/>
          </a:prstGeom>
          <a:noFill/>
        </p:spPr>
        <p:txBody>
          <a:bodyPr wrap="square" rtlCol="0">
            <a:spAutoFit/>
          </a:bodyPr>
          <a:lstStyle/>
          <a:p>
            <a:pPr algn="ctr"/>
            <a:r>
              <a:rPr lang="en-US" sz="1200" cap="small" dirty="0" smtClean="0">
                <a:solidFill>
                  <a:srgbClr val="FFCC00"/>
                </a:solidFill>
                <a:latin typeface="+mn-lt"/>
              </a:rPr>
              <a:t>Ecliptic: Path of the Sun &amp; Planets</a:t>
            </a:r>
            <a:endParaRPr lang="en-US" sz="1200" cap="small" dirty="0">
              <a:solidFill>
                <a:srgbClr val="FFCC00"/>
              </a:solidFill>
              <a:latin typeface="+mn-lt"/>
            </a:endParaRPr>
          </a:p>
        </p:txBody>
      </p:sp>
      <p:sp>
        <p:nvSpPr>
          <p:cNvPr id="210" name="TextBox 209"/>
          <p:cNvSpPr txBox="1"/>
          <p:nvPr/>
        </p:nvSpPr>
        <p:spPr>
          <a:xfrm>
            <a:off x="1404307" y="4523493"/>
            <a:ext cx="909063" cy="276999"/>
          </a:xfrm>
          <a:prstGeom prst="rect">
            <a:avLst/>
          </a:prstGeom>
          <a:noFill/>
        </p:spPr>
        <p:txBody>
          <a:bodyPr wrap="square" rtlCol="0">
            <a:spAutoFit/>
          </a:bodyPr>
          <a:lstStyle/>
          <a:p>
            <a:pPr algn="ctr"/>
            <a:r>
              <a:rPr lang="en-US" sz="1200" cap="small" dirty="0" smtClean="0">
                <a:solidFill>
                  <a:srgbClr val="FFFF66"/>
                </a:solidFill>
                <a:latin typeface="+mn-lt"/>
              </a:rPr>
              <a:t>Jupiter</a:t>
            </a:r>
            <a:endParaRPr lang="en-US" sz="1200" cap="small" dirty="0">
              <a:solidFill>
                <a:srgbClr val="FFFF66"/>
              </a:solidFill>
              <a:latin typeface="+mn-lt"/>
            </a:endParaRPr>
          </a:p>
        </p:txBody>
      </p:sp>
      <p:sp>
        <p:nvSpPr>
          <p:cNvPr id="211" name="TextBox 210"/>
          <p:cNvSpPr txBox="1"/>
          <p:nvPr/>
        </p:nvSpPr>
        <p:spPr>
          <a:xfrm>
            <a:off x="1731282" y="3890533"/>
            <a:ext cx="949212" cy="276999"/>
          </a:xfrm>
          <a:prstGeom prst="rect">
            <a:avLst/>
          </a:prstGeom>
          <a:noFill/>
        </p:spPr>
        <p:txBody>
          <a:bodyPr wrap="square" rtlCol="0">
            <a:spAutoFit/>
          </a:bodyPr>
          <a:lstStyle/>
          <a:p>
            <a:pPr algn="ctr"/>
            <a:r>
              <a:rPr lang="en-US" sz="1200" cap="all" dirty="0" smtClean="0">
                <a:solidFill>
                  <a:srgbClr val="FFFFFF"/>
                </a:solidFill>
                <a:latin typeface="+mn-lt"/>
              </a:rPr>
              <a:t>Virgo</a:t>
            </a:r>
            <a:endParaRPr lang="en-US" sz="1200" cap="all" dirty="0">
              <a:solidFill>
                <a:srgbClr val="FFFFFF"/>
              </a:solidFill>
              <a:latin typeface="+mn-lt"/>
            </a:endParaRPr>
          </a:p>
        </p:txBody>
      </p:sp>
      <p:sp>
        <p:nvSpPr>
          <p:cNvPr id="212" name="TextBox 211"/>
          <p:cNvSpPr txBox="1"/>
          <p:nvPr/>
        </p:nvSpPr>
        <p:spPr>
          <a:xfrm>
            <a:off x="3447457" y="4848148"/>
            <a:ext cx="949212" cy="276999"/>
          </a:xfrm>
          <a:prstGeom prst="rect">
            <a:avLst/>
          </a:prstGeom>
          <a:noFill/>
        </p:spPr>
        <p:txBody>
          <a:bodyPr wrap="square" rtlCol="0">
            <a:spAutoFit/>
          </a:bodyPr>
          <a:lstStyle/>
          <a:p>
            <a:pPr algn="ctr"/>
            <a:r>
              <a:rPr lang="en-US" sz="1200" cap="all" dirty="0" err="1" smtClean="0">
                <a:solidFill>
                  <a:srgbClr val="FFFFFF"/>
                </a:solidFill>
                <a:latin typeface="+mn-lt"/>
              </a:rPr>
              <a:t>Corvus</a:t>
            </a:r>
            <a:endParaRPr lang="en-US" sz="1200" cap="all" dirty="0">
              <a:solidFill>
                <a:srgbClr val="FFFFFF"/>
              </a:solidFill>
              <a:latin typeface="+mn-lt"/>
            </a:endParaRPr>
          </a:p>
        </p:txBody>
      </p:sp>
      <p:sp>
        <p:nvSpPr>
          <p:cNvPr id="213" name="TextBox 212"/>
          <p:cNvSpPr txBox="1"/>
          <p:nvPr/>
        </p:nvSpPr>
        <p:spPr>
          <a:xfrm rot="21307702">
            <a:off x="5080000" y="3680026"/>
            <a:ext cx="1851378" cy="276999"/>
          </a:xfrm>
          <a:prstGeom prst="rect">
            <a:avLst/>
          </a:prstGeom>
          <a:noFill/>
        </p:spPr>
        <p:txBody>
          <a:bodyPr wrap="square" rtlCol="0">
            <a:spAutoFit/>
          </a:bodyPr>
          <a:lstStyle/>
          <a:p>
            <a:pPr algn="ctr"/>
            <a:r>
              <a:rPr lang="en-US" sz="1200" cap="small" dirty="0" smtClean="0">
                <a:solidFill>
                  <a:srgbClr val="B3FFB3"/>
                </a:solidFill>
                <a:latin typeface="+mn-lt"/>
              </a:rPr>
              <a:t>Celestial Equator</a:t>
            </a:r>
            <a:endParaRPr lang="en-US" sz="1200" cap="small" dirty="0">
              <a:solidFill>
                <a:srgbClr val="B3FFB3"/>
              </a:solidFill>
              <a:latin typeface="+mn-lt"/>
            </a:endParaRPr>
          </a:p>
        </p:txBody>
      </p:sp>
      <p:sp>
        <p:nvSpPr>
          <p:cNvPr id="215" name="TextBox 214"/>
          <p:cNvSpPr txBox="1"/>
          <p:nvPr/>
        </p:nvSpPr>
        <p:spPr>
          <a:xfrm>
            <a:off x="3031112" y="4162426"/>
            <a:ext cx="966213" cy="461665"/>
          </a:xfrm>
          <a:prstGeom prst="rect">
            <a:avLst/>
          </a:prstGeom>
          <a:noFill/>
        </p:spPr>
        <p:txBody>
          <a:bodyPr wrap="square" rtlCol="0">
            <a:spAutoFit/>
          </a:bodyPr>
          <a:lstStyle/>
          <a:p>
            <a:pPr algn="ctr"/>
            <a:r>
              <a:rPr lang="en-US" sz="1200" cap="small" dirty="0" smtClean="0">
                <a:solidFill>
                  <a:srgbClr val="FF9933"/>
                </a:solidFill>
                <a:latin typeface="+mn-lt"/>
              </a:rPr>
              <a:t>Autumnal Equinox</a:t>
            </a:r>
            <a:endParaRPr lang="en-US" sz="1200" cap="small" dirty="0">
              <a:solidFill>
                <a:srgbClr val="FF9933"/>
              </a:solidFill>
              <a:latin typeface="+mn-lt"/>
            </a:endParaRPr>
          </a:p>
        </p:txBody>
      </p:sp>
      <p:sp>
        <p:nvSpPr>
          <p:cNvPr id="216" name="10-Point Star 215"/>
          <p:cNvSpPr/>
          <p:nvPr/>
        </p:nvSpPr>
        <p:spPr>
          <a:xfrm>
            <a:off x="2720974" y="2654299"/>
            <a:ext cx="182880" cy="182880"/>
          </a:xfrm>
          <a:prstGeom prst="star10">
            <a:avLst/>
          </a:prstGeom>
          <a:noFill/>
          <a:ln w="19050">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TextBox 216"/>
          <p:cNvSpPr txBox="1"/>
          <p:nvPr/>
        </p:nvSpPr>
        <p:spPr>
          <a:xfrm>
            <a:off x="2288162" y="2780090"/>
            <a:ext cx="1055113" cy="461665"/>
          </a:xfrm>
          <a:prstGeom prst="rect">
            <a:avLst/>
          </a:prstGeom>
          <a:noFill/>
        </p:spPr>
        <p:txBody>
          <a:bodyPr wrap="square" rtlCol="0">
            <a:spAutoFit/>
          </a:bodyPr>
          <a:lstStyle/>
          <a:p>
            <a:pPr algn="ctr"/>
            <a:r>
              <a:rPr lang="en-US" sz="1200" cap="small" dirty="0" smtClean="0">
                <a:solidFill>
                  <a:srgbClr val="99CCFF"/>
                </a:solidFill>
                <a:latin typeface="+mn-lt"/>
              </a:rPr>
              <a:t>Coma Star Cluster</a:t>
            </a:r>
            <a:endParaRPr lang="en-US" sz="1200" cap="small" dirty="0">
              <a:solidFill>
                <a:srgbClr val="99CCFF"/>
              </a:solidFill>
              <a:latin typeface="+mn-lt"/>
            </a:endParaRPr>
          </a:p>
        </p:txBody>
      </p:sp>
      <p:sp>
        <p:nvSpPr>
          <p:cNvPr id="219" name="TextBox 218"/>
          <p:cNvSpPr txBox="1"/>
          <p:nvPr/>
        </p:nvSpPr>
        <p:spPr>
          <a:xfrm>
            <a:off x="7972201" y="1819575"/>
            <a:ext cx="966213" cy="461665"/>
          </a:xfrm>
          <a:prstGeom prst="rect">
            <a:avLst/>
          </a:prstGeom>
          <a:noFill/>
        </p:spPr>
        <p:txBody>
          <a:bodyPr wrap="square" rtlCol="0">
            <a:spAutoFit/>
          </a:bodyPr>
          <a:lstStyle/>
          <a:p>
            <a:pPr algn="ctr"/>
            <a:r>
              <a:rPr lang="en-US" sz="1200" cap="small" dirty="0" smtClean="0">
                <a:solidFill>
                  <a:schemeClr val="bg2"/>
                </a:solidFill>
                <a:latin typeface="+mn-lt"/>
              </a:rPr>
              <a:t>Summer Solstice</a:t>
            </a:r>
            <a:endParaRPr lang="en-US" sz="1200" cap="small" dirty="0">
              <a:solidFill>
                <a:schemeClr val="bg2"/>
              </a:solidFill>
              <a:latin typeface="+mn-lt"/>
            </a:endParaRPr>
          </a:p>
        </p:txBody>
      </p:sp>
      <p:sp>
        <p:nvSpPr>
          <p:cNvPr id="220" name="TextBox 219"/>
          <p:cNvSpPr txBox="1"/>
          <p:nvPr/>
        </p:nvSpPr>
        <p:spPr>
          <a:xfrm>
            <a:off x="2910265" y="1779157"/>
            <a:ext cx="1143001" cy="461665"/>
          </a:xfrm>
          <a:prstGeom prst="rect">
            <a:avLst/>
          </a:prstGeom>
          <a:noFill/>
        </p:spPr>
        <p:txBody>
          <a:bodyPr wrap="square" rtlCol="0">
            <a:spAutoFit/>
          </a:bodyPr>
          <a:lstStyle/>
          <a:p>
            <a:pPr algn="ctr"/>
            <a:r>
              <a:rPr lang="en-US" sz="1200" cap="all" dirty="0" smtClean="0">
                <a:solidFill>
                  <a:srgbClr val="FFFFFF"/>
                </a:solidFill>
                <a:latin typeface="+mn-lt"/>
              </a:rPr>
              <a:t>Coma Berenices</a:t>
            </a:r>
            <a:endParaRPr lang="en-US" sz="1200" cap="all" dirty="0">
              <a:solidFill>
                <a:srgbClr val="FFFFFF"/>
              </a:solidFill>
              <a:latin typeface="+mn-lt"/>
            </a:endParaRPr>
          </a:p>
        </p:txBody>
      </p:sp>
      <p:sp>
        <p:nvSpPr>
          <p:cNvPr id="225" name="10-Point Star 224"/>
          <p:cNvSpPr/>
          <p:nvPr/>
        </p:nvSpPr>
        <p:spPr>
          <a:xfrm>
            <a:off x="2316956" y="2588418"/>
            <a:ext cx="182880" cy="182880"/>
          </a:xfrm>
          <a:prstGeom prst="star10">
            <a:avLst/>
          </a:prstGeom>
          <a:noFill/>
          <a:ln w="19050">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TextBox 225"/>
          <p:cNvSpPr txBox="1"/>
          <p:nvPr/>
        </p:nvSpPr>
        <p:spPr>
          <a:xfrm>
            <a:off x="1816200" y="2181252"/>
            <a:ext cx="1166238" cy="461665"/>
          </a:xfrm>
          <a:prstGeom prst="rect">
            <a:avLst/>
          </a:prstGeom>
          <a:noFill/>
        </p:spPr>
        <p:txBody>
          <a:bodyPr wrap="square" rtlCol="0">
            <a:spAutoFit/>
          </a:bodyPr>
          <a:lstStyle/>
          <a:p>
            <a:pPr algn="ctr"/>
            <a:r>
              <a:rPr lang="en-US" sz="1200" cap="small" dirty="0" smtClean="0">
                <a:solidFill>
                  <a:srgbClr val="99CCFF"/>
                </a:solidFill>
                <a:latin typeface="+mn-lt"/>
              </a:rPr>
              <a:t>Coma Galaxy Cluster</a:t>
            </a:r>
            <a:endParaRPr lang="en-US" sz="1200" cap="small" dirty="0">
              <a:solidFill>
                <a:srgbClr val="99CCFF"/>
              </a:solidFill>
              <a:latin typeface="+mn-lt"/>
            </a:endParaRPr>
          </a:p>
        </p:txBody>
      </p:sp>
      <p:sp>
        <p:nvSpPr>
          <p:cNvPr id="229" name="TextBox 228"/>
          <p:cNvSpPr txBox="1"/>
          <p:nvPr/>
        </p:nvSpPr>
        <p:spPr>
          <a:xfrm>
            <a:off x="5132446" y="3102486"/>
            <a:ext cx="949212" cy="276999"/>
          </a:xfrm>
          <a:prstGeom prst="rect">
            <a:avLst/>
          </a:prstGeom>
          <a:noFill/>
        </p:spPr>
        <p:txBody>
          <a:bodyPr wrap="square" rtlCol="0">
            <a:spAutoFit/>
          </a:bodyPr>
          <a:lstStyle/>
          <a:p>
            <a:pPr algn="ctr"/>
            <a:r>
              <a:rPr lang="en-US" sz="1200" cap="all" dirty="0" smtClean="0">
                <a:solidFill>
                  <a:srgbClr val="FFFFFF"/>
                </a:solidFill>
                <a:latin typeface="+mn-lt"/>
              </a:rPr>
              <a:t>Cancer</a:t>
            </a:r>
            <a:endParaRPr lang="en-US" sz="1200" cap="all" dirty="0">
              <a:solidFill>
                <a:srgbClr val="FFFFFF"/>
              </a:solidFill>
              <a:latin typeface="+mn-lt"/>
            </a:endParaRPr>
          </a:p>
        </p:txBody>
      </p:sp>
      <p:sp>
        <p:nvSpPr>
          <p:cNvPr id="230" name="10-Point Star 229"/>
          <p:cNvSpPr/>
          <p:nvPr/>
        </p:nvSpPr>
        <p:spPr>
          <a:xfrm>
            <a:off x="5595554" y="2302202"/>
            <a:ext cx="182880" cy="182880"/>
          </a:xfrm>
          <a:prstGeom prst="star10">
            <a:avLst/>
          </a:prstGeom>
          <a:noFill/>
          <a:ln w="19050">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TextBox 230"/>
          <p:cNvSpPr txBox="1"/>
          <p:nvPr/>
        </p:nvSpPr>
        <p:spPr>
          <a:xfrm>
            <a:off x="4615547" y="1958970"/>
            <a:ext cx="1055113" cy="646331"/>
          </a:xfrm>
          <a:prstGeom prst="rect">
            <a:avLst/>
          </a:prstGeom>
          <a:noFill/>
        </p:spPr>
        <p:txBody>
          <a:bodyPr wrap="square" rtlCol="0">
            <a:spAutoFit/>
          </a:bodyPr>
          <a:lstStyle/>
          <a:p>
            <a:pPr algn="ctr"/>
            <a:r>
              <a:rPr lang="en-US" sz="1200" cap="small" dirty="0" err="1" smtClean="0">
                <a:solidFill>
                  <a:srgbClr val="99CCFF"/>
                </a:solidFill>
                <a:latin typeface="+mn-lt"/>
              </a:rPr>
              <a:t>Praesepe</a:t>
            </a:r>
            <a:r>
              <a:rPr lang="en-US" sz="1200" cap="small" dirty="0" smtClean="0">
                <a:solidFill>
                  <a:srgbClr val="99CCFF"/>
                </a:solidFill>
                <a:latin typeface="+mn-lt"/>
              </a:rPr>
              <a:t> Star Cluster</a:t>
            </a:r>
            <a:endParaRPr lang="en-US" sz="1200" cap="small" dirty="0">
              <a:solidFill>
                <a:srgbClr val="99CCFF"/>
              </a:solidFill>
              <a:latin typeface="+mn-lt"/>
            </a:endParaRPr>
          </a:p>
        </p:txBody>
      </p:sp>
      <p:sp>
        <p:nvSpPr>
          <p:cNvPr id="232" name="TextBox 231"/>
          <p:cNvSpPr txBox="1"/>
          <p:nvPr/>
        </p:nvSpPr>
        <p:spPr>
          <a:xfrm>
            <a:off x="6670569" y="1573230"/>
            <a:ext cx="949212" cy="276999"/>
          </a:xfrm>
          <a:prstGeom prst="rect">
            <a:avLst/>
          </a:prstGeom>
          <a:noFill/>
        </p:spPr>
        <p:txBody>
          <a:bodyPr wrap="square" rtlCol="0">
            <a:spAutoFit/>
          </a:bodyPr>
          <a:lstStyle/>
          <a:p>
            <a:pPr algn="ctr"/>
            <a:r>
              <a:rPr lang="en-US" sz="1200" cap="all" dirty="0" smtClean="0">
                <a:solidFill>
                  <a:srgbClr val="FFFFFF"/>
                </a:solidFill>
                <a:latin typeface="+mn-lt"/>
              </a:rPr>
              <a:t>Gemini</a:t>
            </a:r>
            <a:endParaRPr lang="en-US" sz="1200" cap="all" dirty="0">
              <a:solidFill>
                <a:srgbClr val="FFFFFF"/>
              </a:solidFill>
              <a:latin typeface="+mn-lt"/>
            </a:endParaRPr>
          </a:p>
        </p:txBody>
      </p:sp>
      <p:sp>
        <p:nvSpPr>
          <p:cNvPr id="233" name="TextBox 232"/>
          <p:cNvSpPr txBox="1"/>
          <p:nvPr/>
        </p:nvSpPr>
        <p:spPr>
          <a:xfrm>
            <a:off x="8007024" y="2561203"/>
            <a:ext cx="949212" cy="276999"/>
          </a:xfrm>
          <a:prstGeom prst="rect">
            <a:avLst/>
          </a:prstGeom>
          <a:noFill/>
        </p:spPr>
        <p:txBody>
          <a:bodyPr wrap="square" rtlCol="0">
            <a:spAutoFit/>
          </a:bodyPr>
          <a:lstStyle/>
          <a:p>
            <a:pPr algn="ctr"/>
            <a:r>
              <a:rPr lang="en-US" sz="1200" cap="all" dirty="0" smtClean="0">
                <a:solidFill>
                  <a:srgbClr val="FFFFFF"/>
                </a:solidFill>
                <a:latin typeface="+mn-lt"/>
              </a:rPr>
              <a:t>Orion</a:t>
            </a:r>
            <a:endParaRPr lang="en-US" sz="1200" cap="all" dirty="0">
              <a:solidFill>
                <a:srgbClr val="FFFFFF"/>
              </a:solidFill>
              <a:latin typeface="+mn-lt"/>
            </a:endParaRPr>
          </a:p>
        </p:txBody>
      </p:sp>
      <p:sp>
        <p:nvSpPr>
          <p:cNvPr id="234" name="TextBox 233"/>
          <p:cNvSpPr txBox="1"/>
          <p:nvPr/>
        </p:nvSpPr>
        <p:spPr>
          <a:xfrm>
            <a:off x="6238002" y="4502333"/>
            <a:ext cx="949212" cy="461665"/>
          </a:xfrm>
          <a:prstGeom prst="rect">
            <a:avLst/>
          </a:prstGeom>
          <a:noFill/>
        </p:spPr>
        <p:txBody>
          <a:bodyPr wrap="square" rtlCol="0">
            <a:spAutoFit/>
          </a:bodyPr>
          <a:lstStyle/>
          <a:p>
            <a:pPr algn="ctr"/>
            <a:r>
              <a:rPr lang="en-US" sz="1200" cap="all" dirty="0" err="1" smtClean="0">
                <a:solidFill>
                  <a:srgbClr val="FFFFFF"/>
                </a:solidFill>
                <a:latin typeface="+mn-lt"/>
              </a:rPr>
              <a:t>Canis</a:t>
            </a:r>
            <a:r>
              <a:rPr lang="en-US" sz="1200" cap="all" dirty="0" smtClean="0">
                <a:solidFill>
                  <a:srgbClr val="FFFFFF"/>
                </a:solidFill>
                <a:latin typeface="+mn-lt"/>
              </a:rPr>
              <a:t> Major</a:t>
            </a:r>
            <a:endParaRPr lang="en-US" sz="1200" cap="all" dirty="0">
              <a:solidFill>
                <a:srgbClr val="FFFFFF"/>
              </a:solidFill>
              <a:latin typeface="+mn-lt"/>
            </a:endParaRPr>
          </a:p>
        </p:txBody>
      </p:sp>
      <p:sp>
        <p:nvSpPr>
          <p:cNvPr id="235" name="TextBox 234"/>
          <p:cNvSpPr txBox="1"/>
          <p:nvPr/>
        </p:nvSpPr>
        <p:spPr>
          <a:xfrm>
            <a:off x="2485477" y="4788582"/>
            <a:ext cx="910163" cy="276999"/>
          </a:xfrm>
          <a:prstGeom prst="rect">
            <a:avLst/>
          </a:prstGeom>
          <a:noFill/>
        </p:spPr>
        <p:txBody>
          <a:bodyPr wrap="square" rtlCol="0">
            <a:spAutoFit/>
          </a:bodyPr>
          <a:lstStyle/>
          <a:p>
            <a:pPr algn="l"/>
            <a:r>
              <a:rPr lang="en-US" sz="1200" dirty="0" smtClean="0">
                <a:solidFill>
                  <a:srgbClr val="FFFFFF"/>
                </a:solidFill>
                <a:latin typeface="+mn-lt"/>
              </a:rPr>
              <a:t>Spica</a:t>
            </a:r>
            <a:endParaRPr lang="en-US" sz="1200" dirty="0">
              <a:solidFill>
                <a:srgbClr val="FFFFFF"/>
              </a:solidFill>
              <a:latin typeface="+mn-lt"/>
            </a:endParaRPr>
          </a:p>
        </p:txBody>
      </p:sp>
      <p:sp>
        <p:nvSpPr>
          <p:cNvPr id="237" name="TextBox 236"/>
          <p:cNvSpPr txBox="1"/>
          <p:nvPr/>
        </p:nvSpPr>
        <p:spPr>
          <a:xfrm>
            <a:off x="4561142" y="2744464"/>
            <a:ext cx="909063" cy="276999"/>
          </a:xfrm>
          <a:prstGeom prst="rect">
            <a:avLst/>
          </a:prstGeom>
          <a:noFill/>
        </p:spPr>
        <p:txBody>
          <a:bodyPr wrap="square" rtlCol="0">
            <a:spAutoFit/>
          </a:bodyPr>
          <a:lstStyle/>
          <a:p>
            <a:pPr algn="ctr"/>
            <a:r>
              <a:rPr lang="en-US" sz="1200" cap="small" dirty="0" smtClean="0">
                <a:solidFill>
                  <a:srgbClr val="FF0000"/>
                </a:solidFill>
                <a:latin typeface="+mn-lt"/>
              </a:rPr>
              <a:t>Mars</a:t>
            </a:r>
            <a:endParaRPr lang="en-US" sz="1200" cap="small" dirty="0">
              <a:solidFill>
                <a:srgbClr val="FF0000"/>
              </a:solidFill>
              <a:latin typeface="+mn-lt"/>
            </a:endParaRPr>
          </a:p>
        </p:txBody>
      </p:sp>
      <p:sp>
        <p:nvSpPr>
          <p:cNvPr id="238" name="TextBox 237"/>
          <p:cNvSpPr txBox="1"/>
          <p:nvPr/>
        </p:nvSpPr>
        <p:spPr>
          <a:xfrm>
            <a:off x="5927518" y="2448925"/>
            <a:ext cx="909063" cy="276999"/>
          </a:xfrm>
          <a:prstGeom prst="rect">
            <a:avLst/>
          </a:prstGeom>
          <a:noFill/>
        </p:spPr>
        <p:txBody>
          <a:bodyPr wrap="square" rtlCol="0">
            <a:spAutoFit/>
          </a:bodyPr>
          <a:lstStyle/>
          <a:p>
            <a:pPr algn="ctr"/>
            <a:r>
              <a:rPr lang="en-US" sz="1200" cap="small" dirty="0" smtClean="0">
                <a:solidFill>
                  <a:srgbClr val="666699"/>
                </a:solidFill>
                <a:latin typeface="+mn-lt"/>
              </a:rPr>
              <a:t>Venus</a:t>
            </a:r>
            <a:endParaRPr lang="en-US" sz="1200" cap="small" dirty="0">
              <a:solidFill>
                <a:srgbClr val="666699"/>
              </a:solidFill>
              <a:latin typeface="+mn-lt"/>
            </a:endParaRPr>
          </a:p>
        </p:txBody>
      </p:sp>
      <p:sp>
        <p:nvSpPr>
          <p:cNvPr id="239" name="Freeform 238"/>
          <p:cNvSpPr/>
          <p:nvPr/>
        </p:nvSpPr>
        <p:spPr bwMode="auto">
          <a:xfrm>
            <a:off x="1588293" y="1652587"/>
            <a:ext cx="7543801" cy="3971925"/>
          </a:xfrm>
          <a:custGeom>
            <a:avLst/>
            <a:gdLst>
              <a:gd name="connsiteX0" fmla="*/ 0 w 7524750"/>
              <a:gd name="connsiteY0" fmla="*/ 3971925 h 3971925"/>
              <a:gd name="connsiteX1" fmla="*/ 781050 w 7524750"/>
              <a:gd name="connsiteY1" fmla="*/ 3238500 h 3971925"/>
              <a:gd name="connsiteX2" fmla="*/ 1704975 w 7524750"/>
              <a:gd name="connsiteY2" fmla="*/ 2486025 h 3971925"/>
              <a:gd name="connsiteX3" fmla="*/ 2600325 w 7524750"/>
              <a:gd name="connsiteY3" fmla="*/ 1876425 h 3971925"/>
              <a:gd name="connsiteX4" fmla="*/ 3790950 w 7524750"/>
              <a:gd name="connsiteY4" fmla="*/ 1209675 h 3971925"/>
              <a:gd name="connsiteX5" fmla="*/ 4800600 w 7524750"/>
              <a:gd name="connsiteY5" fmla="*/ 771525 h 3971925"/>
              <a:gd name="connsiteX6" fmla="*/ 6010275 w 7524750"/>
              <a:gd name="connsiteY6" fmla="*/ 352425 h 3971925"/>
              <a:gd name="connsiteX7" fmla="*/ 7524750 w 7524750"/>
              <a:gd name="connsiteY7" fmla="*/ 0 h 3971925"/>
              <a:gd name="connsiteX8" fmla="*/ 7524750 w 7524750"/>
              <a:gd name="connsiteY8" fmla="*/ 0 h 3971925"/>
              <a:gd name="connsiteX0" fmla="*/ 0 w 7643959"/>
              <a:gd name="connsiteY0" fmla="*/ 3994594 h 3994594"/>
              <a:gd name="connsiteX1" fmla="*/ 781050 w 7643959"/>
              <a:gd name="connsiteY1" fmla="*/ 3261169 h 3994594"/>
              <a:gd name="connsiteX2" fmla="*/ 1704975 w 7643959"/>
              <a:gd name="connsiteY2" fmla="*/ 2508694 h 3994594"/>
              <a:gd name="connsiteX3" fmla="*/ 2600325 w 7643959"/>
              <a:gd name="connsiteY3" fmla="*/ 1899094 h 3994594"/>
              <a:gd name="connsiteX4" fmla="*/ 3790950 w 7643959"/>
              <a:gd name="connsiteY4" fmla="*/ 1232344 h 3994594"/>
              <a:gd name="connsiteX5" fmla="*/ 4800600 w 7643959"/>
              <a:gd name="connsiteY5" fmla="*/ 794194 h 3994594"/>
              <a:gd name="connsiteX6" fmla="*/ 6010275 w 7643959"/>
              <a:gd name="connsiteY6" fmla="*/ 375094 h 3994594"/>
              <a:gd name="connsiteX7" fmla="*/ 7524750 w 7643959"/>
              <a:gd name="connsiteY7" fmla="*/ 22669 h 3994594"/>
              <a:gd name="connsiteX8" fmla="*/ 7550944 w 7643959"/>
              <a:gd name="connsiteY8" fmla="*/ 36956 h 3994594"/>
              <a:gd name="connsiteX0" fmla="*/ 0 w 7550944"/>
              <a:gd name="connsiteY0" fmla="*/ 3957638 h 3957638"/>
              <a:gd name="connsiteX1" fmla="*/ 781050 w 7550944"/>
              <a:gd name="connsiteY1" fmla="*/ 3224213 h 3957638"/>
              <a:gd name="connsiteX2" fmla="*/ 1704975 w 7550944"/>
              <a:gd name="connsiteY2" fmla="*/ 2471738 h 3957638"/>
              <a:gd name="connsiteX3" fmla="*/ 2600325 w 7550944"/>
              <a:gd name="connsiteY3" fmla="*/ 1862138 h 3957638"/>
              <a:gd name="connsiteX4" fmla="*/ 3790950 w 7550944"/>
              <a:gd name="connsiteY4" fmla="*/ 1195388 h 3957638"/>
              <a:gd name="connsiteX5" fmla="*/ 4800600 w 7550944"/>
              <a:gd name="connsiteY5" fmla="*/ 757238 h 3957638"/>
              <a:gd name="connsiteX6" fmla="*/ 6010275 w 7550944"/>
              <a:gd name="connsiteY6" fmla="*/ 338138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600325 w 7550944"/>
              <a:gd name="connsiteY3" fmla="*/ 1862138 h 3957638"/>
              <a:gd name="connsiteX4" fmla="*/ 3790950 w 7550944"/>
              <a:gd name="connsiteY4" fmla="*/ 1195388 h 3957638"/>
              <a:gd name="connsiteX5" fmla="*/ 4800600 w 7550944"/>
              <a:gd name="connsiteY5" fmla="*/ 757238 h 3957638"/>
              <a:gd name="connsiteX6" fmla="*/ 6012656 w 7550944"/>
              <a:gd name="connsiteY6" fmla="*/ 161926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600325 w 7550944"/>
              <a:gd name="connsiteY3" fmla="*/ 1862138 h 3957638"/>
              <a:gd name="connsiteX4" fmla="*/ 3790950 w 7550944"/>
              <a:gd name="connsiteY4" fmla="*/ 1195388 h 3957638"/>
              <a:gd name="connsiteX5" fmla="*/ 4800600 w 7550944"/>
              <a:gd name="connsiteY5" fmla="*/ 757238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600325 w 7550944"/>
              <a:gd name="connsiteY3" fmla="*/ 1862138 h 3957638"/>
              <a:gd name="connsiteX4" fmla="*/ 3790950 w 7550944"/>
              <a:gd name="connsiteY4" fmla="*/ 1195388 h 3957638"/>
              <a:gd name="connsiteX5" fmla="*/ 4931568 w 7550944"/>
              <a:gd name="connsiteY5" fmla="*/ 447675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600325 w 7550944"/>
              <a:gd name="connsiteY3" fmla="*/ 1862138 h 3957638"/>
              <a:gd name="connsiteX4" fmla="*/ 3790950 w 7550944"/>
              <a:gd name="connsiteY4" fmla="*/ 1195388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600325 w 7550944"/>
              <a:gd name="connsiteY3" fmla="*/ 1862138 h 3957638"/>
              <a:gd name="connsiteX4" fmla="*/ 3752850 w 7550944"/>
              <a:gd name="connsiteY4" fmla="*/ 1131094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600325 w 7550944"/>
              <a:gd name="connsiteY3" fmla="*/ 1862138 h 3957638"/>
              <a:gd name="connsiteX4" fmla="*/ 3810000 w 7550944"/>
              <a:gd name="connsiteY4" fmla="*/ 1200150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507457 w 7550944"/>
              <a:gd name="connsiteY3" fmla="*/ 1762125 h 3957638"/>
              <a:gd name="connsiteX4" fmla="*/ 3810000 w 7550944"/>
              <a:gd name="connsiteY4" fmla="*/ 1200150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586038 w 7550944"/>
              <a:gd name="connsiteY3" fmla="*/ 1881187 h 3957638"/>
              <a:gd name="connsiteX4" fmla="*/ 3810000 w 7550944"/>
              <a:gd name="connsiteY4" fmla="*/ 1200150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633538 w 7550944"/>
              <a:gd name="connsiteY2" fmla="*/ 2247901 h 3957638"/>
              <a:gd name="connsiteX3" fmla="*/ 2586038 w 7550944"/>
              <a:gd name="connsiteY3" fmla="*/ 1881187 h 3957638"/>
              <a:gd name="connsiteX4" fmla="*/ 3810000 w 7550944"/>
              <a:gd name="connsiteY4" fmla="*/ 1200150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809750 w 7550944"/>
              <a:gd name="connsiteY2" fmla="*/ 2409826 h 3957638"/>
              <a:gd name="connsiteX3" fmla="*/ 2586038 w 7550944"/>
              <a:gd name="connsiteY3" fmla="*/ 1881187 h 3957638"/>
              <a:gd name="connsiteX4" fmla="*/ 3810000 w 7550944"/>
              <a:gd name="connsiteY4" fmla="*/ 1200150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28662 w 7550944"/>
              <a:gd name="connsiteY1" fmla="*/ 3162300 h 3957638"/>
              <a:gd name="connsiteX2" fmla="*/ 1809750 w 7550944"/>
              <a:gd name="connsiteY2" fmla="*/ 2409826 h 3957638"/>
              <a:gd name="connsiteX3" fmla="*/ 2586038 w 7550944"/>
              <a:gd name="connsiteY3" fmla="*/ 1881187 h 3957638"/>
              <a:gd name="connsiteX4" fmla="*/ 3810000 w 7550944"/>
              <a:gd name="connsiteY4" fmla="*/ 1200150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90575 w 7550944"/>
              <a:gd name="connsiteY1" fmla="*/ 3221831 h 3957638"/>
              <a:gd name="connsiteX2" fmla="*/ 1809750 w 7550944"/>
              <a:gd name="connsiteY2" fmla="*/ 2409826 h 3957638"/>
              <a:gd name="connsiteX3" fmla="*/ 2586038 w 7550944"/>
              <a:gd name="connsiteY3" fmla="*/ 1881187 h 3957638"/>
              <a:gd name="connsiteX4" fmla="*/ 3810000 w 7550944"/>
              <a:gd name="connsiteY4" fmla="*/ 1200150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43801"/>
              <a:gd name="connsiteY0" fmla="*/ 3971925 h 3971925"/>
              <a:gd name="connsiteX1" fmla="*/ 783432 w 7543801"/>
              <a:gd name="connsiteY1" fmla="*/ 3221831 h 3971925"/>
              <a:gd name="connsiteX2" fmla="*/ 1802607 w 7543801"/>
              <a:gd name="connsiteY2" fmla="*/ 2409826 h 3971925"/>
              <a:gd name="connsiteX3" fmla="*/ 2578895 w 7543801"/>
              <a:gd name="connsiteY3" fmla="*/ 1881187 h 3971925"/>
              <a:gd name="connsiteX4" fmla="*/ 3802857 w 7543801"/>
              <a:gd name="connsiteY4" fmla="*/ 1200150 h 3971925"/>
              <a:gd name="connsiteX5" fmla="*/ 5038725 w 7543801"/>
              <a:gd name="connsiteY5" fmla="*/ 669132 h 3971925"/>
              <a:gd name="connsiteX6" fmla="*/ 6386513 w 7543801"/>
              <a:gd name="connsiteY6" fmla="*/ 247651 h 3971925"/>
              <a:gd name="connsiteX7" fmla="*/ 7543801 w 7543801"/>
              <a:gd name="connsiteY7" fmla="*/ 0 h 397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43801" h="3971925">
                <a:moveTo>
                  <a:pt x="0" y="3971925"/>
                </a:moveTo>
                <a:cubicBezTo>
                  <a:pt x="248444" y="3729037"/>
                  <a:pt x="482998" y="3482181"/>
                  <a:pt x="783432" y="3221831"/>
                </a:cubicBezTo>
                <a:cubicBezTo>
                  <a:pt x="1083866" y="2961481"/>
                  <a:pt x="1503363" y="2633267"/>
                  <a:pt x="1802607" y="2409826"/>
                </a:cubicBezTo>
                <a:cubicBezTo>
                  <a:pt x="2101851" y="2186385"/>
                  <a:pt x="2245520" y="2082800"/>
                  <a:pt x="2578895" y="1881187"/>
                </a:cubicBezTo>
                <a:cubicBezTo>
                  <a:pt x="2912270" y="1679574"/>
                  <a:pt x="3392885" y="1402159"/>
                  <a:pt x="3802857" y="1200150"/>
                </a:cubicBezTo>
                <a:cubicBezTo>
                  <a:pt x="4212829" y="998141"/>
                  <a:pt x="4608116" y="827882"/>
                  <a:pt x="5038725" y="669132"/>
                </a:cubicBezTo>
                <a:cubicBezTo>
                  <a:pt x="5469334" y="510382"/>
                  <a:pt x="5969000" y="359173"/>
                  <a:pt x="6386513" y="247651"/>
                </a:cubicBezTo>
                <a:cubicBezTo>
                  <a:pt x="6804026" y="136129"/>
                  <a:pt x="7222828" y="70445"/>
                  <a:pt x="7543801" y="0"/>
                </a:cubicBezTo>
              </a:path>
            </a:pathLst>
          </a:custGeom>
          <a:noFill/>
          <a:ln w="19050" cap="flat" cmpd="sng" algn="ctr">
            <a:solidFill>
              <a:srgbClr val="FFCC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40" name="Freeform 239"/>
          <p:cNvSpPr/>
          <p:nvPr/>
        </p:nvSpPr>
        <p:spPr bwMode="auto">
          <a:xfrm>
            <a:off x="242887" y="3589541"/>
            <a:ext cx="8893969" cy="1451565"/>
          </a:xfrm>
          <a:custGeom>
            <a:avLst/>
            <a:gdLst>
              <a:gd name="connsiteX0" fmla="*/ 0 w 8896350"/>
              <a:gd name="connsiteY0" fmla="*/ 1451745 h 1451745"/>
              <a:gd name="connsiteX1" fmla="*/ 1095375 w 8896350"/>
              <a:gd name="connsiteY1" fmla="*/ 1042170 h 1451745"/>
              <a:gd name="connsiteX2" fmla="*/ 2428875 w 8896350"/>
              <a:gd name="connsiteY2" fmla="*/ 632595 h 1451745"/>
              <a:gd name="connsiteX3" fmla="*/ 3571875 w 8896350"/>
              <a:gd name="connsiteY3" fmla="*/ 384945 h 1451745"/>
              <a:gd name="connsiteX4" fmla="*/ 4686300 w 8896350"/>
              <a:gd name="connsiteY4" fmla="*/ 194445 h 1451745"/>
              <a:gd name="connsiteX5" fmla="*/ 5734050 w 8896350"/>
              <a:gd name="connsiteY5" fmla="*/ 70620 h 1451745"/>
              <a:gd name="connsiteX6" fmla="*/ 6810375 w 8896350"/>
              <a:gd name="connsiteY6" fmla="*/ 3945 h 1451745"/>
              <a:gd name="connsiteX7" fmla="*/ 7972425 w 8896350"/>
              <a:gd name="connsiteY7" fmla="*/ 13470 h 1451745"/>
              <a:gd name="connsiteX8" fmla="*/ 8896350 w 8896350"/>
              <a:gd name="connsiteY8" fmla="*/ 61095 h 1451745"/>
              <a:gd name="connsiteX0" fmla="*/ 0 w 8882063"/>
              <a:gd name="connsiteY0" fmla="*/ 1463651 h 1463651"/>
              <a:gd name="connsiteX1" fmla="*/ 1081088 w 8882063"/>
              <a:gd name="connsiteY1" fmla="*/ 1042170 h 1463651"/>
              <a:gd name="connsiteX2" fmla="*/ 2414588 w 8882063"/>
              <a:gd name="connsiteY2" fmla="*/ 632595 h 1463651"/>
              <a:gd name="connsiteX3" fmla="*/ 3557588 w 8882063"/>
              <a:gd name="connsiteY3" fmla="*/ 384945 h 1463651"/>
              <a:gd name="connsiteX4" fmla="*/ 4672013 w 8882063"/>
              <a:gd name="connsiteY4" fmla="*/ 194445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062038 w 8882063"/>
              <a:gd name="connsiteY1" fmla="*/ 949301 h 1463651"/>
              <a:gd name="connsiteX2" fmla="*/ 2414588 w 8882063"/>
              <a:gd name="connsiteY2" fmla="*/ 632595 h 1463651"/>
              <a:gd name="connsiteX3" fmla="*/ 3557588 w 8882063"/>
              <a:gd name="connsiteY3" fmla="*/ 384945 h 1463651"/>
              <a:gd name="connsiteX4" fmla="*/ 4672013 w 8882063"/>
              <a:gd name="connsiteY4" fmla="*/ 194445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114425 w 8882063"/>
              <a:gd name="connsiteY1" fmla="*/ 1044551 h 1463651"/>
              <a:gd name="connsiteX2" fmla="*/ 2414588 w 8882063"/>
              <a:gd name="connsiteY2" fmla="*/ 632595 h 1463651"/>
              <a:gd name="connsiteX3" fmla="*/ 3557588 w 8882063"/>
              <a:gd name="connsiteY3" fmla="*/ 384945 h 1463651"/>
              <a:gd name="connsiteX4" fmla="*/ 4672013 w 8882063"/>
              <a:gd name="connsiteY4" fmla="*/ 194445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114425 w 8882063"/>
              <a:gd name="connsiteY1" fmla="*/ 1044551 h 1463651"/>
              <a:gd name="connsiteX2" fmla="*/ 2409825 w 8882063"/>
              <a:gd name="connsiteY2" fmla="*/ 601639 h 1463651"/>
              <a:gd name="connsiteX3" fmla="*/ 3557588 w 8882063"/>
              <a:gd name="connsiteY3" fmla="*/ 384945 h 1463651"/>
              <a:gd name="connsiteX4" fmla="*/ 4672013 w 8882063"/>
              <a:gd name="connsiteY4" fmla="*/ 194445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114425 w 8882063"/>
              <a:gd name="connsiteY1" fmla="*/ 1044551 h 1463651"/>
              <a:gd name="connsiteX2" fmla="*/ 2421731 w 8882063"/>
              <a:gd name="connsiteY2" fmla="*/ 651645 h 1463651"/>
              <a:gd name="connsiteX3" fmla="*/ 3557588 w 8882063"/>
              <a:gd name="connsiteY3" fmla="*/ 384945 h 1463651"/>
              <a:gd name="connsiteX4" fmla="*/ 4672013 w 8882063"/>
              <a:gd name="connsiteY4" fmla="*/ 194445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114425 w 8882063"/>
              <a:gd name="connsiteY1" fmla="*/ 1044551 h 1463651"/>
              <a:gd name="connsiteX2" fmla="*/ 2421731 w 8882063"/>
              <a:gd name="connsiteY2" fmla="*/ 651645 h 1463651"/>
              <a:gd name="connsiteX3" fmla="*/ 3552826 w 8882063"/>
              <a:gd name="connsiteY3" fmla="*/ 342082 h 1463651"/>
              <a:gd name="connsiteX4" fmla="*/ 4672013 w 8882063"/>
              <a:gd name="connsiteY4" fmla="*/ 194445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114425 w 8882063"/>
              <a:gd name="connsiteY1" fmla="*/ 1044551 h 1463651"/>
              <a:gd name="connsiteX2" fmla="*/ 2421731 w 8882063"/>
              <a:gd name="connsiteY2" fmla="*/ 651645 h 1463651"/>
              <a:gd name="connsiteX3" fmla="*/ 3552826 w 8882063"/>
              <a:gd name="connsiteY3" fmla="*/ 392089 h 1463651"/>
              <a:gd name="connsiteX4" fmla="*/ 4672013 w 8882063"/>
              <a:gd name="connsiteY4" fmla="*/ 194445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114425 w 8882063"/>
              <a:gd name="connsiteY1" fmla="*/ 1044551 h 1463651"/>
              <a:gd name="connsiteX2" fmla="*/ 2421731 w 8882063"/>
              <a:gd name="connsiteY2" fmla="*/ 651645 h 1463651"/>
              <a:gd name="connsiteX3" fmla="*/ 3552826 w 8882063"/>
              <a:gd name="connsiteY3" fmla="*/ 392089 h 1463651"/>
              <a:gd name="connsiteX4" fmla="*/ 4667250 w 8882063"/>
              <a:gd name="connsiteY4" fmla="*/ 130151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114425 w 8882063"/>
              <a:gd name="connsiteY1" fmla="*/ 1044551 h 1463651"/>
              <a:gd name="connsiteX2" fmla="*/ 2421731 w 8882063"/>
              <a:gd name="connsiteY2" fmla="*/ 651645 h 1463651"/>
              <a:gd name="connsiteX3" fmla="*/ 3552826 w 8882063"/>
              <a:gd name="connsiteY3" fmla="*/ 392089 h 1463651"/>
              <a:gd name="connsiteX4" fmla="*/ 4662488 w 8882063"/>
              <a:gd name="connsiteY4" fmla="*/ 201588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59706 h 1459706"/>
              <a:gd name="connsiteX1" fmla="*/ 1114425 w 8882063"/>
              <a:gd name="connsiteY1" fmla="*/ 1040606 h 1459706"/>
              <a:gd name="connsiteX2" fmla="*/ 2421731 w 8882063"/>
              <a:gd name="connsiteY2" fmla="*/ 647700 h 1459706"/>
              <a:gd name="connsiteX3" fmla="*/ 3552826 w 8882063"/>
              <a:gd name="connsiteY3" fmla="*/ 388144 h 1459706"/>
              <a:gd name="connsiteX4" fmla="*/ 4662488 w 8882063"/>
              <a:gd name="connsiteY4" fmla="*/ 197643 h 1459706"/>
              <a:gd name="connsiteX5" fmla="*/ 5719763 w 8882063"/>
              <a:gd name="connsiteY5" fmla="*/ 28575 h 1459706"/>
              <a:gd name="connsiteX6" fmla="*/ 6796088 w 8882063"/>
              <a:gd name="connsiteY6" fmla="*/ 0 h 1459706"/>
              <a:gd name="connsiteX7" fmla="*/ 7958138 w 8882063"/>
              <a:gd name="connsiteY7" fmla="*/ 9525 h 1459706"/>
              <a:gd name="connsiteX8" fmla="*/ 8882063 w 8882063"/>
              <a:gd name="connsiteY8" fmla="*/ 57150 h 1459706"/>
              <a:gd name="connsiteX0" fmla="*/ 0 w 8882063"/>
              <a:gd name="connsiteY0" fmla="*/ 1463526 h 1463526"/>
              <a:gd name="connsiteX1" fmla="*/ 1114425 w 8882063"/>
              <a:gd name="connsiteY1" fmla="*/ 1044426 h 1463526"/>
              <a:gd name="connsiteX2" fmla="*/ 2421731 w 8882063"/>
              <a:gd name="connsiteY2" fmla="*/ 651520 h 1463526"/>
              <a:gd name="connsiteX3" fmla="*/ 3552826 w 8882063"/>
              <a:gd name="connsiteY3" fmla="*/ 391964 h 1463526"/>
              <a:gd name="connsiteX4" fmla="*/ 4662488 w 8882063"/>
              <a:gd name="connsiteY4" fmla="*/ 201463 h 1463526"/>
              <a:gd name="connsiteX5" fmla="*/ 5726906 w 8882063"/>
              <a:gd name="connsiteY5" fmla="*/ 82401 h 1463526"/>
              <a:gd name="connsiteX6" fmla="*/ 6796088 w 8882063"/>
              <a:gd name="connsiteY6" fmla="*/ 3820 h 1463526"/>
              <a:gd name="connsiteX7" fmla="*/ 7958138 w 8882063"/>
              <a:gd name="connsiteY7" fmla="*/ 13345 h 1463526"/>
              <a:gd name="connsiteX8" fmla="*/ 8882063 w 8882063"/>
              <a:gd name="connsiteY8" fmla="*/ 60970 h 1463526"/>
              <a:gd name="connsiteX0" fmla="*/ 0 w 8882063"/>
              <a:gd name="connsiteY0" fmla="*/ 1462534 h 1462534"/>
              <a:gd name="connsiteX1" fmla="*/ 1114425 w 8882063"/>
              <a:gd name="connsiteY1" fmla="*/ 1043434 h 1462534"/>
              <a:gd name="connsiteX2" fmla="*/ 2421731 w 8882063"/>
              <a:gd name="connsiteY2" fmla="*/ 650528 h 1462534"/>
              <a:gd name="connsiteX3" fmla="*/ 3552826 w 8882063"/>
              <a:gd name="connsiteY3" fmla="*/ 390972 h 1462534"/>
              <a:gd name="connsiteX4" fmla="*/ 4662488 w 8882063"/>
              <a:gd name="connsiteY4" fmla="*/ 200471 h 1462534"/>
              <a:gd name="connsiteX5" fmla="*/ 5726906 w 8882063"/>
              <a:gd name="connsiteY5" fmla="*/ 81409 h 1462534"/>
              <a:gd name="connsiteX6" fmla="*/ 6807994 w 8882063"/>
              <a:gd name="connsiteY6" fmla="*/ 300484 h 1462534"/>
              <a:gd name="connsiteX7" fmla="*/ 7958138 w 8882063"/>
              <a:gd name="connsiteY7" fmla="*/ 12353 h 1462534"/>
              <a:gd name="connsiteX8" fmla="*/ 8882063 w 8882063"/>
              <a:gd name="connsiteY8" fmla="*/ 59978 h 1462534"/>
              <a:gd name="connsiteX0" fmla="*/ 0 w 8882063"/>
              <a:gd name="connsiteY0" fmla="*/ 1454930 h 1454930"/>
              <a:gd name="connsiteX1" fmla="*/ 1114425 w 8882063"/>
              <a:gd name="connsiteY1" fmla="*/ 1035830 h 1454930"/>
              <a:gd name="connsiteX2" fmla="*/ 2421731 w 8882063"/>
              <a:gd name="connsiteY2" fmla="*/ 642924 h 1454930"/>
              <a:gd name="connsiteX3" fmla="*/ 3552826 w 8882063"/>
              <a:gd name="connsiteY3" fmla="*/ 383368 h 1454930"/>
              <a:gd name="connsiteX4" fmla="*/ 4662488 w 8882063"/>
              <a:gd name="connsiteY4" fmla="*/ 192867 h 1454930"/>
              <a:gd name="connsiteX5" fmla="*/ 5726906 w 8882063"/>
              <a:gd name="connsiteY5" fmla="*/ 73805 h 1454930"/>
              <a:gd name="connsiteX6" fmla="*/ 6829425 w 8882063"/>
              <a:gd name="connsiteY6" fmla="*/ 9511 h 1454930"/>
              <a:gd name="connsiteX7" fmla="*/ 7958138 w 8882063"/>
              <a:gd name="connsiteY7" fmla="*/ 4749 h 1454930"/>
              <a:gd name="connsiteX8" fmla="*/ 8882063 w 8882063"/>
              <a:gd name="connsiteY8" fmla="*/ 52374 h 1454930"/>
              <a:gd name="connsiteX0" fmla="*/ 0 w 8882063"/>
              <a:gd name="connsiteY0" fmla="*/ 1477751 h 1477751"/>
              <a:gd name="connsiteX1" fmla="*/ 1114425 w 8882063"/>
              <a:gd name="connsiteY1" fmla="*/ 1058651 h 1477751"/>
              <a:gd name="connsiteX2" fmla="*/ 2421731 w 8882063"/>
              <a:gd name="connsiteY2" fmla="*/ 665745 h 1477751"/>
              <a:gd name="connsiteX3" fmla="*/ 3552826 w 8882063"/>
              <a:gd name="connsiteY3" fmla="*/ 406189 h 1477751"/>
              <a:gd name="connsiteX4" fmla="*/ 4662488 w 8882063"/>
              <a:gd name="connsiteY4" fmla="*/ 215688 h 1477751"/>
              <a:gd name="connsiteX5" fmla="*/ 5726906 w 8882063"/>
              <a:gd name="connsiteY5" fmla="*/ 96626 h 1477751"/>
              <a:gd name="connsiteX6" fmla="*/ 6829425 w 8882063"/>
              <a:gd name="connsiteY6" fmla="*/ 32332 h 1477751"/>
              <a:gd name="connsiteX7" fmla="*/ 7958138 w 8882063"/>
              <a:gd name="connsiteY7" fmla="*/ 1376 h 1477751"/>
              <a:gd name="connsiteX8" fmla="*/ 8882063 w 8882063"/>
              <a:gd name="connsiteY8" fmla="*/ 75195 h 1477751"/>
              <a:gd name="connsiteX0" fmla="*/ 0 w 8882063"/>
              <a:gd name="connsiteY0" fmla="*/ 1451097 h 1451097"/>
              <a:gd name="connsiteX1" fmla="*/ 1114425 w 8882063"/>
              <a:gd name="connsiteY1" fmla="*/ 1031997 h 1451097"/>
              <a:gd name="connsiteX2" fmla="*/ 2421731 w 8882063"/>
              <a:gd name="connsiteY2" fmla="*/ 639091 h 1451097"/>
              <a:gd name="connsiteX3" fmla="*/ 3552826 w 8882063"/>
              <a:gd name="connsiteY3" fmla="*/ 379535 h 1451097"/>
              <a:gd name="connsiteX4" fmla="*/ 4662488 w 8882063"/>
              <a:gd name="connsiteY4" fmla="*/ 189034 h 1451097"/>
              <a:gd name="connsiteX5" fmla="*/ 5726906 w 8882063"/>
              <a:gd name="connsiteY5" fmla="*/ 69972 h 1451097"/>
              <a:gd name="connsiteX6" fmla="*/ 6829425 w 8882063"/>
              <a:gd name="connsiteY6" fmla="*/ 5678 h 1451097"/>
              <a:gd name="connsiteX7" fmla="*/ 7958138 w 8882063"/>
              <a:gd name="connsiteY7" fmla="*/ 8060 h 1451097"/>
              <a:gd name="connsiteX8" fmla="*/ 8882063 w 8882063"/>
              <a:gd name="connsiteY8" fmla="*/ 48541 h 1451097"/>
              <a:gd name="connsiteX0" fmla="*/ 0 w 8893969"/>
              <a:gd name="connsiteY0" fmla="*/ 1451565 h 1451565"/>
              <a:gd name="connsiteX1" fmla="*/ 1114425 w 8893969"/>
              <a:gd name="connsiteY1" fmla="*/ 1032465 h 1451565"/>
              <a:gd name="connsiteX2" fmla="*/ 2421731 w 8893969"/>
              <a:gd name="connsiteY2" fmla="*/ 639559 h 1451565"/>
              <a:gd name="connsiteX3" fmla="*/ 3552826 w 8893969"/>
              <a:gd name="connsiteY3" fmla="*/ 380003 h 1451565"/>
              <a:gd name="connsiteX4" fmla="*/ 4662488 w 8893969"/>
              <a:gd name="connsiteY4" fmla="*/ 189502 h 1451565"/>
              <a:gd name="connsiteX5" fmla="*/ 5726906 w 8893969"/>
              <a:gd name="connsiteY5" fmla="*/ 70440 h 1451565"/>
              <a:gd name="connsiteX6" fmla="*/ 6829425 w 8893969"/>
              <a:gd name="connsiteY6" fmla="*/ 6146 h 1451565"/>
              <a:gd name="connsiteX7" fmla="*/ 7958138 w 8893969"/>
              <a:gd name="connsiteY7" fmla="*/ 8528 h 1451565"/>
              <a:gd name="connsiteX8" fmla="*/ 8893969 w 8893969"/>
              <a:gd name="connsiteY8" fmla="*/ 58534 h 1451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3969" h="1451565">
                <a:moveTo>
                  <a:pt x="0" y="1451565"/>
                </a:moveTo>
                <a:cubicBezTo>
                  <a:pt x="345281" y="1315040"/>
                  <a:pt x="710803" y="1167799"/>
                  <a:pt x="1114425" y="1032465"/>
                </a:cubicBezTo>
                <a:cubicBezTo>
                  <a:pt x="1518047" y="897131"/>
                  <a:pt x="2015331" y="748303"/>
                  <a:pt x="2421731" y="639559"/>
                </a:cubicBezTo>
                <a:cubicBezTo>
                  <a:pt x="2828131" y="530815"/>
                  <a:pt x="3179367" y="455012"/>
                  <a:pt x="3552826" y="380003"/>
                </a:cubicBezTo>
                <a:cubicBezTo>
                  <a:pt x="3926285" y="304994"/>
                  <a:pt x="4300141" y="241096"/>
                  <a:pt x="4662488" y="189502"/>
                </a:cubicBezTo>
                <a:cubicBezTo>
                  <a:pt x="5024835" y="137908"/>
                  <a:pt x="5365750" y="100999"/>
                  <a:pt x="5726906" y="70440"/>
                </a:cubicBezTo>
                <a:cubicBezTo>
                  <a:pt x="6088062" y="39881"/>
                  <a:pt x="6457553" y="16465"/>
                  <a:pt x="6829425" y="6146"/>
                </a:cubicBezTo>
                <a:cubicBezTo>
                  <a:pt x="7201297" y="-4173"/>
                  <a:pt x="7614047" y="-203"/>
                  <a:pt x="7958138" y="8528"/>
                </a:cubicBezTo>
                <a:cubicBezTo>
                  <a:pt x="8302229" y="17259"/>
                  <a:pt x="8605837" y="39484"/>
                  <a:pt x="8893969" y="58534"/>
                </a:cubicBezTo>
              </a:path>
            </a:pathLst>
          </a:custGeom>
          <a:noFill/>
          <a:ln w="19050" cap="flat" cmpd="sng" algn="ctr">
            <a:solidFill>
              <a:srgbClr val="B3FFB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B3FFB3"/>
              </a:solidFill>
              <a:effectLst/>
              <a:latin typeface="Times New Roman" pitchFamily="18" charset="0"/>
            </a:endParaRPr>
          </a:p>
        </p:txBody>
      </p:sp>
      <p:cxnSp>
        <p:nvCxnSpPr>
          <p:cNvPr id="241" name="Straight Connector 240"/>
          <p:cNvCxnSpPr/>
          <p:nvPr/>
        </p:nvCxnSpPr>
        <p:spPr>
          <a:xfrm flipV="1">
            <a:off x="1806222" y="5238045"/>
            <a:ext cx="338667" cy="349955"/>
          </a:xfrm>
          <a:prstGeom prst="line">
            <a:avLst/>
          </a:prstGeom>
          <a:ln>
            <a:solidFill>
              <a:srgbClr val="FFCC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242" name="TextBox 241"/>
          <p:cNvSpPr txBox="1"/>
          <p:nvPr/>
        </p:nvSpPr>
        <p:spPr>
          <a:xfrm>
            <a:off x="2066598" y="5256656"/>
            <a:ext cx="974050" cy="461665"/>
          </a:xfrm>
          <a:prstGeom prst="rect">
            <a:avLst/>
          </a:prstGeom>
          <a:noFill/>
        </p:spPr>
        <p:txBody>
          <a:bodyPr wrap="square" rtlCol="0">
            <a:spAutoFit/>
          </a:bodyPr>
          <a:lstStyle/>
          <a:p>
            <a:pPr algn="ctr"/>
            <a:r>
              <a:rPr lang="en-US" sz="1200" cap="small" dirty="0" smtClean="0">
                <a:solidFill>
                  <a:srgbClr val="FFCC00"/>
                </a:solidFill>
                <a:latin typeface="+mn-lt"/>
              </a:rPr>
              <a:t>Sun moves  ~1°/day</a:t>
            </a:r>
            <a:endParaRPr lang="en-US" sz="1200" cap="small" dirty="0">
              <a:solidFill>
                <a:srgbClr val="FFCC00"/>
              </a:solidFill>
              <a:latin typeface="+mn-lt"/>
            </a:endParaRPr>
          </a:p>
        </p:txBody>
      </p:sp>
      <p:sp>
        <p:nvSpPr>
          <p:cNvPr id="218" name="4-Point Star 217"/>
          <p:cNvSpPr/>
          <p:nvPr/>
        </p:nvSpPr>
        <p:spPr>
          <a:xfrm>
            <a:off x="7824446" y="1766342"/>
            <a:ext cx="274320" cy="274320"/>
          </a:xfrm>
          <a:prstGeom prst="star4">
            <a:avLst/>
          </a:pr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4-Point Star 213"/>
          <p:cNvSpPr/>
          <p:nvPr/>
        </p:nvSpPr>
        <p:spPr>
          <a:xfrm>
            <a:off x="3275012" y="3905250"/>
            <a:ext cx="274320" cy="274320"/>
          </a:xfrm>
          <a:prstGeom prst="star4">
            <a:avLst/>
          </a:prstGeom>
          <a:noFill/>
          <a:ln w="1905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TextBox 243"/>
          <p:cNvSpPr txBox="1"/>
          <p:nvPr/>
        </p:nvSpPr>
        <p:spPr>
          <a:xfrm>
            <a:off x="7276552" y="4359957"/>
            <a:ext cx="910163" cy="276999"/>
          </a:xfrm>
          <a:prstGeom prst="rect">
            <a:avLst/>
          </a:prstGeom>
          <a:noFill/>
        </p:spPr>
        <p:txBody>
          <a:bodyPr wrap="square" rtlCol="0">
            <a:spAutoFit/>
          </a:bodyPr>
          <a:lstStyle/>
          <a:p>
            <a:pPr algn="l"/>
            <a:r>
              <a:rPr lang="en-US" sz="1200" dirty="0" smtClean="0">
                <a:solidFill>
                  <a:srgbClr val="FFFFFF"/>
                </a:solidFill>
                <a:latin typeface="+mn-lt"/>
              </a:rPr>
              <a:t>Sirius</a:t>
            </a:r>
            <a:endParaRPr lang="en-US" sz="1200" dirty="0">
              <a:solidFill>
                <a:srgbClr val="FFFFFF"/>
              </a:solidFill>
              <a:latin typeface="+mn-lt"/>
            </a:endParaRPr>
          </a:p>
        </p:txBody>
      </p:sp>
      <p:sp>
        <p:nvSpPr>
          <p:cNvPr id="245" name="TextBox 244"/>
          <p:cNvSpPr txBox="1"/>
          <p:nvPr/>
        </p:nvSpPr>
        <p:spPr>
          <a:xfrm>
            <a:off x="7200900" y="2940732"/>
            <a:ext cx="966765" cy="276999"/>
          </a:xfrm>
          <a:prstGeom prst="rect">
            <a:avLst/>
          </a:prstGeom>
          <a:noFill/>
        </p:spPr>
        <p:txBody>
          <a:bodyPr wrap="square" rtlCol="0">
            <a:spAutoFit/>
          </a:bodyPr>
          <a:lstStyle/>
          <a:p>
            <a:pPr algn="r"/>
            <a:r>
              <a:rPr lang="en-US" sz="1200" dirty="0" smtClean="0">
                <a:solidFill>
                  <a:srgbClr val="FFFFFF"/>
                </a:solidFill>
                <a:latin typeface="+mn-lt"/>
              </a:rPr>
              <a:t>Betelgeuse</a:t>
            </a:r>
            <a:endParaRPr lang="en-US" sz="1200" dirty="0">
              <a:solidFill>
                <a:srgbClr val="FFFFFF"/>
              </a:solidFill>
              <a:latin typeface="+mn-lt"/>
            </a:endParaRPr>
          </a:p>
        </p:txBody>
      </p:sp>
      <p:sp>
        <p:nvSpPr>
          <p:cNvPr id="246" name="TextBox 245"/>
          <p:cNvSpPr txBox="1"/>
          <p:nvPr/>
        </p:nvSpPr>
        <p:spPr>
          <a:xfrm>
            <a:off x="5572125" y="1873932"/>
            <a:ext cx="700065" cy="276999"/>
          </a:xfrm>
          <a:prstGeom prst="rect">
            <a:avLst/>
          </a:prstGeom>
          <a:noFill/>
        </p:spPr>
        <p:txBody>
          <a:bodyPr wrap="square" rtlCol="0">
            <a:spAutoFit/>
          </a:bodyPr>
          <a:lstStyle/>
          <a:p>
            <a:pPr algn="r"/>
            <a:r>
              <a:rPr lang="en-US" sz="1200" dirty="0" smtClean="0">
                <a:solidFill>
                  <a:srgbClr val="FFFFFF"/>
                </a:solidFill>
                <a:latin typeface="+mn-lt"/>
              </a:rPr>
              <a:t>Pollux</a:t>
            </a:r>
            <a:endParaRPr lang="en-US" sz="1200" dirty="0">
              <a:solidFill>
                <a:srgbClr val="FFFFFF"/>
              </a:solidFill>
              <a:latin typeface="+mn-lt"/>
            </a:endParaRPr>
          </a:p>
        </p:txBody>
      </p:sp>
      <p:sp>
        <p:nvSpPr>
          <p:cNvPr id="247" name="TextBox 246"/>
          <p:cNvSpPr txBox="1"/>
          <p:nvPr/>
        </p:nvSpPr>
        <p:spPr>
          <a:xfrm>
            <a:off x="5667375" y="1597707"/>
            <a:ext cx="700065" cy="276999"/>
          </a:xfrm>
          <a:prstGeom prst="rect">
            <a:avLst/>
          </a:prstGeom>
          <a:noFill/>
        </p:spPr>
        <p:txBody>
          <a:bodyPr wrap="square" rtlCol="0">
            <a:spAutoFit/>
          </a:bodyPr>
          <a:lstStyle/>
          <a:p>
            <a:pPr algn="r"/>
            <a:r>
              <a:rPr lang="en-US" sz="1200" dirty="0" smtClean="0">
                <a:solidFill>
                  <a:srgbClr val="FFFFFF"/>
                </a:solidFill>
                <a:latin typeface="+mn-lt"/>
              </a:rPr>
              <a:t>Castor</a:t>
            </a:r>
            <a:endParaRPr lang="en-US" sz="1200" dirty="0">
              <a:solidFill>
                <a:srgbClr val="FFFFFF"/>
              </a:solidFill>
              <a:latin typeface="+mn-lt"/>
            </a:endParaRPr>
          </a:p>
        </p:txBody>
      </p:sp>
      <p:cxnSp>
        <p:nvCxnSpPr>
          <p:cNvPr id="250" name="Straight Connector 249"/>
          <p:cNvCxnSpPr/>
          <p:nvPr/>
        </p:nvCxnSpPr>
        <p:spPr bwMode="auto">
          <a:xfrm flipH="1">
            <a:off x="6605847" y="3181004"/>
            <a:ext cx="83129" cy="9975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54" name="Freeform 253"/>
          <p:cNvSpPr/>
          <p:nvPr/>
        </p:nvSpPr>
        <p:spPr bwMode="auto">
          <a:xfrm>
            <a:off x="2166939" y="4632533"/>
            <a:ext cx="342900" cy="51375"/>
          </a:xfrm>
          <a:custGeom>
            <a:avLst/>
            <a:gdLst>
              <a:gd name="connsiteX0" fmla="*/ 0 w 359568"/>
              <a:gd name="connsiteY0" fmla="*/ 2978 h 34082"/>
              <a:gd name="connsiteX1" fmla="*/ 150018 w 359568"/>
              <a:gd name="connsiteY1" fmla="*/ 2978 h 34082"/>
              <a:gd name="connsiteX2" fmla="*/ 90487 w 359568"/>
              <a:gd name="connsiteY2" fmla="*/ 33935 h 34082"/>
              <a:gd name="connsiteX3" fmla="*/ 359568 w 359568"/>
              <a:gd name="connsiteY3" fmla="*/ 12503 h 34082"/>
              <a:gd name="connsiteX0" fmla="*/ 0 w 361950"/>
              <a:gd name="connsiteY0" fmla="*/ 2978 h 36455"/>
              <a:gd name="connsiteX1" fmla="*/ 150018 w 361950"/>
              <a:gd name="connsiteY1" fmla="*/ 2978 h 36455"/>
              <a:gd name="connsiteX2" fmla="*/ 90487 w 361950"/>
              <a:gd name="connsiteY2" fmla="*/ 33935 h 36455"/>
              <a:gd name="connsiteX3" fmla="*/ 361950 w 361950"/>
              <a:gd name="connsiteY3" fmla="*/ 26791 h 36455"/>
              <a:gd name="connsiteX0" fmla="*/ 0 w 359568"/>
              <a:gd name="connsiteY0" fmla="*/ 2978 h 34374"/>
              <a:gd name="connsiteX1" fmla="*/ 150018 w 359568"/>
              <a:gd name="connsiteY1" fmla="*/ 2978 h 34374"/>
              <a:gd name="connsiteX2" fmla="*/ 90487 w 359568"/>
              <a:gd name="connsiteY2" fmla="*/ 33935 h 34374"/>
              <a:gd name="connsiteX3" fmla="*/ 359568 w 359568"/>
              <a:gd name="connsiteY3" fmla="*/ 17266 h 34374"/>
              <a:gd name="connsiteX0" fmla="*/ 0 w 359568"/>
              <a:gd name="connsiteY0" fmla="*/ 79 h 64961"/>
              <a:gd name="connsiteX1" fmla="*/ 178593 w 359568"/>
              <a:gd name="connsiteY1" fmla="*/ 64372 h 64961"/>
              <a:gd name="connsiteX2" fmla="*/ 90487 w 359568"/>
              <a:gd name="connsiteY2" fmla="*/ 31036 h 64961"/>
              <a:gd name="connsiteX3" fmla="*/ 359568 w 359568"/>
              <a:gd name="connsiteY3" fmla="*/ 14367 h 64961"/>
              <a:gd name="connsiteX0" fmla="*/ 0 w 345281"/>
              <a:gd name="connsiteY0" fmla="*/ 42862 h 50850"/>
              <a:gd name="connsiteX1" fmla="*/ 164306 w 345281"/>
              <a:gd name="connsiteY1" fmla="*/ 50005 h 50850"/>
              <a:gd name="connsiteX2" fmla="*/ 76200 w 345281"/>
              <a:gd name="connsiteY2" fmla="*/ 16669 h 50850"/>
              <a:gd name="connsiteX3" fmla="*/ 345281 w 345281"/>
              <a:gd name="connsiteY3" fmla="*/ 0 h 50850"/>
              <a:gd name="connsiteX0" fmla="*/ 0 w 345281"/>
              <a:gd name="connsiteY0" fmla="*/ 58476 h 68286"/>
              <a:gd name="connsiteX1" fmla="*/ 164306 w 345281"/>
              <a:gd name="connsiteY1" fmla="*/ 65619 h 68286"/>
              <a:gd name="connsiteX2" fmla="*/ 80962 w 345281"/>
              <a:gd name="connsiteY2" fmla="*/ 1326 h 68286"/>
              <a:gd name="connsiteX3" fmla="*/ 345281 w 345281"/>
              <a:gd name="connsiteY3" fmla="*/ 15614 h 68286"/>
              <a:gd name="connsiteX0" fmla="*/ 0 w 354806"/>
              <a:gd name="connsiteY0" fmla="*/ 58673 h 68483"/>
              <a:gd name="connsiteX1" fmla="*/ 164306 w 354806"/>
              <a:gd name="connsiteY1" fmla="*/ 65816 h 68483"/>
              <a:gd name="connsiteX2" fmla="*/ 80962 w 354806"/>
              <a:gd name="connsiteY2" fmla="*/ 1523 h 68483"/>
              <a:gd name="connsiteX3" fmla="*/ 354806 w 354806"/>
              <a:gd name="connsiteY3" fmla="*/ 13430 h 68483"/>
              <a:gd name="connsiteX0" fmla="*/ 0 w 354806"/>
              <a:gd name="connsiteY0" fmla="*/ 57956 h 57956"/>
              <a:gd name="connsiteX1" fmla="*/ 169069 w 354806"/>
              <a:gd name="connsiteY1" fmla="*/ 48430 h 57956"/>
              <a:gd name="connsiteX2" fmla="*/ 80962 w 354806"/>
              <a:gd name="connsiteY2" fmla="*/ 806 h 57956"/>
              <a:gd name="connsiteX3" fmla="*/ 354806 w 354806"/>
              <a:gd name="connsiteY3" fmla="*/ 12713 h 57956"/>
              <a:gd name="connsiteX0" fmla="*/ 0 w 354806"/>
              <a:gd name="connsiteY0" fmla="*/ 57956 h 57956"/>
              <a:gd name="connsiteX1" fmla="*/ 169069 w 354806"/>
              <a:gd name="connsiteY1" fmla="*/ 48430 h 57956"/>
              <a:gd name="connsiteX2" fmla="*/ 80962 w 354806"/>
              <a:gd name="connsiteY2" fmla="*/ 806 h 57956"/>
              <a:gd name="connsiteX3" fmla="*/ 354806 w 354806"/>
              <a:gd name="connsiteY3" fmla="*/ 12713 h 57956"/>
              <a:gd name="connsiteX0" fmla="*/ 0 w 352425"/>
              <a:gd name="connsiteY0" fmla="*/ 58533 h 58533"/>
              <a:gd name="connsiteX1" fmla="*/ 169069 w 352425"/>
              <a:gd name="connsiteY1" fmla="*/ 49007 h 58533"/>
              <a:gd name="connsiteX2" fmla="*/ 80962 w 352425"/>
              <a:gd name="connsiteY2" fmla="*/ 1383 h 58533"/>
              <a:gd name="connsiteX3" fmla="*/ 352425 w 352425"/>
              <a:gd name="connsiteY3" fmla="*/ 6146 h 58533"/>
              <a:gd name="connsiteX0" fmla="*/ 0 w 352425"/>
              <a:gd name="connsiteY0" fmla="*/ 59823 h 59823"/>
              <a:gd name="connsiteX1" fmla="*/ 169069 w 352425"/>
              <a:gd name="connsiteY1" fmla="*/ 50297 h 59823"/>
              <a:gd name="connsiteX2" fmla="*/ 80962 w 352425"/>
              <a:gd name="connsiteY2" fmla="*/ 2673 h 59823"/>
              <a:gd name="connsiteX3" fmla="*/ 352425 w 352425"/>
              <a:gd name="connsiteY3" fmla="*/ 7436 h 59823"/>
              <a:gd name="connsiteX0" fmla="*/ 0 w 352425"/>
              <a:gd name="connsiteY0" fmla="*/ 58529 h 58529"/>
              <a:gd name="connsiteX1" fmla="*/ 169069 w 352425"/>
              <a:gd name="connsiteY1" fmla="*/ 49003 h 58529"/>
              <a:gd name="connsiteX2" fmla="*/ 80962 w 352425"/>
              <a:gd name="connsiteY2" fmla="*/ 1379 h 58529"/>
              <a:gd name="connsiteX3" fmla="*/ 352425 w 352425"/>
              <a:gd name="connsiteY3" fmla="*/ 13286 h 58529"/>
              <a:gd name="connsiteX0" fmla="*/ 0 w 342900"/>
              <a:gd name="connsiteY0" fmla="*/ 41861 h 50639"/>
              <a:gd name="connsiteX1" fmla="*/ 159544 w 342900"/>
              <a:gd name="connsiteY1" fmla="*/ 49003 h 50639"/>
              <a:gd name="connsiteX2" fmla="*/ 71437 w 342900"/>
              <a:gd name="connsiteY2" fmla="*/ 1379 h 50639"/>
              <a:gd name="connsiteX3" fmla="*/ 342900 w 342900"/>
              <a:gd name="connsiteY3" fmla="*/ 13286 h 50639"/>
              <a:gd name="connsiteX0" fmla="*/ 0 w 342900"/>
              <a:gd name="connsiteY0" fmla="*/ 41861 h 51375"/>
              <a:gd name="connsiteX1" fmla="*/ 159544 w 342900"/>
              <a:gd name="connsiteY1" fmla="*/ 49003 h 51375"/>
              <a:gd name="connsiteX2" fmla="*/ 71437 w 342900"/>
              <a:gd name="connsiteY2" fmla="*/ 1379 h 51375"/>
              <a:gd name="connsiteX3" fmla="*/ 342900 w 342900"/>
              <a:gd name="connsiteY3" fmla="*/ 13286 h 51375"/>
            </a:gdLst>
            <a:ahLst/>
            <a:cxnLst>
              <a:cxn ang="0">
                <a:pos x="connsiteX0" y="connsiteY0"/>
              </a:cxn>
              <a:cxn ang="0">
                <a:pos x="connsiteX1" y="connsiteY1"/>
              </a:cxn>
              <a:cxn ang="0">
                <a:pos x="connsiteX2" y="connsiteY2"/>
              </a:cxn>
              <a:cxn ang="0">
                <a:pos x="connsiteX3" y="connsiteY3"/>
              </a:cxn>
            </a:cxnLst>
            <a:rect l="l" t="t" r="r" b="b"/>
            <a:pathLst>
              <a:path w="342900" h="51375">
                <a:moveTo>
                  <a:pt x="0" y="41861"/>
                </a:moveTo>
                <a:cubicBezTo>
                  <a:pt x="67468" y="46424"/>
                  <a:pt x="147638" y="55750"/>
                  <a:pt x="159544" y="49003"/>
                </a:cubicBezTo>
                <a:cubicBezTo>
                  <a:pt x="171450" y="42256"/>
                  <a:pt x="40878" y="7332"/>
                  <a:pt x="71437" y="1379"/>
                </a:cubicBezTo>
                <a:cubicBezTo>
                  <a:pt x="101996" y="-4574"/>
                  <a:pt x="213916" y="10508"/>
                  <a:pt x="342900" y="13286"/>
                </a:cubicBezTo>
              </a:path>
            </a:pathLst>
          </a:custGeom>
          <a:noFill/>
          <a:ln w="9525" cap="flat" cmpd="sng" algn="ctr">
            <a:solidFill>
              <a:srgbClr val="FFFF66"/>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58" name="Freeform 257"/>
          <p:cNvSpPr/>
          <p:nvPr/>
        </p:nvSpPr>
        <p:spPr bwMode="auto">
          <a:xfrm>
            <a:off x="2720622" y="2195577"/>
            <a:ext cx="794770" cy="412156"/>
          </a:xfrm>
          <a:custGeom>
            <a:avLst/>
            <a:gdLst>
              <a:gd name="connsiteX0" fmla="*/ 812800 w 812800"/>
              <a:gd name="connsiteY0" fmla="*/ 0 h 383822"/>
              <a:gd name="connsiteX1" fmla="*/ 428978 w 812800"/>
              <a:gd name="connsiteY1" fmla="*/ 124178 h 383822"/>
              <a:gd name="connsiteX2" fmla="*/ 587022 w 812800"/>
              <a:gd name="connsiteY2" fmla="*/ 124178 h 383822"/>
              <a:gd name="connsiteX3" fmla="*/ 0 w 812800"/>
              <a:gd name="connsiteY3" fmla="*/ 383822 h 383822"/>
              <a:gd name="connsiteX0" fmla="*/ 846285 w 846285"/>
              <a:gd name="connsiteY0" fmla="*/ 0 h 425035"/>
              <a:gd name="connsiteX1" fmla="*/ 428978 w 846285"/>
              <a:gd name="connsiteY1" fmla="*/ 165391 h 425035"/>
              <a:gd name="connsiteX2" fmla="*/ 587022 w 846285"/>
              <a:gd name="connsiteY2" fmla="*/ 165391 h 425035"/>
              <a:gd name="connsiteX3" fmla="*/ 0 w 846285"/>
              <a:gd name="connsiteY3" fmla="*/ 425035 h 425035"/>
              <a:gd name="connsiteX0" fmla="*/ 846285 w 846285"/>
              <a:gd name="connsiteY0" fmla="*/ 0 h 425035"/>
              <a:gd name="connsiteX1" fmla="*/ 521706 w 846285"/>
              <a:gd name="connsiteY1" fmla="*/ 299331 h 425035"/>
              <a:gd name="connsiteX2" fmla="*/ 587022 w 846285"/>
              <a:gd name="connsiteY2" fmla="*/ 165391 h 425035"/>
              <a:gd name="connsiteX3" fmla="*/ 0 w 846285"/>
              <a:gd name="connsiteY3" fmla="*/ 425035 h 425035"/>
              <a:gd name="connsiteX0" fmla="*/ 846285 w 846285"/>
              <a:gd name="connsiteY0" fmla="*/ 0 h 425035"/>
              <a:gd name="connsiteX1" fmla="*/ 521706 w 846285"/>
              <a:gd name="connsiteY1" fmla="*/ 299331 h 425035"/>
              <a:gd name="connsiteX2" fmla="*/ 538083 w 846285"/>
              <a:gd name="connsiteY2" fmla="*/ 103573 h 425035"/>
              <a:gd name="connsiteX3" fmla="*/ 0 w 846285"/>
              <a:gd name="connsiteY3" fmla="*/ 425035 h 425035"/>
              <a:gd name="connsiteX0" fmla="*/ 846285 w 846285"/>
              <a:gd name="connsiteY0" fmla="*/ 0 h 425035"/>
              <a:gd name="connsiteX1" fmla="*/ 521706 w 846285"/>
              <a:gd name="connsiteY1" fmla="*/ 299331 h 425035"/>
              <a:gd name="connsiteX2" fmla="*/ 538083 w 846285"/>
              <a:gd name="connsiteY2" fmla="*/ 103573 h 425035"/>
              <a:gd name="connsiteX3" fmla="*/ 0 w 846285"/>
              <a:gd name="connsiteY3" fmla="*/ 425035 h 425035"/>
              <a:gd name="connsiteX0" fmla="*/ 846285 w 846285"/>
              <a:gd name="connsiteY0" fmla="*/ 0 h 425035"/>
              <a:gd name="connsiteX1" fmla="*/ 454736 w 846285"/>
              <a:gd name="connsiteY1" fmla="*/ 247815 h 425035"/>
              <a:gd name="connsiteX2" fmla="*/ 538083 w 846285"/>
              <a:gd name="connsiteY2" fmla="*/ 103573 h 425035"/>
              <a:gd name="connsiteX3" fmla="*/ 0 w 846285"/>
              <a:gd name="connsiteY3" fmla="*/ 425035 h 425035"/>
              <a:gd name="connsiteX0" fmla="*/ 846285 w 846285"/>
              <a:gd name="connsiteY0" fmla="*/ 0 h 425035"/>
              <a:gd name="connsiteX1" fmla="*/ 454736 w 846285"/>
              <a:gd name="connsiteY1" fmla="*/ 247815 h 425035"/>
              <a:gd name="connsiteX2" fmla="*/ 538083 w 846285"/>
              <a:gd name="connsiteY2" fmla="*/ 103573 h 425035"/>
              <a:gd name="connsiteX3" fmla="*/ 0 w 846285"/>
              <a:gd name="connsiteY3" fmla="*/ 425035 h 425035"/>
              <a:gd name="connsiteX0" fmla="*/ 794770 w 794770"/>
              <a:gd name="connsiteY0" fmla="*/ 0 h 412156"/>
              <a:gd name="connsiteX1" fmla="*/ 454736 w 794770"/>
              <a:gd name="connsiteY1" fmla="*/ 234936 h 412156"/>
              <a:gd name="connsiteX2" fmla="*/ 538083 w 794770"/>
              <a:gd name="connsiteY2" fmla="*/ 90694 h 412156"/>
              <a:gd name="connsiteX3" fmla="*/ 0 w 794770"/>
              <a:gd name="connsiteY3" fmla="*/ 412156 h 412156"/>
              <a:gd name="connsiteX0" fmla="*/ 794770 w 794770"/>
              <a:gd name="connsiteY0" fmla="*/ 0 h 412156"/>
              <a:gd name="connsiteX1" fmla="*/ 454736 w 794770"/>
              <a:gd name="connsiteY1" fmla="*/ 234936 h 412156"/>
              <a:gd name="connsiteX2" fmla="*/ 538083 w 794770"/>
              <a:gd name="connsiteY2" fmla="*/ 75239 h 412156"/>
              <a:gd name="connsiteX3" fmla="*/ 0 w 794770"/>
              <a:gd name="connsiteY3" fmla="*/ 412156 h 412156"/>
              <a:gd name="connsiteX0" fmla="*/ 794770 w 794770"/>
              <a:gd name="connsiteY0" fmla="*/ 0 h 412156"/>
              <a:gd name="connsiteX1" fmla="*/ 454736 w 794770"/>
              <a:gd name="connsiteY1" fmla="*/ 234936 h 412156"/>
              <a:gd name="connsiteX2" fmla="*/ 538083 w 794770"/>
              <a:gd name="connsiteY2" fmla="*/ 75239 h 412156"/>
              <a:gd name="connsiteX3" fmla="*/ 0 w 794770"/>
              <a:gd name="connsiteY3" fmla="*/ 412156 h 412156"/>
              <a:gd name="connsiteX0" fmla="*/ 794770 w 794770"/>
              <a:gd name="connsiteY0" fmla="*/ 0 h 412156"/>
              <a:gd name="connsiteX1" fmla="*/ 434130 w 794770"/>
              <a:gd name="connsiteY1" fmla="*/ 211754 h 412156"/>
              <a:gd name="connsiteX2" fmla="*/ 538083 w 794770"/>
              <a:gd name="connsiteY2" fmla="*/ 75239 h 412156"/>
              <a:gd name="connsiteX3" fmla="*/ 0 w 794770"/>
              <a:gd name="connsiteY3" fmla="*/ 412156 h 412156"/>
              <a:gd name="connsiteX0" fmla="*/ 794770 w 794770"/>
              <a:gd name="connsiteY0" fmla="*/ 0 h 412156"/>
              <a:gd name="connsiteX1" fmla="*/ 434130 w 794770"/>
              <a:gd name="connsiteY1" fmla="*/ 211754 h 412156"/>
              <a:gd name="connsiteX2" fmla="*/ 538083 w 794770"/>
              <a:gd name="connsiteY2" fmla="*/ 75239 h 412156"/>
              <a:gd name="connsiteX3" fmla="*/ 0 w 794770"/>
              <a:gd name="connsiteY3" fmla="*/ 412156 h 412156"/>
              <a:gd name="connsiteX0" fmla="*/ 794770 w 794770"/>
              <a:gd name="connsiteY0" fmla="*/ 0 h 412156"/>
              <a:gd name="connsiteX1" fmla="*/ 434130 w 794770"/>
              <a:gd name="connsiteY1" fmla="*/ 211754 h 412156"/>
              <a:gd name="connsiteX2" fmla="*/ 538083 w 794770"/>
              <a:gd name="connsiteY2" fmla="*/ 75239 h 412156"/>
              <a:gd name="connsiteX3" fmla="*/ 0 w 794770"/>
              <a:gd name="connsiteY3" fmla="*/ 412156 h 412156"/>
              <a:gd name="connsiteX0" fmla="*/ 794770 w 794770"/>
              <a:gd name="connsiteY0" fmla="*/ 0 h 412156"/>
              <a:gd name="connsiteX1" fmla="*/ 434130 w 794770"/>
              <a:gd name="connsiteY1" fmla="*/ 211754 h 412156"/>
              <a:gd name="connsiteX2" fmla="*/ 538083 w 794770"/>
              <a:gd name="connsiteY2" fmla="*/ 75239 h 412156"/>
              <a:gd name="connsiteX3" fmla="*/ 0 w 794770"/>
              <a:gd name="connsiteY3" fmla="*/ 412156 h 412156"/>
            </a:gdLst>
            <a:ahLst/>
            <a:cxnLst>
              <a:cxn ang="0">
                <a:pos x="connsiteX0" y="connsiteY0"/>
              </a:cxn>
              <a:cxn ang="0">
                <a:pos x="connsiteX1" y="connsiteY1"/>
              </a:cxn>
              <a:cxn ang="0">
                <a:pos x="connsiteX2" y="connsiteY2"/>
              </a:cxn>
              <a:cxn ang="0">
                <a:pos x="connsiteX3" y="connsiteY3"/>
              </a:cxn>
            </a:cxnLst>
            <a:rect l="l" t="t" r="r" b="b"/>
            <a:pathLst>
              <a:path w="794770" h="412156">
                <a:moveTo>
                  <a:pt x="794770" y="0"/>
                </a:moveTo>
                <a:cubicBezTo>
                  <a:pt x="657733" y="85226"/>
                  <a:pt x="502668" y="191486"/>
                  <a:pt x="434130" y="211754"/>
                </a:cubicBezTo>
                <a:cubicBezTo>
                  <a:pt x="365592" y="232022"/>
                  <a:pt x="618165" y="52142"/>
                  <a:pt x="538083" y="75239"/>
                </a:cubicBezTo>
                <a:cubicBezTo>
                  <a:pt x="458001" y="98336"/>
                  <a:pt x="265491" y="244728"/>
                  <a:pt x="0" y="412156"/>
                </a:cubicBezTo>
              </a:path>
            </a:pathLst>
          </a:custGeom>
          <a:noFill/>
          <a:ln w="9525"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20" name="TextBox 119"/>
          <p:cNvSpPr txBox="1"/>
          <p:nvPr/>
        </p:nvSpPr>
        <p:spPr>
          <a:xfrm>
            <a:off x="5777265" y="3170124"/>
            <a:ext cx="910163" cy="276999"/>
          </a:xfrm>
          <a:prstGeom prst="rect">
            <a:avLst/>
          </a:prstGeom>
          <a:noFill/>
        </p:spPr>
        <p:txBody>
          <a:bodyPr wrap="square" rtlCol="0">
            <a:spAutoFit/>
          </a:bodyPr>
          <a:lstStyle/>
          <a:p>
            <a:r>
              <a:rPr lang="en-US" sz="1200" dirty="0" smtClean="0">
                <a:solidFill>
                  <a:srgbClr val="FFFFFF"/>
                </a:solidFill>
                <a:latin typeface="+mn-lt"/>
              </a:rPr>
              <a:t>Procyon</a:t>
            </a:r>
            <a:endParaRPr lang="en-US" sz="1200" dirty="0">
              <a:solidFill>
                <a:srgbClr val="FFFFFF"/>
              </a:solidFill>
              <a:latin typeface="+mn-lt"/>
            </a:endParaRPr>
          </a:p>
        </p:txBody>
      </p:sp>
      <p:sp>
        <p:nvSpPr>
          <p:cNvPr id="121" name="TextBox 120"/>
          <p:cNvSpPr txBox="1"/>
          <p:nvPr/>
        </p:nvSpPr>
        <p:spPr>
          <a:xfrm>
            <a:off x="6521030" y="3205944"/>
            <a:ext cx="1399811" cy="276999"/>
          </a:xfrm>
          <a:prstGeom prst="rect">
            <a:avLst/>
          </a:prstGeom>
          <a:noFill/>
        </p:spPr>
        <p:txBody>
          <a:bodyPr wrap="square" rtlCol="0">
            <a:spAutoFit/>
          </a:bodyPr>
          <a:lstStyle/>
          <a:p>
            <a:pPr algn="ctr"/>
            <a:r>
              <a:rPr lang="en-US" sz="1200" cap="all" dirty="0" err="1" smtClean="0">
                <a:solidFill>
                  <a:srgbClr val="FFFFFF"/>
                </a:solidFill>
                <a:latin typeface="+mn-lt"/>
              </a:rPr>
              <a:t>Canis</a:t>
            </a:r>
            <a:r>
              <a:rPr lang="en-US" sz="1200" cap="all" dirty="0" smtClean="0">
                <a:solidFill>
                  <a:srgbClr val="FFFFFF"/>
                </a:solidFill>
                <a:latin typeface="+mn-lt"/>
              </a:rPr>
              <a:t> </a:t>
            </a:r>
            <a:r>
              <a:rPr lang="en-US" sz="1200" cap="all" dirty="0" err="1" smtClean="0">
                <a:solidFill>
                  <a:srgbClr val="FFFFFF"/>
                </a:solidFill>
                <a:latin typeface="+mn-lt"/>
              </a:rPr>
              <a:t>MINor</a:t>
            </a:r>
            <a:endParaRPr lang="en-US" sz="1200" cap="all" dirty="0">
              <a:solidFill>
                <a:srgbClr val="FFFFFF"/>
              </a:solidFill>
              <a:latin typeface="+mn-lt"/>
            </a:endParaRPr>
          </a:p>
        </p:txBody>
      </p:sp>
      <p:pic>
        <p:nvPicPr>
          <p:cNvPr id="118" name="Picture 1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40864" y="0"/>
            <a:ext cx="6803136" cy="4267200"/>
          </a:xfrm>
          <a:prstGeom prst="rect">
            <a:avLst/>
          </a:prstGeom>
          <a:ln>
            <a:solidFill>
              <a:srgbClr val="0000FF"/>
            </a:solidFill>
          </a:ln>
        </p:spPr>
      </p:pic>
      <p:sp>
        <p:nvSpPr>
          <p:cNvPr id="122" name="TextBox 121"/>
          <p:cNvSpPr txBox="1"/>
          <p:nvPr/>
        </p:nvSpPr>
        <p:spPr>
          <a:xfrm>
            <a:off x="6227378" y="0"/>
            <a:ext cx="2916621" cy="1569660"/>
          </a:xfrm>
          <a:prstGeom prst="rect">
            <a:avLst/>
          </a:prstGeom>
          <a:noFill/>
        </p:spPr>
        <p:txBody>
          <a:bodyPr wrap="square" rtlCol="0">
            <a:spAutoFit/>
          </a:bodyPr>
          <a:lstStyle/>
          <a:p>
            <a:pPr algn="ctr"/>
            <a:r>
              <a:rPr lang="en-US" dirty="0" smtClean="0">
                <a:solidFill>
                  <a:srgbClr val="FFFFFF"/>
                </a:solidFill>
                <a:latin typeface="+mn-lt"/>
              </a:rPr>
              <a:t>Coma Cluster                              &gt; 1,000 galaxies                             321 million light years away</a:t>
            </a:r>
            <a:endParaRPr lang="en-US" dirty="0">
              <a:solidFill>
                <a:srgbClr val="FFFFFF"/>
              </a:solidFill>
              <a:latin typeface="+mn-lt"/>
            </a:endParaRPr>
          </a:p>
        </p:txBody>
      </p:sp>
      <p:pic>
        <p:nvPicPr>
          <p:cNvPr id="123" name="Picture 122"/>
          <p:cNvPicPr>
            <a:picLocks noChangeAspect="1"/>
          </p:cNvPicPr>
          <p:nvPr/>
        </p:nvPicPr>
        <p:blipFill rotWithShape="1">
          <a:blip r:embed="rId6" cstate="print">
            <a:extLst>
              <a:ext uri="{28A0092B-C50C-407E-A947-70E740481C1C}">
                <a14:useLocalDpi xmlns:a14="http://schemas.microsoft.com/office/drawing/2010/main" val="0"/>
              </a:ext>
            </a:extLst>
          </a:blip>
          <a:srcRect l="12667" t="18611" r="8222" b="16806"/>
          <a:stretch/>
        </p:blipFill>
        <p:spPr>
          <a:xfrm>
            <a:off x="0" y="2428875"/>
            <a:ext cx="6781800" cy="4429125"/>
          </a:xfrm>
          <a:prstGeom prst="rect">
            <a:avLst/>
          </a:prstGeom>
          <a:ln>
            <a:solidFill>
              <a:srgbClr val="0000FF"/>
            </a:solidFill>
          </a:ln>
        </p:spPr>
      </p:pic>
      <p:sp>
        <p:nvSpPr>
          <p:cNvPr id="124" name="Rectangle 123"/>
          <p:cNvSpPr>
            <a:spLocks noChangeAspect="1"/>
          </p:cNvSpPr>
          <p:nvPr/>
        </p:nvSpPr>
        <p:spPr>
          <a:xfrm rot="20894306">
            <a:off x="2860528" y="843484"/>
            <a:ext cx="1606985" cy="1050654"/>
          </a:xfrm>
          <a:prstGeom prst="rect">
            <a:avLst/>
          </a:prstGeom>
          <a:no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TextBox 124"/>
          <p:cNvSpPr txBox="1"/>
          <p:nvPr/>
        </p:nvSpPr>
        <p:spPr>
          <a:xfrm>
            <a:off x="2973941" y="5517931"/>
            <a:ext cx="3805232" cy="830997"/>
          </a:xfrm>
          <a:prstGeom prst="rect">
            <a:avLst/>
          </a:prstGeom>
          <a:noFill/>
        </p:spPr>
        <p:txBody>
          <a:bodyPr wrap="square" rtlCol="0">
            <a:spAutoFit/>
          </a:bodyPr>
          <a:lstStyle/>
          <a:p>
            <a:pPr algn="ctr"/>
            <a:r>
              <a:rPr lang="en-US" dirty="0" smtClean="0">
                <a:solidFill>
                  <a:srgbClr val="FFFFFF"/>
                </a:solidFill>
                <a:latin typeface="+mn-lt"/>
              </a:rPr>
              <a:t>Hubble image of a small portion of the cluster</a:t>
            </a:r>
            <a:endParaRPr lang="en-US" dirty="0">
              <a:solidFill>
                <a:srgbClr val="FFFFFF"/>
              </a:solidFill>
              <a:latin typeface="+mn-lt"/>
            </a:endParaRPr>
          </a:p>
        </p:txBody>
      </p:sp>
    </p:spTree>
    <p:extLst>
      <p:ext uri="{BB962C8B-B14F-4D97-AF65-F5344CB8AC3E}">
        <p14:creationId xmlns:p14="http://schemas.microsoft.com/office/powerpoint/2010/main" val="2564977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118"/>
                                        </p:tgtEl>
                                        <p:attrNameLst>
                                          <p:attrName>style.visibility</p:attrName>
                                        </p:attrNameLst>
                                      </p:cBhvr>
                                      <p:to>
                                        <p:strVal val="visible"/>
                                      </p:to>
                                    </p:set>
                                    <p:anim calcmode="lin" valueType="num">
                                      <p:cBhvr>
                                        <p:cTn id="7" dur="500" fill="hold"/>
                                        <p:tgtEl>
                                          <p:spTgt spid="118"/>
                                        </p:tgtEl>
                                        <p:attrNameLst>
                                          <p:attrName>ppt_w</p:attrName>
                                        </p:attrNameLst>
                                      </p:cBhvr>
                                      <p:tavLst>
                                        <p:tav tm="0">
                                          <p:val>
                                            <p:fltVal val="0"/>
                                          </p:val>
                                        </p:tav>
                                        <p:tav tm="100000">
                                          <p:val>
                                            <p:strVal val="#ppt_w"/>
                                          </p:val>
                                        </p:tav>
                                      </p:tavLst>
                                    </p:anim>
                                    <p:anim calcmode="lin" valueType="num">
                                      <p:cBhvr>
                                        <p:cTn id="8" dur="500" fill="hold"/>
                                        <p:tgtEl>
                                          <p:spTgt spid="118"/>
                                        </p:tgtEl>
                                        <p:attrNameLst>
                                          <p:attrName>ppt_h</p:attrName>
                                        </p:attrNameLst>
                                      </p:cBhvr>
                                      <p:tavLst>
                                        <p:tav tm="0">
                                          <p:val>
                                            <p:fltVal val="0"/>
                                          </p:val>
                                        </p:tav>
                                        <p:tav tm="100000">
                                          <p:val>
                                            <p:strVal val="#ppt_h"/>
                                          </p:val>
                                        </p:tav>
                                      </p:tavLst>
                                    </p:anim>
                                    <p:animEffect transition="in" filter="fade">
                                      <p:cBhvr>
                                        <p:cTn id="9" dur="500"/>
                                        <p:tgtEl>
                                          <p:spTgt spid="118"/>
                                        </p:tgtEl>
                                      </p:cBhvr>
                                    </p:animEffect>
                                    <p:anim calcmode="lin" valueType="num">
                                      <p:cBhvr>
                                        <p:cTn id="10" dur="500" fill="hold"/>
                                        <p:tgtEl>
                                          <p:spTgt spid="118"/>
                                        </p:tgtEl>
                                        <p:attrNameLst>
                                          <p:attrName>ppt_x</p:attrName>
                                        </p:attrNameLst>
                                      </p:cBhvr>
                                      <p:tavLst>
                                        <p:tav tm="0">
                                          <p:val>
                                            <p:fltVal val="0.5"/>
                                          </p:val>
                                        </p:tav>
                                        <p:tav tm="100000">
                                          <p:val>
                                            <p:strVal val="#ppt_x"/>
                                          </p:val>
                                        </p:tav>
                                      </p:tavLst>
                                    </p:anim>
                                    <p:anim calcmode="lin" valueType="num">
                                      <p:cBhvr>
                                        <p:cTn id="11" dur="500" fill="hold"/>
                                        <p:tgtEl>
                                          <p:spTgt spid="118"/>
                                        </p:tgtEl>
                                        <p:attrNameLst>
                                          <p:attrName>ppt_y</p:attrName>
                                        </p:attrNameLst>
                                      </p:cBhvr>
                                      <p:tavLst>
                                        <p:tav tm="0">
                                          <p:val>
                                            <p:fltVal val="0.5"/>
                                          </p:val>
                                        </p:tav>
                                        <p:tav tm="100000">
                                          <p:val>
                                            <p:strVal val="#ppt_y"/>
                                          </p:val>
                                        </p:tav>
                                      </p:tavLst>
                                    </p:anim>
                                  </p:childTnLst>
                                </p:cTn>
                              </p:par>
                            </p:childTnLst>
                          </p:cTn>
                        </p:par>
                        <p:par>
                          <p:cTn id="12" fill="hold">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1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124"/>
                                        </p:tgtEl>
                                        <p:attrNameLst>
                                          <p:attrName>style.visibility</p:attrName>
                                        </p:attrNameLst>
                                      </p:cBhvr>
                                      <p:to>
                                        <p:strVal val="visible"/>
                                      </p:to>
                                    </p:set>
                                    <p:animEffect transition="in" filter="wheel(1)">
                                      <p:cBhvr>
                                        <p:cTn id="19" dur="500"/>
                                        <p:tgtEl>
                                          <p:spTgt spid="124"/>
                                        </p:tgtEl>
                                      </p:cBhvr>
                                    </p:animEffect>
                                  </p:childTnLst>
                                </p:cTn>
                              </p:par>
                            </p:childTnLst>
                          </p:cTn>
                        </p:par>
                        <p:par>
                          <p:cTn id="20" fill="hold">
                            <p:stCondLst>
                              <p:cond delay="500"/>
                            </p:stCondLst>
                            <p:childTnLst>
                              <p:par>
                                <p:cTn id="21" presetID="53" presetClass="entr" presetSubtype="528" fill="hold" nodeType="afterEffect">
                                  <p:stCondLst>
                                    <p:cond delay="0"/>
                                  </p:stCondLst>
                                  <p:childTnLst>
                                    <p:set>
                                      <p:cBhvr>
                                        <p:cTn id="22" dur="1" fill="hold">
                                          <p:stCondLst>
                                            <p:cond delay="0"/>
                                          </p:stCondLst>
                                        </p:cTn>
                                        <p:tgtEl>
                                          <p:spTgt spid="123"/>
                                        </p:tgtEl>
                                        <p:attrNameLst>
                                          <p:attrName>style.visibility</p:attrName>
                                        </p:attrNameLst>
                                      </p:cBhvr>
                                      <p:to>
                                        <p:strVal val="visible"/>
                                      </p:to>
                                    </p:set>
                                    <p:anim calcmode="lin" valueType="num">
                                      <p:cBhvr>
                                        <p:cTn id="23" dur="500" fill="hold"/>
                                        <p:tgtEl>
                                          <p:spTgt spid="123"/>
                                        </p:tgtEl>
                                        <p:attrNameLst>
                                          <p:attrName>ppt_w</p:attrName>
                                        </p:attrNameLst>
                                      </p:cBhvr>
                                      <p:tavLst>
                                        <p:tav tm="0">
                                          <p:val>
                                            <p:fltVal val="0"/>
                                          </p:val>
                                        </p:tav>
                                        <p:tav tm="100000">
                                          <p:val>
                                            <p:strVal val="#ppt_w"/>
                                          </p:val>
                                        </p:tav>
                                      </p:tavLst>
                                    </p:anim>
                                    <p:anim calcmode="lin" valueType="num">
                                      <p:cBhvr>
                                        <p:cTn id="24" dur="500" fill="hold"/>
                                        <p:tgtEl>
                                          <p:spTgt spid="123"/>
                                        </p:tgtEl>
                                        <p:attrNameLst>
                                          <p:attrName>ppt_h</p:attrName>
                                        </p:attrNameLst>
                                      </p:cBhvr>
                                      <p:tavLst>
                                        <p:tav tm="0">
                                          <p:val>
                                            <p:fltVal val="0"/>
                                          </p:val>
                                        </p:tav>
                                        <p:tav tm="100000">
                                          <p:val>
                                            <p:strVal val="#ppt_h"/>
                                          </p:val>
                                        </p:tav>
                                      </p:tavLst>
                                    </p:anim>
                                    <p:animEffect transition="in" filter="fade">
                                      <p:cBhvr>
                                        <p:cTn id="25" dur="500"/>
                                        <p:tgtEl>
                                          <p:spTgt spid="123"/>
                                        </p:tgtEl>
                                      </p:cBhvr>
                                    </p:animEffect>
                                    <p:anim calcmode="lin" valueType="num">
                                      <p:cBhvr>
                                        <p:cTn id="26" dur="500" fill="hold"/>
                                        <p:tgtEl>
                                          <p:spTgt spid="123"/>
                                        </p:tgtEl>
                                        <p:attrNameLst>
                                          <p:attrName>ppt_x</p:attrName>
                                        </p:attrNameLst>
                                      </p:cBhvr>
                                      <p:tavLst>
                                        <p:tav tm="0">
                                          <p:val>
                                            <p:fltVal val="0.5"/>
                                          </p:val>
                                        </p:tav>
                                        <p:tav tm="100000">
                                          <p:val>
                                            <p:strVal val="#ppt_x"/>
                                          </p:val>
                                        </p:tav>
                                      </p:tavLst>
                                    </p:anim>
                                    <p:anim calcmode="lin" valueType="num">
                                      <p:cBhvr>
                                        <p:cTn id="27" dur="500" fill="hold"/>
                                        <p:tgtEl>
                                          <p:spTgt spid="123"/>
                                        </p:tgtEl>
                                        <p:attrNameLst>
                                          <p:attrName>ppt_y</p:attrName>
                                        </p:attrNameLst>
                                      </p:cBhvr>
                                      <p:tavLst>
                                        <p:tav tm="0">
                                          <p:val>
                                            <p:fltVal val="0.5"/>
                                          </p:val>
                                        </p:tav>
                                        <p:tav tm="100000">
                                          <p:val>
                                            <p:strVal val="#ppt_y"/>
                                          </p:val>
                                        </p:tav>
                                      </p:tavLst>
                                    </p:anim>
                                  </p:childTnLst>
                                </p:cTn>
                              </p:par>
                            </p:childTnLst>
                          </p:cTn>
                        </p:par>
                        <p:par>
                          <p:cTn id="28" fill="hold">
                            <p:stCondLst>
                              <p:cond delay="1000"/>
                            </p:stCondLst>
                            <p:childTnLst>
                              <p:par>
                                <p:cTn id="29" presetID="1" presetClass="entr" presetSubtype="0" fill="hold" grpId="0" nodeType="afterEffect">
                                  <p:stCondLst>
                                    <p:cond delay="0"/>
                                  </p:stCondLst>
                                  <p:childTnLst>
                                    <p:set>
                                      <p:cBhvr>
                                        <p:cTn id="30" dur="1" fill="hold">
                                          <p:stCondLst>
                                            <p:cond delay="0"/>
                                          </p:stCondLst>
                                        </p:cTn>
                                        <p:tgtEl>
                                          <p:spTgt spid="1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0"/>
      <p:bldP spid="124" grpId="0" animBg="1"/>
      <p:bldP spid="12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14500"/>
            <a:ext cx="9144000" cy="47769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14500"/>
            <a:ext cx="9144000" cy="47769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What we saw last night</a:t>
            </a:r>
            <a:endParaRPr lang="en-US" dirty="0"/>
          </a:p>
        </p:txBody>
      </p:sp>
      <p:sp>
        <p:nvSpPr>
          <p:cNvPr id="3" name="Content Placeholder 2"/>
          <p:cNvSpPr>
            <a:spLocks noGrp="1"/>
          </p:cNvSpPr>
          <p:nvPr>
            <p:ph idx="1"/>
          </p:nvPr>
        </p:nvSpPr>
        <p:spPr>
          <a:xfrm>
            <a:off x="400050" y="1038225"/>
            <a:ext cx="8415338" cy="683895"/>
          </a:xfrm>
        </p:spPr>
        <p:txBody>
          <a:bodyPr/>
          <a:lstStyle/>
          <a:p>
            <a:r>
              <a:rPr lang="en-US" dirty="0" smtClean="0"/>
              <a:t> Jupiter and the Galilean Moons</a:t>
            </a:r>
            <a:endParaRPr lang="en-US" dirty="0"/>
          </a:p>
        </p:txBody>
      </p:sp>
      <p:sp>
        <p:nvSpPr>
          <p:cNvPr id="4" name="TextBox 3"/>
          <p:cNvSpPr txBox="1"/>
          <p:nvPr/>
        </p:nvSpPr>
        <p:spPr>
          <a:xfrm>
            <a:off x="219950" y="2617573"/>
            <a:ext cx="2011680" cy="461665"/>
          </a:xfrm>
          <a:prstGeom prst="rect">
            <a:avLst/>
          </a:prstGeom>
          <a:noFill/>
        </p:spPr>
        <p:txBody>
          <a:bodyPr wrap="square" rtlCol="0">
            <a:spAutoFit/>
          </a:bodyPr>
          <a:lstStyle/>
          <a:p>
            <a:pPr algn="l"/>
            <a:r>
              <a:rPr lang="en-US" dirty="0" smtClean="0">
                <a:latin typeface="+mn-lt"/>
              </a:rPr>
              <a:t>Ganymede</a:t>
            </a:r>
            <a:endParaRPr lang="en-US" dirty="0">
              <a:latin typeface="+mn-lt"/>
            </a:endParaRPr>
          </a:p>
        </p:txBody>
      </p:sp>
      <p:sp>
        <p:nvSpPr>
          <p:cNvPr id="7" name="TextBox 6"/>
          <p:cNvSpPr txBox="1"/>
          <p:nvPr/>
        </p:nvSpPr>
        <p:spPr>
          <a:xfrm>
            <a:off x="5883390" y="4190749"/>
            <a:ext cx="2011680" cy="461665"/>
          </a:xfrm>
          <a:prstGeom prst="rect">
            <a:avLst/>
          </a:prstGeom>
          <a:noFill/>
        </p:spPr>
        <p:txBody>
          <a:bodyPr wrap="square" rtlCol="0">
            <a:spAutoFit/>
          </a:bodyPr>
          <a:lstStyle/>
          <a:p>
            <a:r>
              <a:rPr lang="en-US" dirty="0" smtClean="0">
                <a:latin typeface="+mn-lt"/>
              </a:rPr>
              <a:t>Europa</a:t>
            </a:r>
            <a:endParaRPr lang="en-US" dirty="0">
              <a:latin typeface="+mn-lt"/>
            </a:endParaRPr>
          </a:p>
        </p:txBody>
      </p:sp>
      <p:sp>
        <p:nvSpPr>
          <p:cNvPr id="8" name="TextBox 7"/>
          <p:cNvSpPr txBox="1"/>
          <p:nvPr/>
        </p:nvSpPr>
        <p:spPr>
          <a:xfrm>
            <a:off x="7360420" y="4996722"/>
            <a:ext cx="2011680" cy="461665"/>
          </a:xfrm>
          <a:prstGeom prst="rect">
            <a:avLst/>
          </a:prstGeom>
          <a:noFill/>
        </p:spPr>
        <p:txBody>
          <a:bodyPr wrap="square" rtlCol="0">
            <a:spAutoFit/>
          </a:bodyPr>
          <a:lstStyle/>
          <a:p>
            <a:r>
              <a:rPr lang="en-US" dirty="0" err="1" smtClean="0">
                <a:latin typeface="+mn-lt"/>
              </a:rPr>
              <a:t>Callisto</a:t>
            </a:r>
            <a:endParaRPr lang="en-US" dirty="0">
              <a:latin typeface="+mn-lt"/>
            </a:endParaRPr>
          </a:p>
        </p:txBody>
      </p:sp>
      <p:sp>
        <p:nvSpPr>
          <p:cNvPr id="9" name="TextBox 8"/>
          <p:cNvSpPr txBox="1"/>
          <p:nvPr/>
        </p:nvSpPr>
        <p:spPr>
          <a:xfrm>
            <a:off x="5364480" y="4922520"/>
            <a:ext cx="990600" cy="461665"/>
          </a:xfrm>
          <a:prstGeom prst="rect">
            <a:avLst/>
          </a:prstGeom>
          <a:noFill/>
        </p:spPr>
        <p:txBody>
          <a:bodyPr wrap="square" rtlCol="0">
            <a:spAutoFit/>
          </a:bodyPr>
          <a:lstStyle/>
          <a:p>
            <a:r>
              <a:rPr lang="en-US" dirty="0" smtClean="0">
                <a:latin typeface="+mn-lt"/>
              </a:rPr>
              <a:t>Io</a:t>
            </a:r>
          </a:p>
        </p:txBody>
      </p:sp>
      <p:sp>
        <p:nvSpPr>
          <p:cNvPr id="5" name="Freeform 4"/>
          <p:cNvSpPr/>
          <p:nvPr/>
        </p:nvSpPr>
        <p:spPr bwMode="auto">
          <a:xfrm>
            <a:off x="4919472" y="4338827"/>
            <a:ext cx="742332" cy="629987"/>
          </a:xfrm>
          <a:custGeom>
            <a:avLst/>
            <a:gdLst>
              <a:gd name="connsiteX0" fmla="*/ 796506 w 796506"/>
              <a:gd name="connsiteY0" fmla="*/ 675736 h 675736"/>
              <a:gd name="connsiteX1" fmla="*/ 232913 w 796506"/>
              <a:gd name="connsiteY1" fmla="*/ 181155 h 675736"/>
              <a:gd name="connsiteX2" fmla="*/ 244415 w 796506"/>
              <a:gd name="connsiteY2" fmla="*/ 235789 h 675736"/>
              <a:gd name="connsiteX3" fmla="*/ 0 w 796506"/>
              <a:gd name="connsiteY3" fmla="*/ 0 h 675736"/>
            </a:gdLst>
            <a:ahLst/>
            <a:cxnLst>
              <a:cxn ang="0">
                <a:pos x="connsiteX0" y="connsiteY0"/>
              </a:cxn>
              <a:cxn ang="0">
                <a:pos x="connsiteX1" y="connsiteY1"/>
              </a:cxn>
              <a:cxn ang="0">
                <a:pos x="connsiteX2" y="connsiteY2"/>
              </a:cxn>
              <a:cxn ang="0">
                <a:pos x="connsiteX3" y="connsiteY3"/>
              </a:cxn>
            </a:cxnLst>
            <a:rect l="l" t="t" r="r" b="b"/>
            <a:pathLst>
              <a:path w="796506" h="675736">
                <a:moveTo>
                  <a:pt x="796506" y="675736"/>
                </a:moveTo>
                <a:cubicBezTo>
                  <a:pt x="560717" y="465107"/>
                  <a:pt x="324928" y="254479"/>
                  <a:pt x="232913" y="181155"/>
                </a:cubicBezTo>
                <a:cubicBezTo>
                  <a:pt x="140898" y="107831"/>
                  <a:pt x="283234" y="265981"/>
                  <a:pt x="244415" y="235789"/>
                </a:cubicBezTo>
                <a:cubicBezTo>
                  <a:pt x="205596" y="205597"/>
                  <a:pt x="102798" y="102798"/>
                  <a:pt x="0" y="0"/>
                </a:cubicBezTo>
              </a:path>
            </a:pathLst>
          </a:custGeom>
          <a:noFill/>
          <a:ln w="9525"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6" name="Oval 5"/>
          <p:cNvSpPr/>
          <p:nvPr/>
        </p:nvSpPr>
        <p:spPr bwMode="auto">
          <a:xfrm>
            <a:off x="174409" y="2768115"/>
            <a:ext cx="91440" cy="94679"/>
          </a:xfrm>
          <a:prstGeom prst="ellipse">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2" name="Oval 11"/>
          <p:cNvSpPr/>
          <p:nvPr/>
        </p:nvSpPr>
        <p:spPr bwMode="auto">
          <a:xfrm>
            <a:off x="8284871" y="4873442"/>
            <a:ext cx="91440" cy="94679"/>
          </a:xfrm>
          <a:prstGeom prst="ellipse">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3" name="Oval 12"/>
          <p:cNvSpPr/>
          <p:nvPr/>
        </p:nvSpPr>
        <p:spPr bwMode="auto">
          <a:xfrm>
            <a:off x="6826315" y="4646657"/>
            <a:ext cx="91440" cy="94679"/>
          </a:xfrm>
          <a:prstGeom prst="ellipse">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4" name="Oval 13"/>
          <p:cNvSpPr/>
          <p:nvPr/>
        </p:nvSpPr>
        <p:spPr bwMode="auto">
          <a:xfrm>
            <a:off x="4791161" y="4216368"/>
            <a:ext cx="91440" cy="94679"/>
          </a:xfrm>
          <a:prstGeom prst="ellipse">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609826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04115"/>
            <a:ext cx="9144000" cy="5653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04116"/>
            <a:ext cx="9144000" cy="56538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04115"/>
            <a:ext cx="9144000" cy="5653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The Sky at Totality</a:t>
            </a:r>
            <a:endParaRPr lang="en-US" dirty="0"/>
          </a:p>
        </p:txBody>
      </p:sp>
      <p:cxnSp>
        <p:nvCxnSpPr>
          <p:cNvPr id="10" name="Straight Connector 9"/>
          <p:cNvCxnSpPr/>
          <p:nvPr/>
        </p:nvCxnSpPr>
        <p:spPr bwMode="auto">
          <a:xfrm>
            <a:off x="1042988" y="2624138"/>
            <a:ext cx="280987" cy="68341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Connector 13"/>
          <p:cNvCxnSpPr/>
          <p:nvPr/>
        </p:nvCxnSpPr>
        <p:spPr bwMode="auto">
          <a:xfrm>
            <a:off x="847726" y="2867025"/>
            <a:ext cx="457199" cy="45481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Connector 14"/>
          <p:cNvCxnSpPr/>
          <p:nvPr/>
        </p:nvCxnSpPr>
        <p:spPr bwMode="auto">
          <a:xfrm>
            <a:off x="1385888" y="3357563"/>
            <a:ext cx="240507" cy="476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Straight Connector 15"/>
          <p:cNvCxnSpPr/>
          <p:nvPr/>
        </p:nvCxnSpPr>
        <p:spPr bwMode="auto">
          <a:xfrm>
            <a:off x="2214563" y="2743200"/>
            <a:ext cx="90938" cy="54604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Straight Connector 20"/>
          <p:cNvCxnSpPr/>
          <p:nvPr/>
        </p:nvCxnSpPr>
        <p:spPr bwMode="auto">
          <a:xfrm>
            <a:off x="328613" y="2357438"/>
            <a:ext cx="471487" cy="46434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Straight Connector 22"/>
          <p:cNvCxnSpPr/>
          <p:nvPr/>
        </p:nvCxnSpPr>
        <p:spPr bwMode="auto">
          <a:xfrm flipH="1">
            <a:off x="1035844" y="2024063"/>
            <a:ext cx="16669" cy="54054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Straight Connector 24"/>
          <p:cNvCxnSpPr/>
          <p:nvPr/>
        </p:nvCxnSpPr>
        <p:spPr bwMode="auto">
          <a:xfrm flipH="1">
            <a:off x="326231" y="1797844"/>
            <a:ext cx="264321" cy="51435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Straight Connector 26"/>
          <p:cNvCxnSpPr/>
          <p:nvPr/>
        </p:nvCxnSpPr>
        <p:spPr bwMode="auto">
          <a:xfrm>
            <a:off x="631035" y="1783556"/>
            <a:ext cx="397665" cy="20002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Straight Connector 28"/>
          <p:cNvCxnSpPr/>
          <p:nvPr/>
        </p:nvCxnSpPr>
        <p:spPr bwMode="auto">
          <a:xfrm flipV="1">
            <a:off x="3405292" y="2955549"/>
            <a:ext cx="330314" cy="32383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Straight Connector 30"/>
          <p:cNvCxnSpPr/>
          <p:nvPr/>
        </p:nvCxnSpPr>
        <p:spPr bwMode="auto">
          <a:xfrm flipV="1">
            <a:off x="2254289" y="2633663"/>
            <a:ext cx="510342" cy="7125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Straight Connector 33"/>
          <p:cNvCxnSpPr/>
          <p:nvPr/>
        </p:nvCxnSpPr>
        <p:spPr bwMode="auto">
          <a:xfrm>
            <a:off x="3787376" y="2924752"/>
            <a:ext cx="780290" cy="7413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Straight Connector 34"/>
          <p:cNvCxnSpPr/>
          <p:nvPr/>
        </p:nvCxnSpPr>
        <p:spPr bwMode="auto">
          <a:xfrm>
            <a:off x="3831435" y="3194161"/>
            <a:ext cx="745328" cy="4195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Straight Connector 38"/>
          <p:cNvCxnSpPr/>
          <p:nvPr/>
        </p:nvCxnSpPr>
        <p:spPr bwMode="auto">
          <a:xfrm flipH="1" flipV="1">
            <a:off x="3766664" y="2960606"/>
            <a:ext cx="25279" cy="19429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 name="Straight Connector 40"/>
          <p:cNvCxnSpPr/>
          <p:nvPr/>
        </p:nvCxnSpPr>
        <p:spPr bwMode="auto">
          <a:xfrm flipH="1" flipV="1">
            <a:off x="4603783" y="3026334"/>
            <a:ext cx="13461" cy="12644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Straight Connector 41"/>
          <p:cNvCxnSpPr/>
          <p:nvPr/>
        </p:nvCxnSpPr>
        <p:spPr bwMode="auto">
          <a:xfrm flipH="1" flipV="1">
            <a:off x="4450659" y="2890545"/>
            <a:ext cx="116579" cy="8363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 name="Straight Connector 42"/>
          <p:cNvCxnSpPr/>
          <p:nvPr/>
        </p:nvCxnSpPr>
        <p:spPr bwMode="auto">
          <a:xfrm flipH="1" flipV="1">
            <a:off x="4797350" y="3258904"/>
            <a:ext cx="149512" cy="1950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Straight Connector 46"/>
          <p:cNvCxnSpPr/>
          <p:nvPr/>
        </p:nvCxnSpPr>
        <p:spPr bwMode="auto">
          <a:xfrm flipH="1" flipV="1">
            <a:off x="5469834" y="2199983"/>
            <a:ext cx="109435" cy="33366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 name="Straight Connector 47"/>
          <p:cNvCxnSpPr/>
          <p:nvPr/>
        </p:nvCxnSpPr>
        <p:spPr bwMode="auto">
          <a:xfrm flipH="1" flipV="1">
            <a:off x="4708885" y="2503484"/>
            <a:ext cx="63140" cy="5874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 name="Straight Connector 51"/>
          <p:cNvCxnSpPr/>
          <p:nvPr/>
        </p:nvCxnSpPr>
        <p:spPr bwMode="auto">
          <a:xfrm flipH="1">
            <a:off x="4451711" y="2500313"/>
            <a:ext cx="217920" cy="15557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 name="Straight Connector 52"/>
          <p:cNvCxnSpPr/>
          <p:nvPr/>
        </p:nvCxnSpPr>
        <p:spPr bwMode="auto">
          <a:xfrm flipV="1">
            <a:off x="4421981" y="2693985"/>
            <a:ext cx="3535" cy="13732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 name="Straight Connector 58"/>
          <p:cNvCxnSpPr/>
          <p:nvPr/>
        </p:nvCxnSpPr>
        <p:spPr bwMode="auto">
          <a:xfrm flipH="1" flipV="1">
            <a:off x="5591278" y="2595272"/>
            <a:ext cx="11803" cy="12173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 name="Straight Connector 60"/>
          <p:cNvCxnSpPr/>
          <p:nvPr/>
        </p:nvCxnSpPr>
        <p:spPr bwMode="auto">
          <a:xfrm flipV="1">
            <a:off x="5491163" y="2781010"/>
            <a:ext cx="100116" cy="29556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2" name="Straight Connector 61"/>
          <p:cNvCxnSpPr/>
          <p:nvPr/>
        </p:nvCxnSpPr>
        <p:spPr bwMode="auto">
          <a:xfrm flipH="1" flipV="1">
            <a:off x="5626998" y="2769104"/>
            <a:ext cx="390421" cy="37652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5" name="Straight Connector 64"/>
          <p:cNvCxnSpPr/>
          <p:nvPr/>
        </p:nvCxnSpPr>
        <p:spPr bwMode="auto">
          <a:xfrm flipH="1" flipV="1">
            <a:off x="6436519" y="1733550"/>
            <a:ext cx="220997" cy="2276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7" name="Straight Connector 66"/>
          <p:cNvCxnSpPr/>
          <p:nvPr/>
        </p:nvCxnSpPr>
        <p:spPr bwMode="auto">
          <a:xfrm flipH="1" flipV="1">
            <a:off x="6293644" y="2035969"/>
            <a:ext cx="85768" cy="2214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8" name="Straight Connector 67"/>
          <p:cNvCxnSpPr/>
          <p:nvPr/>
        </p:nvCxnSpPr>
        <p:spPr bwMode="auto">
          <a:xfrm flipH="1" flipV="1">
            <a:off x="6415088" y="2076450"/>
            <a:ext cx="256048" cy="22058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9" name="Straight Connector 68"/>
          <p:cNvCxnSpPr/>
          <p:nvPr/>
        </p:nvCxnSpPr>
        <p:spPr bwMode="auto">
          <a:xfrm flipH="1" flipV="1">
            <a:off x="6722269" y="2316956"/>
            <a:ext cx="194554" cy="2786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 name="Straight Connector 71"/>
          <p:cNvCxnSpPr/>
          <p:nvPr/>
        </p:nvCxnSpPr>
        <p:spPr bwMode="auto">
          <a:xfrm flipH="1" flipV="1">
            <a:off x="6969919" y="2359819"/>
            <a:ext cx="395831" cy="16831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4" name="Straight Connector 73"/>
          <p:cNvCxnSpPr/>
          <p:nvPr/>
        </p:nvCxnSpPr>
        <p:spPr bwMode="auto">
          <a:xfrm flipH="1">
            <a:off x="7320547" y="2572085"/>
            <a:ext cx="64170" cy="18181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6" name="Straight Connector 75"/>
          <p:cNvCxnSpPr/>
          <p:nvPr/>
        </p:nvCxnSpPr>
        <p:spPr bwMode="auto">
          <a:xfrm flipH="1" flipV="1">
            <a:off x="6710363" y="1774031"/>
            <a:ext cx="431966" cy="19856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7" name="Straight Connector 76"/>
          <p:cNvCxnSpPr/>
          <p:nvPr/>
        </p:nvCxnSpPr>
        <p:spPr bwMode="auto">
          <a:xfrm flipH="1" flipV="1">
            <a:off x="7210425" y="1993106"/>
            <a:ext cx="296153" cy="7812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0" name="Straight Connector 79"/>
          <p:cNvCxnSpPr/>
          <p:nvPr/>
        </p:nvCxnSpPr>
        <p:spPr bwMode="auto">
          <a:xfrm flipH="1">
            <a:off x="7574756" y="2056064"/>
            <a:ext cx="74657" cy="1800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 name="Straight Connector 81"/>
          <p:cNvCxnSpPr/>
          <p:nvPr/>
        </p:nvCxnSpPr>
        <p:spPr bwMode="auto">
          <a:xfrm flipH="1" flipV="1">
            <a:off x="3254121" y="4979957"/>
            <a:ext cx="51054" cy="27546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3" name="Straight Connector 82"/>
          <p:cNvCxnSpPr/>
          <p:nvPr/>
        </p:nvCxnSpPr>
        <p:spPr bwMode="auto">
          <a:xfrm flipH="1" flipV="1">
            <a:off x="3438430" y="4967193"/>
            <a:ext cx="102489" cy="16678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4" name="Straight Connector 83"/>
          <p:cNvCxnSpPr/>
          <p:nvPr/>
        </p:nvCxnSpPr>
        <p:spPr bwMode="auto">
          <a:xfrm flipH="1" flipV="1">
            <a:off x="2677963" y="4066027"/>
            <a:ext cx="189062" cy="16783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5" name="Straight Connector 84"/>
          <p:cNvCxnSpPr/>
          <p:nvPr/>
        </p:nvCxnSpPr>
        <p:spPr bwMode="auto">
          <a:xfrm flipV="1">
            <a:off x="6731794" y="5108735"/>
            <a:ext cx="156686" cy="9429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6" name="Straight Connector 85"/>
          <p:cNvCxnSpPr/>
          <p:nvPr/>
        </p:nvCxnSpPr>
        <p:spPr bwMode="auto">
          <a:xfrm flipV="1">
            <a:off x="7843838" y="2209801"/>
            <a:ext cx="50006" cy="37861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7" name="Straight Connector 86"/>
          <p:cNvCxnSpPr/>
          <p:nvPr/>
        </p:nvCxnSpPr>
        <p:spPr bwMode="auto">
          <a:xfrm flipH="1" flipV="1">
            <a:off x="8196263" y="3126581"/>
            <a:ext cx="230982" cy="58340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8" name="Straight Connector 87"/>
          <p:cNvCxnSpPr/>
          <p:nvPr/>
        </p:nvCxnSpPr>
        <p:spPr bwMode="auto">
          <a:xfrm flipH="1" flipV="1">
            <a:off x="2216944" y="4426744"/>
            <a:ext cx="264319" cy="45005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7" name="Straight Connector 106"/>
          <p:cNvCxnSpPr/>
          <p:nvPr/>
        </p:nvCxnSpPr>
        <p:spPr bwMode="auto">
          <a:xfrm flipH="1">
            <a:off x="6362701" y="1738313"/>
            <a:ext cx="23812" cy="476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1" name="Straight Connector 110"/>
          <p:cNvCxnSpPr/>
          <p:nvPr/>
        </p:nvCxnSpPr>
        <p:spPr bwMode="auto">
          <a:xfrm flipH="1">
            <a:off x="6338888" y="2090738"/>
            <a:ext cx="47626" cy="13096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4" name="Straight Connector 113"/>
          <p:cNvCxnSpPr/>
          <p:nvPr/>
        </p:nvCxnSpPr>
        <p:spPr bwMode="auto">
          <a:xfrm flipH="1">
            <a:off x="6422232" y="1985963"/>
            <a:ext cx="78581" cy="5476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6" name="Straight Connector 115"/>
          <p:cNvCxnSpPr/>
          <p:nvPr/>
        </p:nvCxnSpPr>
        <p:spPr bwMode="auto">
          <a:xfrm flipH="1">
            <a:off x="6548438" y="1788319"/>
            <a:ext cx="121444" cy="15954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9" name="Straight Connector 118"/>
          <p:cNvCxnSpPr/>
          <p:nvPr/>
        </p:nvCxnSpPr>
        <p:spPr bwMode="auto">
          <a:xfrm flipH="1">
            <a:off x="6693694" y="1450181"/>
            <a:ext cx="154781" cy="29051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6" name="Straight Connector 125"/>
          <p:cNvCxnSpPr/>
          <p:nvPr/>
        </p:nvCxnSpPr>
        <p:spPr bwMode="auto">
          <a:xfrm flipV="1">
            <a:off x="7915275" y="2152651"/>
            <a:ext cx="135731" cy="39528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8" name="Straight Connector 127"/>
          <p:cNvCxnSpPr/>
          <p:nvPr/>
        </p:nvCxnSpPr>
        <p:spPr bwMode="auto">
          <a:xfrm flipH="1" flipV="1">
            <a:off x="7853363" y="2647950"/>
            <a:ext cx="166688" cy="25479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0" name="Straight Connector 129"/>
          <p:cNvCxnSpPr/>
          <p:nvPr/>
        </p:nvCxnSpPr>
        <p:spPr bwMode="auto">
          <a:xfrm flipV="1">
            <a:off x="7855744" y="2586038"/>
            <a:ext cx="30956" cy="2381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5" name="Straight Connector 134"/>
          <p:cNvCxnSpPr/>
          <p:nvPr/>
        </p:nvCxnSpPr>
        <p:spPr bwMode="auto">
          <a:xfrm flipH="1" flipV="1">
            <a:off x="8065294" y="2945606"/>
            <a:ext cx="83344" cy="9763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7" name="Straight Connector 136"/>
          <p:cNvCxnSpPr/>
          <p:nvPr/>
        </p:nvCxnSpPr>
        <p:spPr bwMode="auto">
          <a:xfrm flipH="1">
            <a:off x="8215313" y="2878931"/>
            <a:ext cx="290512" cy="17145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9" name="Straight Connector 138"/>
          <p:cNvCxnSpPr/>
          <p:nvPr/>
        </p:nvCxnSpPr>
        <p:spPr bwMode="auto">
          <a:xfrm flipH="1" flipV="1">
            <a:off x="8551069" y="2883694"/>
            <a:ext cx="166688" cy="21431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1" name="Straight Connector 140"/>
          <p:cNvCxnSpPr/>
          <p:nvPr/>
        </p:nvCxnSpPr>
        <p:spPr bwMode="auto">
          <a:xfrm flipH="1">
            <a:off x="8608219" y="3167063"/>
            <a:ext cx="123825" cy="44291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2" name="Straight Connector 141"/>
          <p:cNvCxnSpPr/>
          <p:nvPr/>
        </p:nvCxnSpPr>
        <p:spPr bwMode="auto">
          <a:xfrm flipH="1">
            <a:off x="8265319" y="3783806"/>
            <a:ext cx="159544" cy="46196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8" name="Straight Connector 147"/>
          <p:cNvCxnSpPr/>
          <p:nvPr/>
        </p:nvCxnSpPr>
        <p:spPr bwMode="auto">
          <a:xfrm flipH="1" flipV="1">
            <a:off x="8615363" y="3664744"/>
            <a:ext cx="230982" cy="56197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1" name="Straight Connector 150"/>
          <p:cNvCxnSpPr/>
          <p:nvPr/>
        </p:nvCxnSpPr>
        <p:spPr bwMode="auto">
          <a:xfrm flipV="1">
            <a:off x="6936581" y="4991100"/>
            <a:ext cx="57150" cy="7858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3" name="Straight Connector 152"/>
          <p:cNvCxnSpPr/>
          <p:nvPr/>
        </p:nvCxnSpPr>
        <p:spPr bwMode="auto">
          <a:xfrm flipV="1">
            <a:off x="7031831" y="4630104"/>
            <a:ext cx="249555" cy="31099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5" name="Straight Connector 154"/>
          <p:cNvCxnSpPr/>
          <p:nvPr/>
        </p:nvCxnSpPr>
        <p:spPr bwMode="auto">
          <a:xfrm flipH="1" flipV="1">
            <a:off x="6936581" y="5126831"/>
            <a:ext cx="57150" cy="10477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7" name="Straight Connector 156"/>
          <p:cNvCxnSpPr/>
          <p:nvPr/>
        </p:nvCxnSpPr>
        <p:spPr bwMode="auto">
          <a:xfrm>
            <a:off x="7374731" y="4614863"/>
            <a:ext cx="211455" cy="9144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9" name="Straight Connector 158"/>
          <p:cNvCxnSpPr/>
          <p:nvPr/>
        </p:nvCxnSpPr>
        <p:spPr bwMode="auto">
          <a:xfrm flipV="1">
            <a:off x="7181850" y="4586289"/>
            <a:ext cx="83344" cy="476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2" name="Straight Connector 161"/>
          <p:cNvCxnSpPr/>
          <p:nvPr/>
        </p:nvCxnSpPr>
        <p:spPr bwMode="auto">
          <a:xfrm>
            <a:off x="7074694" y="4517233"/>
            <a:ext cx="64294" cy="6191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6" name="Straight Connector 165"/>
          <p:cNvCxnSpPr/>
          <p:nvPr/>
        </p:nvCxnSpPr>
        <p:spPr bwMode="auto">
          <a:xfrm flipV="1">
            <a:off x="7079457" y="4321969"/>
            <a:ext cx="119062" cy="16669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2" name="Straight Connector 171"/>
          <p:cNvCxnSpPr/>
          <p:nvPr/>
        </p:nvCxnSpPr>
        <p:spPr bwMode="auto">
          <a:xfrm flipH="1">
            <a:off x="2219326" y="4069556"/>
            <a:ext cx="414337" cy="30956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5" name="Straight Connector 174"/>
          <p:cNvCxnSpPr/>
          <p:nvPr/>
        </p:nvCxnSpPr>
        <p:spPr bwMode="auto">
          <a:xfrm flipV="1">
            <a:off x="2512221" y="4591050"/>
            <a:ext cx="78579" cy="28336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8" name="Straight Connector 177"/>
          <p:cNvCxnSpPr/>
          <p:nvPr/>
        </p:nvCxnSpPr>
        <p:spPr bwMode="auto">
          <a:xfrm flipV="1">
            <a:off x="2619375" y="4274344"/>
            <a:ext cx="254794" cy="25717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0" name="Straight Connector 179"/>
          <p:cNvCxnSpPr/>
          <p:nvPr/>
        </p:nvCxnSpPr>
        <p:spPr bwMode="auto">
          <a:xfrm flipV="1">
            <a:off x="1900240" y="4922044"/>
            <a:ext cx="559591" cy="17859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2" name="Straight Connector 181"/>
          <p:cNvCxnSpPr/>
          <p:nvPr/>
        </p:nvCxnSpPr>
        <p:spPr bwMode="auto">
          <a:xfrm flipH="1">
            <a:off x="1140619" y="4400550"/>
            <a:ext cx="614365" cy="17145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3" name="Straight Connector 182"/>
          <p:cNvCxnSpPr/>
          <p:nvPr/>
        </p:nvCxnSpPr>
        <p:spPr bwMode="auto">
          <a:xfrm>
            <a:off x="1814515" y="4393406"/>
            <a:ext cx="342898" cy="714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9" name="Straight Connector 188"/>
          <p:cNvCxnSpPr/>
          <p:nvPr/>
        </p:nvCxnSpPr>
        <p:spPr bwMode="auto">
          <a:xfrm flipV="1">
            <a:off x="2919413" y="4160044"/>
            <a:ext cx="204787" cy="8572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1" name="Straight Connector 190"/>
          <p:cNvCxnSpPr/>
          <p:nvPr/>
        </p:nvCxnSpPr>
        <p:spPr bwMode="auto">
          <a:xfrm flipV="1">
            <a:off x="3188494" y="3962400"/>
            <a:ext cx="269081" cy="16906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3" name="Straight Connector 192"/>
          <p:cNvCxnSpPr/>
          <p:nvPr/>
        </p:nvCxnSpPr>
        <p:spPr bwMode="auto">
          <a:xfrm flipH="1" flipV="1">
            <a:off x="2490789" y="3698081"/>
            <a:ext cx="150017" cy="32623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0" name="Straight Connector 199"/>
          <p:cNvCxnSpPr/>
          <p:nvPr/>
        </p:nvCxnSpPr>
        <p:spPr bwMode="auto">
          <a:xfrm flipH="1">
            <a:off x="3276506" y="4943475"/>
            <a:ext cx="116775" cy="228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2" name="Straight Connector 201"/>
          <p:cNvCxnSpPr/>
          <p:nvPr/>
        </p:nvCxnSpPr>
        <p:spPr bwMode="auto">
          <a:xfrm flipH="1">
            <a:off x="3343182" y="5179219"/>
            <a:ext cx="178687" cy="9515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4" name="TextBox 203"/>
          <p:cNvSpPr txBox="1"/>
          <p:nvPr/>
        </p:nvSpPr>
        <p:spPr>
          <a:xfrm>
            <a:off x="470279" y="3214136"/>
            <a:ext cx="872109" cy="276999"/>
          </a:xfrm>
          <a:prstGeom prst="rect">
            <a:avLst/>
          </a:prstGeom>
          <a:noFill/>
        </p:spPr>
        <p:txBody>
          <a:bodyPr wrap="square" rtlCol="0">
            <a:spAutoFit/>
          </a:bodyPr>
          <a:lstStyle/>
          <a:p>
            <a:pPr algn="r"/>
            <a:r>
              <a:rPr lang="en-US" sz="1200" dirty="0" smtClean="0">
                <a:solidFill>
                  <a:srgbClr val="FFFFFF"/>
                </a:solidFill>
                <a:latin typeface="+mn-lt"/>
              </a:rPr>
              <a:t>Arcturus</a:t>
            </a:r>
            <a:endParaRPr lang="en-US" sz="1200" dirty="0">
              <a:solidFill>
                <a:srgbClr val="FFFFFF"/>
              </a:solidFill>
              <a:latin typeface="+mn-lt"/>
            </a:endParaRPr>
          </a:p>
        </p:txBody>
      </p:sp>
      <p:sp>
        <p:nvSpPr>
          <p:cNvPr id="205" name="TextBox 204"/>
          <p:cNvSpPr txBox="1"/>
          <p:nvPr/>
        </p:nvSpPr>
        <p:spPr>
          <a:xfrm>
            <a:off x="628763" y="1615274"/>
            <a:ext cx="949212" cy="276999"/>
          </a:xfrm>
          <a:prstGeom prst="rect">
            <a:avLst/>
          </a:prstGeom>
          <a:noFill/>
        </p:spPr>
        <p:txBody>
          <a:bodyPr wrap="square" rtlCol="0">
            <a:spAutoFit/>
          </a:bodyPr>
          <a:lstStyle/>
          <a:p>
            <a:pPr algn="ctr"/>
            <a:r>
              <a:rPr lang="en-US" sz="1200" cap="all" dirty="0" err="1" smtClean="0">
                <a:solidFill>
                  <a:srgbClr val="FFFFFF"/>
                </a:solidFill>
                <a:latin typeface="+mn-lt"/>
              </a:rPr>
              <a:t>BoÖtes</a:t>
            </a:r>
            <a:endParaRPr lang="en-US" sz="1200" cap="all" dirty="0">
              <a:solidFill>
                <a:srgbClr val="FFFFFF"/>
              </a:solidFill>
              <a:latin typeface="+mn-lt"/>
            </a:endParaRPr>
          </a:p>
        </p:txBody>
      </p:sp>
      <p:sp>
        <p:nvSpPr>
          <p:cNvPr id="206" name="TextBox 205"/>
          <p:cNvSpPr txBox="1"/>
          <p:nvPr/>
        </p:nvSpPr>
        <p:spPr>
          <a:xfrm>
            <a:off x="3702163" y="2647520"/>
            <a:ext cx="625362" cy="276999"/>
          </a:xfrm>
          <a:prstGeom prst="rect">
            <a:avLst/>
          </a:prstGeom>
          <a:noFill/>
        </p:spPr>
        <p:txBody>
          <a:bodyPr wrap="square" rtlCol="0">
            <a:spAutoFit/>
          </a:bodyPr>
          <a:lstStyle/>
          <a:p>
            <a:pPr algn="ctr"/>
            <a:r>
              <a:rPr lang="en-US" sz="1200" cap="all" dirty="0" smtClean="0">
                <a:solidFill>
                  <a:srgbClr val="FFFFFF"/>
                </a:solidFill>
                <a:latin typeface="+mn-lt"/>
              </a:rPr>
              <a:t>Leo</a:t>
            </a:r>
            <a:endParaRPr lang="en-US" sz="1200" cap="all" dirty="0">
              <a:solidFill>
                <a:srgbClr val="FFFFFF"/>
              </a:solidFill>
              <a:latin typeface="+mn-lt"/>
            </a:endParaRPr>
          </a:p>
        </p:txBody>
      </p:sp>
      <p:sp>
        <p:nvSpPr>
          <p:cNvPr id="207" name="TextBox 206"/>
          <p:cNvSpPr txBox="1"/>
          <p:nvPr/>
        </p:nvSpPr>
        <p:spPr>
          <a:xfrm>
            <a:off x="3289300" y="3165306"/>
            <a:ext cx="914399" cy="276999"/>
          </a:xfrm>
          <a:prstGeom prst="rect">
            <a:avLst/>
          </a:prstGeom>
          <a:noFill/>
        </p:spPr>
        <p:txBody>
          <a:bodyPr wrap="square" rtlCol="0">
            <a:spAutoFit/>
          </a:bodyPr>
          <a:lstStyle/>
          <a:p>
            <a:pPr algn="r"/>
            <a:r>
              <a:rPr lang="en-US" sz="1200" dirty="0" smtClean="0">
                <a:solidFill>
                  <a:srgbClr val="FFFFFF"/>
                </a:solidFill>
                <a:latin typeface="+mn-lt"/>
              </a:rPr>
              <a:t>Denebola</a:t>
            </a:r>
            <a:endParaRPr lang="en-US" sz="1200" dirty="0">
              <a:solidFill>
                <a:srgbClr val="FFFFFF"/>
              </a:solidFill>
              <a:latin typeface="+mn-lt"/>
            </a:endParaRPr>
          </a:p>
        </p:txBody>
      </p:sp>
      <p:sp>
        <p:nvSpPr>
          <p:cNvPr id="208" name="TextBox 207"/>
          <p:cNvSpPr txBox="1"/>
          <p:nvPr/>
        </p:nvSpPr>
        <p:spPr>
          <a:xfrm>
            <a:off x="4235450" y="3290857"/>
            <a:ext cx="910163" cy="276999"/>
          </a:xfrm>
          <a:prstGeom prst="rect">
            <a:avLst/>
          </a:prstGeom>
          <a:noFill/>
        </p:spPr>
        <p:txBody>
          <a:bodyPr wrap="square" rtlCol="0">
            <a:spAutoFit/>
          </a:bodyPr>
          <a:lstStyle/>
          <a:p>
            <a:r>
              <a:rPr lang="en-US" sz="1200" dirty="0" err="1" smtClean="0">
                <a:solidFill>
                  <a:srgbClr val="FFFFFF"/>
                </a:solidFill>
                <a:latin typeface="+mn-lt"/>
              </a:rPr>
              <a:t>Regulus</a:t>
            </a:r>
            <a:endParaRPr lang="en-US" sz="1200" dirty="0">
              <a:solidFill>
                <a:srgbClr val="FFFFFF"/>
              </a:solidFill>
              <a:latin typeface="+mn-lt"/>
            </a:endParaRPr>
          </a:p>
        </p:txBody>
      </p:sp>
      <p:sp>
        <p:nvSpPr>
          <p:cNvPr id="209" name="TextBox 208"/>
          <p:cNvSpPr txBox="1"/>
          <p:nvPr/>
        </p:nvSpPr>
        <p:spPr>
          <a:xfrm>
            <a:off x="7510233" y="1249741"/>
            <a:ext cx="1633767" cy="461665"/>
          </a:xfrm>
          <a:prstGeom prst="rect">
            <a:avLst/>
          </a:prstGeom>
          <a:noFill/>
        </p:spPr>
        <p:txBody>
          <a:bodyPr wrap="square" rtlCol="0">
            <a:spAutoFit/>
          </a:bodyPr>
          <a:lstStyle/>
          <a:p>
            <a:pPr algn="ctr"/>
            <a:r>
              <a:rPr lang="en-US" sz="1200" cap="small" dirty="0" smtClean="0">
                <a:solidFill>
                  <a:srgbClr val="FFCC00"/>
                </a:solidFill>
                <a:latin typeface="+mn-lt"/>
              </a:rPr>
              <a:t>Ecliptic: Path of the Sun &amp; Planets</a:t>
            </a:r>
            <a:endParaRPr lang="en-US" sz="1200" cap="small" dirty="0">
              <a:solidFill>
                <a:srgbClr val="FFCC00"/>
              </a:solidFill>
              <a:latin typeface="+mn-lt"/>
            </a:endParaRPr>
          </a:p>
        </p:txBody>
      </p:sp>
      <p:sp>
        <p:nvSpPr>
          <p:cNvPr id="210" name="TextBox 209"/>
          <p:cNvSpPr txBox="1"/>
          <p:nvPr/>
        </p:nvSpPr>
        <p:spPr>
          <a:xfrm>
            <a:off x="1404307" y="4523493"/>
            <a:ext cx="909063" cy="276999"/>
          </a:xfrm>
          <a:prstGeom prst="rect">
            <a:avLst/>
          </a:prstGeom>
          <a:noFill/>
        </p:spPr>
        <p:txBody>
          <a:bodyPr wrap="square" rtlCol="0">
            <a:spAutoFit/>
          </a:bodyPr>
          <a:lstStyle/>
          <a:p>
            <a:pPr algn="ctr"/>
            <a:r>
              <a:rPr lang="en-US" sz="1200" cap="small" dirty="0" smtClean="0">
                <a:solidFill>
                  <a:srgbClr val="FFFF66"/>
                </a:solidFill>
                <a:latin typeface="+mn-lt"/>
              </a:rPr>
              <a:t>Jupiter</a:t>
            </a:r>
            <a:endParaRPr lang="en-US" sz="1200" cap="small" dirty="0">
              <a:solidFill>
                <a:srgbClr val="FFFF66"/>
              </a:solidFill>
              <a:latin typeface="+mn-lt"/>
            </a:endParaRPr>
          </a:p>
        </p:txBody>
      </p:sp>
      <p:sp>
        <p:nvSpPr>
          <p:cNvPr id="211" name="TextBox 210"/>
          <p:cNvSpPr txBox="1"/>
          <p:nvPr/>
        </p:nvSpPr>
        <p:spPr>
          <a:xfrm>
            <a:off x="1731282" y="3890533"/>
            <a:ext cx="949212" cy="276999"/>
          </a:xfrm>
          <a:prstGeom prst="rect">
            <a:avLst/>
          </a:prstGeom>
          <a:noFill/>
        </p:spPr>
        <p:txBody>
          <a:bodyPr wrap="square" rtlCol="0">
            <a:spAutoFit/>
          </a:bodyPr>
          <a:lstStyle/>
          <a:p>
            <a:pPr algn="ctr"/>
            <a:r>
              <a:rPr lang="en-US" sz="1200" cap="all" dirty="0" smtClean="0">
                <a:solidFill>
                  <a:srgbClr val="FFFFFF"/>
                </a:solidFill>
                <a:latin typeface="+mn-lt"/>
              </a:rPr>
              <a:t>Virgo</a:t>
            </a:r>
            <a:endParaRPr lang="en-US" sz="1200" cap="all" dirty="0">
              <a:solidFill>
                <a:srgbClr val="FFFFFF"/>
              </a:solidFill>
              <a:latin typeface="+mn-lt"/>
            </a:endParaRPr>
          </a:p>
        </p:txBody>
      </p:sp>
      <p:sp>
        <p:nvSpPr>
          <p:cNvPr id="212" name="TextBox 211"/>
          <p:cNvSpPr txBox="1"/>
          <p:nvPr/>
        </p:nvSpPr>
        <p:spPr>
          <a:xfrm>
            <a:off x="3447457" y="4848148"/>
            <a:ext cx="949212" cy="276999"/>
          </a:xfrm>
          <a:prstGeom prst="rect">
            <a:avLst/>
          </a:prstGeom>
          <a:noFill/>
        </p:spPr>
        <p:txBody>
          <a:bodyPr wrap="square" rtlCol="0">
            <a:spAutoFit/>
          </a:bodyPr>
          <a:lstStyle/>
          <a:p>
            <a:pPr algn="ctr"/>
            <a:r>
              <a:rPr lang="en-US" sz="1200" cap="all" dirty="0" err="1" smtClean="0">
                <a:solidFill>
                  <a:srgbClr val="FFFFFF"/>
                </a:solidFill>
                <a:latin typeface="+mn-lt"/>
              </a:rPr>
              <a:t>Corvus</a:t>
            </a:r>
            <a:endParaRPr lang="en-US" sz="1200" cap="all" dirty="0">
              <a:solidFill>
                <a:srgbClr val="FFFFFF"/>
              </a:solidFill>
              <a:latin typeface="+mn-lt"/>
            </a:endParaRPr>
          </a:p>
        </p:txBody>
      </p:sp>
      <p:sp>
        <p:nvSpPr>
          <p:cNvPr id="213" name="TextBox 212"/>
          <p:cNvSpPr txBox="1"/>
          <p:nvPr/>
        </p:nvSpPr>
        <p:spPr>
          <a:xfrm rot="21307702">
            <a:off x="5080000" y="3680026"/>
            <a:ext cx="1851378" cy="276999"/>
          </a:xfrm>
          <a:prstGeom prst="rect">
            <a:avLst/>
          </a:prstGeom>
          <a:noFill/>
        </p:spPr>
        <p:txBody>
          <a:bodyPr wrap="square" rtlCol="0">
            <a:spAutoFit/>
          </a:bodyPr>
          <a:lstStyle/>
          <a:p>
            <a:pPr algn="ctr"/>
            <a:r>
              <a:rPr lang="en-US" sz="1200" cap="small" dirty="0" smtClean="0">
                <a:solidFill>
                  <a:srgbClr val="B3FFB3"/>
                </a:solidFill>
                <a:latin typeface="+mn-lt"/>
              </a:rPr>
              <a:t>Celestial Equator</a:t>
            </a:r>
            <a:endParaRPr lang="en-US" sz="1200" cap="small" dirty="0">
              <a:solidFill>
                <a:srgbClr val="B3FFB3"/>
              </a:solidFill>
              <a:latin typeface="+mn-lt"/>
            </a:endParaRPr>
          </a:p>
        </p:txBody>
      </p:sp>
      <p:sp>
        <p:nvSpPr>
          <p:cNvPr id="215" name="TextBox 214"/>
          <p:cNvSpPr txBox="1"/>
          <p:nvPr/>
        </p:nvSpPr>
        <p:spPr>
          <a:xfrm>
            <a:off x="3031112" y="4162426"/>
            <a:ext cx="966213" cy="461665"/>
          </a:xfrm>
          <a:prstGeom prst="rect">
            <a:avLst/>
          </a:prstGeom>
          <a:noFill/>
        </p:spPr>
        <p:txBody>
          <a:bodyPr wrap="square" rtlCol="0">
            <a:spAutoFit/>
          </a:bodyPr>
          <a:lstStyle/>
          <a:p>
            <a:pPr algn="ctr"/>
            <a:r>
              <a:rPr lang="en-US" sz="1200" cap="small" dirty="0" smtClean="0">
                <a:solidFill>
                  <a:srgbClr val="FF9933"/>
                </a:solidFill>
                <a:latin typeface="+mn-lt"/>
              </a:rPr>
              <a:t>Autumnal Equinox</a:t>
            </a:r>
            <a:endParaRPr lang="en-US" sz="1200" cap="small" dirty="0">
              <a:solidFill>
                <a:srgbClr val="FF9933"/>
              </a:solidFill>
              <a:latin typeface="+mn-lt"/>
            </a:endParaRPr>
          </a:p>
        </p:txBody>
      </p:sp>
      <p:sp>
        <p:nvSpPr>
          <p:cNvPr id="216" name="10-Point Star 215"/>
          <p:cNvSpPr/>
          <p:nvPr/>
        </p:nvSpPr>
        <p:spPr>
          <a:xfrm>
            <a:off x="2720974" y="2654299"/>
            <a:ext cx="182880" cy="182880"/>
          </a:xfrm>
          <a:prstGeom prst="star10">
            <a:avLst/>
          </a:prstGeom>
          <a:noFill/>
          <a:ln w="19050">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TextBox 216"/>
          <p:cNvSpPr txBox="1"/>
          <p:nvPr/>
        </p:nvSpPr>
        <p:spPr>
          <a:xfrm>
            <a:off x="2288162" y="2780090"/>
            <a:ext cx="1055113" cy="461665"/>
          </a:xfrm>
          <a:prstGeom prst="rect">
            <a:avLst/>
          </a:prstGeom>
          <a:noFill/>
        </p:spPr>
        <p:txBody>
          <a:bodyPr wrap="square" rtlCol="0">
            <a:spAutoFit/>
          </a:bodyPr>
          <a:lstStyle/>
          <a:p>
            <a:pPr algn="ctr"/>
            <a:r>
              <a:rPr lang="en-US" sz="1200" cap="small" dirty="0" smtClean="0">
                <a:solidFill>
                  <a:srgbClr val="99CCFF"/>
                </a:solidFill>
                <a:latin typeface="+mn-lt"/>
              </a:rPr>
              <a:t>Coma Star Cluster</a:t>
            </a:r>
            <a:endParaRPr lang="en-US" sz="1200" cap="small" dirty="0">
              <a:solidFill>
                <a:srgbClr val="99CCFF"/>
              </a:solidFill>
              <a:latin typeface="+mn-lt"/>
            </a:endParaRPr>
          </a:p>
        </p:txBody>
      </p:sp>
      <p:sp>
        <p:nvSpPr>
          <p:cNvPr id="219" name="TextBox 218"/>
          <p:cNvSpPr txBox="1"/>
          <p:nvPr/>
        </p:nvSpPr>
        <p:spPr>
          <a:xfrm>
            <a:off x="7972201" y="1819575"/>
            <a:ext cx="966213" cy="461665"/>
          </a:xfrm>
          <a:prstGeom prst="rect">
            <a:avLst/>
          </a:prstGeom>
          <a:noFill/>
        </p:spPr>
        <p:txBody>
          <a:bodyPr wrap="square" rtlCol="0">
            <a:spAutoFit/>
          </a:bodyPr>
          <a:lstStyle/>
          <a:p>
            <a:pPr algn="ctr"/>
            <a:r>
              <a:rPr lang="en-US" sz="1200" cap="small" dirty="0" smtClean="0">
                <a:solidFill>
                  <a:schemeClr val="bg2"/>
                </a:solidFill>
                <a:latin typeface="+mn-lt"/>
              </a:rPr>
              <a:t>Summer Solstice</a:t>
            </a:r>
            <a:endParaRPr lang="en-US" sz="1200" cap="small" dirty="0">
              <a:solidFill>
                <a:schemeClr val="bg2"/>
              </a:solidFill>
              <a:latin typeface="+mn-lt"/>
            </a:endParaRPr>
          </a:p>
        </p:txBody>
      </p:sp>
      <p:sp>
        <p:nvSpPr>
          <p:cNvPr id="220" name="TextBox 219"/>
          <p:cNvSpPr txBox="1"/>
          <p:nvPr/>
        </p:nvSpPr>
        <p:spPr>
          <a:xfrm>
            <a:off x="2910265" y="1779157"/>
            <a:ext cx="1143001" cy="461665"/>
          </a:xfrm>
          <a:prstGeom prst="rect">
            <a:avLst/>
          </a:prstGeom>
          <a:noFill/>
        </p:spPr>
        <p:txBody>
          <a:bodyPr wrap="square" rtlCol="0">
            <a:spAutoFit/>
          </a:bodyPr>
          <a:lstStyle/>
          <a:p>
            <a:pPr algn="ctr"/>
            <a:r>
              <a:rPr lang="en-US" sz="1200" cap="all" dirty="0" smtClean="0">
                <a:solidFill>
                  <a:srgbClr val="FFFFFF"/>
                </a:solidFill>
                <a:latin typeface="+mn-lt"/>
              </a:rPr>
              <a:t>Coma Berenices</a:t>
            </a:r>
            <a:endParaRPr lang="en-US" sz="1200" cap="all" dirty="0">
              <a:solidFill>
                <a:srgbClr val="FFFFFF"/>
              </a:solidFill>
              <a:latin typeface="+mn-lt"/>
            </a:endParaRPr>
          </a:p>
        </p:txBody>
      </p:sp>
      <p:sp>
        <p:nvSpPr>
          <p:cNvPr id="225" name="10-Point Star 224"/>
          <p:cNvSpPr/>
          <p:nvPr/>
        </p:nvSpPr>
        <p:spPr>
          <a:xfrm>
            <a:off x="2316956" y="2588418"/>
            <a:ext cx="182880" cy="182880"/>
          </a:xfrm>
          <a:prstGeom prst="star10">
            <a:avLst/>
          </a:prstGeom>
          <a:noFill/>
          <a:ln w="19050">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TextBox 225"/>
          <p:cNvSpPr txBox="1"/>
          <p:nvPr/>
        </p:nvSpPr>
        <p:spPr>
          <a:xfrm>
            <a:off x="1816200" y="2181252"/>
            <a:ext cx="1166238" cy="461665"/>
          </a:xfrm>
          <a:prstGeom prst="rect">
            <a:avLst/>
          </a:prstGeom>
          <a:noFill/>
        </p:spPr>
        <p:txBody>
          <a:bodyPr wrap="square" rtlCol="0">
            <a:spAutoFit/>
          </a:bodyPr>
          <a:lstStyle/>
          <a:p>
            <a:pPr algn="ctr"/>
            <a:r>
              <a:rPr lang="en-US" sz="1200" cap="small" dirty="0" smtClean="0">
                <a:solidFill>
                  <a:srgbClr val="99CCFF"/>
                </a:solidFill>
                <a:latin typeface="+mn-lt"/>
              </a:rPr>
              <a:t>Coma Galaxy Cluster</a:t>
            </a:r>
            <a:endParaRPr lang="en-US" sz="1200" cap="small" dirty="0">
              <a:solidFill>
                <a:srgbClr val="99CCFF"/>
              </a:solidFill>
              <a:latin typeface="+mn-lt"/>
            </a:endParaRPr>
          </a:p>
        </p:txBody>
      </p:sp>
      <p:sp>
        <p:nvSpPr>
          <p:cNvPr id="227" name="10-Point Star 226"/>
          <p:cNvSpPr/>
          <p:nvPr/>
        </p:nvSpPr>
        <p:spPr>
          <a:xfrm>
            <a:off x="2821780" y="3412330"/>
            <a:ext cx="182880" cy="182880"/>
          </a:xfrm>
          <a:prstGeom prst="star10">
            <a:avLst/>
          </a:prstGeom>
          <a:noFill/>
          <a:ln w="19050">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TextBox 227"/>
          <p:cNvSpPr txBox="1"/>
          <p:nvPr/>
        </p:nvSpPr>
        <p:spPr>
          <a:xfrm>
            <a:off x="2967612" y="3351590"/>
            <a:ext cx="1166238" cy="461665"/>
          </a:xfrm>
          <a:prstGeom prst="rect">
            <a:avLst/>
          </a:prstGeom>
          <a:noFill/>
        </p:spPr>
        <p:txBody>
          <a:bodyPr wrap="square" rtlCol="0">
            <a:spAutoFit/>
          </a:bodyPr>
          <a:lstStyle/>
          <a:p>
            <a:pPr algn="ctr"/>
            <a:r>
              <a:rPr lang="en-US" sz="1200" cap="small" dirty="0" smtClean="0">
                <a:solidFill>
                  <a:srgbClr val="99CCFF"/>
                </a:solidFill>
                <a:latin typeface="+mn-lt"/>
              </a:rPr>
              <a:t>Virgo Galaxy Cluster</a:t>
            </a:r>
            <a:endParaRPr lang="en-US" sz="1200" cap="small" dirty="0">
              <a:solidFill>
                <a:srgbClr val="99CCFF"/>
              </a:solidFill>
              <a:latin typeface="+mn-lt"/>
            </a:endParaRPr>
          </a:p>
        </p:txBody>
      </p:sp>
      <p:sp>
        <p:nvSpPr>
          <p:cNvPr id="229" name="TextBox 228"/>
          <p:cNvSpPr txBox="1"/>
          <p:nvPr/>
        </p:nvSpPr>
        <p:spPr>
          <a:xfrm>
            <a:off x="5132446" y="3102486"/>
            <a:ext cx="949212" cy="276999"/>
          </a:xfrm>
          <a:prstGeom prst="rect">
            <a:avLst/>
          </a:prstGeom>
          <a:noFill/>
        </p:spPr>
        <p:txBody>
          <a:bodyPr wrap="square" rtlCol="0">
            <a:spAutoFit/>
          </a:bodyPr>
          <a:lstStyle/>
          <a:p>
            <a:pPr algn="ctr"/>
            <a:r>
              <a:rPr lang="en-US" sz="1200" cap="all" dirty="0" smtClean="0">
                <a:solidFill>
                  <a:srgbClr val="FFFFFF"/>
                </a:solidFill>
                <a:latin typeface="+mn-lt"/>
              </a:rPr>
              <a:t>Cancer</a:t>
            </a:r>
            <a:endParaRPr lang="en-US" sz="1200" cap="all" dirty="0">
              <a:solidFill>
                <a:srgbClr val="FFFFFF"/>
              </a:solidFill>
              <a:latin typeface="+mn-lt"/>
            </a:endParaRPr>
          </a:p>
        </p:txBody>
      </p:sp>
      <p:sp>
        <p:nvSpPr>
          <p:cNvPr id="230" name="10-Point Star 229"/>
          <p:cNvSpPr/>
          <p:nvPr/>
        </p:nvSpPr>
        <p:spPr>
          <a:xfrm>
            <a:off x="5595554" y="2302202"/>
            <a:ext cx="182880" cy="182880"/>
          </a:xfrm>
          <a:prstGeom prst="star10">
            <a:avLst/>
          </a:prstGeom>
          <a:noFill/>
          <a:ln w="19050">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TextBox 230"/>
          <p:cNvSpPr txBox="1"/>
          <p:nvPr/>
        </p:nvSpPr>
        <p:spPr>
          <a:xfrm>
            <a:off x="4615547" y="1958970"/>
            <a:ext cx="1055113" cy="646331"/>
          </a:xfrm>
          <a:prstGeom prst="rect">
            <a:avLst/>
          </a:prstGeom>
          <a:noFill/>
        </p:spPr>
        <p:txBody>
          <a:bodyPr wrap="square" rtlCol="0">
            <a:spAutoFit/>
          </a:bodyPr>
          <a:lstStyle/>
          <a:p>
            <a:pPr algn="ctr"/>
            <a:r>
              <a:rPr lang="en-US" sz="1200" cap="small" dirty="0" err="1" smtClean="0">
                <a:solidFill>
                  <a:srgbClr val="99CCFF"/>
                </a:solidFill>
                <a:latin typeface="+mn-lt"/>
              </a:rPr>
              <a:t>Praesepe</a:t>
            </a:r>
            <a:r>
              <a:rPr lang="en-US" sz="1200" cap="small" dirty="0" smtClean="0">
                <a:solidFill>
                  <a:srgbClr val="99CCFF"/>
                </a:solidFill>
                <a:latin typeface="+mn-lt"/>
              </a:rPr>
              <a:t> Star Cluster</a:t>
            </a:r>
            <a:endParaRPr lang="en-US" sz="1200" cap="small" dirty="0">
              <a:solidFill>
                <a:srgbClr val="99CCFF"/>
              </a:solidFill>
              <a:latin typeface="+mn-lt"/>
            </a:endParaRPr>
          </a:p>
        </p:txBody>
      </p:sp>
      <p:sp>
        <p:nvSpPr>
          <p:cNvPr id="232" name="TextBox 231"/>
          <p:cNvSpPr txBox="1"/>
          <p:nvPr/>
        </p:nvSpPr>
        <p:spPr>
          <a:xfrm>
            <a:off x="6670569" y="1573230"/>
            <a:ext cx="949212" cy="276999"/>
          </a:xfrm>
          <a:prstGeom prst="rect">
            <a:avLst/>
          </a:prstGeom>
          <a:noFill/>
        </p:spPr>
        <p:txBody>
          <a:bodyPr wrap="square" rtlCol="0">
            <a:spAutoFit/>
          </a:bodyPr>
          <a:lstStyle/>
          <a:p>
            <a:pPr algn="ctr"/>
            <a:r>
              <a:rPr lang="en-US" sz="1200" cap="all" dirty="0" smtClean="0">
                <a:solidFill>
                  <a:srgbClr val="FFFFFF"/>
                </a:solidFill>
                <a:latin typeface="+mn-lt"/>
              </a:rPr>
              <a:t>Gemini</a:t>
            </a:r>
            <a:endParaRPr lang="en-US" sz="1200" cap="all" dirty="0">
              <a:solidFill>
                <a:srgbClr val="FFFFFF"/>
              </a:solidFill>
              <a:latin typeface="+mn-lt"/>
            </a:endParaRPr>
          </a:p>
        </p:txBody>
      </p:sp>
      <p:sp>
        <p:nvSpPr>
          <p:cNvPr id="233" name="TextBox 232"/>
          <p:cNvSpPr txBox="1"/>
          <p:nvPr/>
        </p:nvSpPr>
        <p:spPr>
          <a:xfrm>
            <a:off x="8007024" y="2561203"/>
            <a:ext cx="949212" cy="276999"/>
          </a:xfrm>
          <a:prstGeom prst="rect">
            <a:avLst/>
          </a:prstGeom>
          <a:noFill/>
        </p:spPr>
        <p:txBody>
          <a:bodyPr wrap="square" rtlCol="0">
            <a:spAutoFit/>
          </a:bodyPr>
          <a:lstStyle/>
          <a:p>
            <a:pPr algn="ctr"/>
            <a:r>
              <a:rPr lang="en-US" sz="1200" cap="all" dirty="0" smtClean="0">
                <a:solidFill>
                  <a:srgbClr val="FFFFFF"/>
                </a:solidFill>
                <a:latin typeface="+mn-lt"/>
              </a:rPr>
              <a:t>Orion</a:t>
            </a:r>
            <a:endParaRPr lang="en-US" sz="1200" cap="all" dirty="0">
              <a:solidFill>
                <a:srgbClr val="FFFFFF"/>
              </a:solidFill>
              <a:latin typeface="+mn-lt"/>
            </a:endParaRPr>
          </a:p>
        </p:txBody>
      </p:sp>
      <p:sp>
        <p:nvSpPr>
          <p:cNvPr id="234" name="TextBox 233"/>
          <p:cNvSpPr txBox="1"/>
          <p:nvPr/>
        </p:nvSpPr>
        <p:spPr>
          <a:xfrm>
            <a:off x="6238002" y="4502333"/>
            <a:ext cx="949212" cy="461665"/>
          </a:xfrm>
          <a:prstGeom prst="rect">
            <a:avLst/>
          </a:prstGeom>
          <a:noFill/>
        </p:spPr>
        <p:txBody>
          <a:bodyPr wrap="square" rtlCol="0">
            <a:spAutoFit/>
          </a:bodyPr>
          <a:lstStyle/>
          <a:p>
            <a:pPr algn="ctr"/>
            <a:r>
              <a:rPr lang="en-US" sz="1200" cap="all" dirty="0" err="1" smtClean="0">
                <a:solidFill>
                  <a:srgbClr val="FFFFFF"/>
                </a:solidFill>
                <a:latin typeface="+mn-lt"/>
              </a:rPr>
              <a:t>Canis</a:t>
            </a:r>
            <a:r>
              <a:rPr lang="en-US" sz="1200" cap="all" dirty="0" smtClean="0">
                <a:solidFill>
                  <a:srgbClr val="FFFFFF"/>
                </a:solidFill>
                <a:latin typeface="+mn-lt"/>
              </a:rPr>
              <a:t> Major</a:t>
            </a:r>
            <a:endParaRPr lang="en-US" sz="1200" cap="all" dirty="0">
              <a:solidFill>
                <a:srgbClr val="FFFFFF"/>
              </a:solidFill>
              <a:latin typeface="+mn-lt"/>
            </a:endParaRPr>
          </a:p>
        </p:txBody>
      </p:sp>
      <p:sp>
        <p:nvSpPr>
          <p:cNvPr id="235" name="TextBox 234"/>
          <p:cNvSpPr txBox="1"/>
          <p:nvPr/>
        </p:nvSpPr>
        <p:spPr>
          <a:xfrm>
            <a:off x="2485477" y="4788582"/>
            <a:ext cx="910163" cy="276999"/>
          </a:xfrm>
          <a:prstGeom prst="rect">
            <a:avLst/>
          </a:prstGeom>
          <a:noFill/>
        </p:spPr>
        <p:txBody>
          <a:bodyPr wrap="square" rtlCol="0">
            <a:spAutoFit/>
          </a:bodyPr>
          <a:lstStyle/>
          <a:p>
            <a:pPr algn="l"/>
            <a:r>
              <a:rPr lang="en-US" sz="1200" dirty="0" smtClean="0">
                <a:solidFill>
                  <a:srgbClr val="FFFFFF"/>
                </a:solidFill>
                <a:latin typeface="+mn-lt"/>
              </a:rPr>
              <a:t>Spica</a:t>
            </a:r>
            <a:endParaRPr lang="en-US" sz="1200" dirty="0">
              <a:solidFill>
                <a:srgbClr val="FFFFFF"/>
              </a:solidFill>
              <a:latin typeface="+mn-lt"/>
            </a:endParaRPr>
          </a:p>
        </p:txBody>
      </p:sp>
      <p:sp>
        <p:nvSpPr>
          <p:cNvPr id="237" name="TextBox 236"/>
          <p:cNvSpPr txBox="1"/>
          <p:nvPr/>
        </p:nvSpPr>
        <p:spPr>
          <a:xfrm>
            <a:off x="4561142" y="2744464"/>
            <a:ext cx="909063" cy="276999"/>
          </a:xfrm>
          <a:prstGeom prst="rect">
            <a:avLst/>
          </a:prstGeom>
          <a:noFill/>
        </p:spPr>
        <p:txBody>
          <a:bodyPr wrap="square" rtlCol="0">
            <a:spAutoFit/>
          </a:bodyPr>
          <a:lstStyle/>
          <a:p>
            <a:pPr algn="ctr"/>
            <a:r>
              <a:rPr lang="en-US" sz="1200" cap="small" dirty="0" smtClean="0">
                <a:solidFill>
                  <a:srgbClr val="FF0000"/>
                </a:solidFill>
                <a:latin typeface="+mn-lt"/>
              </a:rPr>
              <a:t>Mars</a:t>
            </a:r>
            <a:endParaRPr lang="en-US" sz="1200" cap="small" dirty="0">
              <a:solidFill>
                <a:srgbClr val="FF0000"/>
              </a:solidFill>
              <a:latin typeface="+mn-lt"/>
            </a:endParaRPr>
          </a:p>
        </p:txBody>
      </p:sp>
      <p:sp>
        <p:nvSpPr>
          <p:cNvPr id="238" name="TextBox 237"/>
          <p:cNvSpPr txBox="1"/>
          <p:nvPr/>
        </p:nvSpPr>
        <p:spPr>
          <a:xfrm>
            <a:off x="5927518" y="2448925"/>
            <a:ext cx="909063" cy="276999"/>
          </a:xfrm>
          <a:prstGeom prst="rect">
            <a:avLst/>
          </a:prstGeom>
          <a:noFill/>
        </p:spPr>
        <p:txBody>
          <a:bodyPr wrap="square" rtlCol="0">
            <a:spAutoFit/>
          </a:bodyPr>
          <a:lstStyle/>
          <a:p>
            <a:pPr algn="ctr"/>
            <a:r>
              <a:rPr lang="en-US" sz="1200" cap="small" dirty="0" smtClean="0">
                <a:solidFill>
                  <a:srgbClr val="666699"/>
                </a:solidFill>
                <a:latin typeface="+mn-lt"/>
              </a:rPr>
              <a:t>Venus</a:t>
            </a:r>
            <a:endParaRPr lang="en-US" sz="1200" cap="small" dirty="0">
              <a:solidFill>
                <a:srgbClr val="666699"/>
              </a:solidFill>
              <a:latin typeface="+mn-lt"/>
            </a:endParaRPr>
          </a:p>
        </p:txBody>
      </p:sp>
      <p:sp>
        <p:nvSpPr>
          <p:cNvPr id="239" name="Freeform 238"/>
          <p:cNvSpPr/>
          <p:nvPr/>
        </p:nvSpPr>
        <p:spPr bwMode="auto">
          <a:xfrm>
            <a:off x="1588293" y="1652587"/>
            <a:ext cx="7543801" cy="3971925"/>
          </a:xfrm>
          <a:custGeom>
            <a:avLst/>
            <a:gdLst>
              <a:gd name="connsiteX0" fmla="*/ 0 w 7524750"/>
              <a:gd name="connsiteY0" fmla="*/ 3971925 h 3971925"/>
              <a:gd name="connsiteX1" fmla="*/ 781050 w 7524750"/>
              <a:gd name="connsiteY1" fmla="*/ 3238500 h 3971925"/>
              <a:gd name="connsiteX2" fmla="*/ 1704975 w 7524750"/>
              <a:gd name="connsiteY2" fmla="*/ 2486025 h 3971925"/>
              <a:gd name="connsiteX3" fmla="*/ 2600325 w 7524750"/>
              <a:gd name="connsiteY3" fmla="*/ 1876425 h 3971925"/>
              <a:gd name="connsiteX4" fmla="*/ 3790950 w 7524750"/>
              <a:gd name="connsiteY4" fmla="*/ 1209675 h 3971925"/>
              <a:gd name="connsiteX5" fmla="*/ 4800600 w 7524750"/>
              <a:gd name="connsiteY5" fmla="*/ 771525 h 3971925"/>
              <a:gd name="connsiteX6" fmla="*/ 6010275 w 7524750"/>
              <a:gd name="connsiteY6" fmla="*/ 352425 h 3971925"/>
              <a:gd name="connsiteX7" fmla="*/ 7524750 w 7524750"/>
              <a:gd name="connsiteY7" fmla="*/ 0 h 3971925"/>
              <a:gd name="connsiteX8" fmla="*/ 7524750 w 7524750"/>
              <a:gd name="connsiteY8" fmla="*/ 0 h 3971925"/>
              <a:gd name="connsiteX0" fmla="*/ 0 w 7643959"/>
              <a:gd name="connsiteY0" fmla="*/ 3994594 h 3994594"/>
              <a:gd name="connsiteX1" fmla="*/ 781050 w 7643959"/>
              <a:gd name="connsiteY1" fmla="*/ 3261169 h 3994594"/>
              <a:gd name="connsiteX2" fmla="*/ 1704975 w 7643959"/>
              <a:gd name="connsiteY2" fmla="*/ 2508694 h 3994594"/>
              <a:gd name="connsiteX3" fmla="*/ 2600325 w 7643959"/>
              <a:gd name="connsiteY3" fmla="*/ 1899094 h 3994594"/>
              <a:gd name="connsiteX4" fmla="*/ 3790950 w 7643959"/>
              <a:gd name="connsiteY4" fmla="*/ 1232344 h 3994594"/>
              <a:gd name="connsiteX5" fmla="*/ 4800600 w 7643959"/>
              <a:gd name="connsiteY5" fmla="*/ 794194 h 3994594"/>
              <a:gd name="connsiteX6" fmla="*/ 6010275 w 7643959"/>
              <a:gd name="connsiteY6" fmla="*/ 375094 h 3994594"/>
              <a:gd name="connsiteX7" fmla="*/ 7524750 w 7643959"/>
              <a:gd name="connsiteY7" fmla="*/ 22669 h 3994594"/>
              <a:gd name="connsiteX8" fmla="*/ 7550944 w 7643959"/>
              <a:gd name="connsiteY8" fmla="*/ 36956 h 3994594"/>
              <a:gd name="connsiteX0" fmla="*/ 0 w 7550944"/>
              <a:gd name="connsiteY0" fmla="*/ 3957638 h 3957638"/>
              <a:gd name="connsiteX1" fmla="*/ 781050 w 7550944"/>
              <a:gd name="connsiteY1" fmla="*/ 3224213 h 3957638"/>
              <a:gd name="connsiteX2" fmla="*/ 1704975 w 7550944"/>
              <a:gd name="connsiteY2" fmla="*/ 2471738 h 3957638"/>
              <a:gd name="connsiteX3" fmla="*/ 2600325 w 7550944"/>
              <a:gd name="connsiteY3" fmla="*/ 1862138 h 3957638"/>
              <a:gd name="connsiteX4" fmla="*/ 3790950 w 7550944"/>
              <a:gd name="connsiteY4" fmla="*/ 1195388 h 3957638"/>
              <a:gd name="connsiteX5" fmla="*/ 4800600 w 7550944"/>
              <a:gd name="connsiteY5" fmla="*/ 757238 h 3957638"/>
              <a:gd name="connsiteX6" fmla="*/ 6010275 w 7550944"/>
              <a:gd name="connsiteY6" fmla="*/ 338138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600325 w 7550944"/>
              <a:gd name="connsiteY3" fmla="*/ 1862138 h 3957638"/>
              <a:gd name="connsiteX4" fmla="*/ 3790950 w 7550944"/>
              <a:gd name="connsiteY4" fmla="*/ 1195388 h 3957638"/>
              <a:gd name="connsiteX5" fmla="*/ 4800600 w 7550944"/>
              <a:gd name="connsiteY5" fmla="*/ 757238 h 3957638"/>
              <a:gd name="connsiteX6" fmla="*/ 6012656 w 7550944"/>
              <a:gd name="connsiteY6" fmla="*/ 161926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600325 w 7550944"/>
              <a:gd name="connsiteY3" fmla="*/ 1862138 h 3957638"/>
              <a:gd name="connsiteX4" fmla="*/ 3790950 w 7550944"/>
              <a:gd name="connsiteY4" fmla="*/ 1195388 h 3957638"/>
              <a:gd name="connsiteX5" fmla="*/ 4800600 w 7550944"/>
              <a:gd name="connsiteY5" fmla="*/ 757238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600325 w 7550944"/>
              <a:gd name="connsiteY3" fmla="*/ 1862138 h 3957638"/>
              <a:gd name="connsiteX4" fmla="*/ 3790950 w 7550944"/>
              <a:gd name="connsiteY4" fmla="*/ 1195388 h 3957638"/>
              <a:gd name="connsiteX5" fmla="*/ 4931568 w 7550944"/>
              <a:gd name="connsiteY5" fmla="*/ 447675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600325 w 7550944"/>
              <a:gd name="connsiteY3" fmla="*/ 1862138 h 3957638"/>
              <a:gd name="connsiteX4" fmla="*/ 3790950 w 7550944"/>
              <a:gd name="connsiteY4" fmla="*/ 1195388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600325 w 7550944"/>
              <a:gd name="connsiteY3" fmla="*/ 1862138 h 3957638"/>
              <a:gd name="connsiteX4" fmla="*/ 3752850 w 7550944"/>
              <a:gd name="connsiteY4" fmla="*/ 1131094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600325 w 7550944"/>
              <a:gd name="connsiteY3" fmla="*/ 1862138 h 3957638"/>
              <a:gd name="connsiteX4" fmla="*/ 3810000 w 7550944"/>
              <a:gd name="connsiteY4" fmla="*/ 1200150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507457 w 7550944"/>
              <a:gd name="connsiteY3" fmla="*/ 1762125 h 3957638"/>
              <a:gd name="connsiteX4" fmla="*/ 3810000 w 7550944"/>
              <a:gd name="connsiteY4" fmla="*/ 1200150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586038 w 7550944"/>
              <a:gd name="connsiteY3" fmla="*/ 1881187 h 3957638"/>
              <a:gd name="connsiteX4" fmla="*/ 3810000 w 7550944"/>
              <a:gd name="connsiteY4" fmla="*/ 1200150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633538 w 7550944"/>
              <a:gd name="connsiteY2" fmla="*/ 2247901 h 3957638"/>
              <a:gd name="connsiteX3" fmla="*/ 2586038 w 7550944"/>
              <a:gd name="connsiteY3" fmla="*/ 1881187 h 3957638"/>
              <a:gd name="connsiteX4" fmla="*/ 3810000 w 7550944"/>
              <a:gd name="connsiteY4" fmla="*/ 1200150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809750 w 7550944"/>
              <a:gd name="connsiteY2" fmla="*/ 2409826 h 3957638"/>
              <a:gd name="connsiteX3" fmla="*/ 2586038 w 7550944"/>
              <a:gd name="connsiteY3" fmla="*/ 1881187 h 3957638"/>
              <a:gd name="connsiteX4" fmla="*/ 3810000 w 7550944"/>
              <a:gd name="connsiteY4" fmla="*/ 1200150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28662 w 7550944"/>
              <a:gd name="connsiteY1" fmla="*/ 3162300 h 3957638"/>
              <a:gd name="connsiteX2" fmla="*/ 1809750 w 7550944"/>
              <a:gd name="connsiteY2" fmla="*/ 2409826 h 3957638"/>
              <a:gd name="connsiteX3" fmla="*/ 2586038 w 7550944"/>
              <a:gd name="connsiteY3" fmla="*/ 1881187 h 3957638"/>
              <a:gd name="connsiteX4" fmla="*/ 3810000 w 7550944"/>
              <a:gd name="connsiteY4" fmla="*/ 1200150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90575 w 7550944"/>
              <a:gd name="connsiteY1" fmla="*/ 3221831 h 3957638"/>
              <a:gd name="connsiteX2" fmla="*/ 1809750 w 7550944"/>
              <a:gd name="connsiteY2" fmla="*/ 2409826 h 3957638"/>
              <a:gd name="connsiteX3" fmla="*/ 2586038 w 7550944"/>
              <a:gd name="connsiteY3" fmla="*/ 1881187 h 3957638"/>
              <a:gd name="connsiteX4" fmla="*/ 3810000 w 7550944"/>
              <a:gd name="connsiteY4" fmla="*/ 1200150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43801"/>
              <a:gd name="connsiteY0" fmla="*/ 3971925 h 3971925"/>
              <a:gd name="connsiteX1" fmla="*/ 783432 w 7543801"/>
              <a:gd name="connsiteY1" fmla="*/ 3221831 h 3971925"/>
              <a:gd name="connsiteX2" fmla="*/ 1802607 w 7543801"/>
              <a:gd name="connsiteY2" fmla="*/ 2409826 h 3971925"/>
              <a:gd name="connsiteX3" fmla="*/ 2578895 w 7543801"/>
              <a:gd name="connsiteY3" fmla="*/ 1881187 h 3971925"/>
              <a:gd name="connsiteX4" fmla="*/ 3802857 w 7543801"/>
              <a:gd name="connsiteY4" fmla="*/ 1200150 h 3971925"/>
              <a:gd name="connsiteX5" fmla="*/ 5038725 w 7543801"/>
              <a:gd name="connsiteY5" fmla="*/ 669132 h 3971925"/>
              <a:gd name="connsiteX6" fmla="*/ 6386513 w 7543801"/>
              <a:gd name="connsiteY6" fmla="*/ 247651 h 3971925"/>
              <a:gd name="connsiteX7" fmla="*/ 7543801 w 7543801"/>
              <a:gd name="connsiteY7" fmla="*/ 0 h 397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43801" h="3971925">
                <a:moveTo>
                  <a:pt x="0" y="3971925"/>
                </a:moveTo>
                <a:cubicBezTo>
                  <a:pt x="248444" y="3729037"/>
                  <a:pt x="482998" y="3482181"/>
                  <a:pt x="783432" y="3221831"/>
                </a:cubicBezTo>
                <a:cubicBezTo>
                  <a:pt x="1083866" y="2961481"/>
                  <a:pt x="1503363" y="2633267"/>
                  <a:pt x="1802607" y="2409826"/>
                </a:cubicBezTo>
                <a:cubicBezTo>
                  <a:pt x="2101851" y="2186385"/>
                  <a:pt x="2245520" y="2082800"/>
                  <a:pt x="2578895" y="1881187"/>
                </a:cubicBezTo>
                <a:cubicBezTo>
                  <a:pt x="2912270" y="1679574"/>
                  <a:pt x="3392885" y="1402159"/>
                  <a:pt x="3802857" y="1200150"/>
                </a:cubicBezTo>
                <a:cubicBezTo>
                  <a:pt x="4212829" y="998141"/>
                  <a:pt x="4608116" y="827882"/>
                  <a:pt x="5038725" y="669132"/>
                </a:cubicBezTo>
                <a:cubicBezTo>
                  <a:pt x="5469334" y="510382"/>
                  <a:pt x="5969000" y="359173"/>
                  <a:pt x="6386513" y="247651"/>
                </a:cubicBezTo>
                <a:cubicBezTo>
                  <a:pt x="6804026" y="136129"/>
                  <a:pt x="7222828" y="70445"/>
                  <a:pt x="7543801" y="0"/>
                </a:cubicBezTo>
              </a:path>
            </a:pathLst>
          </a:custGeom>
          <a:noFill/>
          <a:ln w="19050" cap="flat" cmpd="sng" algn="ctr">
            <a:solidFill>
              <a:srgbClr val="FFCC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40" name="Freeform 239"/>
          <p:cNvSpPr/>
          <p:nvPr/>
        </p:nvSpPr>
        <p:spPr bwMode="auto">
          <a:xfrm>
            <a:off x="242887" y="3589541"/>
            <a:ext cx="8893969" cy="1451565"/>
          </a:xfrm>
          <a:custGeom>
            <a:avLst/>
            <a:gdLst>
              <a:gd name="connsiteX0" fmla="*/ 0 w 8896350"/>
              <a:gd name="connsiteY0" fmla="*/ 1451745 h 1451745"/>
              <a:gd name="connsiteX1" fmla="*/ 1095375 w 8896350"/>
              <a:gd name="connsiteY1" fmla="*/ 1042170 h 1451745"/>
              <a:gd name="connsiteX2" fmla="*/ 2428875 w 8896350"/>
              <a:gd name="connsiteY2" fmla="*/ 632595 h 1451745"/>
              <a:gd name="connsiteX3" fmla="*/ 3571875 w 8896350"/>
              <a:gd name="connsiteY3" fmla="*/ 384945 h 1451745"/>
              <a:gd name="connsiteX4" fmla="*/ 4686300 w 8896350"/>
              <a:gd name="connsiteY4" fmla="*/ 194445 h 1451745"/>
              <a:gd name="connsiteX5" fmla="*/ 5734050 w 8896350"/>
              <a:gd name="connsiteY5" fmla="*/ 70620 h 1451745"/>
              <a:gd name="connsiteX6" fmla="*/ 6810375 w 8896350"/>
              <a:gd name="connsiteY6" fmla="*/ 3945 h 1451745"/>
              <a:gd name="connsiteX7" fmla="*/ 7972425 w 8896350"/>
              <a:gd name="connsiteY7" fmla="*/ 13470 h 1451745"/>
              <a:gd name="connsiteX8" fmla="*/ 8896350 w 8896350"/>
              <a:gd name="connsiteY8" fmla="*/ 61095 h 1451745"/>
              <a:gd name="connsiteX0" fmla="*/ 0 w 8882063"/>
              <a:gd name="connsiteY0" fmla="*/ 1463651 h 1463651"/>
              <a:gd name="connsiteX1" fmla="*/ 1081088 w 8882063"/>
              <a:gd name="connsiteY1" fmla="*/ 1042170 h 1463651"/>
              <a:gd name="connsiteX2" fmla="*/ 2414588 w 8882063"/>
              <a:gd name="connsiteY2" fmla="*/ 632595 h 1463651"/>
              <a:gd name="connsiteX3" fmla="*/ 3557588 w 8882063"/>
              <a:gd name="connsiteY3" fmla="*/ 384945 h 1463651"/>
              <a:gd name="connsiteX4" fmla="*/ 4672013 w 8882063"/>
              <a:gd name="connsiteY4" fmla="*/ 194445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062038 w 8882063"/>
              <a:gd name="connsiteY1" fmla="*/ 949301 h 1463651"/>
              <a:gd name="connsiteX2" fmla="*/ 2414588 w 8882063"/>
              <a:gd name="connsiteY2" fmla="*/ 632595 h 1463651"/>
              <a:gd name="connsiteX3" fmla="*/ 3557588 w 8882063"/>
              <a:gd name="connsiteY3" fmla="*/ 384945 h 1463651"/>
              <a:gd name="connsiteX4" fmla="*/ 4672013 w 8882063"/>
              <a:gd name="connsiteY4" fmla="*/ 194445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114425 w 8882063"/>
              <a:gd name="connsiteY1" fmla="*/ 1044551 h 1463651"/>
              <a:gd name="connsiteX2" fmla="*/ 2414588 w 8882063"/>
              <a:gd name="connsiteY2" fmla="*/ 632595 h 1463651"/>
              <a:gd name="connsiteX3" fmla="*/ 3557588 w 8882063"/>
              <a:gd name="connsiteY3" fmla="*/ 384945 h 1463651"/>
              <a:gd name="connsiteX4" fmla="*/ 4672013 w 8882063"/>
              <a:gd name="connsiteY4" fmla="*/ 194445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114425 w 8882063"/>
              <a:gd name="connsiteY1" fmla="*/ 1044551 h 1463651"/>
              <a:gd name="connsiteX2" fmla="*/ 2409825 w 8882063"/>
              <a:gd name="connsiteY2" fmla="*/ 601639 h 1463651"/>
              <a:gd name="connsiteX3" fmla="*/ 3557588 w 8882063"/>
              <a:gd name="connsiteY3" fmla="*/ 384945 h 1463651"/>
              <a:gd name="connsiteX4" fmla="*/ 4672013 w 8882063"/>
              <a:gd name="connsiteY4" fmla="*/ 194445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114425 w 8882063"/>
              <a:gd name="connsiteY1" fmla="*/ 1044551 h 1463651"/>
              <a:gd name="connsiteX2" fmla="*/ 2421731 w 8882063"/>
              <a:gd name="connsiteY2" fmla="*/ 651645 h 1463651"/>
              <a:gd name="connsiteX3" fmla="*/ 3557588 w 8882063"/>
              <a:gd name="connsiteY3" fmla="*/ 384945 h 1463651"/>
              <a:gd name="connsiteX4" fmla="*/ 4672013 w 8882063"/>
              <a:gd name="connsiteY4" fmla="*/ 194445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114425 w 8882063"/>
              <a:gd name="connsiteY1" fmla="*/ 1044551 h 1463651"/>
              <a:gd name="connsiteX2" fmla="*/ 2421731 w 8882063"/>
              <a:gd name="connsiteY2" fmla="*/ 651645 h 1463651"/>
              <a:gd name="connsiteX3" fmla="*/ 3552826 w 8882063"/>
              <a:gd name="connsiteY3" fmla="*/ 342082 h 1463651"/>
              <a:gd name="connsiteX4" fmla="*/ 4672013 w 8882063"/>
              <a:gd name="connsiteY4" fmla="*/ 194445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114425 w 8882063"/>
              <a:gd name="connsiteY1" fmla="*/ 1044551 h 1463651"/>
              <a:gd name="connsiteX2" fmla="*/ 2421731 w 8882063"/>
              <a:gd name="connsiteY2" fmla="*/ 651645 h 1463651"/>
              <a:gd name="connsiteX3" fmla="*/ 3552826 w 8882063"/>
              <a:gd name="connsiteY3" fmla="*/ 392089 h 1463651"/>
              <a:gd name="connsiteX4" fmla="*/ 4672013 w 8882063"/>
              <a:gd name="connsiteY4" fmla="*/ 194445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114425 w 8882063"/>
              <a:gd name="connsiteY1" fmla="*/ 1044551 h 1463651"/>
              <a:gd name="connsiteX2" fmla="*/ 2421731 w 8882063"/>
              <a:gd name="connsiteY2" fmla="*/ 651645 h 1463651"/>
              <a:gd name="connsiteX3" fmla="*/ 3552826 w 8882063"/>
              <a:gd name="connsiteY3" fmla="*/ 392089 h 1463651"/>
              <a:gd name="connsiteX4" fmla="*/ 4667250 w 8882063"/>
              <a:gd name="connsiteY4" fmla="*/ 130151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114425 w 8882063"/>
              <a:gd name="connsiteY1" fmla="*/ 1044551 h 1463651"/>
              <a:gd name="connsiteX2" fmla="*/ 2421731 w 8882063"/>
              <a:gd name="connsiteY2" fmla="*/ 651645 h 1463651"/>
              <a:gd name="connsiteX3" fmla="*/ 3552826 w 8882063"/>
              <a:gd name="connsiteY3" fmla="*/ 392089 h 1463651"/>
              <a:gd name="connsiteX4" fmla="*/ 4662488 w 8882063"/>
              <a:gd name="connsiteY4" fmla="*/ 201588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59706 h 1459706"/>
              <a:gd name="connsiteX1" fmla="*/ 1114425 w 8882063"/>
              <a:gd name="connsiteY1" fmla="*/ 1040606 h 1459706"/>
              <a:gd name="connsiteX2" fmla="*/ 2421731 w 8882063"/>
              <a:gd name="connsiteY2" fmla="*/ 647700 h 1459706"/>
              <a:gd name="connsiteX3" fmla="*/ 3552826 w 8882063"/>
              <a:gd name="connsiteY3" fmla="*/ 388144 h 1459706"/>
              <a:gd name="connsiteX4" fmla="*/ 4662488 w 8882063"/>
              <a:gd name="connsiteY4" fmla="*/ 197643 h 1459706"/>
              <a:gd name="connsiteX5" fmla="*/ 5719763 w 8882063"/>
              <a:gd name="connsiteY5" fmla="*/ 28575 h 1459706"/>
              <a:gd name="connsiteX6" fmla="*/ 6796088 w 8882063"/>
              <a:gd name="connsiteY6" fmla="*/ 0 h 1459706"/>
              <a:gd name="connsiteX7" fmla="*/ 7958138 w 8882063"/>
              <a:gd name="connsiteY7" fmla="*/ 9525 h 1459706"/>
              <a:gd name="connsiteX8" fmla="*/ 8882063 w 8882063"/>
              <a:gd name="connsiteY8" fmla="*/ 57150 h 1459706"/>
              <a:gd name="connsiteX0" fmla="*/ 0 w 8882063"/>
              <a:gd name="connsiteY0" fmla="*/ 1463526 h 1463526"/>
              <a:gd name="connsiteX1" fmla="*/ 1114425 w 8882063"/>
              <a:gd name="connsiteY1" fmla="*/ 1044426 h 1463526"/>
              <a:gd name="connsiteX2" fmla="*/ 2421731 w 8882063"/>
              <a:gd name="connsiteY2" fmla="*/ 651520 h 1463526"/>
              <a:gd name="connsiteX3" fmla="*/ 3552826 w 8882063"/>
              <a:gd name="connsiteY3" fmla="*/ 391964 h 1463526"/>
              <a:gd name="connsiteX4" fmla="*/ 4662488 w 8882063"/>
              <a:gd name="connsiteY4" fmla="*/ 201463 h 1463526"/>
              <a:gd name="connsiteX5" fmla="*/ 5726906 w 8882063"/>
              <a:gd name="connsiteY5" fmla="*/ 82401 h 1463526"/>
              <a:gd name="connsiteX6" fmla="*/ 6796088 w 8882063"/>
              <a:gd name="connsiteY6" fmla="*/ 3820 h 1463526"/>
              <a:gd name="connsiteX7" fmla="*/ 7958138 w 8882063"/>
              <a:gd name="connsiteY7" fmla="*/ 13345 h 1463526"/>
              <a:gd name="connsiteX8" fmla="*/ 8882063 w 8882063"/>
              <a:gd name="connsiteY8" fmla="*/ 60970 h 1463526"/>
              <a:gd name="connsiteX0" fmla="*/ 0 w 8882063"/>
              <a:gd name="connsiteY0" fmla="*/ 1462534 h 1462534"/>
              <a:gd name="connsiteX1" fmla="*/ 1114425 w 8882063"/>
              <a:gd name="connsiteY1" fmla="*/ 1043434 h 1462534"/>
              <a:gd name="connsiteX2" fmla="*/ 2421731 w 8882063"/>
              <a:gd name="connsiteY2" fmla="*/ 650528 h 1462534"/>
              <a:gd name="connsiteX3" fmla="*/ 3552826 w 8882063"/>
              <a:gd name="connsiteY3" fmla="*/ 390972 h 1462534"/>
              <a:gd name="connsiteX4" fmla="*/ 4662488 w 8882063"/>
              <a:gd name="connsiteY4" fmla="*/ 200471 h 1462534"/>
              <a:gd name="connsiteX5" fmla="*/ 5726906 w 8882063"/>
              <a:gd name="connsiteY5" fmla="*/ 81409 h 1462534"/>
              <a:gd name="connsiteX6" fmla="*/ 6807994 w 8882063"/>
              <a:gd name="connsiteY6" fmla="*/ 300484 h 1462534"/>
              <a:gd name="connsiteX7" fmla="*/ 7958138 w 8882063"/>
              <a:gd name="connsiteY7" fmla="*/ 12353 h 1462534"/>
              <a:gd name="connsiteX8" fmla="*/ 8882063 w 8882063"/>
              <a:gd name="connsiteY8" fmla="*/ 59978 h 1462534"/>
              <a:gd name="connsiteX0" fmla="*/ 0 w 8882063"/>
              <a:gd name="connsiteY0" fmla="*/ 1454930 h 1454930"/>
              <a:gd name="connsiteX1" fmla="*/ 1114425 w 8882063"/>
              <a:gd name="connsiteY1" fmla="*/ 1035830 h 1454930"/>
              <a:gd name="connsiteX2" fmla="*/ 2421731 w 8882063"/>
              <a:gd name="connsiteY2" fmla="*/ 642924 h 1454930"/>
              <a:gd name="connsiteX3" fmla="*/ 3552826 w 8882063"/>
              <a:gd name="connsiteY3" fmla="*/ 383368 h 1454930"/>
              <a:gd name="connsiteX4" fmla="*/ 4662488 w 8882063"/>
              <a:gd name="connsiteY4" fmla="*/ 192867 h 1454930"/>
              <a:gd name="connsiteX5" fmla="*/ 5726906 w 8882063"/>
              <a:gd name="connsiteY5" fmla="*/ 73805 h 1454930"/>
              <a:gd name="connsiteX6" fmla="*/ 6829425 w 8882063"/>
              <a:gd name="connsiteY6" fmla="*/ 9511 h 1454930"/>
              <a:gd name="connsiteX7" fmla="*/ 7958138 w 8882063"/>
              <a:gd name="connsiteY7" fmla="*/ 4749 h 1454930"/>
              <a:gd name="connsiteX8" fmla="*/ 8882063 w 8882063"/>
              <a:gd name="connsiteY8" fmla="*/ 52374 h 1454930"/>
              <a:gd name="connsiteX0" fmla="*/ 0 w 8882063"/>
              <a:gd name="connsiteY0" fmla="*/ 1477751 h 1477751"/>
              <a:gd name="connsiteX1" fmla="*/ 1114425 w 8882063"/>
              <a:gd name="connsiteY1" fmla="*/ 1058651 h 1477751"/>
              <a:gd name="connsiteX2" fmla="*/ 2421731 w 8882063"/>
              <a:gd name="connsiteY2" fmla="*/ 665745 h 1477751"/>
              <a:gd name="connsiteX3" fmla="*/ 3552826 w 8882063"/>
              <a:gd name="connsiteY3" fmla="*/ 406189 h 1477751"/>
              <a:gd name="connsiteX4" fmla="*/ 4662488 w 8882063"/>
              <a:gd name="connsiteY4" fmla="*/ 215688 h 1477751"/>
              <a:gd name="connsiteX5" fmla="*/ 5726906 w 8882063"/>
              <a:gd name="connsiteY5" fmla="*/ 96626 h 1477751"/>
              <a:gd name="connsiteX6" fmla="*/ 6829425 w 8882063"/>
              <a:gd name="connsiteY6" fmla="*/ 32332 h 1477751"/>
              <a:gd name="connsiteX7" fmla="*/ 7958138 w 8882063"/>
              <a:gd name="connsiteY7" fmla="*/ 1376 h 1477751"/>
              <a:gd name="connsiteX8" fmla="*/ 8882063 w 8882063"/>
              <a:gd name="connsiteY8" fmla="*/ 75195 h 1477751"/>
              <a:gd name="connsiteX0" fmla="*/ 0 w 8882063"/>
              <a:gd name="connsiteY0" fmla="*/ 1451097 h 1451097"/>
              <a:gd name="connsiteX1" fmla="*/ 1114425 w 8882063"/>
              <a:gd name="connsiteY1" fmla="*/ 1031997 h 1451097"/>
              <a:gd name="connsiteX2" fmla="*/ 2421731 w 8882063"/>
              <a:gd name="connsiteY2" fmla="*/ 639091 h 1451097"/>
              <a:gd name="connsiteX3" fmla="*/ 3552826 w 8882063"/>
              <a:gd name="connsiteY3" fmla="*/ 379535 h 1451097"/>
              <a:gd name="connsiteX4" fmla="*/ 4662488 w 8882063"/>
              <a:gd name="connsiteY4" fmla="*/ 189034 h 1451097"/>
              <a:gd name="connsiteX5" fmla="*/ 5726906 w 8882063"/>
              <a:gd name="connsiteY5" fmla="*/ 69972 h 1451097"/>
              <a:gd name="connsiteX6" fmla="*/ 6829425 w 8882063"/>
              <a:gd name="connsiteY6" fmla="*/ 5678 h 1451097"/>
              <a:gd name="connsiteX7" fmla="*/ 7958138 w 8882063"/>
              <a:gd name="connsiteY7" fmla="*/ 8060 h 1451097"/>
              <a:gd name="connsiteX8" fmla="*/ 8882063 w 8882063"/>
              <a:gd name="connsiteY8" fmla="*/ 48541 h 1451097"/>
              <a:gd name="connsiteX0" fmla="*/ 0 w 8893969"/>
              <a:gd name="connsiteY0" fmla="*/ 1451565 h 1451565"/>
              <a:gd name="connsiteX1" fmla="*/ 1114425 w 8893969"/>
              <a:gd name="connsiteY1" fmla="*/ 1032465 h 1451565"/>
              <a:gd name="connsiteX2" fmla="*/ 2421731 w 8893969"/>
              <a:gd name="connsiteY2" fmla="*/ 639559 h 1451565"/>
              <a:gd name="connsiteX3" fmla="*/ 3552826 w 8893969"/>
              <a:gd name="connsiteY3" fmla="*/ 380003 h 1451565"/>
              <a:gd name="connsiteX4" fmla="*/ 4662488 w 8893969"/>
              <a:gd name="connsiteY4" fmla="*/ 189502 h 1451565"/>
              <a:gd name="connsiteX5" fmla="*/ 5726906 w 8893969"/>
              <a:gd name="connsiteY5" fmla="*/ 70440 h 1451565"/>
              <a:gd name="connsiteX6" fmla="*/ 6829425 w 8893969"/>
              <a:gd name="connsiteY6" fmla="*/ 6146 h 1451565"/>
              <a:gd name="connsiteX7" fmla="*/ 7958138 w 8893969"/>
              <a:gd name="connsiteY7" fmla="*/ 8528 h 1451565"/>
              <a:gd name="connsiteX8" fmla="*/ 8893969 w 8893969"/>
              <a:gd name="connsiteY8" fmla="*/ 58534 h 1451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3969" h="1451565">
                <a:moveTo>
                  <a:pt x="0" y="1451565"/>
                </a:moveTo>
                <a:cubicBezTo>
                  <a:pt x="345281" y="1315040"/>
                  <a:pt x="710803" y="1167799"/>
                  <a:pt x="1114425" y="1032465"/>
                </a:cubicBezTo>
                <a:cubicBezTo>
                  <a:pt x="1518047" y="897131"/>
                  <a:pt x="2015331" y="748303"/>
                  <a:pt x="2421731" y="639559"/>
                </a:cubicBezTo>
                <a:cubicBezTo>
                  <a:pt x="2828131" y="530815"/>
                  <a:pt x="3179367" y="455012"/>
                  <a:pt x="3552826" y="380003"/>
                </a:cubicBezTo>
                <a:cubicBezTo>
                  <a:pt x="3926285" y="304994"/>
                  <a:pt x="4300141" y="241096"/>
                  <a:pt x="4662488" y="189502"/>
                </a:cubicBezTo>
                <a:cubicBezTo>
                  <a:pt x="5024835" y="137908"/>
                  <a:pt x="5365750" y="100999"/>
                  <a:pt x="5726906" y="70440"/>
                </a:cubicBezTo>
                <a:cubicBezTo>
                  <a:pt x="6088062" y="39881"/>
                  <a:pt x="6457553" y="16465"/>
                  <a:pt x="6829425" y="6146"/>
                </a:cubicBezTo>
                <a:cubicBezTo>
                  <a:pt x="7201297" y="-4173"/>
                  <a:pt x="7614047" y="-203"/>
                  <a:pt x="7958138" y="8528"/>
                </a:cubicBezTo>
                <a:cubicBezTo>
                  <a:pt x="8302229" y="17259"/>
                  <a:pt x="8605837" y="39484"/>
                  <a:pt x="8893969" y="58534"/>
                </a:cubicBezTo>
              </a:path>
            </a:pathLst>
          </a:custGeom>
          <a:noFill/>
          <a:ln w="19050" cap="flat" cmpd="sng" algn="ctr">
            <a:solidFill>
              <a:srgbClr val="B3FFB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B3FFB3"/>
              </a:solidFill>
              <a:effectLst/>
              <a:latin typeface="Times New Roman" pitchFamily="18" charset="0"/>
            </a:endParaRPr>
          </a:p>
        </p:txBody>
      </p:sp>
      <p:cxnSp>
        <p:nvCxnSpPr>
          <p:cNvPr id="241" name="Straight Connector 240"/>
          <p:cNvCxnSpPr/>
          <p:nvPr/>
        </p:nvCxnSpPr>
        <p:spPr>
          <a:xfrm flipV="1">
            <a:off x="1806222" y="5238045"/>
            <a:ext cx="338667" cy="349955"/>
          </a:xfrm>
          <a:prstGeom prst="line">
            <a:avLst/>
          </a:prstGeom>
          <a:ln>
            <a:solidFill>
              <a:srgbClr val="FFCC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242" name="TextBox 241"/>
          <p:cNvSpPr txBox="1"/>
          <p:nvPr/>
        </p:nvSpPr>
        <p:spPr>
          <a:xfrm>
            <a:off x="2066598" y="5256656"/>
            <a:ext cx="974050" cy="461665"/>
          </a:xfrm>
          <a:prstGeom prst="rect">
            <a:avLst/>
          </a:prstGeom>
          <a:noFill/>
        </p:spPr>
        <p:txBody>
          <a:bodyPr wrap="square" rtlCol="0">
            <a:spAutoFit/>
          </a:bodyPr>
          <a:lstStyle/>
          <a:p>
            <a:pPr algn="ctr"/>
            <a:r>
              <a:rPr lang="en-US" sz="1200" cap="small" dirty="0" smtClean="0">
                <a:solidFill>
                  <a:srgbClr val="FFCC00"/>
                </a:solidFill>
                <a:latin typeface="+mn-lt"/>
              </a:rPr>
              <a:t>Sun moves  ~1°/day</a:t>
            </a:r>
            <a:endParaRPr lang="en-US" sz="1200" cap="small" dirty="0">
              <a:solidFill>
                <a:srgbClr val="FFCC00"/>
              </a:solidFill>
              <a:latin typeface="+mn-lt"/>
            </a:endParaRPr>
          </a:p>
        </p:txBody>
      </p:sp>
      <p:sp>
        <p:nvSpPr>
          <p:cNvPr id="218" name="4-Point Star 217"/>
          <p:cNvSpPr/>
          <p:nvPr/>
        </p:nvSpPr>
        <p:spPr>
          <a:xfrm>
            <a:off x="7824446" y="1766342"/>
            <a:ext cx="274320" cy="274320"/>
          </a:xfrm>
          <a:prstGeom prst="star4">
            <a:avLst/>
          </a:pr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4-Point Star 213"/>
          <p:cNvSpPr/>
          <p:nvPr/>
        </p:nvSpPr>
        <p:spPr>
          <a:xfrm>
            <a:off x="3275012" y="3905250"/>
            <a:ext cx="274320" cy="274320"/>
          </a:xfrm>
          <a:prstGeom prst="star4">
            <a:avLst/>
          </a:prstGeom>
          <a:noFill/>
          <a:ln w="1905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TextBox 243"/>
          <p:cNvSpPr txBox="1"/>
          <p:nvPr/>
        </p:nvSpPr>
        <p:spPr>
          <a:xfrm>
            <a:off x="7276552" y="4359957"/>
            <a:ext cx="910163" cy="276999"/>
          </a:xfrm>
          <a:prstGeom prst="rect">
            <a:avLst/>
          </a:prstGeom>
          <a:noFill/>
        </p:spPr>
        <p:txBody>
          <a:bodyPr wrap="square" rtlCol="0">
            <a:spAutoFit/>
          </a:bodyPr>
          <a:lstStyle/>
          <a:p>
            <a:pPr algn="l"/>
            <a:r>
              <a:rPr lang="en-US" sz="1200" dirty="0" smtClean="0">
                <a:solidFill>
                  <a:srgbClr val="FFFFFF"/>
                </a:solidFill>
                <a:latin typeface="+mn-lt"/>
              </a:rPr>
              <a:t>Sirius</a:t>
            </a:r>
            <a:endParaRPr lang="en-US" sz="1200" dirty="0">
              <a:solidFill>
                <a:srgbClr val="FFFFFF"/>
              </a:solidFill>
              <a:latin typeface="+mn-lt"/>
            </a:endParaRPr>
          </a:p>
        </p:txBody>
      </p:sp>
      <p:sp>
        <p:nvSpPr>
          <p:cNvPr id="245" name="TextBox 244"/>
          <p:cNvSpPr txBox="1"/>
          <p:nvPr/>
        </p:nvSpPr>
        <p:spPr>
          <a:xfrm>
            <a:off x="7200900" y="2940732"/>
            <a:ext cx="966765" cy="276999"/>
          </a:xfrm>
          <a:prstGeom prst="rect">
            <a:avLst/>
          </a:prstGeom>
          <a:noFill/>
        </p:spPr>
        <p:txBody>
          <a:bodyPr wrap="square" rtlCol="0">
            <a:spAutoFit/>
          </a:bodyPr>
          <a:lstStyle/>
          <a:p>
            <a:pPr algn="r"/>
            <a:r>
              <a:rPr lang="en-US" sz="1200" dirty="0" smtClean="0">
                <a:solidFill>
                  <a:srgbClr val="FFFFFF"/>
                </a:solidFill>
                <a:latin typeface="+mn-lt"/>
              </a:rPr>
              <a:t>Betelgeuse</a:t>
            </a:r>
            <a:endParaRPr lang="en-US" sz="1200" dirty="0">
              <a:solidFill>
                <a:srgbClr val="FFFFFF"/>
              </a:solidFill>
              <a:latin typeface="+mn-lt"/>
            </a:endParaRPr>
          </a:p>
        </p:txBody>
      </p:sp>
      <p:sp>
        <p:nvSpPr>
          <p:cNvPr id="246" name="TextBox 245"/>
          <p:cNvSpPr txBox="1"/>
          <p:nvPr/>
        </p:nvSpPr>
        <p:spPr>
          <a:xfrm>
            <a:off x="5572125" y="1873932"/>
            <a:ext cx="700065" cy="276999"/>
          </a:xfrm>
          <a:prstGeom prst="rect">
            <a:avLst/>
          </a:prstGeom>
          <a:noFill/>
        </p:spPr>
        <p:txBody>
          <a:bodyPr wrap="square" rtlCol="0">
            <a:spAutoFit/>
          </a:bodyPr>
          <a:lstStyle/>
          <a:p>
            <a:pPr algn="r"/>
            <a:r>
              <a:rPr lang="en-US" sz="1200" dirty="0" smtClean="0">
                <a:solidFill>
                  <a:srgbClr val="FFFFFF"/>
                </a:solidFill>
                <a:latin typeface="+mn-lt"/>
              </a:rPr>
              <a:t>Pollux</a:t>
            </a:r>
            <a:endParaRPr lang="en-US" sz="1200" dirty="0">
              <a:solidFill>
                <a:srgbClr val="FFFFFF"/>
              </a:solidFill>
              <a:latin typeface="+mn-lt"/>
            </a:endParaRPr>
          </a:p>
        </p:txBody>
      </p:sp>
      <p:sp>
        <p:nvSpPr>
          <p:cNvPr id="247" name="TextBox 246"/>
          <p:cNvSpPr txBox="1"/>
          <p:nvPr/>
        </p:nvSpPr>
        <p:spPr>
          <a:xfrm>
            <a:off x="5667375" y="1597707"/>
            <a:ext cx="700065" cy="276999"/>
          </a:xfrm>
          <a:prstGeom prst="rect">
            <a:avLst/>
          </a:prstGeom>
          <a:noFill/>
        </p:spPr>
        <p:txBody>
          <a:bodyPr wrap="square" rtlCol="0">
            <a:spAutoFit/>
          </a:bodyPr>
          <a:lstStyle/>
          <a:p>
            <a:pPr algn="r"/>
            <a:r>
              <a:rPr lang="en-US" sz="1200" dirty="0" smtClean="0">
                <a:solidFill>
                  <a:srgbClr val="FFFFFF"/>
                </a:solidFill>
                <a:latin typeface="+mn-lt"/>
              </a:rPr>
              <a:t>Castor</a:t>
            </a:r>
            <a:endParaRPr lang="en-US" sz="1200" dirty="0">
              <a:solidFill>
                <a:srgbClr val="FFFFFF"/>
              </a:solidFill>
              <a:latin typeface="+mn-lt"/>
            </a:endParaRPr>
          </a:p>
        </p:txBody>
      </p:sp>
      <p:cxnSp>
        <p:nvCxnSpPr>
          <p:cNvPr id="250" name="Straight Connector 249"/>
          <p:cNvCxnSpPr/>
          <p:nvPr/>
        </p:nvCxnSpPr>
        <p:spPr bwMode="auto">
          <a:xfrm flipH="1">
            <a:off x="6605847" y="3181004"/>
            <a:ext cx="83129" cy="9975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54" name="Freeform 253"/>
          <p:cNvSpPr/>
          <p:nvPr/>
        </p:nvSpPr>
        <p:spPr bwMode="auto">
          <a:xfrm>
            <a:off x="2166939" y="4632533"/>
            <a:ext cx="342900" cy="51375"/>
          </a:xfrm>
          <a:custGeom>
            <a:avLst/>
            <a:gdLst>
              <a:gd name="connsiteX0" fmla="*/ 0 w 359568"/>
              <a:gd name="connsiteY0" fmla="*/ 2978 h 34082"/>
              <a:gd name="connsiteX1" fmla="*/ 150018 w 359568"/>
              <a:gd name="connsiteY1" fmla="*/ 2978 h 34082"/>
              <a:gd name="connsiteX2" fmla="*/ 90487 w 359568"/>
              <a:gd name="connsiteY2" fmla="*/ 33935 h 34082"/>
              <a:gd name="connsiteX3" fmla="*/ 359568 w 359568"/>
              <a:gd name="connsiteY3" fmla="*/ 12503 h 34082"/>
              <a:gd name="connsiteX0" fmla="*/ 0 w 361950"/>
              <a:gd name="connsiteY0" fmla="*/ 2978 h 36455"/>
              <a:gd name="connsiteX1" fmla="*/ 150018 w 361950"/>
              <a:gd name="connsiteY1" fmla="*/ 2978 h 36455"/>
              <a:gd name="connsiteX2" fmla="*/ 90487 w 361950"/>
              <a:gd name="connsiteY2" fmla="*/ 33935 h 36455"/>
              <a:gd name="connsiteX3" fmla="*/ 361950 w 361950"/>
              <a:gd name="connsiteY3" fmla="*/ 26791 h 36455"/>
              <a:gd name="connsiteX0" fmla="*/ 0 w 359568"/>
              <a:gd name="connsiteY0" fmla="*/ 2978 h 34374"/>
              <a:gd name="connsiteX1" fmla="*/ 150018 w 359568"/>
              <a:gd name="connsiteY1" fmla="*/ 2978 h 34374"/>
              <a:gd name="connsiteX2" fmla="*/ 90487 w 359568"/>
              <a:gd name="connsiteY2" fmla="*/ 33935 h 34374"/>
              <a:gd name="connsiteX3" fmla="*/ 359568 w 359568"/>
              <a:gd name="connsiteY3" fmla="*/ 17266 h 34374"/>
              <a:gd name="connsiteX0" fmla="*/ 0 w 359568"/>
              <a:gd name="connsiteY0" fmla="*/ 79 h 64961"/>
              <a:gd name="connsiteX1" fmla="*/ 178593 w 359568"/>
              <a:gd name="connsiteY1" fmla="*/ 64372 h 64961"/>
              <a:gd name="connsiteX2" fmla="*/ 90487 w 359568"/>
              <a:gd name="connsiteY2" fmla="*/ 31036 h 64961"/>
              <a:gd name="connsiteX3" fmla="*/ 359568 w 359568"/>
              <a:gd name="connsiteY3" fmla="*/ 14367 h 64961"/>
              <a:gd name="connsiteX0" fmla="*/ 0 w 345281"/>
              <a:gd name="connsiteY0" fmla="*/ 42862 h 50850"/>
              <a:gd name="connsiteX1" fmla="*/ 164306 w 345281"/>
              <a:gd name="connsiteY1" fmla="*/ 50005 h 50850"/>
              <a:gd name="connsiteX2" fmla="*/ 76200 w 345281"/>
              <a:gd name="connsiteY2" fmla="*/ 16669 h 50850"/>
              <a:gd name="connsiteX3" fmla="*/ 345281 w 345281"/>
              <a:gd name="connsiteY3" fmla="*/ 0 h 50850"/>
              <a:gd name="connsiteX0" fmla="*/ 0 w 345281"/>
              <a:gd name="connsiteY0" fmla="*/ 58476 h 68286"/>
              <a:gd name="connsiteX1" fmla="*/ 164306 w 345281"/>
              <a:gd name="connsiteY1" fmla="*/ 65619 h 68286"/>
              <a:gd name="connsiteX2" fmla="*/ 80962 w 345281"/>
              <a:gd name="connsiteY2" fmla="*/ 1326 h 68286"/>
              <a:gd name="connsiteX3" fmla="*/ 345281 w 345281"/>
              <a:gd name="connsiteY3" fmla="*/ 15614 h 68286"/>
              <a:gd name="connsiteX0" fmla="*/ 0 w 354806"/>
              <a:gd name="connsiteY0" fmla="*/ 58673 h 68483"/>
              <a:gd name="connsiteX1" fmla="*/ 164306 w 354806"/>
              <a:gd name="connsiteY1" fmla="*/ 65816 h 68483"/>
              <a:gd name="connsiteX2" fmla="*/ 80962 w 354806"/>
              <a:gd name="connsiteY2" fmla="*/ 1523 h 68483"/>
              <a:gd name="connsiteX3" fmla="*/ 354806 w 354806"/>
              <a:gd name="connsiteY3" fmla="*/ 13430 h 68483"/>
              <a:gd name="connsiteX0" fmla="*/ 0 w 354806"/>
              <a:gd name="connsiteY0" fmla="*/ 57956 h 57956"/>
              <a:gd name="connsiteX1" fmla="*/ 169069 w 354806"/>
              <a:gd name="connsiteY1" fmla="*/ 48430 h 57956"/>
              <a:gd name="connsiteX2" fmla="*/ 80962 w 354806"/>
              <a:gd name="connsiteY2" fmla="*/ 806 h 57956"/>
              <a:gd name="connsiteX3" fmla="*/ 354806 w 354806"/>
              <a:gd name="connsiteY3" fmla="*/ 12713 h 57956"/>
              <a:gd name="connsiteX0" fmla="*/ 0 w 354806"/>
              <a:gd name="connsiteY0" fmla="*/ 57956 h 57956"/>
              <a:gd name="connsiteX1" fmla="*/ 169069 w 354806"/>
              <a:gd name="connsiteY1" fmla="*/ 48430 h 57956"/>
              <a:gd name="connsiteX2" fmla="*/ 80962 w 354806"/>
              <a:gd name="connsiteY2" fmla="*/ 806 h 57956"/>
              <a:gd name="connsiteX3" fmla="*/ 354806 w 354806"/>
              <a:gd name="connsiteY3" fmla="*/ 12713 h 57956"/>
              <a:gd name="connsiteX0" fmla="*/ 0 w 352425"/>
              <a:gd name="connsiteY0" fmla="*/ 58533 h 58533"/>
              <a:gd name="connsiteX1" fmla="*/ 169069 w 352425"/>
              <a:gd name="connsiteY1" fmla="*/ 49007 h 58533"/>
              <a:gd name="connsiteX2" fmla="*/ 80962 w 352425"/>
              <a:gd name="connsiteY2" fmla="*/ 1383 h 58533"/>
              <a:gd name="connsiteX3" fmla="*/ 352425 w 352425"/>
              <a:gd name="connsiteY3" fmla="*/ 6146 h 58533"/>
              <a:gd name="connsiteX0" fmla="*/ 0 w 352425"/>
              <a:gd name="connsiteY0" fmla="*/ 59823 h 59823"/>
              <a:gd name="connsiteX1" fmla="*/ 169069 w 352425"/>
              <a:gd name="connsiteY1" fmla="*/ 50297 h 59823"/>
              <a:gd name="connsiteX2" fmla="*/ 80962 w 352425"/>
              <a:gd name="connsiteY2" fmla="*/ 2673 h 59823"/>
              <a:gd name="connsiteX3" fmla="*/ 352425 w 352425"/>
              <a:gd name="connsiteY3" fmla="*/ 7436 h 59823"/>
              <a:gd name="connsiteX0" fmla="*/ 0 w 352425"/>
              <a:gd name="connsiteY0" fmla="*/ 58529 h 58529"/>
              <a:gd name="connsiteX1" fmla="*/ 169069 w 352425"/>
              <a:gd name="connsiteY1" fmla="*/ 49003 h 58529"/>
              <a:gd name="connsiteX2" fmla="*/ 80962 w 352425"/>
              <a:gd name="connsiteY2" fmla="*/ 1379 h 58529"/>
              <a:gd name="connsiteX3" fmla="*/ 352425 w 352425"/>
              <a:gd name="connsiteY3" fmla="*/ 13286 h 58529"/>
              <a:gd name="connsiteX0" fmla="*/ 0 w 342900"/>
              <a:gd name="connsiteY0" fmla="*/ 41861 h 50639"/>
              <a:gd name="connsiteX1" fmla="*/ 159544 w 342900"/>
              <a:gd name="connsiteY1" fmla="*/ 49003 h 50639"/>
              <a:gd name="connsiteX2" fmla="*/ 71437 w 342900"/>
              <a:gd name="connsiteY2" fmla="*/ 1379 h 50639"/>
              <a:gd name="connsiteX3" fmla="*/ 342900 w 342900"/>
              <a:gd name="connsiteY3" fmla="*/ 13286 h 50639"/>
              <a:gd name="connsiteX0" fmla="*/ 0 w 342900"/>
              <a:gd name="connsiteY0" fmla="*/ 41861 h 51375"/>
              <a:gd name="connsiteX1" fmla="*/ 159544 w 342900"/>
              <a:gd name="connsiteY1" fmla="*/ 49003 h 51375"/>
              <a:gd name="connsiteX2" fmla="*/ 71437 w 342900"/>
              <a:gd name="connsiteY2" fmla="*/ 1379 h 51375"/>
              <a:gd name="connsiteX3" fmla="*/ 342900 w 342900"/>
              <a:gd name="connsiteY3" fmla="*/ 13286 h 51375"/>
            </a:gdLst>
            <a:ahLst/>
            <a:cxnLst>
              <a:cxn ang="0">
                <a:pos x="connsiteX0" y="connsiteY0"/>
              </a:cxn>
              <a:cxn ang="0">
                <a:pos x="connsiteX1" y="connsiteY1"/>
              </a:cxn>
              <a:cxn ang="0">
                <a:pos x="connsiteX2" y="connsiteY2"/>
              </a:cxn>
              <a:cxn ang="0">
                <a:pos x="connsiteX3" y="connsiteY3"/>
              </a:cxn>
            </a:cxnLst>
            <a:rect l="l" t="t" r="r" b="b"/>
            <a:pathLst>
              <a:path w="342900" h="51375">
                <a:moveTo>
                  <a:pt x="0" y="41861"/>
                </a:moveTo>
                <a:cubicBezTo>
                  <a:pt x="67468" y="46424"/>
                  <a:pt x="147638" y="55750"/>
                  <a:pt x="159544" y="49003"/>
                </a:cubicBezTo>
                <a:cubicBezTo>
                  <a:pt x="171450" y="42256"/>
                  <a:pt x="40878" y="7332"/>
                  <a:pt x="71437" y="1379"/>
                </a:cubicBezTo>
                <a:cubicBezTo>
                  <a:pt x="101996" y="-4574"/>
                  <a:pt x="213916" y="10508"/>
                  <a:pt x="342900" y="13286"/>
                </a:cubicBezTo>
              </a:path>
            </a:pathLst>
          </a:custGeom>
          <a:noFill/>
          <a:ln w="9525" cap="flat" cmpd="sng" algn="ctr">
            <a:solidFill>
              <a:srgbClr val="FFFF66"/>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58" name="Freeform 257"/>
          <p:cNvSpPr/>
          <p:nvPr/>
        </p:nvSpPr>
        <p:spPr bwMode="auto">
          <a:xfrm>
            <a:off x="2720622" y="2195577"/>
            <a:ext cx="794770" cy="412156"/>
          </a:xfrm>
          <a:custGeom>
            <a:avLst/>
            <a:gdLst>
              <a:gd name="connsiteX0" fmla="*/ 812800 w 812800"/>
              <a:gd name="connsiteY0" fmla="*/ 0 h 383822"/>
              <a:gd name="connsiteX1" fmla="*/ 428978 w 812800"/>
              <a:gd name="connsiteY1" fmla="*/ 124178 h 383822"/>
              <a:gd name="connsiteX2" fmla="*/ 587022 w 812800"/>
              <a:gd name="connsiteY2" fmla="*/ 124178 h 383822"/>
              <a:gd name="connsiteX3" fmla="*/ 0 w 812800"/>
              <a:gd name="connsiteY3" fmla="*/ 383822 h 383822"/>
              <a:gd name="connsiteX0" fmla="*/ 846285 w 846285"/>
              <a:gd name="connsiteY0" fmla="*/ 0 h 425035"/>
              <a:gd name="connsiteX1" fmla="*/ 428978 w 846285"/>
              <a:gd name="connsiteY1" fmla="*/ 165391 h 425035"/>
              <a:gd name="connsiteX2" fmla="*/ 587022 w 846285"/>
              <a:gd name="connsiteY2" fmla="*/ 165391 h 425035"/>
              <a:gd name="connsiteX3" fmla="*/ 0 w 846285"/>
              <a:gd name="connsiteY3" fmla="*/ 425035 h 425035"/>
              <a:gd name="connsiteX0" fmla="*/ 846285 w 846285"/>
              <a:gd name="connsiteY0" fmla="*/ 0 h 425035"/>
              <a:gd name="connsiteX1" fmla="*/ 521706 w 846285"/>
              <a:gd name="connsiteY1" fmla="*/ 299331 h 425035"/>
              <a:gd name="connsiteX2" fmla="*/ 587022 w 846285"/>
              <a:gd name="connsiteY2" fmla="*/ 165391 h 425035"/>
              <a:gd name="connsiteX3" fmla="*/ 0 w 846285"/>
              <a:gd name="connsiteY3" fmla="*/ 425035 h 425035"/>
              <a:gd name="connsiteX0" fmla="*/ 846285 w 846285"/>
              <a:gd name="connsiteY0" fmla="*/ 0 h 425035"/>
              <a:gd name="connsiteX1" fmla="*/ 521706 w 846285"/>
              <a:gd name="connsiteY1" fmla="*/ 299331 h 425035"/>
              <a:gd name="connsiteX2" fmla="*/ 538083 w 846285"/>
              <a:gd name="connsiteY2" fmla="*/ 103573 h 425035"/>
              <a:gd name="connsiteX3" fmla="*/ 0 w 846285"/>
              <a:gd name="connsiteY3" fmla="*/ 425035 h 425035"/>
              <a:gd name="connsiteX0" fmla="*/ 846285 w 846285"/>
              <a:gd name="connsiteY0" fmla="*/ 0 h 425035"/>
              <a:gd name="connsiteX1" fmla="*/ 521706 w 846285"/>
              <a:gd name="connsiteY1" fmla="*/ 299331 h 425035"/>
              <a:gd name="connsiteX2" fmla="*/ 538083 w 846285"/>
              <a:gd name="connsiteY2" fmla="*/ 103573 h 425035"/>
              <a:gd name="connsiteX3" fmla="*/ 0 w 846285"/>
              <a:gd name="connsiteY3" fmla="*/ 425035 h 425035"/>
              <a:gd name="connsiteX0" fmla="*/ 846285 w 846285"/>
              <a:gd name="connsiteY0" fmla="*/ 0 h 425035"/>
              <a:gd name="connsiteX1" fmla="*/ 454736 w 846285"/>
              <a:gd name="connsiteY1" fmla="*/ 247815 h 425035"/>
              <a:gd name="connsiteX2" fmla="*/ 538083 w 846285"/>
              <a:gd name="connsiteY2" fmla="*/ 103573 h 425035"/>
              <a:gd name="connsiteX3" fmla="*/ 0 w 846285"/>
              <a:gd name="connsiteY3" fmla="*/ 425035 h 425035"/>
              <a:gd name="connsiteX0" fmla="*/ 846285 w 846285"/>
              <a:gd name="connsiteY0" fmla="*/ 0 h 425035"/>
              <a:gd name="connsiteX1" fmla="*/ 454736 w 846285"/>
              <a:gd name="connsiteY1" fmla="*/ 247815 h 425035"/>
              <a:gd name="connsiteX2" fmla="*/ 538083 w 846285"/>
              <a:gd name="connsiteY2" fmla="*/ 103573 h 425035"/>
              <a:gd name="connsiteX3" fmla="*/ 0 w 846285"/>
              <a:gd name="connsiteY3" fmla="*/ 425035 h 425035"/>
              <a:gd name="connsiteX0" fmla="*/ 794770 w 794770"/>
              <a:gd name="connsiteY0" fmla="*/ 0 h 412156"/>
              <a:gd name="connsiteX1" fmla="*/ 454736 w 794770"/>
              <a:gd name="connsiteY1" fmla="*/ 234936 h 412156"/>
              <a:gd name="connsiteX2" fmla="*/ 538083 w 794770"/>
              <a:gd name="connsiteY2" fmla="*/ 90694 h 412156"/>
              <a:gd name="connsiteX3" fmla="*/ 0 w 794770"/>
              <a:gd name="connsiteY3" fmla="*/ 412156 h 412156"/>
              <a:gd name="connsiteX0" fmla="*/ 794770 w 794770"/>
              <a:gd name="connsiteY0" fmla="*/ 0 h 412156"/>
              <a:gd name="connsiteX1" fmla="*/ 454736 w 794770"/>
              <a:gd name="connsiteY1" fmla="*/ 234936 h 412156"/>
              <a:gd name="connsiteX2" fmla="*/ 538083 w 794770"/>
              <a:gd name="connsiteY2" fmla="*/ 75239 h 412156"/>
              <a:gd name="connsiteX3" fmla="*/ 0 w 794770"/>
              <a:gd name="connsiteY3" fmla="*/ 412156 h 412156"/>
              <a:gd name="connsiteX0" fmla="*/ 794770 w 794770"/>
              <a:gd name="connsiteY0" fmla="*/ 0 h 412156"/>
              <a:gd name="connsiteX1" fmla="*/ 454736 w 794770"/>
              <a:gd name="connsiteY1" fmla="*/ 234936 h 412156"/>
              <a:gd name="connsiteX2" fmla="*/ 538083 w 794770"/>
              <a:gd name="connsiteY2" fmla="*/ 75239 h 412156"/>
              <a:gd name="connsiteX3" fmla="*/ 0 w 794770"/>
              <a:gd name="connsiteY3" fmla="*/ 412156 h 412156"/>
              <a:gd name="connsiteX0" fmla="*/ 794770 w 794770"/>
              <a:gd name="connsiteY0" fmla="*/ 0 h 412156"/>
              <a:gd name="connsiteX1" fmla="*/ 434130 w 794770"/>
              <a:gd name="connsiteY1" fmla="*/ 211754 h 412156"/>
              <a:gd name="connsiteX2" fmla="*/ 538083 w 794770"/>
              <a:gd name="connsiteY2" fmla="*/ 75239 h 412156"/>
              <a:gd name="connsiteX3" fmla="*/ 0 w 794770"/>
              <a:gd name="connsiteY3" fmla="*/ 412156 h 412156"/>
              <a:gd name="connsiteX0" fmla="*/ 794770 w 794770"/>
              <a:gd name="connsiteY0" fmla="*/ 0 h 412156"/>
              <a:gd name="connsiteX1" fmla="*/ 434130 w 794770"/>
              <a:gd name="connsiteY1" fmla="*/ 211754 h 412156"/>
              <a:gd name="connsiteX2" fmla="*/ 538083 w 794770"/>
              <a:gd name="connsiteY2" fmla="*/ 75239 h 412156"/>
              <a:gd name="connsiteX3" fmla="*/ 0 w 794770"/>
              <a:gd name="connsiteY3" fmla="*/ 412156 h 412156"/>
              <a:gd name="connsiteX0" fmla="*/ 794770 w 794770"/>
              <a:gd name="connsiteY0" fmla="*/ 0 h 412156"/>
              <a:gd name="connsiteX1" fmla="*/ 434130 w 794770"/>
              <a:gd name="connsiteY1" fmla="*/ 211754 h 412156"/>
              <a:gd name="connsiteX2" fmla="*/ 538083 w 794770"/>
              <a:gd name="connsiteY2" fmla="*/ 75239 h 412156"/>
              <a:gd name="connsiteX3" fmla="*/ 0 w 794770"/>
              <a:gd name="connsiteY3" fmla="*/ 412156 h 412156"/>
              <a:gd name="connsiteX0" fmla="*/ 794770 w 794770"/>
              <a:gd name="connsiteY0" fmla="*/ 0 h 412156"/>
              <a:gd name="connsiteX1" fmla="*/ 434130 w 794770"/>
              <a:gd name="connsiteY1" fmla="*/ 211754 h 412156"/>
              <a:gd name="connsiteX2" fmla="*/ 538083 w 794770"/>
              <a:gd name="connsiteY2" fmla="*/ 75239 h 412156"/>
              <a:gd name="connsiteX3" fmla="*/ 0 w 794770"/>
              <a:gd name="connsiteY3" fmla="*/ 412156 h 412156"/>
            </a:gdLst>
            <a:ahLst/>
            <a:cxnLst>
              <a:cxn ang="0">
                <a:pos x="connsiteX0" y="connsiteY0"/>
              </a:cxn>
              <a:cxn ang="0">
                <a:pos x="connsiteX1" y="connsiteY1"/>
              </a:cxn>
              <a:cxn ang="0">
                <a:pos x="connsiteX2" y="connsiteY2"/>
              </a:cxn>
              <a:cxn ang="0">
                <a:pos x="connsiteX3" y="connsiteY3"/>
              </a:cxn>
            </a:cxnLst>
            <a:rect l="l" t="t" r="r" b="b"/>
            <a:pathLst>
              <a:path w="794770" h="412156">
                <a:moveTo>
                  <a:pt x="794770" y="0"/>
                </a:moveTo>
                <a:cubicBezTo>
                  <a:pt x="657733" y="85226"/>
                  <a:pt x="502668" y="191486"/>
                  <a:pt x="434130" y="211754"/>
                </a:cubicBezTo>
                <a:cubicBezTo>
                  <a:pt x="365592" y="232022"/>
                  <a:pt x="618165" y="52142"/>
                  <a:pt x="538083" y="75239"/>
                </a:cubicBezTo>
                <a:cubicBezTo>
                  <a:pt x="458001" y="98336"/>
                  <a:pt x="265491" y="244728"/>
                  <a:pt x="0" y="412156"/>
                </a:cubicBezTo>
              </a:path>
            </a:pathLst>
          </a:custGeom>
          <a:noFill/>
          <a:ln w="9525"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20" name="TextBox 119"/>
          <p:cNvSpPr txBox="1"/>
          <p:nvPr/>
        </p:nvSpPr>
        <p:spPr>
          <a:xfrm>
            <a:off x="5777265" y="3170124"/>
            <a:ext cx="910163" cy="276999"/>
          </a:xfrm>
          <a:prstGeom prst="rect">
            <a:avLst/>
          </a:prstGeom>
          <a:noFill/>
        </p:spPr>
        <p:txBody>
          <a:bodyPr wrap="square" rtlCol="0">
            <a:spAutoFit/>
          </a:bodyPr>
          <a:lstStyle/>
          <a:p>
            <a:r>
              <a:rPr lang="en-US" sz="1200" dirty="0" smtClean="0">
                <a:solidFill>
                  <a:srgbClr val="FFFFFF"/>
                </a:solidFill>
                <a:latin typeface="+mn-lt"/>
              </a:rPr>
              <a:t>Procyon</a:t>
            </a:r>
            <a:endParaRPr lang="en-US" sz="1200" dirty="0">
              <a:solidFill>
                <a:srgbClr val="FFFFFF"/>
              </a:solidFill>
              <a:latin typeface="+mn-lt"/>
            </a:endParaRPr>
          </a:p>
        </p:txBody>
      </p:sp>
      <p:sp>
        <p:nvSpPr>
          <p:cNvPr id="121" name="TextBox 120"/>
          <p:cNvSpPr txBox="1"/>
          <p:nvPr/>
        </p:nvSpPr>
        <p:spPr>
          <a:xfrm>
            <a:off x="6521030" y="3205944"/>
            <a:ext cx="1399811" cy="276999"/>
          </a:xfrm>
          <a:prstGeom prst="rect">
            <a:avLst/>
          </a:prstGeom>
          <a:noFill/>
        </p:spPr>
        <p:txBody>
          <a:bodyPr wrap="square" rtlCol="0">
            <a:spAutoFit/>
          </a:bodyPr>
          <a:lstStyle/>
          <a:p>
            <a:pPr algn="ctr"/>
            <a:r>
              <a:rPr lang="en-US" sz="1200" cap="all" dirty="0" err="1" smtClean="0">
                <a:solidFill>
                  <a:srgbClr val="FFFFFF"/>
                </a:solidFill>
                <a:latin typeface="+mn-lt"/>
              </a:rPr>
              <a:t>Canis</a:t>
            </a:r>
            <a:r>
              <a:rPr lang="en-US" sz="1200" cap="all" dirty="0" smtClean="0">
                <a:solidFill>
                  <a:srgbClr val="FFFFFF"/>
                </a:solidFill>
                <a:latin typeface="+mn-lt"/>
              </a:rPr>
              <a:t> </a:t>
            </a:r>
            <a:r>
              <a:rPr lang="en-US" sz="1200" cap="all" dirty="0" err="1" smtClean="0">
                <a:solidFill>
                  <a:srgbClr val="FFFFFF"/>
                </a:solidFill>
                <a:latin typeface="+mn-lt"/>
              </a:rPr>
              <a:t>MINor</a:t>
            </a:r>
            <a:endParaRPr lang="en-US" sz="1200" cap="all" dirty="0">
              <a:solidFill>
                <a:srgbClr val="FFFFFF"/>
              </a:solidFill>
              <a:latin typeface="+mn-lt"/>
            </a:endParaRPr>
          </a:p>
        </p:txBody>
      </p:sp>
    </p:spTree>
    <p:extLst>
      <p:ext uri="{BB962C8B-B14F-4D97-AF65-F5344CB8AC3E}">
        <p14:creationId xmlns:p14="http://schemas.microsoft.com/office/powerpoint/2010/main" val="14513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227"/>
                                        </p:tgtEl>
                                        <p:attrNameLst>
                                          <p:attrName>style.visibility</p:attrName>
                                        </p:attrNameLst>
                                      </p:cBhvr>
                                      <p:to>
                                        <p:strVal val="visible"/>
                                      </p:to>
                                    </p:set>
                                    <p:anim calcmode="lin" valueType="num">
                                      <p:cBhvr>
                                        <p:cTn id="7" dur="1000" fill="hold"/>
                                        <p:tgtEl>
                                          <p:spTgt spid="227"/>
                                        </p:tgtEl>
                                        <p:attrNameLst>
                                          <p:attrName>ppt_w</p:attrName>
                                        </p:attrNameLst>
                                      </p:cBhvr>
                                      <p:tavLst>
                                        <p:tav tm="0">
                                          <p:val>
                                            <p:fltVal val="0"/>
                                          </p:val>
                                        </p:tav>
                                        <p:tav tm="100000">
                                          <p:val>
                                            <p:strVal val="#ppt_w"/>
                                          </p:val>
                                        </p:tav>
                                      </p:tavLst>
                                    </p:anim>
                                    <p:anim calcmode="lin" valueType="num">
                                      <p:cBhvr>
                                        <p:cTn id="8" dur="1000" fill="hold"/>
                                        <p:tgtEl>
                                          <p:spTgt spid="227"/>
                                        </p:tgtEl>
                                        <p:attrNameLst>
                                          <p:attrName>ppt_h</p:attrName>
                                        </p:attrNameLst>
                                      </p:cBhvr>
                                      <p:tavLst>
                                        <p:tav tm="0">
                                          <p:val>
                                            <p:fltVal val="0"/>
                                          </p:val>
                                        </p:tav>
                                        <p:tav tm="100000">
                                          <p:val>
                                            <p:strVal val="#ppt_h"/>
                                          </p:val>
                                        </p:tav>
                                      </p:tavLst>
                                    </p:anim>
                                    <p:anim calcmode="lin" valueType="num">
                                      <p:cBhvr>
                                        <p:cTn id="9" dur="1000" fill="hold"/>
                                        <p:tgtEl>
                                          <p:spTgt spid="22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7"/>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6" presetClass="entr" presetSubtype="0" fill="hold" grpId="0" nodeType="afterEffect">
                                  <p:stCondLst>
                                    <p:cond delay="0"/>
                                  </p:stCondLst>
                                  <p:childTnLst>
                                    <p:set>
                                      <p:cBhvr>
                                        <p:cTn id="13" dur="1" fill="hold">
                                          <p:stCondLst>
                                            <p:cond delay="0"/>
                                          </p:stCondLst>
                                        </p:cTn>
                                        <p:tgtEl>
                                          <p:spTgt spid="228"/>
                                        </p:tgtEl>
                                        <p:attrNameLst>
                                          <p:attrName>style.visibility</p:attrName>
                                        </p:attrNameLst>
                                      </p:cBhvr>
                                      <p:to>
                                        <p:strVal val="visible"/>
                                      </p:to>
                                    </p:set>
                                    <p:animEffect transition="in" filter="wipe(down)">
                                      <p:cBhvr>
                                        <p:cTn id="14" dur="580">
                                          <p:stCondLst>
                                            <p:cond delay="0"/>
                                          </p:stCondLst>
                                        </p:cTn>
                                        <p:tgtEl>
                                          <p:spTgt spid="228"/>
                                        </p:tgtEl>
                                      </p:cBhvr>
                                    </p:animEffect>
                                    <p:anim calcmode="lin" valueType="num">
                                      <p:cBhvr>
                                        <p:cTn id="15" dur="1822" tmFilter="0,0; 0.14,0.36; 0.43,0.73; 0.71,0.91; 1.0,1.0">
                                          <p:stCondLst>
                                            <p:cond delay="0"/>
                                          </p:stCondLst>
                                        </p:cTn>
                                        <p:tgtEl>
                                          <p:spTgt spid="22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22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22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22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228"/>
                                        </p:tgtEl>
                                        <p:attrNameLst>
                                          <p:attrName>ppt_y</p:attrName>
                                        </p:attrNameLst>
                                      </p:cBhvr>
                                      <p:tavLst>
                                        <p:tav tm="0" fmla="#ppt_y-sin(pi*$)/81">
                                          <p:val>
                                            <p:fltVal val="0"/>
                                          </p:val>
                                        </p:tav>
                                        <p:tav tm="100000">
                                          <p:val>
                                            <p:fltVal val="1"/>
                                          </p:val>
                                        </p:tav>
                                      </p:tavLst>
                                    </p:anim>
                                    <p:animScale>
                                      <p:cBhvr>
                                        <p:cTn id="20" dur="26">
                                          <p:stCondLst>
                                            <p:cond delay="650"/>
                                          </p:stCondLst>
                                        </p:cTn>
                                        <p:tgtEl>
                                          <p:spTgt spid="228"/>
                                        </p:tgtEl>
                                      </p:cBhvr>
                                      <p:to x="100000" y="60000"/>
                                    </p:animScale>
                                    <p:animScale>
                                      <p:cBhvr>
                                        <p:cTn id="21" dur="166" decel="50000">
                                          <p:stCondLst>
                                            <p:cond delay="676"/>
                                          </p:stCondLst>
                                        </p:cTn>
                                        <p:tgtEl>
                                          <p:spTgt spid="228"/>
                                        </p:tgtEl>
                                      </p:cBhvr>
                                      <p:to x="100000" y="100000"/>
                                    </p:animScale>
                                    <p:animScale>
                                      <p:cBhvr>
                                        <p:cTn id="22" dur="26">
                                          <p:stCondLst>
                                            <p:cond delay="1312"/>
                                          </p:stCondLst>
                                        </p:cTn>
                                        <p:tgtEl>
                                          <p:spTgt spid="228"/>
                                        </p:tgtEl>
                                      </p:cBhvr>
                                      <p:to x="100000" y="80000"/>
                                    </p:animScale>
                                    <p:animScale>
                                      <p:cBhvr>
                                        <p:cTn id="23" dur="166" decel="50000">
                                          <p:stCondLst>
                                            <p:cond delay="1338"/>
                                          </p:stCondLst>
                                        </p:cTn>
                                        <p:tgtEl>
                                          <p:spTgt spid="228"/>
                                        </p:tgtEl>
                                      </p:cBhvr>
                                      <p:to x="100000" y="100000"/>
                                    </p:animScale>
                                    <p:animScale>
                                      <p:cBhvr>
                                        <p:cTn id="24" dur="26">
                                          <p:stCondLst>
                                            <p:cond delay="1642"/>
                                          </p:stCondLst>
                                        </p:cTn>
                                        <p:tgtEl>
                                          <p:spTgt spid="228"/>
                                        </p:tgtEl>
                                      </p:cBhvr>
                                      <p:to x="100000" y="90000"/>
                                    </p:animScale>
                                    <p:animScale>
                                      <p:cBhvr>
                                        <p:cTn id="25" dur="166" decel="50000">
                                          <p:stCondLst>
                                            <p:cond delay="1668"/>
                                          </p:stCondLst>
                                        </p:cTn>
                                        <p:tgtEl>
                                          <p:spTgt spid="228"/>
                                        </p:tgtEl>
                                      </p:cBhvr>
                                      <p:to x="100000" y="100000"/>
                                    </p:animScale>
                                    <p:animScale>
                                      <p:cBhvr>
                                        <p:cTn id="26" dur="26">
                                          <p:stCondLst>
                                            <p:cond delay="1808"/>
                                          </p:stCondLst>
                                        </p:cTn>
                                        <p:tgtEl>
                                          <p:spTgt spid="228"/>
                                        </p:tgtEl>
                                      </p:cBhvr>
                                      <p:to x="100000" y="95000"/>
                                    </p:animScale>
                                    <p:animScale>
                                      <p:cBhvr>
                                        <p:cTn id="27" dur="166" decel="50000">
                                          <p:stCondLst>
                                            <p:cond delay="1834"/>
                                          </p:stCondLst>
                                        </p:cTn>
                                        <p:tgtEl>
                                          <p:spTgt spid="22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 grpId="0" animBg="1"/>
      <p:bldP spid="22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04115"/>
            <a:ext cx="9144000" cy="5653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04116"/>
            <a:ext cx="9144000" cy="56538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04115"/>
            <a:ext cx="9144000" cy="5653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The Sky at Totality</a:t>
            </a:r>
            <a:endParaRPr lang="en-US" dirty="0"/>
          </a:p>
        </p:txBody>
      </p:sp>
      <p:cxnSp>
        <p:nvCxnSpPr>
          <p:cNvPr id="10" name="Straight Connector 9"/>
          <p:cNvCxnSpPr/>
          <p:nvPr/>
        </p:nvCxnSpPr>
        <p:spPr bwMode="auto">
          <a:xfrm>
            <a:off x="1042988" y="2624138"/>
            <a:ext cx="280987" cy="68341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Connector 13"/>
          <p:cNvCxnSpPr/>
          <p:nvPr/>
        </p:nvCxnSpPr>
        <p:spPr bwMode="auto">
          <a:xfrm>
            <a:off x="847726" y="2867025"/>
            <a:ext cx="457199" cy="45481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Connector 14"/>
          <p:cNvCxnSpPr/>
          <p:nvPr/>
        </p:nvCxnSpPr>
        <p:spPr bwMode="auto">
          <a:xfrm>
            <a:off x="1385888" y="3357563"/>
            <a:ext cx="240507" cy="476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Straight Connector 15"/>
          <p:cNvCxnSpPr/>
          <p:nvPr/>
        </p:nvCxnSpPr>
        <p:spPr bwMode="auto">
          <a:xfrm>
            <a:off x="2214563" y="2743200"/>
            <a:ext cx="90938" cy="54604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Straight Connector 20"/>
          <p:cNvCxnSpPr/>
          <p:nvPr/>
        </p:nvCxnSpPr>
        <p:spPr bwMode="auto">
          <a:xfrm>
            <a:off x="328613" y="2357438"/>
            <a:ext cx="471487" cy="46434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Straight Connector 22"/>
          <p:cNvCxnSpPr/>
          <p:nvPr/>
        </p:nvCxnSpPr>
        <p:spPr bwMode="auto">
          <a:xfrm flipH="1">
            <a:off x="1035844" y="2024063"/>
            <a:ext cx="16669" cy="54054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Straight Connector 24"/>
          <p:cNvCxnSpPr/>
          <p:nvPr/>
        </p:nvCxnSpPr>
        <p:spPr bwMode="auto">
          <a:xfrm flipH="1">
            <a:off x="326231" y="1797844"/>
            <a:ext cx="264321" cy="51435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Straight Connector 26"/>
          <p:cNvCxnSpPr/>
          <p:nvPr/>
        </p:nvCxnSpPr>
        <p:spPr bwMode="auto">
          <a:xfrm>
            <a:off x="631035" y="1783556"/>
            <a:ext cx="397665" cy="20002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Straight Connector 28"/>
          <p:cNvCxnSpPr/>
          <p:nvPr/>
        </p:nvCxnSpPr>
        <p:spPr bwMode="auto">
          <a:xfrm flipV="1">
            <a:off x="3405292" y="2955549"/>
            <a:ext cx="330314" cy="32383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Straight Connector 30"/>
          <p:cNvCxnSpPr/>
          <p:nvPr/>
        </p:nvCxnSpPr>
        <p:spPr bwMode="auto">
          <a:xfrm flipV="1">
            <a:off x="2254289" y="2633663"/>
            <a:ext cx="510342" cy="7125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Straight Connector 33"/>
          <p:cNvCxnSpPr/>
          <p:nvPr/>
        </p:nvCxnSpPr>
        <p:spPr bwMode="auto">
          <a:xfrm>
            <a:off x="3787376" y="2924752"/>
            <a:ext cx="780290" cy="7413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Straight Connector 34"/>
          <p:cNvCxnSpPr/>
          <p:nvPr/>
        </p:nvCxnSpPr>
        <p:spPr bwMode="auto">
          <a:xfrm>
            <a:off x="3831435" y="3194161"/>
            <a:ext cx="745328" cy="4195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Straight Connector 38"/>
          <p:cNvCxnSpPr/>
          <p:nvPr/>
        </p:nvCxnSpPr>
        <p:spPr bwMode="auto">
          <a:xfrm flipH="1" flipV="1">
            <a:off x="3766664" y="2960606"/>
            <a:ext cx="25279" cy="19429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 name="Straight Connector 40"/>
          <p:cNvCxnSpPr/>
          <p:nvPr/>
        </p:nvCxnSpPr>
        <p:spPr bwMode="auto">
          <a:xfrm flipH="1" flipV="1">
            <a:off x="4603783" y="3026334"/>
            <a:ext cx="13461" cy="12644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Straight Connector 41"/>
          <p:cNvCxnSpPr/>
          <p:nvPr/>
        </p:nvCxnSpPr>
        <p:spPr bwMode="auto">
          <a:xfrm flipH="1" flipV="1">
            <a:off x="4450659" y="2890545"/>
            <a:ext cx="116579" cy="8363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 name="Straight Connector 42"/>
          <p:cNvCxnSpPr/>
          <p:nvPr/>
        </p:nvCxnSpPr>
        <p:spPr bwMode="auto">
          <a:xfrm flipH="1" flipV="1">
            <a:off x="4797350" y="3258904"/>
            <a:ext cx="149512" cy="1950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Straight Connector 46"/>
          <p:cNvCxnSpPr/>
          <p:nvPr/>
        </p:nvCxnSpPr>
        <p:spPr bwMode="auto">
          <a:xfrm flipH="1" flipV="1">
            <a:off x="5469834" y="2199983"/>
            <a:ext cx="109435" cy="33366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 name="Straight Connector 47"/>
          <p:cNvCxnSpPr/>
          <p:nvPr/>
        </p:nvCxnSpPr>
        <p:spPr bwMode="auto">
          <a:xfrm flipH="1" flipV="1">
            <a:off x="4708885" y="2503484"/>
            <a:ext cx="63140" cy="5874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 name="Straight Connector 51"/>
          <p:cNvCxnSpPr/>
          <p:nvPr/>
        </p:nvCxnSpPr>
        <p:spPr bwMode="auto">
          <a:xfrm flipH="1">
            <a:off x="4451711" y="2500313"/>
            <a:ext cx="217920" cy="15557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 name="Straight Connector 52"/>
          <p:cNvCxnSpPr/>
          <p:nvPr/>
        </p:nvCxnSpPr>
        <p:spPr bwMode="auto">
          <a:xfrm flipV="1">
            <a:off x="4421981" y="2693985"/>
            <a:ext cx="3535" cy="13732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 name="Straight Connector 58"/>
          <p:cNvCxnSpPr/>
          <p:nvPr/>
        </p:nvCxnSpPr>
        <p:spPr bwMode="auto">
          <a:xfrm flipH="1" flipV="1">
            <a:off x="5591278" y="2595272"/>
            <a:ext cx="11803" cy="12173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 name="Straight Connector 60"/>
          <p:cNvCxnSpPr/>
          <p:nvPr/>
        </p:nvCxnSpPr>
        <p:spPr bwMode="auto">
          <a:xfrm flipV="1">
            <a:off x="5491163" y="2781010"/>
            <a:ext cx="100116" cy="29556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2" name="Straight Connector 61"/>
          <p:cNvCxnSpPr/>
          <p:nvPr/>
        </p:nvCxnSpPr>
        <p:spPr bwMode="auto">
          <a:xfrm flipH="1" flipV="1">
            <a:off x="5626998" y="2769104"/>
            <a:ext cx="390421" cy="37652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5" name="Straight Connector 64"/>
          <p:cNvCxnSpPr/>
          <p:nvPr/>
        </p:nvCxnSpPr>
        <p:spPr bwMode="auto">
          <a:xfrm flipH="1" flipV="1">
            <a:off x="6436519" y="1733550"/>
            <a:ext cx="220997" cy="2276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7" name="Straight Connector 66"/>
          <p:cNvCxnSpPr/>
          <p:nvPr/>
        </p:nvCxnSpPr>
        <p:spPr bwMode="auto">
          <a:xfrm flipH="1" flipV="1">
            <a:off x="6293644" y="2035969"/>
            <a:ext cx="85768" cy="2214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8" name="Straight Connector 67"/>
          <p:cNvCxnSpPr/>
          <p:nvPr/>
        </p:nvCxnSpPr>
        <p:spPr bwMode="auto">
          <a:xfrm flipH="1" flipV="1">
            <a:off x="6415088" y="2076450"/>
            <a:ext cx="256048" cy="22058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9" name="Straight Connector 68"/>
          <p:cNvCxnSpPr/>
          <p:nvPr/>
        </p:nvCxnSpPr>
        <p:spPr bwMode="auto">
          <a:xfrm flipH="1" flipV="1">
            <a:off x="6722269" y="2316956"/>
            <a:ext cx="194554" cy="2786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 name="Straight Connector 71"/>
          <p:cNvCxnSpPr/>
          <p:nvPr/>
        </p:nvCxnSpPr>
        <p:spPr bwMode="auto">
          <a:xfrm flipH="1" flipV="1">
            <a:off x="6969919" y="2359819"/>
            <a:ext cx="395831" cy="16831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4" name="Straight Connector 73"/>
          <p:cNvCxnSpPr/>
          <p:nvPr/>
        </p:nvCxnSpPr>
        <p:spPr bwMode="auto">
          <a:xfrm flipH="1">
            <a:off x="7320547" y="2572085"/>
            <a:ext cx="64170" cy="18181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6" name="Straight Connector 75"/>
          <p:cNvCxnSpPr/>
          <p:nvPr/>
        </p:nvCxnSpPr>
        <p:spPr bwMode="auto">
          <a:xfrm flipH="1" flipV="1">
            <a:off x="6710363" y="1774031"/>
            <a:ext cx="431966" cy="19856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7" name="Straight Connector 76"/>
          <p:cNvCxnSpPr/>
          <p:nvPr/>
        </p:nvCxnSpPr>
        <p:spPr bwMode="auto">
          <a:xfrm flipH="1" flipV="1">
            <a:off x="7210425" y="1993106"/>
            <a:ext cx="296153" cy="7812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0" name="Straight Connector 79"/>
          <p:cNvCxnSpPr/>
          <p:nvPr/>
        </p:nvCxnSpPr>
        <p:spPr bwMode="auto">
          <a:xfrm flipH="1">
            <a:off x="7574756" y="2056064"/>
            <a:ext cx="74657" cy="1800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 name="Straight Connector 81"/>
          <p:cNvCxnSpPr/>
          <p:nvPr/>
        </p:nvCxnSpPr>
        <p:spPr bwMode="auto">
          <a:xfrm flipH="1" flipV="1">
            <a:off x="3254121" y="4979957"/>
            <a:ext cx="51054" cy="27546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3" name="Straight Connector 82"/>
          <p:cNvCxnSpPr/>
          <p:nvPr/>
        </p:nvCxnSpPr>
        <p:spPr bwMode="auto">
          <a:xfrm flipH="1" flipV="1">
            <a:off x="3438430" y="4967193"/>
            <a:ext cx="102489" cy="16678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4" name="Straight Connector 83"/>
          <p:cNvCxnSpPr/>
          <p:nvPr/>
        </p:nvCxnSpPr>
        <p:spPr bwMode="auto">
          <a:xfrm flipH="1" flipV="1">
            <a:off x="2677963" y="4066027"/>
            <a:ext cx="189062" cy="16783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5" name="Straight Connector 84"/>
          <p:cNvCxnSpPr/>
          <p:nvPr/>
        </p:nvCxnSpPr>
        <p:spPr bwMode="auto">
          <a:xfrm flipV="1">
            <a:off x="6731794" y="5108735"/>
            <a:ext cx="156686" cy="9429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6" name="Straight Connector 85"/>
          <p:cNvCxnSpPr/>
          <p:nvPr/>
        </p:nvCxnSpPr>
        <p:spPr bwMode="auto">
          <a:xfrm flipV="1">
            <a:off x="7843838" y="2209801"/>
            <a:ext cx="50006" cy="37861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7" name="Straight Connector 86"/>
          <p:cNvCxnSpPr/>
          <p:nvPr/>
        </p:nvCxnSpPr>
        <p:spPr bwMode="auto">
          <a:xfrm flipH="1" flipV="1">
            <a:off x="8196263" y="3126581"/>
            <a:ext cx="230982" cy="58340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8" name="Straight Connector 87"/>
          <p:cNvCxnSpPr/>
          <p:nvPr/>
        </p:nvCxnSpPr>
        <p:spPr bwMode="auto">
          <a:xfrm flipH="1" flipV="1">
            <a:off x="2216944" y="4426744"/>
            <a:ext cx="264319" cy="45005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7" name="Straight Connector 106"/>
          <p:cNvCxnSpPr/>
          <p:nvPr/>
        </p:nvCxnSpPr>
        <p:spPr bwMode="auto">
          <a:xfrm flipH="1">
            <a:off x="6362701" y="1738313"/>
            <a:ext cx="23812" cy="476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1" name="Straight Connector 110"/>
          <p:cNvCxnSpPr/>
          <p:nvPr/>
        </p:nvCxnSpPr>
        <p:spPr bwMode="auto">
          <a:xfrm flipH="1">
            <a:off x="6338888" y="2090738"/>
            <a:ext cx="47626" cy="13096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4" name="Straight Connector 113"/>
          <p:cNvCxnSpPr/>
          <p:nvPr/>
        </p:nvCxnSpPr>
        <p:spPr bwMode="auto">
          <a:xfrm flipH="1">
            <a:off x="6422232" y="1985963"/>
            <a:ext cx="78581" cy="5476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6" name="Straight Connector 115"/>
          <p:cNvCxnSpPr/>
          <p:nvPr/>
        </p:nvCxnSpPr>
        <p:spPr bwMode="auto">
          <a:xfrm flipH="1">
            <a:off x="6548438" y="1788319"/>
            <a:ext cx="121444" cy="15954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9" name="Straight Connector 118"/>
          <p:cNvCxnSpPr/>
          <p:nvPr/>
        </p:nvCxnSpPr>
        <p:spPr bwMode="auto">
          <a:xfrm flipH="1">
            <a:off x="6693694" y="1450181"/>
            <a:ext cx="154781" cy="29051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6" name="Straight Connector 125"/>
          <p:cNvCxnSpPr/>
          <p:nvPr/>
        </p:nvCxnSpPr>
        <p:spPr bwMode="auto">
          <a:xfrm flipV="1">
            <a:off x="7915275" y="2152651"/>
            <a:ext cx="135731" cy="39528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8" name="Straight Connector 127"/>
          <p:cNvCxnSpPr/>
          <p:nvPr/>
        </p:nvCxnSpPr>
        <p:spPr bwMode="auto">
          <a:xfrm flipH="1" flipV="1">
            <a:off x="7853363" y="2647950"/>
            <a:ext cx="166688" cy="25479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0" name="Straight Connector 129"/>
          <p:cNvCxnSpPr/>
          <p:nvPr/>
        </p:nvCxnSpPr>
        <p:spPr bwMode="auto">
          <a:xfrm flipV="1">
            <a:off x="7855744" y="2586038"/>
            <a:ext cx="30956" cy="2381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5" name="Straight Connector 134"/>
          <p:cNvCxnSpPr/>
          <p:nvPr/>
        </p:nvCxnSpPr>
        <p:spPr bwMode="auto">
          <a:xfrm flipH="1" flipV="1">
            <a:off x="8065294" y="2945606"/>
            <a:ext cx="83344" cy="9763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7" name="Straight Connector 136"/>
          <p:cNvCxnSpPr/>
          <p:nvPr/>
        </p:nvCxnSpPr>
        <p:spPr bwMode="auto">
          <a:xfrm flipH="1">
            <a:off x="8215313" y="2878931"/>
            <a:ext cx="290512" cy="17145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9" name="Straight Connector 138"/>
          <p:cNvCxnSpPr/>
          <p:nvPr/>
        </p:nvCxnSpPr>
        <p:spPr bwMode="auto">
          <a:xfrm flipH="1" flipV="1">
            <a:off x="8551069" y="2883694"/>
            <a:ext cx="166688" cy="21431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1" name="Straight Connector 140"/>
          <p:cNvCxnSpPr/>
          <p:nvPr/>
        </p:nvCxnSpPr>
        <p:spPr bwMode="auto">
          <a:xfrm flipH="1">
            <a:off x="8608219" y="3167063"/>
            <a:ext cx="123825" cy="44291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2" name="Straight Connector 141"/>
          <p:cNvCxnSpPr/>
          <p:nvPr/>
        </p:nvCxnSpPr>
        <p:spPr bwMode="auto">
          <a:xfrm flipH="1">
            <a:off x="8265319" y="3783806"/>
            <a:ext cx="159544" cy="46196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8" name="Straight Connector 147"/>
          <p:cNvCxnSpPr/>
          <p:nvPr/>
        </p:nvCxnSpPr>
        <p:spPr bwMode="auto">
          <a:xfrm flipH="1" flipV="1">
            <a:off x="8615363" y="3664744"/>
            <a:ext cx="230982" cy="56197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1" name="Straight Connector 150"/>
          <p:cNvCxnSpPr/>
          <p:nvPr/>
        </p:nvCxnSpPr>
        <p:spPr bwMode="auto">
          <a:xfrm flipV="1">
            <a:off x="6936581" y="4991100"/>
            <a:ext cx="57150" cy="7858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3" name="Straight Connector 152"/>
          <p:cNvCxnSpPr/>
          <p:nvPr/>
        </p:nvCxnSpPr>
        <p:spPr bwMode="auto">
          <a:xfrm flipV="1">
            <a:off x="7031831" y="4630104"/>
            <a:ext cx="249555" cy="31099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5" name="Straight Connector 154"/>
          <p:cNvCxnSpPr/>
          <p:nvPr/>
        </p:nvCxnSpPr>
        <p:spPr bwMode="auto">
          <a:xfrm flipH="1" flipV="1">
            <a:off x="6936581" y="5126831"/>
            <a:ext cx="57150" cy="10477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7" name="Straight Connector 156"/>
          <p:cNvCxnSpPr/>
          <p:nvPr/>
        </p:nvCxnSpPr>
        <p:spPr bwMode="auto">
          <a:xfrm>
            <a:off x="7374731" y="4614863"/>
            <a:ext cx="211455" cy="9144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9" name="Straight Connector 158"/>
          <p:cNvCxnSpPr/>
          <p:nvPr/>
        </p:nvCxnSpPr>
        <p:spPr bwMode="auto">
          <a:xfrm flipV="1">
            <a:off x="7181850" y="4586289"/>
            <a:ext cx="83344" cy="476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2" name="Straight Connector 161"/>
          <p:cNvCxnSpPr/>
          <p:nvPr/>
        </p:nvCxnSpPr>
        <p:spPr bwMode="auto">
          <a:xfrm>
            <a:off x="7074694" y="4517233"/>
            <a:ext cx="64294" cy="6191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6" name="Straight Connector 165"/>
          <p:cNvCxnSpPr/>
          <p:nvPr/>
        </p:nvCxnSpPr>
        <p:spPr bwMode="auto">
          <a:xfrm flipV="1">
            <a:off x="7079457" y="4321969"/>
            <a:ext cx="119062" cy="16669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2" name="Straight Connector 171"/>
          <p:cNvCxnSpPr/>
          <p:nvPr/>
        </p:nvCxnSpPr>
        <p:spPr bwMode="auto">
          <a:xfrm flipH="1">
            <a:off x="2219326" y="4069556"/>
            <a:ext cx="414337" cy="30956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5" name="Straight Connector 174"/>
          <p:cNvCxnSpPr/>
          <p:nvPr/>
        </p:nvCxnSpPr>
        <p:spPr bwMode="auto">
          <a:xfrm flipV="1">
            <a:off x="2512221" y="4591050"/>
            <a:ext cx="78579" cy="28336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8" name="Straight Connector 177"/>
          <p:cNvCxnSpPr/>
          <p:nvPr/>
        </p:nvCxnSpPr>
        <p:spPr bwMode="auto">
          <a:xfrm flipV="1">
            <a:off x="2619375" y="4274344"/>
            <a:ext cx="254794" cy="25717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0" name="Straight Connector 179"/>
          <p:cNvCxnSpPr/>
          <p:nvPr/>
        </p:nvCxnSpPr>
        <p:spPr bwMode="auto">
          <a:xfrm flipV="1">
            <a:off x="1900240" y="4922044"/>
            <a:ext cx="559591" cy="17859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2" name="Straight Connector 181"/>
          <p:cNvCxnSpPr/>
          <p:nvPr/>
        </p:nvCxnSpPr>
        <p:spPr bwMode="auto">
          <a:xfrm flipH="1">
            <a:off x="1140619" y="4400550"/>
            <a:ext cx="614365" cy="17145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3" name="Straight Connector 182"/>
          <p:cNvCxnSpPr/>
          <p:nvPr/>
        </p:nvCxnSpPr>
        <p:spPr bwMode="auto">
          <a:xfrm>
            <a:off x="1814515" y="4393406"/>
            <a:ext cx="342898" cy="714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9" name="Straight Connector 188"/>
          <p:cNvCxnSpPr/>
          <p:nvPr/>
        </p:nvCxnSpPr>
        <p:spPr bwMode="auto">
          <a:xfrm flipV="1">
            <a:off x="2919413" y="4160044"/>
            <a:ext cx="204787" cy="8572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1" name="Straight Connector 190"/>
          <p:cNvCxnSpPr/>
          <p:nvPr/>
        </p:nvCxnSpPr>
        <p:spPr bwMode="auto">
          <a:xfrm flipV="1">
            <a:off x="3188494" y="3962400"/>
            <a:ext cx="269081" cy="16906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3" name="Straight Connector 192"/>
          <p:cNvCxnSpPr/>
          <p:nvPr/>
        </p:nvCxnSpPr>
        <p:spPr bwMode="auto">
          <a:xfrm flipH="1" flipV="1">
            <a:off x="2490789" y="3698081"/>
            <a:ext cx="150017" cy="32623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0" name="Straight Connector 199"/>
          <p:cNvCxnSpPr/>
          <p:nvPr/>
        </p:nvCxnSpPr>
        <p:spPr bwMode="auto">
          <a:xfrm flipH="1">
            <a:off x="3276506" y="4943475"/>
            <a:ext cx="116775" cy="228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2" name="Straight Connector 201"/>
          <p:cNvCxnSpPr/>
          <p:nvPr/>
        </p:nvCxnSpPr>
        <p:spPr bwMode="auto">
          <a:xfrm flipH="1">
            <a:off x="3343182" y="5179219"/>
            <a:ext cx="178687" cy="9515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4" name="TextBox 203"/>
          <p:cNvSpPr txBox="1"/>
          <p:nvPr/>
        </p:nvSpPr>
        <p:spPr>
          <a:xfrm>
            <a:off x="470279" y="3214136"/>
            <a:ext cx="872109" cy="276999"/>
          </a:xfrm>
          <a:prstGeom prst="rect">
            <a:avLst/>
          </a:prstGeom>
          <a:noFill/>
        </p:spPr>
        <p:txBody>
          <a:bodyPr wrap="square" rtlCol="0">
            <a:spAutoFit/>
          </a:bodyPr>
          <a:lstStyle/>
          <a:p>
            <a:pPr algn="r"/>
            <a:r>
              <a:rPr lang="en-US" sz="1200" dirty="0" smtClean="0">
                <a:solidFill>
                  <a:srgbClr val="FFFFFF"/>
                </a:solidFill>
                <a:latin typeface="+mn-lt"/>
              </a:rPr>
              <a:t>Arcturus</a:t>
            </a:r>
            <a:endParaRPr lang="en-US" sz="1200" dirty="0">
              <a:solidFill>
                <a:srgbClr val="FFFFFF"/>
              </a:solidFill>
              <a:latin typeface="+mn-lt"/>
            </a:endParaRPr>
          </a:p>
        </p:txBody>
      </p:sp>
      <p:sp>
        <p:nvSpPr>
          <p:cNvPr id="205" name="TextBox 204"/>
          <p:cNvSpPr txBox="1"/>
          <p:nvPr/>
        </p:nvSpPr>
        <p:spPr>
          <a:xfrm>
            <a:off x="628763" y="1615274"/>
            <a:ext cx="949212" cy="276999"/>
          </a:xfrm>
          <a:prstGeom prst="rect">
            <a:avLst/>
          </a:prstGeom>
          <a:noFill/>
        </p:spPr>
        <p:txBody>
          <a:bodyPr wrap="square" rtlCol="0">
            <a:spAutoFit/>
          </a:bodyPr>
          <a:lstStyle/>
          <a:p>
            <a:pPr algn="ctr"/>
            <a:r>
              <a:rPr lang="en-US" sz="1200" cap="all" dirty="0" err="1" smtClean="0">
                <a:solidFill>
                  <a:srgbClr val="FFFFFF"/>
                </a:solidFill>
                <a:latin typeface="+mn-lt"/>
              </a:rPr>
              <a:t>BoÖtes</a:t>
            </a:r>
            <a:endParaRPr lang="en-US" sz="1200" cap="all" dirty="0">
              <a:solidFill>
                <a:srgbClr val="FFFFFF"/>
              </a:solidFill>
              <a:latin typeface="+mn-lt"/>
            </a:endParaRPr>
          </a:p>
        </p:txBody>
      </p:sp>
      <p:sp>
        <p:nvSpPr>
          <p:cNvPr id="206" name="TextBox 205"/>
          <p:cNvSpPr txBox="1"/>
          <p:nvPr/>
        </p:nvSpPr>
        <p:spPr>
          <a:xfrm>
            <a:off x="3702163" y="2647520"/>
            <a:ext cx="625362" cy="276999"/>
          </a:xfrm>
          <a:prstGeom prst="rect">
            <a:avLst/>
          </a:prstGeom>
          <a:noFill/>
        </p:spPr>
        <p:txBody>
          <a:bodyPr wrap="square" rtlCol="0">
            <a:spAutoFit/>
          </a:bodyPr>
          <a:lstStyle/>
          <a:p>
            <a:pPr algn="ctr"/>
            <a:r>
              <a:rPr lang="en-US" sz="1200" cap="all" dirty="0" smtClean="0">
                <a:solidFill>
                  <a:srgbClr val="FFFFFF"/>
                </a:solidFill>
                <a:latin typeface="+mn-lt"/>
              </a:rPr>
              <a:t>Leo</a:t>
            </a:r>
            <a:endParaRPr lang="en-US" sz="1200" cap="all" dirty="0">
              <a:solidFill>
                <a:srgbClr val="FFFFFF"/>
              </a:solidFill>
              <a:latin typeface="+mn-lt"/>
            </a:endParaRPr>
          </a:p>
        </p:txBody>
      </p:sp>
      <p:sp>
        <p:nvSpPr>
          <p:cNvPr id="207" name="TextBox 206"/>
          <p:cNvSpPr txBox="1"/>
          <p:nvPr/>
        </p:nvSpPr>
        <p:spPr>
          <a:xfrm>
            <a:off x="3289300" y="3165306"/>
            <a:ext cx="914399" cy="276999"/>
          </a:xfrm>
          <a:prstGeom prst="rect">
            <a:avLst/>
          </a:prstGeom>
          <a:noFill/>
        </p:spPr>
        <p:txBody>
          <a:bodyPr wrap="square" rtlCol="0">
            <a:spAutoFit/>
          </a:bodyPr>
          <a:lstStyle/>
          <a:p>
            <a:pPr algn="r"/>
            <a:r>
              <a:rPr lang="en-US" sz="1200" dirty="0" smtClean="0">
                <a:solidFill>
                  <a:srgbClr val="FFFFFF"/>
                </a:solidFill>
                <a:latin typeface="+mn-lt"/>
              </a:rPr>
              <a:t>Denebola</a:t>
            </a:r>
            <a:endParaRPr lang="en-US" sz="1200" dirty="0">
              <a:solidFill>
                <a:srgbClr val="FFFFFF"/>
              </a:solidFill>
              <a:latin typeface="+mn-lt"/>
            </a:endParaRPr>
          </a:p>
        </p:txBody>
      </p:sp>
      <p:sp>
        <p:nvSpPr>
          <p:cNvPr id="208" name="TextBox 207"/>
          <p:cNvSpPr txBox="1"/>
          <p:nvPr/>
        </p:nvSpPr>
        <p:spPr>
          <a:xfrm>
            <a:off x="4235450" y="3290857"/>
            <a:ext cx="910163" cy="276999"/>
          </a:xfrm>
          <a:prstGeom prst="rect">
            <a:avLst/>
          </a:prstGeom>
          <a:noFill/>
        </p:spPr>
        <p:txBody>
          <a:bodyPr wrap="square" rtlCol="0">
            <a:spAutoFit/>
          </a:bodyPr>
          <a:lstStyle/>
          <a:p>
            <a:r>
              <a:rPr lang="en-US" sz="1200" dirty="0" err="1" smtClean="0">
                <a:solidFill>
                  <a:srgbClr val="FFFFFF"/>
                </a:solidFill>
                <a:latin typeface="+mn-lt"/>
              </a:rPr>
              <a:t>Regulus</a:t>
            </a:r>
            <a:endParaRPr lang="en-US" sz="1200" dirty="0">
              <a:solidFill>
                <a:srgbClr val="FFFFFF"/>
              </a:solidFill>
              <a:latin typeface="+mn-lt"/>
            </a:endParaRPr>
          </a:p>
        </p:txBody>
      </p:sp>
      <p:sp>
        <p:nvSpPr>
          <p:cNvPr id="209" name="TextBox 208"/>
          <p:cNvSpPr txBox="1"/>
          <p:nvPr/>
        </p:nvSpPr>
        <p:spPr>
          <a:xfrm>
            <a:off x="7510233" y="1249741"/>
            <a:ext cx="1633767" cy="461665"/>
          </a:xfrm>
          <a:prstGeom prst="rect">
            <a:avLst/>
          </a:prstGeom>
          <a:noFill/>
        </p:spPr>
        <p:txBody>
          <a:bodyPr wrap="square" rtlCol="0">
            <a:spAutoFit/>
          </a:bodyPr>
          <a:lstStyle/>
          <a:p>
            <a:pPr algn="ctr"/>
            <a:r>
              <a:rPr lang="en-US" sz="1200" cap="small" dirty="0" smtClean="0">
                <a:solidFill>
                  <a:srgbClr val="FFCC00"/>
                </a:solidFill>
                <a:latin typeface="+mn-lt"/>
              </a:rPr>
              <a:t>Ecliptic: Path of the Sun &amp; Planets</a:t>
            </a:r>
            <a:endParaRPr lang="en-US" sz="1200" cap="small" dirty="0">
              <a:solidFill>
                <a:srgbClr val="FFCC00"/>
              </a:solidFill>
              <a:latin typeface="+mn-lt"/>
            </a:endParaRPr>
          </a:p>
        </p:txBody>
      </p:sp>
      <p:sp>
        <p:nvSpPr>
          <p:cNvPr id="210" name="TextBox 209"/>
          <p:cNvSpPr txBox="1"/>
          <p:nvPr/>
        </p:nvSpPr>
        <p:spPr>
          <a:xfrm>
            <a:off x="1404307" y="4523493"/>
            <a:ext cx="909063" cy="276999"/>
          </a:xfrm>
          <a:prstGeom prst="rect">
            <a:avLst/>
          </a:prstGeom>
          <a:noFill/>
        </p:spPr>
        <p:txBody>
          <a:bodyPr wrap="square" rtlCol="0">
            <a:spAutoFit/>
          </a:bodyPr>
          <a:lstStyle/>
          <a:p>
            <a:pPr algn="ctr"/>
            <a:r>
              <a:rPr lang="en-US" sz="1200" cap="small" dirty="0" smtClean="0">
                <a:solidFill>
                  <a:srgbClr val="FFFF66"/>
                </a:solidFill>
                <a:latin typeface="+mn-lt"/>
              </a:rPr>
              <a:t>Jupiter</a:t>
            </a:r>
            <a:endParaRPr lang="en-US" sz="1200" cap="small" dirty="0">
              <a:solidFill>
                <a:srgbClr val="FFFF66"/>
              </a:solidFill>
              <a:latin typeface="+mn-lt"/>
            </a:endParaRPr>
          </a:p>
        </p:txBody>
      </p:sp>
      <p:sp>
        <p:nvSpPr>
          <p:cNvPr id="211" name="TextBox 210"/>
          <p:cNvSpPr txBox="1"/>
          <p:nvPr/>
        </p:nvSpPr>
        <p:spPr>
          <a:xfrm>
            <a:off x="1731282" y="3890533"/>
            <a:ext cx="949212" cy="276999"/>
          </a:xfrm>
          <a:prstGeom prst="rect">
            <a:avLst/>
          </a:prstGeom>
          <a:noFill/>
        </p:spPr>
        <p:txBody>
          <a:bodyPr wrap="square" rtlCol="0">
            <a:spAutoFit/>
          </a:bodyPr>
          <a:lstStyle/>
          <a:p>
            <a:pPr algn="ctr"/>
            <a:r>
              <a:rPr lang="en-US" sz="1200" cap="all" dirty="0" smtClean="0">
                <a:solidFill>
                  <a:srgbClr val="FFFFFF"/>
                </a:solidFill>
                <a:latin typeface="+mn-lt"/>
              </a:rPr>
              <a:t>Virgo</a:t>
            </a:r>
            <a:endParaRPr lang="en-US" sz="1200" cap="all" dirty="0">
              <a:solidFill>
                <a:srgbClr val="FFFFFF"/>
              </a:solidFill>
              <a:latin typeface="+mn-lt"/>
            </a:endParaRPr>
          </a:p>
        </p:txBody>
      </p:sp>
      <p:sp>
        <p:nvSpPr>
          <p:cNvPr id="212" name="TextBox 211"/>
          <p:cNvSpPr txBox="1"/>
          <p:nvPr/>
        </p:nvSpPr>
        <p:spPr>
          <a:xfrm>
            <a:off x="3447457" y="4848148"/>
            <a:ext cx="949212" cy="276999"/>
          </a:xfrm>
          <a:prstGeom prst="rect">
            <a:avLst/>
          </a:prstGeom>
          <a:noFill/>
        </p:spPr>
        <p:txBody>
          <a:bodyPr wrap="square" rtlCol="0">
            <a:spAutoFit/>
          </a:bodyPr>
          <a:lstStyle/>
          <a:p>
            <a:pPr algn="ctr"/>
            <a:r>
              <a:rPr lang="en-US" sz="1200" cap="all" dirty="0" err="1" smtClean="0">
                <a:solidFill>
                  <a:srgbClr val="FFFFFF"/>
                </a:solidFill>
                <a:latin typeface="+mn-lt"/>
              </a:rPr>
              <a:t>Corvus</a:t>
            </a:r>
            <a:endParaRPr lang="en-US" sz="1200" cap="all" dirty="0">
              <a:solidFill>
                <a:srgbClr val="FFFFFF"/>
              </a:solidFill>
              <a:latin typeface="+mn-lt"/>
            </a:endParaRPr>
          </a:p>
        </p:txBody>
      </p:sp>
      <p:sp>
        <p:nvSpPr>
          <p:cNvPr id="213" name="TextBox 212"/>
          <p:cNvSpPr txBox="1"/>
          <p:nvPr/>
        </p:nvSpPr>
        <p:spPr>
          <a:xfrm rot="21307702">
            <a:off x="5080000" y="3680026"/>
            <a:ext cx="1851378" cy="276999"/>
          </a:xfrm>
          <a:prstGeom prst="rect">
            <a:avLst/>
          </a:prstGeom>
          <a:noFill/>
        </p:spPr>
        <p:txBody>
          <a:bodyPr wrap="square" rtlCol="0">
            <a:spAutoFit/>
          </a:bodyPr>
          <a:lstStyle/>
          <a:p>
            <a:pPr algn="ctr"/>
            <a:r>
              <a:rPr lang="en-US" sz="1200" cap="small" dirty="0" smtClean="0">
                <a:solidFill>
                  <a:srgbClr val="B3FFB3"/>
                </a:solidFill>
                <a:latin typeface="+mn-lt"/>
              </a:rPr>
              <a:t>Celestial Equator</a:t>
            </a:r>
            <a:endParaRPr lang="en-US" sz="1200" cap="small" dirty="0">
              <a:solidFill>
                <a:srgbClr val="B3FFB3"/>
              </a:solidFill>
              <a:latin typeface="+mn-lt"/>
            </a:endParaRPr>
          </a:p>
        </p:txBody>
      </p:sp>
      <p:sp>
        <p:nvSpPr>
          <p:cNvPr id="215" name="TextBox 214"/>
          <p:cNvSpPr txBox="1"/>
          <p:nvPr/>
        </p:nvSpPr>
        <p:spPr>
          <a:xfrm>
            <a:off x="3031112" y="4162426"/>
            <a:ext cx="966213" cy="461665"/>
          </a:xfrm>
          <a:prstGeom prst="rect">
            <a:avLst/>
          </a:prstGeom>
          <a:noFill/>
        </p:spPr>
        <p:txBody>
          <a:bodyPr wrap="square" rtlCol="0">
            <a:spAutoFit/>
          </a:bodyPr>
          <a:lstStyle/>
          <a:p>
            <a:pPr algn="ctr"/>
            <a:r>
              <a:rPr lang="en-US" sz="1200" cap="small" dirty="0" smtClean="0">
                <a:solidFill>
                  <a:srgbClr val="FF9933"/>
                </a:solidFill>
                <a:latin typeface="+mn-lt"/>
              </a:rPr>
              <a:t>Autumnal Equinox</a:t>
            </a:r>
            <a:endParaRPr lang="en-US" sz="1200" cap="small" dirty="0">
              <a:solidFill>
                <a:srgbClr val="FF9933"/>
              </a:solidFill>
              <a:latin typeface="+mn-lt"/>
            </a:endParaRPr>
          </a:p>
        </p:txBody>
      </p:sp>
      <p:sp>
        <p:nvSpPr>
          <p:cNvPr id="216" name="10-Point Star 215"/>
          <p:cNvSpPr/>
          <p:nvPr/>
        </p:nvSpPr>
        <p:spPr>
          <a:xfrm>
            <a:off x="2720974" y="2654299"/>
            <a:ext cx="182880" cy="182880"/>
          </a:xfrm>
          <a:prstGeom prst="star10">
            <a:avLst/>
          </a:prstGeom>
          <a:noFill/>
          <a:ln w="19050">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TextBox 216"/>
          <p:cNvSpPr txBox="1"/>
          <p:nvPr/>
        </p:nvSpPr>
        <p:spPr>
          <a:xfrm>
            <a:off x="2288162" y="2780090"/>
            <a:ext cx="1055113" cy="461665"/>
          </a:xfrm>
          <a:prstGeom prst="rect">
            <a:avLst/>
          </a:prstGeom>
          <a:noFill/>
        </p:spPr>
        <p:txBody>
          <a:bodyPr wrap="square" rtlCol="0">
            <a:spAutoFit/>
          </a:bodyPr>
          <a:lstStyle/>
          <a:p>
            <a:pPr algn="ctr"/>
            <a:r>
              <a:rPr lang="en-US" sz="1200" cap="small" dirty="0" smtClean="0">
                <a:solidFill>
                  <a:srgbClr val="99CCFF"/>
                </a:solidFill>
                <a:latin typeface="+mn-lt"/>
              </a:rPr>
              <a:t>Coma Star Cluster</a:t>
            </a:r>
            <a:endParaRPr lang="en-US" sz="1200" cap="small" dirty="0">
              <a:solidFill>
                <a:srgbClr val="99CCFF"/>
              </a:solidFill>
              <a:latin typeface="+mn-lt"/>
            </a:endParaRPr>
          </a:p>
        </p:txBody>
      </p:sp>
      <p:sp>
        <p:nvSpPr>
          <p:cNvPr id="219" name="TextBox 218"/>
          <p:cNvSpPr txBox="1"/>
          <p:nvPr/>
        </p:nvSpPr>
        <p:spPr>
          <a:xfrm>
            <a:off x="7972201" y="1819575"/>
            <a:ext cx="966213" cy="461665"/>
          </a:xfrm>
          <a:prstGeom prst="rect">
            <a:avLst/>
          </a:prstGeom>
          <a:noFill/>
        </p:spPr>
        <p:txBody>
          <a:bodyPr wrap="square" rtlCol="0">
            <a:spAutoFit/>
          </a:bodyPr>
          <a:lstStyle/>
          <a:p>
            <a:pPr algn="ctr"/>
            <a:r>
              <a:rPr lang="en-US" sz="1200" cap="small" dirty="0" smtClean="0">
                <a:solidFill>
                  <a:schemeClr val="bg2"/>
                </a:solidFill>
                <a:latin typeface="+mn-lt"/>
              </a:rPr>
              <a:t>Summer Solstice</a:t>
            </a:r>
            <a:endParaRPr lang="en-US" sz="1200" cap="small" dirty="0">
              <a:solidFill>
                <a:schemeClr val="bg2"/>
              </a:solidFill>
              <a:latin typeface="+mn-lt"/>
            </a:endParaRPr>
          </a:p>
        </p:txBody>
      </p:sp>
      <p:sp>
        <p:nvSpPr>
          <p:cNvPr id="220" name="TextBox 219"/>
          <p:cNvSpPr txBox="1"/>
          <p:nvPr/>
        </p:nvSpPr>
        <p:spPr>
          <a:xfrm>
            <a:off x="2910265" y="1779157"/>
            <a:ext cx="1143001" cy="461665"/>
          </a:xfrm>
          <a:prstGeom prst="rect">
            <a:avLst/>
          </a:prstGeom>
          <a:noFill/>
        </p:spPr>
        <p:txBody>
          <a:bodyPr wrap="square" rtlCol="0">
            <a:spAutoFit/>
          </a:bodyPr>
          <a:lstStyle/>
          <a:p>
            <a:pPr algn="ctr"/>
            <a:r>
              <a:rPr lang="en-US" sz="1200" cap="all" dirty="0" smtClean="0">
                <a:solidFill>
                  <a:srgbClr val="FFFFFF"/>
                </a:solidFill>
                <a:latin typeface="+mn-lt"/>
              </a:rPr>
              <a:t>Coma Berenices</a:t>
            </a:r>
            <a:endParaRPr lang="en-US" sz="1200" cap="all" dirty="0">
              <a:solidFill>
                <a:srgbClr val="FFFFFF"/>
              </a:solidFill>
              <a:latin typeface="+mn-lt"/>
            </a:endParaRPr>
          </a:p>
        </p:txBody>
      </p:sp>
      <p:sp>
        <p:nvSpPr>
          <p:cNvPr id="225" name="10-Point Star 224"/>
          <p:cNvSpPr/>
          <p:nvPr/>
        </p:nvSpPr>
        <p:spPr>
          <a:xfrm>
            <a:off x="2316956" y="2588418"/>
            <a:ext cx="182880" cy="182880"/>
          </a:xfrm>
          <a:prstGeom prst="star10">
            <a:avLst/>
          </a:prstGeom>
          <a:noFill/>
          <a:ln w="19050">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TextBox 225"/>
          <p:cNvSpPr txBox="1"/>
          <p:nvPr/>
        </p:nvSpPr>
        <p:spPr>
          <a:xfrm>
            <a:off x="1816200" y="2181252"/>
            <a:ext cx="1166238" cy="461665"/>
          </a:xfrm>
          <a:prstGeom prst="rect">
            <a:avLst/>
          </a:prstGeom>
          <a:noFill/>
        </p:spPr>
        <p:txBody>
          <a:bodyPr wrap="square" rtlCol="0">
            <a:spAutoFit/>
          </a:bodyPr>
          <a:lstStyle/>
          <a:p>
            <a:pPr algn="ctr"/>
            <a:r>
              <a:rPr lang="en-US" sz="1200" cap="small" dirty="0" smtClean="0">
                <a:solidFill>
                  <a:srgbClr val="99CCFF"/>
                </a:solidFill>
                <a:latin typeface="+mn-lt"/>
              </a:rPr>
              <a:t>Coma Galaxy Cluster</a:t>
            </a:r>
            <a:endParaRPr lang="en-US" sz="1200" cap="small" dirty="0">
              <a:solidFill>
                <a:srgbClr val="99CCFF"/>
              </a:solidFill>
              <a:latin typeface="+mn-lt"/>
            </a:endParaRPr>
          </a:p>
        </p:txBody>
      </p:sp>
      <p:sp>
        <p:nvSpPr>
          <p:cNvPr id="227" name="10-Point Star 226"/>
          <p:cNvSpPr/>
          <p:nvPr/>
        </p:nvSpPr>
        <p:spPr>
          <a:xfrm>
            <a:off x="2821780" y="3412330"/>
            <a:ext cx="182880" cy="182880"/>
          </a:xfrm>
          <a:prstGeom prst="star10">
            <a:avLst/>
          </a:prstGeom>
          <a:noFill/>
          <a:ln w="19050">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TextBox 227"/>
          <p:cNvSpPr txBox="1"/>
          <p:nvPr/>
        </p:nvSpPr>
        <p:spPr>
          <a:xfrm>
            <a:off x="2967612" y="3351590"/>
            <a:ext cx="1166238" cy="461665"/>
          </a:xfrm>
          <a:prstGeom prst="rect">
            <a:avLst/>
          </a:prstGeom>
          <a:noFill/>
        </p:spPr>
        <p:txBody>
          <a:bodyPr wrap="square" rtlCol="0">
            <a:spAutoFit/>
          </a:bodyPr>
          <a:lstStyle/>
          <a:p>
            <a:pPr algn="ctr"/>
            <a:r>
              <a:rPr lang="en-US" sz="1200" cap="small" dirty="0" smtClean="0">
                <a:solidFill>
                  <a:srgbClr val="99CCFF"/>
                </a:solidFill>
                <a:latin typeface="+mn-lt"/>
              </a:rPr>
              <a:t>Virgo Galaxy Cluster</a:t>
            </a:r>
            <a:endParaRPr lang="en-US" sz="1200" cap="small" dirty="0">
              <a:solidFill>
                <a:srgbClr val="99CCFF"/>
              </a:solidFill>
              <a:latin typeface="+mn-lt"/>
            </a:endParaRPr>
          </a:p>
        </p:txBody>
      </p:sp>
      <p:sp>
        <p:nvSpPr>
          <p:cNvPr id="229" name="TextBox 228"/>
          <p:cNvSpPr txBox="1"/>
          <p:nvPr/>
        </p:nvSpPr>
        <p:spPr>
          <a:xfrm>
            <a:off x="5132446" y="3102486"/>
            <a:ext cx="949212" cy="276999"/>
          </a:xfrm>
          <a:prstGeom prst="rect">
            <a:avLst/>
          </a:prstGeom>
          <a:noFill/>
        </p:spPr>
        <p:txBody>
          <a:bodyPr wrap="square" rtlCol="0">
            <a:spAutoFit/>
          </a:bodyPr>
          <a:lstStyle/>
          <a:p>
            <a:pPr algn="ctr"/>
            <a:r>
              <a:rPr lang="en-US" sz="1200" cap="all" dirty="0" smtClean="0">
                <a:solidFill>
                  <a:srgbClr val="FFFFFF"/>
                </a:solidFill>
                <a:latin typeface="+mn-lt"/>
              </a:rPr>
              <a:t>Cancer</a:t>
            </a:r>
            <a:endParaRPr lang="en-US" sz="1200" cap="all" dirty="0">
              <a:solidFill>
                <a:srgbClr val="FFFFFF"/>
              </a:solidFill>
              <a:latin typeface="+mn-lt"/>
            </a:endParaRPr>
          </a:p>
        </p:txBody>
      </p:sp>
      <p:sp>
        <p:nvSpPr>
          <p:cNvPr id="230" name="10-Point Star 229"/>
          <p:cNvSpPr/>
          <p:nvPr/>
        </p:nvSpPr>
        <p:spPr>
          <a:xfrm>
            <a:off x="5595554" y="2302202"/>
            <a:ext cx="182880" cy="182880"/>
          </a:xfrm>
          <a:prstGeom prst="star10">
            <a:avLst/>
          </a:prstGeom>
          <a:noFill/>
          <a:ln w="19050">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TextBox 230"/>
          <p:cNvSpPr txBox="1"/>
          <p:nvPr/>
        </p:nvSpPr>
        <p:spPr>
          <a:xfrm>
            <a:off x="4615547" y="1958970"/>
            <a:ext cx="1055113" cy="646331"/>
          </a:xfrm>
          <a:prstGeom prst="rect">
            <a:avLst/>
          </a:prstGeom>
          <a:noFill/>
        </p:spPr>
        <p:txBody>
          <a:bodyPr wrap="square" rtlCol="0">
            <a:spAutoFit/>
          </a:bodyPr>
          <a:lstStyle/>
          <a:p>
            <a:pPr algn="ctr"/>
            <a:r>
              <a:rPr lang="en-US" sz="1200" cap="small" dirty="0" err="1" smtClean="0">
                <a:solidFill>
                  <a:srgbClr val="99CCFF"/>
                </a:solidFill>
                <a:latin typeface="+mn-lt"/>
              </a:rPr>
              <a:t>Praesepe</a:t>
            </a:r>
            <a:r>
              <a:rPr lang="en-US" sz="1200" cap="small" dirty="0" smtClean="0">
                <a:solidFill>
                  <a:srgbClr val="99CCFF"/>
                </a:solidFill>
                <a:latin typeface="+mn-lt"/>
              </a:rPr>
              <a:t> Star Cluster</a:t>
            </a:r>
            <a:endParaRPr lang="en-US" sz="1200" cap="small" dirty="0">
              <a:solidFill>
                <a:srgbClr val="99CCFF"/>
              </a:solidFill>
              <a:latin typeface="+mn-lt"/>
            </a:endParaRPr>
          </a:p>
        </p:txBody>
      </p:sp>
      <p:sp>
        <p:nvSpPr>
          <p:cNvPr id="232" name="TextBox 231"/>
          <p:cNvSpPr txBox="1"/>
          <p:nvPr/>
        </p:nvSpPr>
        <p:spPr>
          <a:xfrm>
            <a:off x="6670569" y="1573230"/>
            <a:ext cx="949212" cy="276999"/>
          </a:xfrm>
          <a:prstGeom prst="rect">
            <a:avLst/>
          </a:prstGeom>
          <a:noFill/>
        </p:spPr>
        <p:txBody>
          <a:bodyPr wrap="square" rtlCol="0">
            <a:spAutoFit/>
          </a:bodyPr>
          <a:lstStyle/>
          <a:p>
            <a:pPr algn="ctr"/>
            <a:r>
              <a:rPr lang="en-US" sz="1200" cap="all" dirty="0" smtClean="0">
                <a:solidFill>
                  <a:srgbClr val="FFFFFF"/>
                </a:solidFill>
                <a:latin typeface="+mn-lt"/>
              </a:rPr>
              <a:t>Gemini</a:t>
            </a:r>
            <a:endParaRPr lang="en-US" sz="1200" cap="all" dirty="0">
              <a:solidFill>
                <a:srgbClr val="FFFFFF"/>
              </a:solidFill>
              <a:latin typeface="+mn-lt"/>
            </a:endParaRPr>
          </a:p>
        </p:txBody>
      </p:sp>
      <p:sp>
        <p:nvSpPr>
          <p:cNvPr id="233" name="TextBox 232"/>
          <p:cNvSpPr txBox="1"/>
          <p:nvPr/>
        </p:nvSpPr>
        <p:spPr>
          <a:xfrm>
            <a:off x="8007024" y="2561203"/>
            <a:ext cx="949212" cy="276999"/>
          </a:xfrm>
          <a:prstGeom prst="rect">
            <a:avLst/>
          </a:prstGeom>
          <a:noFill/>
        </p:spPr>
        <p:txBody>
          <a:bodyPr wrap="square" rtlCol="0">
            <a:spAutoFit/>
          </a:bodyPr>
          <a:lstStyle/>
          <a:p>
            <a:pPr algn="ctr"/>
            <a:r>
              <a:rPr lang="en-US" sz="1200" cap="all" dirty="0" smtClean="0">
                <a:solidFill>
                  <a:srgbClr val="FFFFFF"/>
                </a:solidFill>
                <a:latin typeface="+mn-lt"/>
              </a:rPr>
              <a:t>Orion</a:t>
            </a:r>
            <a:endParaRPr lang="en-US" sz="1200" cap="all" dirty="0">
              <a:solidFill>
                <a:srgbClr val="FFFFFF"/>
              </a:solidFill>
              <a:latin typeface="+mn-lt"/>
            </a:endParaRPr>
          </a:p>
        </p:txBody>
      </p:sp>
      <p:sp>
        <p:nvSpPr>
          <p:cNvPr id="234" name="TextBox 233"/>
          <p:cNvSpPr txBox="1"/>
          <p:nvPr/>
        </p:nvSpPr>
        <p:spPr>
          <a:xfrm>
            <a:off x="6238002" y="4502333"/>
            <a:ext cx="949212" cy="461665"/>
          </a:xfrm>
          <a:prstGeom prst="rect">
            <a:avLst/>
          </a:prstGeom>
          <a:noFill/>
        </p:spPr>
        <p:txBody>
          <a:bodyPr wrap="square" rtlCol="0">
            <a:spAutoFit/>
          </a:bodyPr>
          <a:lstStyle/>
          <a:p>
            <a:pPr algn="ctr"/>
            <a:r>
              <a:rPr lang="en-US" sz="1200" cap="all" dirty="0" err="1" smtClean="0">
                <a:solidFill>
                  <a:srgbClr val="FFFFFF"/>
                </a:solidFill>
                <a:latin typeface="+mn-lt"/>
              </a:rPr>
              <a:t>Canis</a:t>
            </a:r>
            <a:r>
              <a:rPr lang="en-US" sz="1200" cap="all" dirty="0" smtClean="0">
                <a:solidFill>
                  <a:srgbClr val="FFFFFF"/>
                </a:solidFill>
                <a:latin typeface="+mn-lt"/>
              </a:rPr>
              <a:t> Major</a:t>
            </a:r>
            <a:endParaRPr lang="en-US" sz="1200" cap="all" dirty="0">
              <a:solidFill>
                <a:srgbClr val="FFFFFF"/>
              </a:solidFill>
              <a:latin typeface="+mn-lt"/>
            </a:endParaRPr>
          </a:p>
        </p:txBody>
      </p:sp>
      <p:sp>
        <p:nvSpPr>
          <p:cNvPr id="235" name="TextBox 234"/>
          <p:cNvSpPr txBox="1"/>
          <p:nvPr/>
        </p:nvSpPr>
        <p:spPr>
          <a:xfrm>
            <a:off x="2485477" y="4788582"/>
            <a:ext cx="910163" cy="276999"/>
          </a:xfrm>
          <a:prstGeom prst="rect">
            <a:avLst/>
          </a:prstGeom>
          <a:noFill/>
        </p:spPr>
        <p:txBody>
          <a:bodyPr wrap="square" rtlCol="0">
            <a:spAutoFit/>
          </a:bodyPr>
          <a:lstStyle/>
          <a:p>
            <a:pPr algn="l"/>
            <a:r>
              <a:rPr lang="en-US" sz="1200" dirty="0" smtClean="0">
                <a:solidFill>
                  <a:srgbClr val="FFFFFF"/>
                </a:solidFill>
                <a:latin typeface="+mn-lt"/>
              </a:rPr>
              <a:t>Spica</a:t>
            </a:r>
            <a:endParaRPr lang="en-US" sz="1200" dirty="0">
              <a:solidFill>
                <a:srgbClr val="FFFFFF"/>
              </a:solidFill>
              <a:latin typeface="+mn-lt"/>
            </a:endParaRPr>
          </a:p>
        </p:txBody>
      </p:sp>
      <p:sp>
        <p:nvSpPr>
          <p:cNvPr id="237" name="TextBox 236"/>
          <p:cNvSpPr txBox="1"/>
          <p:nvPr/>
        </p:nvSpPr>
        <p:spPr>
          <a:xfrm>
            <a:off x="4561142" y="2744464"/>
            <a:ext cx="909063" cy="276999"/>
          </a:xfrm>
          <a:prstGeom prst="rect">
            <a:avLst/>
          </a:prstGeom>
          <a:noFill/>
        </p:spPr>
        <p:txBody>
          <a:bodyPr wrap="square" rtlCol="0">
            <a:spAutoFit/>
          </a:bodyPr>
          <a:lstStyle/>
          <a:p>
            <a:pPr algn="ctr"/>
            <a:r>
              <a:rPr lang="en-US" sz="1200" cap="small" dirty="0" smtClean="0">
                <a:solidFill>
                  <a:srgbClr val="FF0000"/>
                </a:solidFill>
                <a:latin typeface="+mn-lt"/>
              </a:rPr>
              <a:t>Mars</a:t>
            </a:r>
            <a:endParaRPr lang="en-US" sz="1200" cap="small" dirty="0">
              <a:solidFill>
                <a:srgbClr val="FF0000"/>
              </a:solidFill>
              <a:latin typeface="+mn-lt"/>
            </a:endParaRPr>
          </a:p>
        </p:txBody>
      </p:sp>
      <p:sp>
        <p:nvSpPr>
          <p:cNvPr id="238" name="TextBox 237"/>
          <p:cNvSpPr txBox="1"/>
          <p:nvPr/>
        </p:nvSpPr>
        <p:spPr>
          <a:xfrm>
            <a:off x="5927518" y="2448925"/>
            <a:ext cx="909063" cy="276999"/>
          </a:xfrm>
          <a:prstGeom prst="rect">
            <a:avLst/>
          </a:prstGeom>
          <a:noFill/>
        </p:spPr>
        <p:txBody>
          <a:bodyPr wrap="square" rtlCol="0">
            <a:spAutoFit/>
          </a:bodyPr>
          <a:lstStyle/>
          <a:p>
            <a:pPr algn="ctr"/>
            <a:r>
              <a:rPr lang="en-US" sz="1200" cap="small" dirty="0" smtClean="0">
                <a:solidFill>
                  <a:srgbClr val="666699"/>
                </a:solidFill>
                <a:latin typeface="+mn-lt"/>
              </a:rPr>
              <a:t>Venus</a:t>
            </a:r>
            <a:endParaRPr lang="en-US" sz="1200" cap="small" dirty="0">
              <a:solidFill>
                <a:srgbClr val="666699"/>
              </a:solidFill>
              <a:latin typeface="+mn-lt"/>
            </a:endParaRPr>
          </a:p>
        </p:txBody>
      </p:sp>
      <p:sp>
        <p:nvSpPr>
          <p:cNvPr id="239" name="Freeform 238"/>
          <p:cNvSpPr/>
          <p:nvPr/>
        </p:nvSpPr>
        <p:spPr bwMode="auto">
          <a:xfrm>
            <a:off x="1588293" y="1652587"/>
            <a:ext cx="7543801" cy="3971925"/>
          </a:xfrm>
          <a:custGeom>
            <a:avLst/>
            <a:gdLst>
              <a:gd name="connsiteX0" fmla="*/ 0 w 7524750"/>
              <a:gd name="connsiteY0" fmla="*/ 3971925 h 3971925"/>
              <a:gd name="connsiteX1" fmla="*/ 781050 w 7524750"/>
              <a:gd name="connsiteY1" fmla="*/ 3238500 h 3971925"/>
              <a:gd name="connsiteX2" fmla="*/ 1704975 w 7524750"/>
              <a:gd name="connsiteY2" fmla="*/ 2486025 h 3971925"/>
              <a:gd name="connsiteX3" fmla="*/ 2600325 w 7524750"/>
              <a:gd name="connsiteY3" fmla="*/ 1876425 h 3971925"/>
              <a:gd name="connsiteX4" fmla="*/ 3790950 w 7524750"/>
              <a:gd name="connsiteY4" fmla="*/ 1209675 h 3971925"/>
              <a:gd name="connsiteX5" fmla="*/ 4800600 w 7524750"/>
              <a:gd name="connsiteY5" fmla="*/ 771525 h 3971925"/>
              <a:gd name="connsiteX6" fmla="*/ 6010275 w 7524750"/>
              <a:gd name="connsiteY6" fmla="*/ 352425 h 3971925"/>
              <a:gd name="connsiteX7" fmla="*/ 7524750 w 7524750"/>
              <a:gd name="connsiteY7" fmla="*/ 0 h 3971925"/>
              <a:gd name="connsiteX8" fmla="*/ 7524750 w 7524750"/>
              <a:gd name="connsiteY8" fmla="*/ 0 h 3971925"/>
              <a:gd name="connsiteX0" fmla="*/ 0 w 7643959"/>
              <a:gd name="connsiteY0" fmla="*/ 3994594 h 3994594"/>
              <a:gd name="connsiteX1" fmla="*/ 781050 w 7643959"/>
              <a:gd name="connsiteY1" fmla="*/ 3261169 h 3994594"/>
              <a:gd name="connsiteX2" fmla="*/ 1704975 w 7643959"/>
              <a:gd name="connsiteY2" fmla="*/ 2508694 h 3994594"/>
              <a:gd name="connsiteX3" fmla="*/ 2600325 w 7643959"/>
              <a:gd name="connsiteY3" fmla="*/ 1899094 h 3994594"/>
              <a:gd name="connsiteX4" fmla="*/ 3790950 w 7643959"/>
              <a:gd name="connsiteY4" fmla="*/ 1232344 h 3994594"/>
              <a:gd name="connsiteX5" fmla="*/ 4800600 w 7643959"/>
              <a:gd name="connsiteY5" fmla="*/ 794194 h 3994594"/>
              <a:gd name="connsiteX6" fmla="*/ 6010275 w 7643959"/>
              <a:gd name="connsiteY6" fmla="*/ 375094 h 3994594"/>
              <a:gd name="connsiteX7" fmla="*/ 7524750 w 7643959"/>
              <a:gd name="connsiteY7" fmla="*/ 22669 h 3994594"/>
              <a:gd name="connsiteX8" fmla="*/ 7550944 w 7643959"/>
              <a:gd name="connsiteY8" fmla="*/ 36956 h 3994594"/>
              <a:gd name="connsiteX0" fmla="*/ 0 w 7550944"/>
              <a:gd name="connsiteY0" fmla="*/ 3957638 h 3957638"/>
              <a:gd name="connsiteX1" fmla="*/ 781050 w 7550944"/>
              <a:gd name="connsiteY1" fmla="*/ 3224213 h 3957638"/>
              <a:gd name="connsiteX2" fmla="*/ 1704975 w 7550944"/>
              <a:gd name="connsiteY2" fmla="*/ 2471738 h 3957638"/>
              <a:gd name="connsiteX3" fmla="*/ 2600325 w 7550944"/>
              <a:gd name="connsiteY3" fmla="*/ 1862138 h 3957638"/>
              <a:gd name="connsiteX4" fmla="*/ 3790950 w 7550944"/>
              <a:gd name="connsiteY4" fmla="*/ 1195388 h 3957638"/>
              <a:gd name="connsiteX5" fmla="*/ 4800600 w 7550944"/>
              <a:gd name="connsiteY5" fmla="*/ 757238 h 3957638"/>
              <a:gd name="connsiteX6" fmla="*/ 6010275 w 7550944"/>
              <a:gd name="connsiteY6" fmla="*/ 338138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600325 w 7550944"/>
              <a:gd name="connsiteY3" fmla="*/ 1862138 h 3957638"/>
              <a:gd name="connsiteX4" fmla="*/ 3790950 w 7550944"/>
              <a:gd name="connsiteY4" fmla="*/ 1195388 h 3957638"/>
              <a:gd name="connsiteX5" fmla="*/ 4800600 w 7550944"/>
              <a:gd name="connsiteY5" fmla="*/ 757238 h 3957638"/>
              <a:gd name="connsiteX6" fmla="*/ 6012656 w 7550944"/>
              <a:gd name="connsiteY6" fmla="*/ 161926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600325 w 7550944"/>
              <a:gd name="connsiteY3" fmla="*/ 1862138 h 3957638"/>
              <a:gd name="connsiteX4" fmla="*/ 3790950 w 7550944"/>
              <a:gd name="connsiteY4" fmla="*/ 1195388 h 3957638"/>
              <a:gd name="connsiteX5" fmla="*/ 4800600 w 7550944"/>
              <a:gd name="connsiteY5" fmla="*/ 757238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600325 w 7550944"/>
              <a:gd name="connsiteY3" fmla="*/ 1862138 h 3957638"/>
              <a:gd name="connsiteX4" fmla="*/ 3790950 w 7550944"/>
              <a:gd name="connsiteY4" fmla="*/ 1195388 h 3957638"/>
              <a:gd name="connsiteX5" fmla="*/ 4931568 w 7550944"/>
              <a:gd name="connsiteY5" fmla="*/ 447675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600325 w 7550944"/>
              <a:gd name="connsiteY3" fmla="*/ 1862138 h 3957638"/>
              <a:gd name="connsiteX4" fmla="*/ 3790950 w 7550944"/>
              <a:gd name="connsiteY4" fmla="*/ 1195388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600325 w 7550944"/>
              <a:gd name="connsiteY3" fmla="*/ 1862138 h 3957638"/>
              <a:gd name="connsiteX4" fmla="*/ 3752850 w 7550944"/>
              <a:gd name="connsiteY4" fmla="*/ 1131094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600325 w 7550944"/>
              <a:gd name="connsiteY3" fmla="*/ 1862138 h 3957638"/>
              <a:gd name="connsiteX4" fmla="*/ 3810000 w 7550944"/>
              <a:gd name="connsiteY4" fmla="*/ 1200150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507457 w 7550944"/>
              <a:gd name="connsiteY3" fmla="*/ 1762125 h 3957638"/>
              <a:gd name="connsiteX4" fmla="*/ 3810000 w 7550944"/>
              <a:gd name="connsiteY4" fmla="*/ 1200150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586038 w 7550944"/>
              <a:gd name="connsiteY3" fmla="*/ 1881187 h 3957638"/>
              <a:gd name="connsiteX4" fmla="*/ 3810000 w 7550944"/>
              <a:gd name="connsiteY4" fmla="*/ 1200150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633538 w 7550944"/>
              <a:gd name="connsiteY2" fmla="*/ 2247901 h 3957638"/>
              <a:gd name="connsiteX3" fmla="*/ 2586038 w 7550944"/>
              <a:gd name="connsiteY3" fmla="*/ 1881187 h 3957638"/>
              <a:gd name="connsiteX4" fmla="*/ 3810000 w 7550944"/>
              <a:gd name="connsiteY4" fmla="*/ 1200150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809750 w 7550944"/>
              <a:gd name="connsiteY2" fmla="*/ 2409826 h 3957638"/>
              <a:gd name="connsiteX3" fmla="*/ 2586038 w 7550944"/>
              <a:gd name="connsiteY3" fmla="*/ 1881187 h 3957638"/>
              <a:gd name="connsiteX4" fmla="*/ 3810000 w 7550944"/>
              <a:gd name="connsiteY4" fmla="*/ 1200150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28662 w 7550944"/>
              <a:gd name="connsiteY1" fmla="*/ 3162300 h 3957638"/>
              <a:gd name="connsiteX2" fmla="*/ 1809750 w 7550944"/>
              <a:gd name="connsiteY2" fmla="*/ 2409826 h 3957638"/>
              <a:gd name="connsiteX3" fmla="*/ 2586038 w 7550944"/>
              <a:gd name="connsiteY3" fmla="*/ 1881187 h 3957638"/>
              <a:gd name="connsiteX4" fmla="*/ 3810000 w 7550944"/>
              <a:gd name="connsiteY4" fmla="*/ 1200150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90575 w 7550944"/>
              <a:gd name="connsiteY1" fmla="*/ 3221831 h 3957638"/>
              <a:gd name="connsiteX2" fmla="*/ 1809750 w 7550944"/>
              <a:gd name="connsiteY2" fmla="*/ 2409826 h 3957638"/>
              <a:gd name="connsiteX3" fmla="*/ 2586038 w 7550944"/>
              <a:gd name="connsiteY3" fmla="*/ 1881187 h 3957638"/>
              <a:gd name="connsiteX4" fmla="*/ 3810000 w 7550944"/>
              <a:gd name="connsiteY4" fmla="*/ 1200150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43801"/>
              <a:gd name="connsiteY0" fmla="*/ 3971925 h 3971925"/>
              <a:gd name="connsiteX1" fmla="*/ 783432 w 7543801"/>
              <a:gd name="connsiteY1" fmla="*/ 3221831 h 3971925"/>
              <a:gd name="connsiteX2" fmla="*/ 1802607 w 7543801"/>
              <a:gd name="connsiteY2" fmla="*/ 2409826 h 3971925"/>
              <a:gd name="connsiteX3" fmla="*/ 2578895 w 7543801"/>
              <a:gd name="connsiteY3" fmla="*/ 1881187 h 3971925"/>
              <a:gd name="connsiteX4" fmla="*/ 3802857 w 7543801"/>
              <a:gd name="connsiteY4" fmla="*/ 1200150 h 3971925"/>
              <a:gd name="connsiteX5" fmla="*/ 5038725 w 7543801"/>
              <a:gd name="connsiteY5" fmla="*/ 669132 h 3971925"/>
              <a:gd name="connsiteX6" fmla="*/ 6386513 w 7543801"/>
              <a:gd name="connsiteY6" fmla="*/ 247651 h 3971925"/>
              <a:gd name="connsiteX7" fmla="*/ 7543801 w 7543801"/>
              <a:gd name="connsiteY7" fmla="*/ 0 h 397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43801" h="3971925">
                <a:moveTo>
                  <a:pt x="0" y="3971925"/>
                </a:moveTo>
                <a:cubicBezTo>
                  <a:pt x="248444" y="3729037"/>
                  <a:pt x="482998" y="3482181"/>
                  <a:pt x="783432" y="3221831"/>
                </a:cubicBezTo>
                <a:cubicBezTo>
                  <a:pt x="1083866" y="2961481"/>
                  <a:pt x="1503363" y="2633267"/>
                  <a:pt x="1802607" y="2409826"/>
                </a:cubicBezTo>
                <a:cubicBezTo>
                  <a:pt x="2101851" y="2186385"/>
                  <a:pt x="2245520" y="2082800"/>
                  <a:pt x="2578895" y="1881187"/>
                </a:cubicBezTo>
                <a:cubicBezTo>
                  <a:pt x="2912270" y="1679574"/>
                  <a:pt x="3392885" y="1402159"/>
                  <a:pt x="3802857" y="1200150"/>
                </a:cubicBezTo>
                <a:cubicBezTo>
                  <a:pt x="4212829" y="998141"/>
                  <a:pt x="4608116" y="827882"/>
                  <a:pt x="5038725" y="669132"/>
                </a:cubicBezTo>
                <a:cubicBezTo>
                  <a:pt x="5469334" y="510382"/>
                  <a:pt x="5969000" y="359173"/>
                  <a:pt x="6386513" y="247651"/>
                </a:cubicBezTo>
                <a:cubicBezTo>
                  <a:pt x="6804026" y="136129"/>
                  <a:pt x="7222828" y="70445"/>
                  <a:pt x="7543801" y="0"/>
                </a:cubicBezTo>
              </a:path>
            </a:pathLst>
          </a:custGeom>
          <a:noFill/>
          <a:ln w="19050" cap="flat" cmpd="sng" algn="ctr">
            <a:solidFill>
              <a:srgbClr val="FFCC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40" name="Freeform 239"/>
          <p:cNvSpPr/>
          <p:nvPr/>
        </p:nvSpPr>
        <p:spPr bwMode="auto">
          <a:xfrm>
            <a:off x="242887" y="3589541"/>
            <a:ext cx="8893969" cy="1451565"/>
          </a:xfrm>
          <a:custGeom>
            <a:avLst/>
            <a:gdLst>
              <a:gd name="connsiteX0" fmla="*/ 0 w 8896350"/>
              <a:gd name="connsiteY0" fmla="*/ 1451745 h 1451745"/>
              <a:gd name="connsiteX1" fmla="*/ 1095375 w 8896350"/>
              <a:gd name="connsiteY1" fmla="*/ 1042170 h 1451745"/>
              <a:gd name="connsiteX2" fmla="*/ 2428875 w 8896350"/>
              <a:gd name="connsiteY2" fmla="*/ 632595 h 1451745"/>
              <a:gd name="connsiteX3" fmla="*/ 3571875 w 8896350"/>
              <a:gd name="connsiteY3" fmla="*/ 384945 h 1451745"/>
              <a:gd name="connsiteX4" fmla="*/ 4686300 w 8896350"/>
              <a:gd name="connsiteY4" fmla="*/ 194445 h 1451745"/>
              <a:gd name="connsiteX5" fmla="*/ 5734050 w 8896350"/>
              <a:gd name="connsiteY5" fmla="*/ 70620 h 1451745"/>
              <a:gd name="connsiteX6" fmla="*/ 6810375 w 8896350"/>
              <a:gd name="connsiteY6" fmla="*/ 3945 h 1451745"/>
              <a:gd name="connsiteX7" fmla="*/ 7972425 w 8896350"/>
              <a:gd name="connsiteY7" fmla="*/ 13470 h 1451745"/>
              <a:gd name="connsiteX8" fmla="*/ 8896350 w 8896350"/>
              <a:gd name="connsiteY8" fmla="*/ 61095 h 1451745"/>
              <a:gd name="connsiteX0" fmla="*/ 0 w 8882063"/>
              <a:gd name="connsiteY0" fmla="*/ 1463651 h 1463651"/>
              <a:gd name="connsiteX1" fmla="*/ 1081088 w 8882063"/>
              <a:gd name="connsiteY1" fmla="*/ 1042170 h 1463651"/>
              <a:gd name="connsiteX2" fmla="*/ 2414588 w 8882063"/>
              <a:gd name="connsiteY2" fmla="*/ 632595 h 1463651"/>
              <a:gd name="connsiteX3" fmla="*/ 3557588 w 8882063"/>
              <a:gd name="connsiteY3" fmla="*/ 384945 h 1463651"/>
              <a:gd name="connsiteX4" fmla="*/ 4672013 w 8882063"/>
              <a:gd name="connsiteY4" fmla="*/ 194445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062038 w 8882063"/>
              <a:gd name="connsiteY1" fmla="*/ 949301 h 1463651"/>
              <a:gd name="connsiteX2" fmla="*/ 2414588 w 8882063"/>
              <a:gd name="connsiteY2" fmla="*/ 632595 h 1463651"/>
              <a:gd name="connsiteX3" fmla="*/ 3557588 w 8882063"/>
              <a:gd name="connsiteY3" fmla="*/ 384945 h 1463651"/>
              <a:gd name="connsiteX4" fmla="*/ 4672013 w 8882063"/>
              <a:gd name="connsiteY4" fmla="*/ 194445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114425 w 8882063"/>
              <a:gd name="connsiteY1" fmla="*/ 1044551 h 1463651"/>
              <a:gd name="connsiteX2" fmla="*/ 2414588 w 8882063"/>
              <a:gd name="connsiteY2" fmla="*/ 632595 h 1463651"/>
              <a:gd name="connsiteX3" fmla="*/ 3557588 w 8882063"/>
              <a:gd name="connsiteY3" fmla="*/ 384945 h 1463651"/>
              <a:gd name="connsiteX4" fmla="*/ 4672013 w 8882063"/>
              <a:gd name="connsiteY4" fmla="*/ 194445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114425 w 8882063"/>
              <a:gd name="connsiteY1" fmla="*/ 1044551 h 1463651"/>
              <a:gd name="connsiteX2" fmla="*/ 2409825 w 8882063"/>
              <a:gd name="connsiteY2" fmla="*/ 601639 h 1463651"/>
              <a:gd name="connsiteX3" fmla="*/ 3557588 w 8882063"/>
              <a:gd name="connsiteY3" fmla="*/ 384945 h 1463651"/>
              <a:gd name="connsiteX4" fmla="*/ 4672013 w 8882063"/>
              <a:gd name="connsiteY4" fmla="*/ 194445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114425 w 8882063"/>
              <a:gd name="connsiteY1" fmla="*/ 1044551 h 1463651"/>
              <a:gd name="connsiteX2" fmla="*/ 2421731 w 8882063"/>
              <a:gd name="connsiteY2" fmla="*/ 651645 h 1463651"/>
              <a:gd name="connsiteX3" fmla="*/ 3557588 w 8882063"/>
              <a:gd name="connsiteY3" fmla="*/ 384945 h 1463651"/>
              <a:gd name="connsiteX4" fmla="*/ 4672013 w 8882063"/>
              <a:gd name="connsiteY4" fmla="*/ 194445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114425 w 8882063"/>
              <a:gd name="connsiteY1" fmla="*/ 1044551 h 1463651"/>
              <a:gd name="connsiteX2" fmla="*/ 2421731 w 8882063"/>
              <a:gd name="connsiteY2" fmla="*/ 651645 h 1463651"/>
              <a:gd name="connsiteX3" fmla="*/ 3552826 w 8882063"/>
              <a:gd name="connsiteY3" fmla="*/ 342082 h 1463651"/>
              <a:gd name="connsiteX4" fmla="*/ 4672013 w 8882063"/>
              <a:gd name="connsiteY4" fmla="*/ 194445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114425 w 8882063"/>
              <a:gd name="connsiteY1" fmla="*/ 1044551 h 1463651"/>
              <a:gd name="connsiteX2" fmla="*/ 2421731 w 8882063"/>
              <a:gd name="connsiteY2" fmla="*/ 651645 h 1463651"/>
              <a:gd name="connsiteX3" fmla="*/ 3552826 w 8882063"/>
              <a:gd name="connsiteY3" fmla="*/ 392089 h 1463651"/>
              <a:gd name="connsiteX4" fmla="*/ 4672013 w 8882063"/>
              <a:gd name="connsiteY4" fmla="*/ 194445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114425 w 8882063"/>
              <a:gd name="connsiteY1" fmla="*/ 1044551 h 1463651"/>
              <a:gd name="connsiteX2" fmla="*/ 2421731 w 8882063"/>
              <a:gd name="connsiteY2" fmla="*/ 651645 h 1463651"/>
              <a:gd name="connsiteX3" fmla="*/ 3552826 w 8882063"/>
              <a:gd name="connsiteY3" fmla="*/ 392089 h 1463651"/>
              <a:gd name="connsiteX4" fmla="*/ 4667250 w 8882063"/>
              <a:gd name="connsiteY4" fmla="*/ 130151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114425 w 8882063"/>
              <a:gd name="connsiteY1" fmla="*/ 1044551 h 1463651"/>
              <a:gd name="connsiteX2" fmla="*/ 2421731 w 8882063"/>
              <a:gd name="connsiteY2" fmla="*/ 651645 h 1463651"/>
              <a:gd name="connsiteX3" fmla="*/ 3552826 w 8882063"/>
              <a:gd name="connsiteY3" fmla="*/ 392089 h 1463651"/>
              <a:gd name="connsiteX4" fmla="*/ 4662488 w 8882063"/>
              <a:gd name="connsiteY4" fmla="*/ 201588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59706 h 1459706"/>
              <a:gd name="connsiteX1" fmla="*/ 1114425 w 8882063"/>
              <a:gd name="connsiteY1" fmla="*/ 1040606 h 1459706"/>
              <a:gd name="connsiteX2" fmla="*/ 2421731 w 8882063"/>
              <a:gd name="connsiteY2" fmla="*/ 647700 h 1459706"/>
              <a:gd name="connsiteX3" fmla="*/ 3552826 w 8882063"/>
              <a:gd name="connsiteY3" fmla="*/ 388144 h 1459706"/>
              <a:gd name="connsiteX4" fmla="*/ 4662488 w 8882063"/>
              <a:gd name="connsiteY4" fmla="*/ 197643 h 1459706"/>
              <a:gd name="connsiteX5" fmla="*/ 5719763 w 8882063"/>
              <a:gd name="connsiteY5" fmla="*/ 28575 h 1459706"/>
              <a:gd name="connsiteX6" fmla="*/ 6796088 w 8882063"/>
              <a:gd name="connsiteY6" fmla="*/ 0 h 1459706"/>
              <a:gd name="connsiteX7" fmla="*/ 7958138 w 8882063"/>
              <a:gd name="connsiteY7" fmla="*/ 9525 h 1459706"/>
              <a:gd name="connsiteX8" fmla="*/ 8882063 w 8882063"/>
              <a:gd name="connsiteY8" fmla="*/ 57150 h 1459706"/>
              <a:gd name="connsiteX0" fmla="*/ 0 w 8882063"/>
              <a:gd name="connsiteY0" fmla="*/ 1463526 h 1463526"/>
              <a:gd name="connsiteX1" fmla="*/ 1114425 w 8882063"/>
              <a:gd name="connsiteY1" fmla="*/ 1044426 h 1463526"/>
              <a:gd name="connsiteX2" fmla="*/ 2421731 w 8882063"/>
              <a:gd name="connsiteY2" fmla="*/ 651520 h 1463526"/>
              <a:gd name="connsiteX3" fmla="*/ 3552826 w 8882063"/>
              <a:gd name="connsiteY3" fmla="*/ 391964 h 1463526"/>
              <a:gd name="connsiteX4" fmla="*/ 4662488 w 8882063"/>
              <a:gd name="connsiteY4" fmla="*/ 201463 h 1463526"/>
              <a:gd name="connsiteX5" fmla="*/ 5726906 w 8882063"/>
              <a:gd name="connsiteY5" fmla="*/ 82401 h 1463526"/>
              <a:gd name="connsiteX6" fmla="*/ 6796088 w 8882063"/>
              <a:gd name="connsiteY6" fmla="*/ 3820 h 1463526"/>
              <a:gd name="connsiteX7" fmla="*/ 7958138 w 8882063"/>
              <a:gd name="connsiteY7" fmla="*/ 13345 h 1463526"/>
              <a:gd name="connsiteX8" fmla="*/ 8882063 w 8882063"/>
              <a:gd name="connsiteY8" fmla="*/ 60970 h 1463526"/>
              <a:gd name="connsiteX0" fmla="*/ 0 w 8882063"/>
              <a:gd name="connsiteY0" fmla="*/ 1462534 h 1462534"/>
              <a:gd name="connsiteX1" fmla="*/ 1114425 w 8882063"/>
              <a:gd name="connsiteY1" fmla="*/ 1043434 h 1462534"/>
              <a:gd name="connsiteX2" fmla="*/ 2421731 w 8882063"/>
              <a:gd name="connsiteY2" fmla="*/ 650528 h 1462534"/>
              <a:gd name="connsiteX3" fmla="*/ 3552826 w 8882063"/>
              <a:gd name="connsiteY3" fmla="*/ 390972 h 1462534"/>
              <a:gd name="connsiteX4" fmla="*/ 4662488 w 8882063"/>
              <a:gd name="connsiteY4" fmla="*/ 200471 h 1462534"/>
              <a:gd name="connsiteX5" fmla="*/ 5726906 w 8882063"/>
              <a:gd name="connsiteY5" fmla="*/ 81409 h 1462534"/>
              <a:gd name="connsiteX6" fmla="*/ 6807994 w 8882063"/>
              <a:gd name="connsiteY6" fmla="*/ 300484 h 1462534"/>
              <a:gd name="connsiteX7" fmla="*/ 7958138 w 8882063"/>
              <a:gd name="connsiteY7" fmla="*/ 12353 h 1462534"/>
              <a:gd name="connsiteX8" fmla="*/ 8882063 w 8882063"/>
              <a:gd name="connsiteY8" fmla="*/ 59978 h 1462534"/>
              <a:gd name="connsiteX0" fmla="*/ 0 w 8882063"/>
              <a:gd name="connsiteY0" fmla="*/ 1454930 h 1454930"/>
              <a:gd name="connsiteX1" fmla="*/ 1114425 w 8882063"/>
              <a:gd name="connsiteY1" fmla="*/ 1035830 h 1454930"/>
              <a:gd name="connsiteX2" fmla="*/ 2421731 w 8882063"/>
              <a:gd name="connsiteY2" fmla="*/ 642924 h 1454930"/>
              <a:gd name="connsiteX3" fmla="*/ 3552826 w 8882063"/>
              <a:gd name="connsiteY3" fmla="*/ 383368 h 1454930"/>
              <a:gd name="connsiteX4" fmla="*/ 4662488 w 8882063"/>
              <a:gd name="connsiteY4" fmla="*/ 192867 h 1454930"/>
              <a:gd name="connsiteX5" fmla="*/ 5726906 w 8882063"/>
              <a:gd name="connsiteY5" fmla="*/ 73805 h 1454930"/>
              <a:gd name="connsiteX6" fmla="*/ 6829425 w 8882063"/>
              <a:gd name="connsiteY6" fmla="*/ 9511 h 1454930"/>
              <a:gd name="connsiteX7" fmla="*/ 7958138 w 8882063"/>
              <a:gd name="connsiteY7" fmla="*/ 4749 h 1454930"/>
              <a:gd name="connsiteX8" fmla="*/ 8882063 w 8882063"/>
              <a:gd name="connsiteY8" fmla="*/ 52374 h 1454930"/>
              <a:gd name="connsiteX0" fmla="*/ 0 w 8882063"/>
              <a:gd name="connsiteY0" fmla="*/ 1477751 h 1477751"/>
              <a:gd name="connsiteX1" fmla="*/ 1114425 w 8882063"/>
              <a:gd name="connsiteY1" fmla="*/ 1058651 h 1477751"/>
              <a:gd name="connsiteX2" fmla="*/ 2421731 w 8882063"/>
              <a:gd name="connsiteY2" fmla="*/ 665745 h 1477751"/>
              <a:gd name="connsiteX3" fmla="*/ 3552826 w 8882063"/>
              <a:gd name="connsiteY3" fmla="*/ 406189 h 1477751"/>
              <a:gd name="connsiteX4" fmla="*/ 4662488 w 8882063"/>
              <a:gd name="connsiteY4" fmla="*/ 215688 h 1477751"/>
              <a:gd name="connsiteX5" fmla="*/ 5726906 w 8882063"/>
              <a:gd name="connsiteY5" fmla="*/ 96626 h 1477751"/>
              <a:gd name="connsiteX6" fmla="*/ 6829425 w 8882063"/>
              <a:gd name="connsiteY6" fmla="*/ 32332 h 1477751"/>
              <a:gd name="connsiteX7" fmla="*/ 7958138 w 8882063"/>
              <a:gd name="connsiteY7" fmla="*/ 1376 h 1477751"/>
              <a:gd name="connsiteX8" fmla="*/ 8882063 w 8882063"/>
              <a:gd name="connsiteY8" fmla="*/ 75195 h 1477751"/>
              <a:gd name="connsiteX0" fmla="*/ 0 w 8882063"/>
              <a:gd name="connsiteY0" fmla="*/ 1451097 h 1451097"/>
              <a:gd name="connsiteX1" fmla="*/ 1114425 w 8882063"/>
              <a:gd name="connsiteY1" fmla="*/ 1031997 h 1451097"/>
              <a:gd name="connsiteX2" fmla="*/ 2421731 w 8882063"/>
              <a:gd name="connsiteY2" fmla="*/ 639091 h 1451097"/>
              <a:gd name="connsiteX3" fmla="*/ 3552826 w 8882063"/>
              <a:gd name="connsiteY3" fmla="*/ 379535 h 1451097"/>
              <a:gd name="connsiteX4" fmla="*/ 4662488 w 8882063"/>
              <a:gd name="connsiteY4" fmla="*/ 189034 h 1451097"/>
              <a:gd name="connsiteX5" fmla="*/ 5726906 w 8882063"/>
              <a:gd name="connsiteY5" fmla="*/ 69972 h 1451097"/>
              <a:gd name="connsiteX6" fmla="*/ 6829425 w 8882063"/>
              <a:gd name="connsiteY6" fmla="*/ 5678 h 1451097"/>
              <a:gd name="connsiteX7" fmla="*/ 7958138 w 8882063"/>
              <a:gd name="connsiteY7" fmla="*/ 8060 h 1451097"/>
              <a:gd name="connsiteX8" fmla="*/ 8882063 w 8882063"/>
              <a:gd name="connsiteY8" fmla="*/ 48541 h 1451097"/>
              <a:gd name="connsiteX0" fmla="*/ 0 w 8893969"/>
              <a:gd name="connsiteY0" fmla="*/ 1451565 h 1451565"/>
              <a:gd name="connsiteX1" fmla="*/ 1114425 w 8893969"/>
              <a:gd name="connsiteY1" fmla="*/ 1032465 h 1451565"/>
              <a:gd name="connsiteX2" fmla="*/ 2421731 w 8893969"/>
              <a:gd name="connsiteY2" fmla="*/ 639559 h 1451565"/>
              <a:gd name="connsiteX3" fmla="*/ 3552826 w 8893969"/>
              <a:gd name="connsiteY3" fmla="*/ 380003 h 1451565"/>
              <a:gd name="connsiteX4" fmla="*/ 4662488 w 8893969"/>
              <a:gd name="connsiteY4" fmla="*/ 189502 h 1451565"/>
              <a:gd name="connsiteX5" fmla="*/ 5726906 w 8893969"/>
              <a:gd name="connsiteY5" fmla="*/ 70440 h 1451565"/>
              <a:gd name="connsiteX6" fmla="*/ 6829425 w 8893969"/>
              <a:gd name="connsiteY6" fmla="*/ 6146 h 1451565"/>
              <a:gd name="connsiteX7" fmla="*/ 7958138 w 8893969"/>
              <a:gd name="connsiteY7" fmla="*/ 8528 h 1451565"/>
              <a:gd name="connsiteX8" fmla="*/ 8893969 w 8893969"/>
              <a:gd name="connsiteY8" fmla="*/ 58534 h 1451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3969" h="1451565">
                <a:moveTo>
                  <a:pt x="0" y="1451565"/>
                </a:moveTo>
                <a:cubicBezTo>
                  <a:pt x="345281" y="1315040"/>
                  <a:pt x="710803" y="1167799"/>
                  <a:pt x="1114425" y="1032465"/>
                </a:cubicBezTo>
                <a:cubicBezTo>
                  <a:pt x="1518047" y="897131"/>
                  <a:pt x="2015331" y="748303"/>
                  <a:pt x="2421731" y="639559"/>
                </a:cubicBezTo>
                <a:cubicBezTo>
                  <a:pt x="2828131" y="530815"/>
                  <a:pt x="3179367" y="455012"/>
                  <a:pt x="3552826" y="380003"/>
                </a:cubicBezTo>
                <a:cubicBezTo>
                  <a:pt x="3926285" y="304994"/>
                  <a:pt x="4300141" y="241096"/>
                  <a:pt x="4662488" y="189502"/>
                </a:cubicBezTo>
                <a:cubicBezTo>
                  <a:pt x="5024835" y="137908"/>
                  <a:pt x="5365750" y="100999"/>
                  <a:pt x="5726906" y="70440"/>
                </a:cubicBezTo>
                <a:cubicBezTo>
                  <a:pt x="6088062" y="39881"/>
                  <a:pt x="6457553" y="16465"/>
                  <a:pt x="6829425" y="6146"/>
                </a:cubicBezTo>
                <a:cubicBezTo>
                  <a:pt x="7201297" y="-4173"/>
                  <a:pt x="7614047" y="-203"/>
                  <a:pt x="7958138" y="8528"/>
                </a:cubicBezTo>
                <a:cubicBezTo>
                  <a:pt x="8302229" y="17259"/>
                  <a:pt x="8605837" y="39484"/>
                  <a:pt x="8893969" y="58534"/>
                </a:cubicBezTo>
              </a:path>
            </a:pathLst>
          </a:custGeom>
          <a:noFill/>
          <a:ln w="19050" cap="flat" cmpd="sng" algn="ctr">
            <a:solidFill>
              <a:srgbClr val="B3FFB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B3FFB3"/>
              </a:solidFill>
              <a:effectLst/>
              <a:latin typeface="Times New Roman" pitchFamily="18" charset="0"/>
            </a:endParaRPr>
          </a:p>
        </p:txBody>
      </p:sp>
      <p:cxnSp>
        <p:nvCxnSpPr>
          <p:cNvPr id="241" name="Straight Connector 240"/>
          <p:cNvCxnSpPr/>
          <p:nvPr/>
        </p:nvCxnSpPr>
        <p:spPr>
          <a:xfrm flipV="1">
            <a:off x="1806222" y="5238045"/>
            <a:ext cx="338667" cy="349955"/>
          </a:xfrm>
          <a:prstGeom prst="line">
            <a:avLst/>
          </a:prstGeom>
          <a:ln>
            <a:solidFill>
              <a:srgbClr val="FFCC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242" name="TextBox 241"/>
          <p:cNvSpPr txBox="1"/>
          <p:nvPr/>
        </p:nvSpPr>
        <p:spPr>
          <a:xfrm>
            <a:off x="2066598" y="5256656"/>
            <a:ext cx="974050" cy="461665"/>
          </a:xfrm>
          <a:prstGeom prst="rect">
            <a:avLst/>
          </a:prstGeom>
          <a:noFill/>
        </p:spPr>
        <p:txBody>
          <a:bodyPr wrap="square" rtlCol="0">
            <a:spAutoFit/>
          </a:bodyPr>
          <a:lstStyle/>
          <a:p>
            <a:pPr algn="ctr"/>
            <a:r>
              <a:rPr lang="en-US" sz="1200" cap="small" dirty="0" smtClean="0">
                <a:solidFill>
                  <a:srgbClr val="FFCC00"/>
                </a:solidFill>
                <a:latin typeface="+mn-lt"/>
              </a:rPr>
              <a:t>Sun moves  ~1°/day</a:t>
            </a:r>
            <a:endParaRPr lang="en-US" sz="1200" cap="small" dirty="0">
              <a:solidFill>
                <a:srgbClr val="FFCC00"/>
              </a:solidFill>
              <a:latin typeface="+mn-lt"/>
            </a:endParaRPr>
          </a:p>
        </p:txBody>
      </p:sp>
      <p:sp>
        <p:nvSpPr>
          <p:cNvPr id="218" name="4-Point Star 217"/>
          <p:cNvSpPr/>
          <p:nvPr/>
        </p:nvSpPr>
        <p:spPr>
          <a:xfrm>
            <a:off x="7824446" y="1766342"/>
            <a:ext cx="274320" cy="274320"/>
          </a:xfrm>
          <a:prstGeom prst="star4">
            <a:avLst/>
          </a:pr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4-Point Star 213"/>
          <p:cNvSpPr/>
          <p:nvPr/>
        </p:nvSpPr>
        <p:spPr>
          <a:xfrm>
            <a:off x="3275012" y="3905250"/>
            <a:ext cx="274320" cy="274320"/>
          </a:xfrm>
          <a:prstGeom prst="star4">
            <a:avLst/>
          </a:prstGeom>
          <a:noFill/>
          <a:ln w="1905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TextBox 243"/>
          <p:cNvSpPr txBox="1"/>
          <p:nvPr/>
        </p:nvSpPr>
        <p:spPr>
          <a:xfrm>
            <a:off x="7276552" y="4359957"/>
            <a:ext cx="910163" cy="276999"/>
          </a:xfrm>
          <a:prstGeom prst="rect">
            <a:avLst/>
          </a:prstGeom>
          <a:noFill/>
        </p:spPr>
        <p:txBody>
          <a:bodyPr wrap="square" rtlCol="0">
            <a:spAutoFit/>
          </a:bodyPr>
          <a:lstStyle/>
          <a:p>
            <a:pPr algn="l"/>
            <a:r>
              <a:rPr lang="en-US" sz="1200" dirty="0" smtClean="0">
                <a:solidFill>
                  <a:srgbClr val="FFFFFF"/>
                </a:solidFill>
                <a:latin typeface="+mn-lt"/>
              </a:rPr>
              <a:t>Sirius</a:t>
            </a:r>
            <a:endParaRPr lang="en-US" sz="1200" dirty="0">
              <a:solidFill>
                <a:srgbClr val="FFFFFF"/>
              </a:solidFill>
              <a:latin typeface="+mn-lt"/>
            </a:endParaRPr>
          </a:p>
        </p:txBody>
      </p:sp>
      <p:sp>
        <p:nvSpPr>
          <p:cNvPr id="245" name="TextBox 244"/>
          <p:cNvSpPr txBox="1"/>
          <p:nvPr/>
        </p:nvSpPr>
        <p:spPr>
          <a:xfrm>
            <a:off x="7200900" y="2940732"/>
            <a:ext cx="966765" cy="276999"/>
          </a:xfrm>
          <a:prstGeom prst="rect">
            <a:avLst/>
          </a:prstGeom>
          <a:noFill/>
        </p:spPr>
        <p:txBody>
          <a:bodyPr wrap="square" rtlCol="0">
            <a:spAutoFit/>
          </a:bodyPr>
          <a:lstStyle/>
          <a:p>
            <a:pPr algn="r"/>
            <a:r>
              <a:rPr lang="en-US" sz="1200" dirty="0" smtClean="0">
                <a:solidFill>
                  <a:srgbClr val="FFFFFF"/>
                </a:solidFill>
                <a:latin typeface="+mn-lt"/>
              </a:rPr>
              <a:t>Betelgeuse</a:t>
            </a:r>
            <a:endParaRPr lang="en-US" sz="1200" dirty="0">
              <a:solidFill>
                <a:srgbClr val="FFFFFF"/>
              </a:solidFill>
              <a:latin typeface="+mn-lt"/>
            </a:endParaRPr>
          </a:p>
        </p:txBody>
      </p:sp>
      <p:sp>
        <p:nvSpPr>
          <p:cNvPr id="246" name="TextBox 245"/>
          <p:cNvSpPr txBox="1"/>
          <p:nvPr/>
        </p:nvSpPr>
        <p:spPr>
          <a:xfrm>
            <a:off x="5572125" y="1873932"/>
            <a:ext cx="700065" cy="276999"/>
          </a:xfrm>
          <a:prstGeom prst="rect">
            <a:avLst/>
          </a:prstGeom>
          <a:noFill/>
        </p:spPr>
        <p:txBody>
          <a:bodyPr wrap="square" rtlCol="0">
            <a:spAutoFit/>
          </a:bodyPr>
          <a:lstStyle/>
          <a:p>
            <a:pPr algn="r"/>
            <a:r>
              <a:rPr lang="en-US" sz="1200" dirty="0" smtClean="0">
                <a:solidFill>
                  <a:srgbClr val="FFFFFF"/>
                </a:solidFill>
                <a:latin typeface="+mn-lt"/>
              </a:rPr>
              <a:t>Pollux</a:t>
            </a:r>
            <a:endParaRPr lang="en-US" sz="1200" dirty="0">
              <a:solidFill>
                <a:srgbClr val="FFFFFF"/>
              </a:solidFill>
              <a:latin typeface="+mn-lt"/>
            </a:endParaRPr>
          </a:p>
        </p:txBody>
      </p:sp>
      <p:sp>
        <p:nvSpPr>
          <p:cNvPr id="247" name="TextBox 246"/>
          <p:cNvSpPr txBox="1"/>
          <p:nvPr/>
        </p:nvSpPr>
        <p:spPr>
          <a:xfrm>
            <a:off x="5667375" y="1597707"/>
            <a:ext cx="700065" cy="276999"/>
          </a:xfrm>
          <a:prstGeom prst="rect">
            <a:avLst/>
          </a:prstGeom>
          <a:noFill/>
        </p:spPr>
        <p:txBody>
          <a:bodyPr wrap="square" rtlCol="0">
            <a:spAutoFit/>
          </a:bodyPr>
          <a:lstStyle/>
          <a:p>
            <a:pPr algn="r"/>
            <a:r>
              <a:rPr lang="en-US" sz="1200" dirty="0" smtClean="0">
                <a:solidFill>
                  <a:srgbClr val="FFFFFF"/>
                </a:solidFill>
                <a:latin typeface="+mn-lt"/>
              </a:rPr>
              <a:t>Castor</a:t>
            </a:r>
            <a:endParaRPr lang="en-US" sz="1200" dirty="0">
              <a:solidFill>
                <a:srgbClr val="FFFFFF"/>
              </a:solidFill>
              <a:latin typeface="+mn-lt"/>
            </a:endParaRPr>
          </a:p>
        </p:txBody>
      </p:sp>
      <p:cxnSp>
        <p:nvCxnSpPr>
          <p:cNvPr id="250" name="Straight Connector 249"/>
          <p:cNvCxnSpPr/>
          <p:nvPr/>
        </p:nvCxnSpPr>
        <p:spPr bwMode="auto">
          <a:xfrm flipH="1">
            <a:off x="6605847" y="3181004"/>
            <a:ext cx="83129" cy="9975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54" name="Freeform 253"/>
          <p:cNvSpPr/>
          <p:nvPr/>
        </p:nvSpPr>
        <p:spPr bwMode="auto">
          <a:xfrm>
            <a:off x="2166939" y="4632533"/>
            <a:ext cx="342900" cy="51375"/>
          </a:xfrm>
          <a:custGeom>
            <a:avLst/>
            <a:gdLst>
              <a:gd name="connsiteX0" fmla="*/ 0 w 359568"/>
              <a:gd name="connsiteY0" fmla="*/ 2978 h 34082"/>
              <a:gd name="connsiteX1" fmla="*/ 150018 w 359568"/>
              <a:gd name="connsiteY1" fmla="*/ 2978 h 34082"/>
              <a:gd name="connsiteX2" fmla="*/ 90487 w 359568"/>
              <a:gd name="connsiteY2" fmla="*/ 33935 h 34082"/>
              <a:gd name="connsiteX3" fmla="*/ 359568 w 359568"/>
              <a:gd name="connsiteY3" fmla="*/ 12503 h 34082"/>
              <a:gd name="connsiteX0" fmla="*/ 0 w 361950"/>
              <a:gd name="connsiteY0" fmla="*/ 2978 h 36455"/>
              <a:gd name="connsiteX1" fmla="*/ 150018 w 361950"/>
              <a:gd name="connsiteY1" fmla="*/ 2978 h 36455"/>
              <a:gd name="connsiteX2" fmla="*/ 90487 w 361950"/>
              <a:gd name="connsiteY2" fmla="*/ 33935 h 36455"/>
              <a:gd name="connsiteX3" fmla="*/ 361950 w 361950"/>
              <a:gd name="connsiteY3" fmla="*/ 26791 h 36455"/>
              <a:gd name="connsiteX0" fmla="*/ 0 w 359568"/>
              <a:gd name="connsiteY0" fmla="*/ 2978 h 34374"/>
              <a:gd name="connsiteX1" fmla="*/ 150018 w 359568"/>
              <a:gd name="connsiteY1" fmla="*/ 2978 h 34374"/>
              <a:gd name="connsiteX2" fmla="*/ 90487 w 359568"/>
              <a:gd name="connsiteY2" fmla="*/ 33935 h 34374"/>
              <a:gd name="connsiteX3" fmla="*/ 359568 w 359568"/>
              <a:gd name="connsiteY3" fmla="*/ 17266 h 34374"/>
              <a:gd name="connsiteX0" fmla="*/ 0 w 359568"/>
              <a:gd name="connsiteY0" fmla="*/ 79 h 64961"/>
              <a:gd name="connsiteX1" fmla="*/ 178593 w 359568"/>
              <a:gd name="connsiteY1" fmla="*/ 64372 h 64961"/>
              <a:gd name="connsiteX2" fmla="*/ 90487 w 359568"/>
              <a:gd name="connsiteY2" fmla="*/ 31036 h 64961"/>
              <a:gd name="connsiteX3" fmla="*/ 359568 w 359568"/>
              <a:gd name="connsiteY3" fmla="*/ 14367 h 64961"/>
              <a:gd name="connsiteX0" fmla="*/ 0 w 345281"/>
              <a:gd name="connsiteY0" fmla="*/ 42862 h 50850"/>
              <a:gd name="connsiteX1" fmla="*/ 164306 w 345281"/>
              <a:gd name="connsiteY1" fmla="*/ 50005 h 50850"/>
              <a:gd name="connsiteX2" fmla="*/ 76200 w 345281"/>
              <a:gd name="connsiteY2" fmla="*/ 16669 h 50850"/>
              <a:gd name="connsiteX3" fmla="*/ 345281 w 345281"/>
              <a:gd name="connsiteY3" fmla="*/ 0 h 50850"/>
              <a:gd name="connsiteX0" fmla="*/ 0 w 345281"/>
              <a:gd name="connsiteY0" fmla="*/ 58476 h 68286"/>
              <a:gd name="connsiteX1" fmla="*/ 164306 w 345281"/>
              <a:gd name="connsiteY1" fmla="*/ 65619 h 68286"/>
              <a:gd name="connsiteX2" fmla="*/ 80962 w 345281"/>
              <a:gd name="connsiteY2" fmla="*/ 1326 h 68286"/>
              <a:gd name="connsiteX3" fmla="*/ 345281 w 345281"/>
              <a:gd name="connsiteY3" fmla="*/ 15614 h 68286"/>
              <a:gd name="connsiteX0" fmla="*/ 0 w 354806"/>
              <a:gd name="connsiteY0" fmla="*/ 58673 h 68483"/>
              <a:gd name="connsiteX1" fmla="*/ 164306 w 354806"/>
              <a:gd name="connsiteY1" fmla="*/ 65816 h 68483"/>
              <a:gd name="connsiteX2" fmla="*/ 80962 w 354806"/>
              <a:gd name="connsiteY2" fmla="*/ 1523 h 68483"/>
              <a:gd name="connsiteX3" fmla="*/ 354806 w 354806"/>
              <a:gd name="connsiteY3" fmla="*/ 13430 h 68483"/>
              <a:gd name="connsiteX0" fmla="*/ 0 w 354806"/>
              <a:gd name="connsiteY0" fmla="*/ 57956 h 57956"/>
              <a:gd name="connsiteX1" fmla="*/ 169069 w 354806"/>
              <a:gd name="connsiteY1" fmla="*/ 48430 h 57956"/>
              <a:gd name="connsiteX2" fmla="*/ 80962 w 354806"/>
              <a:gd name="connsiteY2" fmla="*/ 806 h 57956"/>
              <a:gd name="connsiteX3" fmla="*/ 354806 w 354806"/>
              <a:gd name="connsiteY3" fmla="*/ 12713 h 57956"/>
              <a:gd name="connsiteX0" fmla="*/ 0 w 354806"/>
              <a:gd name="connsiteY0" fmla="*/ 57956 h 57956"/>
              <a:gd name="connsiteX1" fmla="*/ 169069 w 354806"/>
              <a:gd name="connsiteY1" fmla="*/ 48430 h 57956"/>
              <a:gd name="connsiteX2" fmla="*/ 80962 w 354806"/>
              <a:gd name="connsiteY2" fmla="*/ 806 h 57956"/>
              <a:gd name="connsiteX3" fmla="*/ 354806 w 354806"/>
              <a:gd name="connsiteY3" fmla="*/ 12713 h 57956"/>
              <a:gd name="connsiteX0" fmla="*/ 0 w 352425"/>
              <a:gd name="connsiteY0" fmla="*/ 58533 h 58533"/>
              <a:gd name="connsiteX1" fmla="*/ 169069 w 352425"/>
              <a:gd name="connsiteY1" fmla="*/ 49007 h 58533"/>
              <a:gd name="connsiteX2" fmla="*/ 80962 w 352425"/>
              <a:gd name="connsiteY2" fmla="*/ 1383 h 58533"/>
              <a:gd name="connsiteX3" fmla="*/ 352425 w 352425"/>
              <a:gd name="connsiteY3" fmla="*/ 6146 h 58533"/>
              <a:gd name="connsiteX0" fmla="*/ 0 w 352425"/>
              <a:gd name="connsiteY0" fmla="*/ 59823 h 59823"/>
              <a:gd name="connsiteX1" fmla="*/ 169069 w 352425"/>
              <a:gd name="connsiteY1" fmla="*/ 50297 h 59823"/>
              <a:gd name="connsiteX2" fmla="*/ 80962 w 352425"/>
              <a:gd name="connsiteY2" fmla="*/ 2673 h 59823"/>
              <a:gd name="connsiteX3" fmla="*/ 352425 w 352425"/>
              <a:gd name="connsiteY3" fmla="*/ 7436 h 59823"/>
              <a:gd name="connsiteX0" fmla="*/ 0 w 352425"/>
              <a:gd name="connsiteY0" fmla="*/ 58529 h 58529"/>
              <a:gd name="connsiteX1" fmla="*/ 169069 w 352425"/>
              <a:gd name="connsiteY1" fmla="*/ 49003 h 58529"/>
              <a:gd name="connsiteX2" fmla="*/ 80962 w 352425"/>
              <a:gd name="connsiteY2" fmla="*/ 1379 h 58529"/>
              <a:gd name="connsiteX3" fmla="*/ 352425 w 352425"/>
              <a:gd name="connsiteY3" fmla="*/ 13286 h 58529"/>
              <a:gd name="connsiteX0" fmla="*/ 0 w 342900"/>
              <a:gd name="connsiteY0" fmla="*/ 41861 h 50639"/>
              <a:gd name="connsiteX1" fmla="*/ 159544 w 342900"/>
              <a:gd name="connsiteY1" fmla="*/ 49003 h 50639"/>
              <a:gd name="connsiteX2" fmla="*/ 71437 w 342900"/>
              <a:gd name="connsiteY2" fmla="*/ 1379 h 50639"/>
              <a:gd name="connsiteX3" fmla="*/ 342900 w 342900"/>
              <a:gd name="connsiteY3" fmla="*/ 13286 h 50639"/>
              <a:gd name="connsiteX0" fmla="*/ 0 w 342900"/>
              <a:gd name="connsiteY0" fmla="*/ 41861 h 51375"/>
              <a:gd name="connsiteX1" fmla="*/ 159544 w 342900"/>
              <a:gd name="connsiteY1" fmla="*/ 49003 h 51375"/>
              <a:gd name="connsiteX2" fmla="*/ 71437 w 342900"/>
              <a:gd name="connsiteY2" fmla="*/ 1379 h 51375"/>
              <a:gd name="connsiteX3" fmla="*/ 342900 w 342900"/>
              <a:gd name="connsiteY3" fmla="*/ 13286 h 51375"/>
            </a:gdLst>
            <a:ahLst/>
            <a:cxnLst>
              <a:cxn ang="0">
                <a:pos x="connsiteX0" y="connsiteY0"/>
              </a:cxn>
              <a:cxn ang="0">
                <a:pos x="connsiteX1" y="connsiteY1"/>
              </a:cxn>
              <a:cxn ang="0">
                <a:pos x="connsiteX2" y="connsiteY2"/>
              </a:cxn>
              <a:cxn ang="0">
                <a:pos x="connsiteX3" y="connsiteY3"/>
              </a:cxn>
            </a:cxnLst>
            <a:rect l="l" t="t" r="r" b="b"/>
            <a:pathLst>
              <a:path w="342900" h="51375">
                <a:moveTo>
                  <a:pt x="0" y="41861"/>
                </a:moveTo>
                <a:cubicBezTo>
                  <a:pt x="67468" y="46424"/>
                  <a:pt x="147638" y="55750"/>
                  <a:pt x="159544" y="49003"/>
                </a:cubicBezTo>
                <a:cubicBezTo>
                  <a:pt x="171450" y="42256"/>
                  <a:pt x="40878" y="7332"/>
                  <a:pt x="71437" y="1379"/>
                </a:cubicBezTo>
                <a:cubicBezTo>
                  <a:pt x="101996" y="-4574"/>
                  <a:pt x="213916" y="10508"/>
                  <a:pt x="342900" y="13286"/>
                </a:cubicBezTo>
              </a:path>
            </a:pathLst>
          </a:custGeom>
          <a:noFill/>
          <a:ln w="9525" cap="flat" cmpd="sng" algn="ctr">
            <a:solidFill>
              <a:srgbClr val="FFFF66"/>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58" name="Freeform 257"/>
          <p:cNvSpPr/>
          <p:nvPr/>
        </p:nvSpPr>
        <p:spPr bwMode="auto">
          <a:xfrm>
            <a:off x="2720622" y="2195577"/>
            <a:ext cx="794770" cy="412156"/>
          </a:xfrm>
          <a:custGeom>
            <a:avLst/>
            <a:gdLst>
              <a:gd name="connsiteX0" fmla="*/ 812800 w 812800"/>
              <a:gd name="connsiteY0" fmla="*/ 0 h 383822"/>
              <a:gd name="connsiteX1" fmla="*/ 428978 w 812800"/>
              <a:gd name="connsiteY1" fmla="*/ 124178 h 383822"/>
              <a:gd name="connsiteX2" fmla="*/ 587022 w 812800"/>
              <a:gd name="connsiteY2" fmla="*/ 124178 h 383822"/>
              <a:gd name="connsiteX3" fmla="*/ 0 w 812800"/>
              <a:gd name="connsiteY3" fmla="*/ 383822 h 383822"/>
              <a:gd name="connsiteX0" fmla="*/ 846285 w 846285"/>
              <a:gd name="connsiteY0" fmla="*/ 0 h 425035"/>
              <a:gd name="connsiteX1" fmla="*/ 428978 w 846285"/>
              <a:gd name="connsiteY1" fmla="*/ 165391 h 425035"/>
              <a:gd name="connsiteX2" fmla="*/ 587022 w 846285"/>
              <a:gd name="connsiteY2" fmla="*/ 165391 h 425035"/>
              <a:gd name="connsiteX3" fmla="*/ 0 w 846285"/>
              <a:gd name="connsiteY3" fmla="*/ 425035 h 425035"/>
              <a:gd name="connsiteX0" fmla="*/ 846285 w 846285"/>
              <a:gd name="connsiteY0" fmla="*/ 0 h 425035"/>
              <a:gd name="connsiteX1" fmla="*/ 521706 w 846285"/>
              <a:gd name="connsiteY1" fmla="*/ 299331 h 425035"/>
              <a:gd name="connsiteX2" fmla="*/ 587022 w 846285"/>
              <a:gd name="connsiteY2" fmla="*/ 165391 h 425035"/>
              <a:gd name="connsiteX3" fmla="*/ 0 w 846285"/>
              <a:gd name="connsiteY3" fmla="*/ 425035 h 425035"/>
              <a:gd name="connsiteX0" fmla="*/ 846285 w 846285"/>
              <a:gd name="connsiteY0" fmla="*/ 0 h 425035"/>
              <a:gd name="connsiteX1" fmla="*/ 521706 w 846285"/>
              <a:gd name="connsiteY1" fmla="*/ 299331 h 425035"/>
              <a:gd name="connsiteX2" fmla="*/ 538083 w 846285"/>
              <a:gd name="connsiteY2" fmla="*/ 103573 h 425035"/>
              <a:gd name="connsiteX3" fmla="*/ 0 w 846285"/>
              <a:gd name="connsiteY3" fmla="*/ 425035 h 425035"/>
              <a:gd name="connsiteX0" fmla="*/ 846285 w 846285"/>
              <a:gd name="connsiteY0" fmla="*/ 0 h 425035"/>
              <a:gd name="connsiteX1" fmla="*/ 521706 w 846285"/>
              <a:gd name="connsiteY1" fmla="*/ 299331 h 425035"/>
              <a:gd name="connsiteX2" fmla="*/ 538083 w 846285"/>
              <a:gd name="connsiteY2" fmla="*/ 103573 h 425035"/>
              <a:gd name="connsiteX3" fmla="*/ 0 w 846285"/>
              <a:gd name="connsiteY3" fmla="*/ 425035 h 425035"/>
              <a:gd name="connsiteX0" fmla="*/ 846285 w 846285"/>
              <a:gd name="connsiteY0" fmla="*/ 0 h 425035"/>
              <a:gd name="connsiteX1" fmla="*/ 454736 w 846285"/>
              <a:gd name="connsiteY1" fmla="*/ 247815 h 425035"/>
              <a:gd name="connsiteX2" fmla="*/ 538083 w 846285"/>
              <a:gd name="connsiteY2" fmla="*/ 103573 h 425035"/>
              <a:gd name="connsiteX3" fmla="*/ 0 w 846285"/>
              <a:gd name="connsiteY3" fmla="*/ 425035 h 425035"/>
              <a:gd name="connsiteX0" fmla="*/ 846285 w 846285"/>
              <a:gd name="connsiteY0" fmla="*/ 0 h 425035"/>
              <a:gd name="connsiteX1" fmla="*/ 454736 w 846285"/>
              <a:gd name="connsiteY1" fmla="*/ 247815 h 425035"/>
              <a:gd name="connsiteX2" fmla="*/ 538083 w 846285"/>
              <a:gd name="connsiteY2" fmla="*/ 103573 h 425035"/>
              <a:gd name="connsiteX3" fmla="*/ 0 w 846285"/>
              <a:gd name="connsiteY3" fmla="*/ 425035 h 425035"/>
              <a:gd name="connsiteX0" fmla="*/ 794770 w 794770"/>
              <a:gd name="connsiteY0" fmla="*/ 0 h 412156"/>
              <a:gd name="connsiteX1" fmla="*/ 454736 w 794770"/>
              <a:gd name="connsiteY1" fmla="*/ 234936 h 412156"/>
              <a:gd name="connsiteX2" fmla="*/ 538083 w 794770"/>
              <a:gd name="connsiteY2" fmla="*/ 90694 h 412156"/>
              <a:gd name="connsiteX3" fmla="*/ 0 w 794770"/>
              <a:gd name="connsiteY3" fmla="*/ 412156 h 412156"/>
              <a:gd name="connsiteX0" fmla="*/ 794770 w 794770"/>
              <a:gd name="connsiteY0" fmla="*/ 0 h 412156"/>
              <a:gd name="connsiteX1" fmla="*/ 454736 w 794770"/>
              <a:gd name="connsiteY1" fmla="*/ 234936 h 412156"/>
              <a:gd name="connsiteX2" fmla="*/ 538083 w 794770"/>
              <a:gd name="connsiteY2" fmla="*/ 75239 h 412156"/>
              <a:gd name="connsiteX3" fmla="*/ 0 w 794770"/>
              <a:gd name="connsiteY3" fmla="*/ 412156 h 412156"/>
              <a:gd name="connsiteX0" fmla="*/ 794770 w 794770"/>
              <a:gd name="connsiteY0" fmla="*/ 0 h 412156"/>
              <a:gd name="connsiteX1" fmla="*/ 454736 w 794770"/>
              <a:gd name="connsiteY1" fmla="*/ 234936 h 412156"/>
              <a:gd name="connsiteX2" fmla="*/ 538083 w 794770"/>
              <a:gd name="connsiteY2" fmla="*/ 75239 h 412156"/>
              <a:gd name="connsiteX3" fmla="*/ 0 w 794770"/>
              <a:gd name="connsiteY3" fmla="*/ 412156 h 412156"/>
              <a:gd name="connsiteX0" fmla="*/ 794770 w 794770"/>
              <a:gd name="connsiteY0" fmla="*/ 0 h 412156"/>
              <a:gd name="connsiteX1" fmla="*/ 434130 w 794770"/>
              <a:gd name="connsiteY1" fmla="*/ 211754 h 412156"/>
              <a:gd name="connsiteX2" fmla="*/ 538083 w 794770"/>
              <a:gd name="connsiteY2" fmla="*/ 75239 h 412156"/>
              <a:gd name="connsiteX3" fmla="*/ 0 w 794770"/>
              <a:gd name="connsiteY3" fmla="*/ 412156 h 412156"/>
              <a:gd name="connsiteX0" fmla="*/ 794770 w 794770"/>
              <a:gd name="connsiteY0" fmla="*/ 0 h 412156"/>
              <a:gd name="connsiteX1" fmla="*/ 434130 w 794770"/>
              <a:gd name="connsiteY1" fmla="*/ 211754 h 412156"/>
              <a:gd name="connsiteX2" fmla="*/ 538083 w 794770"/>
              <a:gd name="connsiteY2" fmla="*/ 75239 h 412156"/>
              <a:gd name="connsiteX3" fmla="*/ 0 w 794770"/>
              <a:gd name="connsiteY3" fmla="*/ 412156 h 412156"/>
              <a:gd name="connsiteX0" fmla="*/ 794770 w 794770"/>
              <a:gd name="connsiteY0" fmla="*/ 0 h 412156"/>
              <a:gd name="connsiteX1" fmla="*/ 434130 w 794770"/>
              <a:gd name="connsiteY1" fmla="*/ 211754 h 412156"/>
              <a:gd name="connsiteX2" fmla="*/ 538083 w 794770"/>
              <a:gd name="connsiteY2" fmla="*/ 75239 h 412156"/>
              <a:gd name="connsiteX3" fmla="*/ 0 w 794770"/>
              <a:gd name="connsiteY3" fmla="*/ 412156 h 412156"/>
              <a:gd name="connsiteX0" fmla="*/ 794770 w 794770"/>
              <a:gd name="connsiteY0" fmla="*/ 0 h 412156"/>
              <a:gd name="connsiteX1" fmla="*/ 434130 w 794770"/>
              <a:gd name="connsiteY1" fmla="*/ 211754 h 412156"/>
              <a:gd name="connsiteX2" fmla="*/ 538083 w 794770"/>
              <a:gd name="connsiteY2" fmla="*/ 75239 h 412156"/>
              <a:gd name="connsiteX3" fmla="*/ 0 w 794770"/>
              <a:gd name="connsiteY3" fmla="*/ 412156 h 412156"/>
            </a:gdLst>
            <a:ahLst/>
            <a:cxnLst>
              <a:cxn ang="0">
                <a:pos x="connsiteX0" y="connsiteY0"/>
              </a:cxn>
              <a:cxn ang="0">
                <a:pos x="connsiteX1" y="connsiteY1"/>
              </a:cxn>
              <a:cxn ang="0">
                <a:pos x="connsiteX2" y="connsiteY2"/>
              </a:cxn>
              <a:cxn ang="0">
                <a:pos x="connsiteX3" y="connsiteY3"/>
              </a:cxn>
            </a:cxnLst>
            <a:rect l="l" t="t" r="r" b="b"/>
            <a:pathLst>
              <a:path w="794770" h="412156">
                <a:moveTo>
                  <a:pt x="794770" y="0"/>
                </a:moveTo>
                <a:cubicBezTo>
                  <a:pt x="657733" y="85226"/>
                  <a:pt x="502668" y="191486"/>
                  <a:pt x="434130" y="211754"/>
                </a:cubicBezTo>
                <a:cubicBezTo>
                  <a:pt x="365592" y="232022"/>
                  <a:pt x="618165" y="52142"/>
                  <a:pt x="538083" y="75239"/>
                </a:cubicBezTo>
                <a:cubicBezTo>
                  <a:pt x="458001" y="98336"/>
                  <a:pt x="265491" y="244728"/>
                  <a:pt x="0" y="412156"/>
                </a:cubicBezTo>
              </a:path>
            </a:pathLst>
          </a:custGeom>
          <a:noFill/>
          <a:ln w="9525"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20" name="TextBox 119"/>
          <p:cNvSpPr txBox="1"/>
          <p:nvPr/>
        </p:nvSpPr>
        <p:spPr>
          <a:xfrm>
            <a:off x="5777265" y="3170124"/>
            <a:ext cx="910163" cy="276999"/>
          </a:xfrm>
          <a:prstGeom prst="rect">
            <a:avLst/>
          </a:prstGeom>
          <a:noFill/>
        </p:spPr>
        <p:txBody>
          <a:bodyPr wrap="square" rtlCol="0">
            <a:spAutoFit/>
          </a:bodyPr>
          <a:lstStyle/>
          <a:p>
            <a:r>
              <a:rPr lang="en-US" sz="1200" dirty="0" smtClean="0">
                <a:solidFill>
                  <a:srgbClr val="FFFFFF"/>
                </a:solidFill>
                <a:latin typeface="+mn-lt"/>
              </a:rPr>
              <a:t>Procyon</a:t>
            </a:r>
            <a:endParaRPr lang="en-US" sz="1200" dirty="0">
              <a:solidFill>
                <a:srgbClr val="FFFFFF"/>
              </a:solidFill>
              <a:latin typeface="+mn-lt"/>
            </a:endParaRPr>
          </a:p>
        </p:txBody>
      </p:sp>
      <p:sp>
        <p:nvSpPr>
          <p:cNvPr id="121" name="TextBox 120"/>
          <p:cNvSpPr txBox="1"/>
          <p:nvPr/>
        </p:nvSpPr>
        <p:spPr>
          <a:xfrm>
            <a:off x="6521030" y="3205944"/>
            <a:ext cx="1399811" cy="276999"/>
          </a:xfrm>
          <a:prstGeom prst="rect">
            <a:avLst/>
          </a:prstGeom>
          <a:noFill/>
        </p:spPr>
        <p:txBody>
          <a:bodyPr wrap="square" rtlCol="0">
            <a:spAutoFit/>
          </a:bodyPr>
          <a:lstStyle/>
          <a:p>
            <a:pPr algn="ctr"/>
            <a:r>
              <a:rPr lang="en-US" sz="1200" cap="all" dirty="0" err="1" smtClean="0">
                <a:solidFill>
                  <a:srgbClr val="FFFFFF"/>
                </a:solidFill>
                <a:latin typeface="+mn-lt"/>
              </a:rPr>
              <a:t>Canis</a:t>
            </a:r>
            <a:r>
              <a:rPr lang="en-US" sz="1200" cap="all" dirty="0" smtClean="0">
                <a:solidFill>
                  <a:srgbClr val="FFFFFF"/>
                </a:solidFill>
                <a:latin typeface="+mn-lt"/>
              </a:rPr>
              <a:t> </a:t>
            </a:r>
            <a:r>
              <a:rPr lang="en-US" sz="1200" cap="all" dirty="0" err="1" smtClean="0">
                <a:solidFill>
                  <a:srgbClr val="FFFFFF"/>
                </a:solidFill>
                <a:latin typeface="+mn-lt"/>
              </a:rPr>
              <a:t>MINor</a:t>
            </a:r>
            <a:endParaRPr lang="en-US" sz="1200" cap="all" dirty="0">
              <a:solidFill>
                <a:srgbClr val="FFFFFF"/>
              </a:solidFill>
              <a:latin typeface="+mn-lt"/>
            </a:endParaRPr>
          </a:p>
        </p:txBody>
      </p:sp>
      <p:pic>
        <p:nvPicPr>
          <p:cNvPr id="122" name="Picture 1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012031"/>
            <a:ext cx="9144000" cy="5845969"/>
          </a:xfrm>
          <a:prstGeom prst="rect">
            <a:avLst/>
          </a:prstGeom>
        </p:spPr>
      </p:pic>
      <p:sp>
        <p:nvSpPr>
          <p:cNvPr id="124" name="TextBox 123"/>
          <p:cNvSpPr txBox="1"/>
          <p:nvPr/>
        </p:nvSpPr>
        <p:spPr>
          <a:xfrm>
            <a:off x="5360217" y="3341362"/>
            <a:ext cx="3783783" cy="1569660"/>
          </a:xfrm>
          <a:prstGeom prst="rect">
            <a:avLst/>
          </a:prstGeom>
          <a:noFill/>
        </p:spPr>
        <p:txBody>
          <a:bodyPr wrap="square" rtlCol="0">
            <a:spAutoFit/>
          </a:bodyPr>
          <a:lstStyle/>
          <a:p>
            <a:pPr algn="ctr"/>
            <a:r>
              <a:rPr lang="en-US" dirty="0" smtClean="0">
                <a:solidFill>
                  <a:srgbClr val="FFFFFF"/>
                </a:solidFill>
                <a:latin typeface="+mn-lt"/>
              </a:rPr>
              <a:t>Virgo Cluster                         1,300 – 3,000 galaxies              53.8 million light years away</a:t>
            </a:r>
            <a:endParaRPr lang="en-US" dirty="0">
              <a:solidFill>
                <a:srgbClr val="FFFFFF"/>
              </a:solidFill>
              <a:latin typeface="+mn-lt"/>
            </a:endParaRPr>
          </a:p>
        </p:txBody>
      </p:sp>
    </p:spTree>
    <p:extLst>
      <p:ext uri="{BB962C8B-B14F-4D97-AF65-F5344CB8AC3E}">
        <p14:creationId xmlns:p14="http://schemas.microsoft.com/office/powerpoint/2010/main" val="1368583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2"/>
                                        </p:tgtEl>
                                        <p:attrNameLst>
                                          <p:attrName>style.visibility</p:attrName>
                                        </p:attrNameLst>
                                      </p:cBhvr>
                                      <p:to>
                                        <p:strVal val="visible"/>
                                      </p:to>
                                    </p:set>
                                    <p:anim calcmode="lin" valueType="num">
                                      <p:cBhvr>
                                        <p:cTn id="7" dur="500" fill="hold"/>
                                        <p:tgtEl>
                                          <p:spTgt spid="122"/>
                                        </p:tgtEl>
                                        <p:attrNameLst>
                                          <p:attrName>ppt_w</p:attrName>
                                        </p:attrNameLst>
                                      </p:cBhvr>
                                      <p:tavLst>
                                        <p:tav tm="0">
                                          <p:val>
                                            <p:fltVal val="0"/>
                                          </p:val>
                                        </p:tav>
                                        <p:tav tm="100000">
                                          <p:val>
                                            <p:strVal val="#ppt_w"/>
                                          </p:val>
                                        </p:tav>
                                      </p:tavLst>
                                    </p:anim>
                                    <p:anim calcmode="lin" valueType="num">
                                      <p:cBhvr>
                                        <p:cTn id="8" dur="500" fill="hold"/>
                                        <p:tgtEl>
                                          <p:spTgt spid="122"/>
                                        </p:tgtEl>
                                        <p:attrNameLst>
                                          <p:attrName>ppt_h</p:attrName>
                                        </p:attrNameLst>
                                      </p:cBhvr>
                                      <p:tavLst>
                                        <p:tav tm="0">
                                          <p:val>
                                            <p:fltVal val="0"/>
                                          </p:val>
                                        </p:tav>
                                        <p:tav tm="100000">
                                          <p:val>
                                            <p:strVal val="#ppt_h"/>
                                          </p:val>
                                        </p:tav>
                                      </p:tavLst>
                                    </p:anim>
                                    <p:animEffect transition="in" filter="fade">
                                      <p:cBhvr>
                                        <p:cTn id="9" dur="500"/>
                                        <p:tgtEl>
                                          <p:spTgt spid="122"/>
                                        </p:tgtEl>
                                      </p:cBhvr>
                                    </p:animEffec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1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04115"/>
            <a:ext cx="9144000" cy="5653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04116"/>
            <a:ext cx="9144000" cy="56538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04115"/>
            <a:ext cx="9144000" cy="5653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The Sky at Totality</a:t>
            </a:r>
            <a:endParaRPr lang="en-US" dirty="0"/>
          </a:p>
        </p:txBody>
      </p:sp>
      <p:cxnSp>
        <p:nvCxnSpPr>
          <p:cNvPr id="10" name="Straight Connector 9"/>
          <p:cNvCxnSpPr/>
          <p:nvPr/>
        </p:nvCxnSpPr>
        <p:spPr bwMode="auto">
          <a:xfrm>
            <a:off x="1042988" y="2624138"/>
            <a:ext cx="280987" cy="68341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Connector 13"/>
          <p:cNvCxnSpPr/>
          <p:nvPr/>
        </p:nvCxnSpPr>
        <p:spPr bwMode="auto">
          <a:xfrm>
            <a:off x="847726" y="2867025"/>
            <a:ext cx="457199" cy="45481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Connector 14"/>
          <p:cNvCxnSpPr/>
          <p:nvPr/>
        </p:nvCxnSpPr>
        <p:spPr bwMode="auto">
          <a:xfrm>
            <a:off x="1385888" y="3357563"/>
            <a:ext cx="240507" cy="476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Straight Connector 15"/>
          <p:cNvCxnSpPr/>
          <p:nvPr/>
        </p:nvCxnSpPr>
        <p:spPr bwMode="auto">
          <a:xfrm>
            <a:off x="2214563" y="2743200"/>
            <a:ext cx="90938" cy="54604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Straight Connector 20"/>
          <p:cNvCxnSpPr/>
          <p:nvPr/>
        </p:nvCxnSpPr>
        <p:spPr bwMode="auto">
          <a:xfrm>
            <a:off x="328613" y="2357438"/>
            <a:ext cx="471487" cy="46434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Straight Connector 22"/>
          <p:cNvCxnSpPr/>
          <p:nvPr/>
        </p:nvCxnSpPr>
        <p:spPr bwMode="auto">
          <a:xfrm flipH="1">
            <a:off x="1035844" y="2024063"/>
            <a:ext cx="16669" cy="54054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Straight Connector 24"/>
          <p:cNvCxnSpPr/>
          <p:nvPr/>
        </p:nvCxnSpPr>
        <p:spPr bwMode="auto">
          <a:xfrm flipH="1">
            <a:off x="326231" y="1797844"/>
            <a:ext cx="264321" cy="51435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Straight Connector 26"/>
          <p:cNvCxnSpPr/>
          <p:nvPr/>
        </p:nvCxnSpPr>
        <p:spPr bwMode="auto">
          <a:xfrm>
            <a:off x="631035" y="1783556"/>
            <a:ext cx="397665" cy="20002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Straight Connector 28"/>
          <p:cNvCxnSpPr/>
          <p:nvPr/>
        </p:nvCxnSpPr>
        <p:spPr bwMode="auto">
          <a:xfrm flipV="1">
            <a:off x="3405292" y="2955549"/>
            <a:ext cx="330314" cy="32383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Straight Connector 30"/>
          <p:cNvCxnSpPr/>
          <p:nvPr/>
        </p:nvCxnSpPr>
        <p:spPr bwMode="auto">
          <a:xfrm flipV="1">
            <a:off x="2254289" y="2633663"/>
            <a:ext cx="510342" cy="7125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Straight Connector 33"/>
          <p:cNvCxnSpPr/>
          <p:nvPr/>
        </p:nvCxnSpPr>
        <p:spPr bwMode="auto">
          <a:xfrm>
            <a:off x="3787376" y="2924752"/>
            <a:ext cx="780290" cy="7413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Straight Connector 34"/>
          <p:cNvCxnSpPr/>
          <p:nvPr/>
        </p:nvCxnSpPr>
        <p:spPr bwMode="auto">
          <a:xfrm>
            <a:off x="3831435" y="3194161"/>
            <a:ext cx="745328" cy="4195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Straight Connector 38"/>
          <p:cNvCxnSpPr/>
          <p:nvPr/>
        </p:nvCxnSpPr>
        <p:spPr bwMode="auto">
          <a:xfrm flipH="1" flipV="1">
            <a:off x="3766664" y="2960606"/>
            <a:ext cx="25279" cy="19429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 name="Straight Connector 40"/>
          <p:cNvCxnSpPr/>
          <p:nvPr/>
        </p:nvCxnSpPr>
        <p:spPr bwMode="auto">
          <a:xfrm flipH="1" flipV="1">
            <a:off x="4603783" y="3026334"/>
            <a:ext cx="13461" cy="12644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Straight Connector 41"/>
          <p:cNvCxnSpPr/>
          <p:nvPr/>
        </p:nvCxnSpPr>
        <p:spPr bwMode="auto">
          <a:xfrm flipH="1" flipV="1">
            <a:off x="4450659" y="2890545"/>
            <a:ext cx="116579" cy="8363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 name="Straight Connector 42"/>
          <p:cNvCxnSpPr/>
          <p:nvPr/>
        </p:nvCxnSpPr>
        <p:spPr bwMode="auto">
          <a:xfrm flipH="1" flipV="1">
            <a:off x="4797350" y="3258904"/>
            <a:ext cx="149512" cy="1950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Straight Connector 46"/>
          <p:cNvCxnSpPr/>
          <p:nvPr/>
        </p:nvCxnSpPr>
        <p:spPr bwMode="auto">
          <a:xfrm flipH="1" flipV="1">
            <a:off x="5469834" y="2199983"/>
            <a:ext cx="109435" cy="33366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 name="Straight Connector 47"/>
          <p:cNvCxnSpPr/>
          <p:nvPr/>
        </p:nvCxnSpPr>
        <p:spPr bwMode="auto">
          <a:xfrm flipH="1" flipV="1">
            <a:off x="4708885" y="2503484"/>
            <a:ext cx="63140" cy="5874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 name="Straight Connector 51"/>
          <p:cNvCxnSpPr/>
          <p:nvPr/>
        </p:nvCxnSpPr>
        <p:spPr bwMode="auto">
          <a:xfrm flipH="1">
            <a:off x="4451711" y="2500313"/>
            <a:ext cx="217920" cy="15557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 name="Straight Connector 52"/>
          <p:cNvCxnSpPr/>
          <p:nvPr/>
        </p:nvCxnSpPr>
        <p:spPr bwMode="auto">
          <a:xfrm flipV="1">
            <a:off x="4421981" y="2693985"/>
            <a:ext cx="3535" cy="13732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 name="Straight Connector 58"/>
          <p:cNvCxnSpPr/>
          <p:nvPr/>
        </p:nvCxnSpPr>
        <p:spPr bwMode="auto">
          <a:xfrm flipH="1" flipV="1">
            <a:off x="5591278" y="2595272"/>
            <a:ext cx="11803" cy="12173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 name="Straight Connector 60"/>
          <p:cNvCxnSpPr/>
          <p:nvPr/>
        </p:nvCxnSpPr>
        <p:spPr bwMode="auto">
          <a:xfrm flipV="1">
            <a:off x="5491163" y="2781010"/>
            <a:ext cx="100116" cy="29556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2" name="Straight Connector 61"/>
          <p:cNvCxnSpPr/>
          <p:nvPr/>
        </p:nvCxnSpPr>
        <p:spPr bwMode="auto">
          <a:xfrm flipH="1" flipV="1">
            <a:off x="5626998" y="2769104"/>
            <a:ext cx="390421" cy="37652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5" name="Straight Connector 64"/>
          <p:cNvCxnSpPr/>
          <p:nvPr/>
        </p:nvCxnSpPr>
        <p:spPr bwMode="auto">
          <a:xfrm flipH="1" flipV="1">
            <a:off x="6436519" y="1733550"/>
            <a:ext cx="220997" cy="2276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7" name="Straight Connector 66"/>
          <p:cNvCxnSpPr/>
          <p:nvPr/>
        </p:nvCxnSpPr>
        <p:spPr bwMode="auto">
          <a:xfrm flipH="1" flipV="1">
            <a:off x="6293644" y="2035969"/>
            <a:ext cx="85768" cy="2214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8" name="Straight Connector 67"/>
          <p:cNvCxnSpPr/>
          <p:nvPr/>
        </p:nvCxnSpPr>
        <p:spPr bwMode="auto">
          <a:xfrm flipH="1" flipV="1">
            <a:off x="6415088" y="2076450"/>
            <a:ext cx="256048" cy="22058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9" name="Straight Connector 68"/>
          <p:cNvCxnSpPr/>
          <p:nvPr/>
        </p:nvCxnSpPr>
        <p:spPr bwMode="auto">
          <a:xfrm flipH="1" flipV="1">
            <a:off x="6722269" y="2316956"/>
            <a:ext cx="194554" cy="2786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 name="Straight Connector 71"/>
          <p:cNvCxnSpPr/>
          <p:nvPr/>
        </p:nvCxnSpPr>
        <p:spPr bwMode="auto">
          <a:xfrm flipH="1" flipV="1">
            <a:off x="6969919" y="2359819"/>
            <a:ext cx="395831" cy="16831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4" name="Straight Connector 73"/>
          <p:cNvCxnSpPr/>
          <p:nvPr/>
        </p:nvCxnSpPr>
        <p:spPr bwMode="auto">
          <a:xfrm flipH="1">
            <a:off x="7320547" y="2572085"/>
            <a:ext cx="64170" cy="18181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6" name="Straight Connector 75"/>
          <p:cNvCxnSpPr/>
          <p:nvPr/>
        </p:nvCxnSpPr>
        <p:spPr bwMode="auto">
          <a:xfrm flipH="1" flipV="1">
            <a:off x="6710363" y="1774031"/>
            <a:ext cx="431966" cy="19856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7" name="Straight Connector 76"/>
          <p:cNvCxnSpPr/>
          <p:nvPr/>
        </p:nvCxnSpPr>
        <p:spPr bwMode="auto">
          <a:xfrm flipH="1" flipV="1">
            <a:off x="7210425" y="1993106"/>
            <a:ext cx="296153" cy="7812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0" name="Straight Connector 79"/>
          <p:cNvCxnSpPr/>
          <p:nvPr/>
        </p:nvCxnSpPr>
        <p:spPr bwMode="auto">
          <a:xfrm flipH="1">
            <a:off x="7574756" y="2056064"/>
            <a:ext cx="74657" cy="1800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 name="Straight Connector 81"/>
          <p:cNvCxnSpPr/>
          <p:nvPr/>
        </p:nvCxnSpPr>
        <p:spPr bwMode="auto">
          <a:xfrm flipH="1" flipV="1">
            <a:off x="3254121" y="4979957"/>
            <a:ext cx="51054" cy="27546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3" name="Straight Connector 82"/>
          <p:cNvCxnSpPr/>
          <p:nvPr/>
        </p:nvCxnSpPr>
        <p:spPr bwMode="auto">
          <a:xfrm flipH="1" flipV="1">
            <a:off x="3438430" y="4967193"/>
            <a:ext cx="102489" cy="16678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4" name="Straight Connector 83"/>
          <p:cNvCxnSpPr/>
          <p:nvPr/>
        </p:nvCxnSpPr>
        <p:spPr bwMode="auto">
          <a:xfrm flipH="1" flipV="1">
            <a:off x="2677963" y="4066027"/>
            <a:ext cx="189062" cy="16783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5" name="Straight Connector 84"/>
          <p:cNvCxnSpPr/>
          <p:nvPr/>
        </p:nvCxnSpPr>
        <p:spPr bwMode="auto">
          <a:xfrm flipV="1">
            <a:off x="6731794" y="5108735"/>
            <a:ext cx="156686" cy="9429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6" name="Straight Connector 85"/>
          <p:cNvCxnSpPr/>
          <p:nvPr/>
        </p:nvCxnSpPr>
        <p:spPr bwMode="auto">
          <a:xfrm flipV="1">
            <a:off x="7843838" y="2209801"/>
            <a:ext cx="50006" cy="37861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7" name="Straight Connector 86"/>
          <p:cNvCxnSpPr/>
          <p:nvPr/>
        </p:nvCxnSpPr>
        <p:spPr bwMode="auto">
          <a:xfrm flipH="1" flipV="1">
            <a:off x="8196263" y="3126581"/>
            <a:ext cx="230982" cy="58340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8" name="Straight Connector 87"/>
          <p:cNvCxnSpPr/>
          <p:nvPr/>
        </p:nvCxnSpPr>
        <p:spPr bwMode="auto">
          <a:xfrm flipH="1" flipV="1">
            <a:off x="2216944" y="4426744"/>
            <a:ext cx="264319" cy="45005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7" name="Straight Connector 106"/>
          <p:cNvCxnSpPr/>
          <p:nvPr/>
        </p:nvCxnSpPr>
        <p:spPr bwMode="auto">
          <a:xfrm flipH="1">
            <a:off x="6362701" y="1738313"/>
            <a:ext cx="23812" cy="476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1" name="Straight Connector 110"/>
          <p:cNvCxnSpPr/>
          <p:nvPr/>
        </p:nvCxnSpPr>
        <p:spPr bwMode="auto">
          <a:xfrm flipH="1">
            <a:off x="6338888" y="2090738"/>
            <a:ext cx="47626" cy="13096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4" name="Straight Connector 113"/>
          <p:cNvCxnSpPr/>
          <p:nvPr/>
        </p:nvCxnSpPr>
        <p:spPr bwMode="auto">
          <a:xfrm flipH="1">
            <a:off x="6422232" y="1985963"/>
            <a:ext cx="78581" cy="5476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6" name="Straight Connector 115"/>
          <p:cNvCxnSpPr/>
          <p:nvPr/>
        </p:nvCxnSpPr>
        <p:spPr bwMode="auto">
          <a:xfrm flipH="1">
            <a:off x="6548438" y="1788319"/>
            <a:ext cx="121444" cy="15954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9" name="Straight Connector 118"/>
          <p:cNvCxnSpPr/>
          <p:nvPr/>
        </p:nvCxnSpPr>
        <p:spPr bwMode="auto">
          <a:xfrm flipH="1">
            <a:off x="6693694" y="1450181"/>
            <a:ext cx="154781" cy="29051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6" name="Straight Connector 125"/>
          <p:cNvCxnSpPr/>
          <p:nvPr/>
        </p:nvCxnSpPr>
        <p:spPr bwMode="auto">
          <a:xfrm flipV="1">
            <a:off x="7915275" y="2152651"/>
            <a:ext cx="135731" cy="39528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8" name="Straight Connector 127"/>
          <p:cNvCxnSpPr/>
          <p:nvPr/>
        </p:nvCxnSpPr>
        <p:spPr bwMode="auto">
          <a:xfrm flipH="1" flipV="1">
            <a:off x="7853363" y="2647950"/>
            <a:ext cx="166688" cy="25479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0" name="Straight Connector 129"/>
          <p:cNvCxnSpPr/>
          <p:nvPr/>
        </p:nvCxnSpPr>
        <p:spPr bwMode="auto">
          <a:xfrm flipV="1">
            <a:off x="7855744" y="2586038"/>
            <a:ext cx="30956" cy="2381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5" name="Straight Connector 134"/>
          <p:cNvCxnSpPr/>
          <p:nvPr/>
        </p:nvCxnSpPr>
        <p:spPr bwMode="auto">
          <a:xfrm flipH="1" flipV="1">
            <a:off x="8065294" y="2945606"/>
            <a:ext cx="83344" cy="9763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7" name="Straight Connector 136"/>
          <p:cNvCxnSpPr/>
          <p:nvPr/>
        </p:nvCxnSpPr>
        <p:spPr bwMode="auto">
          <a:xfrm flipH="1">
            <a:off x="8215313" y="2878931"/>
            <a:ext cx="290512" cy="17145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9" name="Straight Connector 138"/>
          <p:cNvCxnSpPr/>
          <p:nvPr/>
        </p:nvCxnSpPr>
        <p:spPr bwMode="auto">
          <a:xfrm flipH="1" flipV="1">
            <a:off x="8551069" y="2883694"/>
            <a:ext cx="166688" cy="21431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1" name="Straight Connector 140"/>
          <p:cNvCxnSpPr/>
          <p:nvPr/>
        </p:nvCxnSpPr>
        <p:spPr bwMode="auto">
          <a:xfrm flipH="1">
            <a:off x="8608219" y="3167063"/>
            <a:ext cx="123825" cy="44291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2" name="Straight Connector 141"/>
          <p:cNvCxnSpPr/>
          <p:nvPr/>
        </p:nvCxnSpPr>
        <p:spPr bwMode="auto">
          <a:xfrm flipH="1">
            <a:off x="8265319" y="3783806"/>
            <a:ext cx="159544" cy="46196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8" name="Straight Connector 147"/>
          <p:cNvCxnSpPr/>
          <p:nvPr/>
        </p:nvCxnSpPr>
        <p:spPr bwMode="auto">
          <a:xfrm flipH="1" flipV="1">
            <a:off x="8615363" y="3664744"/>
            <a:ext cx="230982" cy="56197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1" name="Straight Connector 150"/>
          <p:cNvCxnSpPr/>
          <p:nvPr/>
        </p:nvCxnSpPr>
        <p:spPr bwMode="auto">
          <a:xfrm flipV="1">
            <a:off x="6936581" y="4991100"/>
            <a:ext cx="57150" cy="7858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3" name="Straight Connector 152"/>
          <p:cNvCxnSpPr/>
          <p:nvPr/>
        </p:nvCxnSpPr>
        <p:spPr bwMode="auto">
          <a:xfrm flipV="1">
            <a:off x="7031831" y="4630104"/>
            <a:ext cx="249555" cy="31099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5" name="Straight Connector 154"/>
          <p:cNvCxnSpPr/>
          <p:nvPr/>
        </p:nvCxnSpPr>
        <p:spPr bwMode="auto">
          <a:xfrm flipH="1" flipV="1">
            <a:off x="6936581" y="5126831"/>
            <a:ext cx="57150" cy="10477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7" name="Straight Connector 156"/>
          <p:cNvCxnSpPr/>
          <p:nvPr/>
        </p:nvCxnSpPr>
        <p:spPr bwMode="auto">
          <a:xfrm>
            <a:off x="7374731" y="4614863"/>
            <a:ext cx="211455" cy="9144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9" name="Straight Connector 158"/>
          <p:cNvCxnSpPr/>
          <p:nvPr/>
        </p:nvCxnSpPr>
        <p:spPr bwMode="auto">
          <a:xfrm flipV="1">
            <a:off x="7181850" y="4586289"/>
            <a:ext cx="83344" cy="476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2" name="Straight Connector 161"/>
          <p:cNvCxnSpPr/>
          <p:nvPr/>
        </p:nvCxnSpPr>
        <p:spPr bwMode="auto">
          <a:xfrm>
            <a:off x="7074694" y="4517233"/>
            <a:ext cx="64294" cy="6191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6" name="Straight Connector 165"/>
          <p:cNvCxnSpPr/>
          <p:nvPr/>
        </p:nvCxnSpPr>
        <p:spPr bwMode="auto">
          <a:xfrm flipV="1">
            <a:off x="7079457" y="4321969"/>
            <a:ext cx="119062" cy="16669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2" name="Straight Connector 171"/>
          <p:cNvCxnSpPr/>
          <p:nvPr/>
        </p:nvCxnSpPr>
        <p:spPr bwMode="auto">
          <a:xfrm flipH="1">
            <a:off x="2219326" y="4069556"/>
            <a:ext cx="414337" cy="30956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5" name="Straight Connector 174"/>
          <p:cNvCxnSpPr/>
          <p:nvPr/>
        </p:nvCxnSpPr>
        <p:spPr bwMode="auto">
          <a:xfrm flipV="1">
            <a:off x="2512221" y="4591050"/>
            <a:ext cx="78579" cy="28336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8" name="Straight Connector 177"/>
          <p:cNvCxnSpPr/>
          <p:nvPr/>
        </p:nvCxnSpPr>
        <p:spPr bwMode="auto">
          <a:xfrm flipV="1">
            <a:off x="2619375" y="4274344"/>
            <a:ext cx="254794" cy="25717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0" name="Straight Connector 179"/>
          <p:cNvCxnSpPr/>
          <p:nvPr/>
        </p:nvCxnSpPr>
        <p:spPr bwMode="auto">
          <a:xfrm flipV="1">
            <a:off x="1900240" y="4922044"/>
            <a:ext cx="559591" cy="17859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2" name="Straight Connector 181"/>
          <p:cNvCxnSpPr/>
          <p:nvPr/>
        </p:nvCxnSpPr>
        <p:spPr bwMode="auto">
          <a:xfrm flipH="1">
            <a:off x="1140619" y="4400550"/>
            <a:ext cx="614365" cy="17145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3" name="Straight Connector 182"/>
          <p:cNvCxnSpPr/>
          <p:nvPr/>
        </p:nvCxnSpPr>
        <p:spPr bwMode="auto">
          <a:xfrm>
            <a:off x="1814515" y="4393406"/>
            <a:ext cx="342898" cy="714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9" name="Straight Connector 188"/>
          <p:cNvCxnSpPr/>
          <p:nvPr/>
        </p:nvCxnSpPr>
        <p:spPr bwMode="auto">
          <a:xfrm flipV="1">
            <a:off x="2919413" y="4160044"/>
            <a:ext cx="204787" cy="8572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1" name="Straight Connector 190"/>
          <p:cNvCxnSpPr/>
          <p:nvPr/>
        </p:nvCxnSpPr>
        <p:spPr bwMode="auto">
          <a:xfrm flipV="1">
            <a:off x="3188494" y="3962400"/>
            <a:ext cx="269081" cy="16906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3" name="Straight Connector 192"/>
          <p:cNvCxnSpPr/>
          <p:nvPr/>
        </p:nvCxnSpPr>
        <p:spPr bwMode="auto">
          <a:xfrm flipH="1" flipV="1">
            <a:off x="2490789" y="3698081"/>
            <a:ext cx="150017" cy="32623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0" name="Straight Connector 199"/>
          <p:cNvCxnSpPr/>
          <p:nvPr/>
        </p:nvCxnSpPr>
        <p:spPr bwMode="auto">
          <a:xfrm flipH="1">
            <a:off x="3276506" y="4943475"/>
            <a:ext cx="116775" cy="228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2" name="Straight Connector 201"/>
          <p:cNvCxnSpPr/>
          <p:nvPr/>
        </p:nvCxnSpPr>
        <p:spPr bwMode="auto">
          <a:xfrm flipH="1">
            <a:off x="3343182" y="5179219"/>
            <a:ext cx="178687" cy="9515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4" name="TextBox 203"/>
          <p:cNvSpPr txBox="1"/>
          <p:nvPr/>
        </p:nvSpPr>
        <p:spPr>
          <a:xfrm>
            <a:off x="470279" y="3214136"/>
            <a:ext cx="872109" cy="276999"/>
          </a:xfrm>
          <a:prstGeom prst="rect">
            <a:avLst/>
          </a:prstGeom>
          <a:noFill/>
        </p:spPr>
        <p:txBody>
          <a:bodyPr wrap="square" rtlCol="0">
            <a:spAutoFit/>
          </a:bodyPr>
          <a:lstStyle/>
          <a:p>
            <a:pPr algn="r"/>
            <a:r>
              <a:rPr lang="en-US" sz="1200" dirty="0" smtClean="0">
                <a:solidFill>
                  <a:srgbClr val="FFFFFF"/>
                </a:solidFill>
                <a:latin typeface="+mn-lt"/>
              </a:rPr>
              <a:t>Arcturus</a:t>
            </a:r>
            <a:endParaRPr lang="en-US" sz="1200" dirty="0">
              <a:solidFill>
                <a:srgbClr val="FFFFFF"/>
              </a:solidFill>
              <a:latin typeface="+mn-lt"/>
            </a:endParaRPr>
          </a:p>
        </p:txBody>
      </p:sp>
      <p:sp>
        <p:nvSpPr>
          <p:cNvPr id="205" name="TextBox 204"/>
          <p:cNvSpPr txBox="1"/>
          <p:nvPr/>
        </p:nvSpPr>
        <p:spPr>
          <a:xfrm>
            <a:off x="628763" y="1615274"/>
            <a:ext cx="949212" cy="276999"/>
          </a:xfrm>
          <a:prstGeom prst="rect">
            <a:avLst/>
          </a:prstGeom>
          <a:noFill/>
        </p:spPr>
        <p:txBody>
          <a:bodyPr wrap="square" rtlCol="0">
            <a:spAutoFit/>
          </a:bodyPr>
          <a:lstStyle/>
          <a:p>
            <a:pPr algn="ctr"/>
            <a:r>
              <a:rPr lang="en-US" sz="1200" cap="all" dirty="0" err="1" smtClean="0">
                <a:solidFill>
                  <a:srgbClr val="FFFFFF"/>
                </a:solidFill>
                <a:latin typeface="+mn-lt"/>
              </a:rPr>
              <a:t>BoÖtes</a:t>
            </a:r>
            <a:endParaRPr lang="en-US" sz="1200" cap="all" dirty="0">
              <a:solidFill>
                <a:srgbClr val="FFFFFF"/>
              </a:solidFill>
              <a:latin typeface="+mn-lt"/>
            </a:endParaRPr>
          </a:p>
        </p:txBody>
      </p:sp>
      <p:sp>
        <p:nvSpPr>
          <p:cNvPr id="206" name="TextBox 205"/>
          <p:cNvSpPr txBox="1"/>
          <p:nvPr/>
        </p:nvSpPr>
        <p:spPr>
          <a:xfrm>
            <a:off x="3702163" y="2647520"/>
            <a:ext cx="625362" cy="276999"/>
          </a:xfrm>
          <a:prstGeom prst="rect">
            <a:avLst/>
          </a:prstGeom>
          <a:noFill/>
        </p:spPr>
        <p:txBody>
          <a:bodyPr wrap="square" rtlCol="0">
            <a:spAutoFit/>
          </a:bodyPr>
          <a:lstStyle/>
          <a:p>
            <a:pPr algn="ctr"/>
            <a:r>
              <a:rPr lang="en-US" sz="1200" cap="all" dirty="0" smtClean="0">
                <a:solidFill>
                  <a:srgbClr val="FFFFFF"/>
                </a:solidFill>
                <a:latin typeface="+mn-lt"/>
              </a:rPr>
              <a:t>Leo</a:t>
            </a:r>
            <a:endParaRPr lang="en-US" sz="1200" cap="all" dirty="0">
              <a:solidFill>
                <a:srgbClr val="FFFFFF"/>
              </a:solidFill>
              <a:latin typeface="+mn-lt"/>
            </a:endParaRPr>
          </a:p>
        </p:txBody>
      </p:sp>
      <p:sp>
        <p:nvSpPr>
          <p:cNvPr id="207" name="TextBox 206"/>
          <p:cNvSpPr txBox="1"/>
          <p:nvPr/>
        </p:nvSpPr>
        <p:spPr>
          <a:xfrm>
            <a:off x="3289300" y="3165306"/>
            <a:ext cx="914399" cy="276999"/>
          </a:xfrm>
          <a:prstGeom prst="rect">
            <a:avLst/>
          </a:prstGeom>
          <a:noFill/>
        </p:spPr>
        <p:txBody>
          <a:bodyPr wrap="square" rtlCol="0">
            <a:spAutoFit/>
          </a:bodyPr>
          <a:lstStyle/>
          <a:p>
            <a:pPr algn="r"/>
            <a:r>
              <a:rPr lang="en-US" sz="1200" dirty="0" smtClean="0">
                <a:solidFill>
                  <a:srgbClr val="FFFFFF"/>
                </a:solidFill>
                <a:latin typeface="+mn-lt"/>
              </a:rPr>
              <a:t>Denebola</a:t>
            </a:r>
            <a:endParaRPr lang="en-US" sz="1200" dirty="0">
              <a:solidFill>
                <a:srgbClr val="FFFFFF"/>
              </a:solidFill>
              <a:latin typeface="+mn-lt"/>
            </a:endParaRPr>
          </a:p>
        </p:txBody>
      </p:sp>
      <p:sp>
        <p:nvSpPr>
          <p:cNvPr id="208" name="TextBox 207"/>
          <p:cNvSpPr txBox="1"/>
          <p:nvPr/>
        </p:nvSpPr>
        <p:spPr>
          <a:xfrm>
            <a:off x="4235450" y="3290857"/>
            <a:ext cx="910163" cy="276999"/>
          </a:xfrm>
          <a:prstGeom prst="rect">
            <a:avLst/>
          </a:prstGeom>
          <a:noFill/>
        </p:spPr>
        <p:txBody>
          <a:bodyPr wrap="square" rtlCol="0">
            <a:spAutoFit/>
          </a:bodyPr>
          <a:lstStyle/>
          <a:p>
            <a:r>
              <a:rPr lang="en-US" sz="1200" dirty="0" err="1" smtClean="0">
                <a:solidFill>
                  <a:srgbClr val="FFFFFF"/>
                </a:solidFill>
                <a:latin typeface="+mn-lt"/>
              </a:rPr>
              <a:t>Regulus</a:t>
            </a:r>
            <a:endParaRPr lang="en-US" sz="1200" dirty="0">
              <a:solidFill>
                <a:srgbClr val="FFFFFF"/>
              </a:solidFill>
              <a:latin typeface="+mn-lt"/>
            </a:endParaRPr>
          </a:p>
        </p:txBody>
      </p:sp>
      <p:sp>
        <p:nvSpPr>
          <p:cNvPr id="209" name="TextBox 208"/>
          <p:cNvSpPr txBox="1"/>
          <p:nvPr/>
        </p:nvSpPr>
        <p:spPr>
          <a:xfrm>
            <a:off x="7510233" y="1249741"/>
            <a:ext cx="1633767" cy="461665"/>
          </a:xfrm>
          <a:prstGeom prst="rect">
            <a:avLst/>
          </a:prstGeom>
          <a:noFill/>
        </p:spPr>
        <p:txBody>
          <a:bodyPr wrap="square" rtlCol="0">
            <a:spAutoFit/>
          </a:bodyPr>
          <a:lstStyle/>
          <a:p>
            <a:pPr algn="ctr"/>
            <a:r>
              <a:rPr lang="en-US" sz="1200" cap="small" dirty="0" smtClean="0">
                <a:solidFill>
                  <a:srgbClr val="FFCC00"/>
                </a:solidFill>
                <a:latin typeface="+mn-lt"/>
              </a:rPr>
              <a:t>Ecliptic: Path of the Sun &amp; Planets</a:t>
            </a:r>
            <a:endParaRPr lang="en-US" sz="1200" cap="small" dirty="0">
              <a:solidFill>
                <a:srgbClr val="FFCC00"/>
              </a:solidFill>
              <a:latin typeface="+mn-lt"/>
            </a:endParaRPr>
          </a:p>
        </p:txBody>
      </p:sp>
      <p:sp>
        <p:nvSpPr>
          <p:cNvPr id="210" name="TextBox 209"/>
          <p:cNvSpPr txBox="1"/>
          <p:nvPr/>
        </p:nvSpPr>
        <p:spPr>
          <a:xfrm>
            <a:off x="1404307" y="4523493"/>
            <a:ext cx="909063" cy="276999"/>
          </a:xfrm>
          <a:prstGeom prst="rect">
            <a:avLst/>
          </a:prstGeom>
          <a:noFill/>
        </p:spPr>
        <p:txBody>
          <a:bodyPr wrap="square" rtlCol="0">
            <a:spAutoFit/>
          </a:bodyPr>
          <a:lstStyle/>
          <a:p>
            <a:pPr algn="ctr"/>
            <a:r>
              <a:rPr lang="en-US" sz="1200" cap="small" dirty="0" smtClean="0">
                <a:solidFill>
                  <a:srgbClr val="FFFF66"/>
                </a:solidFill>
                <a:latin typeface="+mn-lt"/>
              </a:rPr>
              <a:t>Jupiter</a:t>
            </a:r>
            <a:endParaRPr lang="en-US" sz="1200" cap="small" dirty="0">
              <a:solidFill>
                <a:srgbClr val="FFFF66"/>
              </a:solidFill>
              <a:latin typeface="+mn-lt"/>
            </a:endParaRPr>
          </a:p>
        </p:txBody>
      </p:sp>
      <p:sp>
        <p:nvSpPr>
          <p:cNvPr id="211" name="TextBox 210"/>
          <p:cNvSpPr txBox="1"/>
          <p:nvPr/>
        </p:nvSpPr>
        <p:spPr>
          <a:xfrm>
            <a:off x="1731282" y="3890533"/>
            <a:ext cx="949212" cy="276999"/>
          </a:xfrm>
          <a:prstGeom prst="rect">
            <a:avLst/>
          </a:prstGeom>
          <a:noFill/>
        </p:spPr>
        <p:txBody>
          <a:bodyPr wrap="square" rtlCol="0">
            <a:spAutoFit/>
          </a:bodyPr>
          <a:lstStyle/>
          <a:p>
            <a:pPr algn="ctr"/>
            <a:r>
              <a:rPr lang="en-US" sz="1200" cap="all" dirty="0" smtClean="0">
                <a:solidFill>
                  <a:srgbClr val="FFFFFF"/>
                </a:solidFill>
                <a:latin typeface="+mn-lt"/>
              </a:rPr>
              <a:t>Virgo</a:t>
            </a:r>
            <a:endParaRPr lang="en-US" sz="1200" cap="all" dirty="0">
              <a:solidFill>
                <a:srgbClr val="FFFFFF"/>
              </a:solidFill>
              <a:latin typeface="+mn-lt"/>
            </a:endParaRPr>
          </a:p>
        </p:txBody>
      </p:sp>
      <p:sp>
        <p:nvSpPr>
          <p:cNvPr id="212" name="TextBox 211"/>
          <p:cNvSpPr txBox="1"/>
          <p:nvPr/>
        </p:nvSpPr>
        <p:spPr>
          <a:xfrm>
            <a:off x="3447457" y="4848148"/>
            <a:ext cx="949212" cy="276999"/>
          </a:xfrm>
          <a:prstGeom prst="rect">
            <a:avLst/>
          </a:prstGeom>
          <a:noFill/>
        </p:spPr>
        <p:txBody>
          <a:bodyPr wrap="square" rtlCol="0">
            <a:spAutoFit/>
          </a:bodyPr>
          <a:lstStyle/>
          <a:p>
            <a:pPr algn="ctr"/>
            <a:r>
              <a:rPr lang="en-US" sz="1200" cap="all" dirty="0" err="1" smtClean="0">
                <a:solidFill>
                  <a:srgbClr val="FFFFFF"/>
                </a:solidFill>
                <a:latin typeface="+mn-lt"/>
              </a:rPr>
              <a:t>Corvus</a:t>
            </a:r>
            <a:endParaRPr lang="en-US" sz="1200" cap="all" dirty="0">
              <a:solidFill>
                <a:srgbClr val="FFFFFF"/>
              </a:solidFill>
              <a:latin typeface="+mn-lt"/>
            </a:endParaRPr>
          </a:p>
        </p:txBody>
      </p:sp>
      <p:sp>
        <p:nvSpPr>
          <p:cNvPr id="213" name="TextBox 212"/>
          <p:cNvSpPr txBox="1"/>
          <p:nvPr/>
        </p:nvSpPr>
        <p:spPr>
          <a:xfrm rot="21307702">
            <a:off x="5080000" y="3680026"/>
            <a:ext cx="1851378" cy="276999"/>
          </a:xfrm>
          <a:prstGeom prst="rect">
            <a:avLst/>
          </a:prstGeom>
          <a:noFill/>
        </p:spPr>
        <p:txBody>
          <a:bodyPr wrap="square" rtlCol="0">
            <a:spAutoFit/>
          </a:bodyPr>
          <a:lstStyle/>
          <a:p>
            <a:pPr algn="ctr"/>
            <a:r>
              <a:rPr lang="en-US" sz="1200" cap="small" dirty="0" smtClean="0">
                <a:solidFill>
                  <a:srgbClr val="B3FFB3"/>
                </a:solidFill>
                <a:latin typeface="+mn-lt"/>
              </a:rPr>
              <a:t>Celestial Equator</a:t>
            </a:r>
            <a:endParaRPr lang="en-US" sz="1200" cap="small" dirty="0">
              <a:solidFill>
                <a:srgbClr val="B3FFB3"/>
              </a:solidFill>
              <a:latin typeface="+mn-lt"/>
            </a:endParaRPr>
          </a:p>
        </p:txBody>
      </p:sp>
      <p:sp>
        <p:nvSpPr>
          <p:cNvPr id="215" name="TextBox 214"/>
          <p:cNvSpPr txBox="1"/>
          <p:nvPr/>
        </p:nvSpPr>
        <p:spPr>
          <a:xfrm>
            <a:off x="3031112" y="4162426"/>
            <a:ext cx="966213" cy="461665"/>
          </a:xfrm>
          <a:prstGeom prst="rect">
            <a:avLst/>
          </a:prstGeom>
          <a:noFill/>
        </p:spPr>
        <p:txBody>
          <a:bodyPr wrap="square" rtlCol="0">
            <a:spAutoFit/>
          </a:bodyPr>
          <a:lstStyle/>
          <a:p>
            <a:pPr algn="ctr"/>
            <a:r>
              <a:rPr lang="en-US" sz="1200" cap="small" dirty="0" smtClean="0">
                <a:solidFill>
                  <a:srgbClr val="FF9933"/>
                </a:solidFill>
                <a:latin typeface="+mn-lt"/>
              </a:rPr>
              <a:t>Autumnal Equinox</a:t>
            </a:r>
            <a:endParaRPr lang="en-US" sz="1200" cap="small" dirty="0">
              <a:solidFill>
                <a:srgbClr val="FF9933"/>
              </a:solidFill>
              <a:latin typeface="+mn-lt"/>
            </a:endParaRPr>
          </a:p>
        </p:txBody>
      </p:sp>
      <p:sp>
        <p:nvSpPr>
          <p:cNvPr id="216" name="10-Point Star 215"/>
          <p:cNvSpPr/>
          <p:nvPr/>
        </p:nvSpPr>
        <p:spPr>
          <a:xfrm>
            <a:off x="2720974" y="2654299"/>
            <a:ext cx="182880" cy="182880"/>
          </a:xfrm>
          <a:prstGeom prst="star10">
            <a:avLst/>
          </a:prstGeom>
          <a:noFill/>
          <a:ln w="19050">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TextBox 216"/>
          <p:cNvSpPr txBox="1"/>
          <p:nvPr/>
        </p:nvSpPr>
        <p:spPr>
          <a:xfrm>
            <a:off x="2288162" y="2780090"/>
            <a:ext cx="1055113" cy="461665"/>
          </a:xfrm>
          <a:prstGeom prst="rect">
            <a:avLst/>
          </a:prstGeom>
          <a:noFill/>
        </p:spPr>
        <p:txBody>
          <a:bodyPr wrap="square" rtlCol="0">
            <a:spAutoFit/>
          </a:bodyPr>
          <a:lstStyle/>
          <a:p>
            <a:pPr algn="ctr"/>
            <a:r>
              <a:rPr lang="en-US" sz="1200" cap="small" dirty="0" smtClean="0">
                <a:solidFill>
                  <a:srgbClr val="99CCFF"/>
                </a:solidFill>
                <a:latin typeface="+mn-lt"/>
              </a:rPr>
              <a:t>Coma Star Cluster</a:t>
            </a:r>
            <a:endParaRPr lang="en-US" sz="1200" cap="small" dirty="0">
              <a:solidFill>
                <a:srgbClr val="99CCFF"/>
              </a:solidFill>
              <a:latin typeface="+mn-lt"/>
            </a:endParaRPr>
          </a:p>
        </p:txBody>
      </p:sp>
      <p:sp>
        <p:nvSpPr>
          <p:cNvPr id="219" name="TextBox 218"/>
          <p:cNvSpPr txBox="1"/>
          <p:nvPr/>
        </p:nvSpPr>
        <p:spPr>
          <a:xfrm>
            <a:off x="7972201" y="1819575"/>
            <a:ext cx="966213" cy="461665"/>
          </a:xfrm>
          <a:prstGeom prst="rect">
            <a:avLst/>
          </a:prstGeom>
          <a:noFill/>
        </p:spPr>
        <p:txBody>
          <a:bodyPr wrap="square" rtlCol="0">
            <a:spAutoFit/>
          </a:bodyPr>
          <a:lstStyle/>
          <a:p>
            <a:pPr algn="ctr"/>
            <a:r>
              <a:rPr lang="en-US" sz="1200" cap="small" dirty="0" smtClean="0">
                <a:solidFill>
                  <a:schemeClr val="bg2"/>
                </a:solidFill>
                <a:latin typeface="+mn-lt"/>
              </a:rPr>
              <a:t>Summer Solstice</a:t>
            </a:r>
            <a:endParaRPr lang="en-US" sz="1200" cap="small" dirty="0">
              <a:solidFill>
                <a:schemeClr val="bg2"/>
              </a:solidFill>
              <a:latin typeface="+mn-lt"/>
            </a:endParaRPr>
          </a:p>
        </p:txBody>
      </p:sp>
      <p:sp>
        <p:nvSpPr>
          <p:cNvPr id="220" name="TextBox 219"/>
          <p:cNvSpPr txBox="1"/>
          <p:nvPr/>
        </p:nvSpPr>
        <p:spPr>
          <a:xfrm>
            <a:off x="2910265" y="1779157"/>
            <a:ext cx="1143001" cy="461665"/>
          </a:xfrm>
          <a:prstGeom prst="rect">
            <a:avLst/>
          </a:prstGeom>
          <a:noFill/>
        </p:spPr>
        <p:txBody>
          <a:bodyPr wrap="square" rtlCol="0">
            <a:spAutoFit/>
          </a:bodyPr>
          <a:lstStyle/>
          <a:p>
            <a:pPr algn="ctr"/>
            <a:r>
              <a:rPr lang="en-US" sz="1200" cap="all" dirty="0" smtClean="0">
                <a:solidFill>
                  <a:srgbClr val="FFFFFF"/>
                </a:solidFill>
                <a:latin typeface="+mn-lt"/>
              </a:rPr>
              <a:t>Coma Berenices</a:t>
            </a:r>
            <a:endParaRPr lang="en-US" sz="1200" cap="all" dirty="0">
              <a:solidFill>
                <a:srgbClr val="FFFFFF"/>
              </a:solidFill>
              <a:latin typeface="+mn-lt"/>
            </a:endParaRPr>
          </a:p>
        </p:txBody>
      </p:sp>
      <p:sp>
        <p:nvSpPr>
          <p:cNvPr id="225" name="10-Point Star 224"/>
          <p:cNvSpPr/>
          <p:nvPr/>
        </p:nvSpPr>
        <p:spPr>
          <a:xfrm>
            <a:off x="2316956" y="2588418"/>
            <a:ext cx="182880" cy="182880"/>
          </a:xfrm>
          <a:prstGeom prst="star10">
            <a:avLst/>
          </a:prstGeom>
          <a:noFill/>
          <a:ln w="19050">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TextBox 225"/>
          <p:cNvSpPr txBox="1"/>
          <p:nvPr/>
        </p:nvSpPr>
        <p:spPr>
          <a:xfrm>
            <a:off x="1816200" y="2181252"/>
            <a:ext cx="1166238" cy="461665"/>
          </a:xfrm>
          <a:prstGeom prst="rect">
            <a:avLst/>
          </a:prstGeom>
          <a:noFill/>
        </p:spPr>
        <p:txBody>
          <a:bodyPr wrap="square" rtlCol="0">
            <a:spAutoFit/>
          </a:bodyPr>
          <a:lstStyle/>
          <a:p>
            <a:pPr algn="ctr"/>
            <a:r>
              <a:rPr lang="en-US" sz="1200" cap="small" dirty="0" smtClean="0">
                <a:solidFill>
                  <a:srgbClr val="99CCFF"/>
                </a:solidFill>
                <a:latin typeface="+mn-lt"/>
              </a:rPr>
              <a:t>Coma Galaxy Cluster</a:t>
            </a:r>
            <a:endParaRPr lang="en-US" sz="1200" cap="small" dirty="0">
              <a:solidFill>
                <a:srgbClr val="99CCFF"/>
              </a:solidFill>
              <a:latin typeface="+mn-lt"/>
            </a:endParaRPr>
          </a:p>
        </p:txBody>
      </p:sp>
      <p:sp>
        <p:nvSpPr>
          <p:cNvPr id="227" name="10-Point Star 226"/>
          <p:cNvSpPr/>
          <p:nvPr/>
        </p:nvSpPr>
        <p:spPr>
          <a:xfrm>
            <a:off x="2821780" y="3412330"/>
            <a:ext cx="182880" cy="182880"/>
          </a:xfrm>
          <a:prstGeom prst="star10">
            <a:avLst/>
          </a:prstGeom>
          <a:noFill/>
          <a:ln w="19050">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TextBox 227"/>
          <p:cNvSpPr txBox="1"/>
          <p:nvPr/>
        </p:nvSpPr>
        <p:spPr>
          <a:xfrm>
            <a:off x="2967612" y="3351590"/>
            <a:ext cx="1166238" cy="461665"/>
          </a:xfrm>
          <a:prstGeom prst="rect">
            <a:avLst/>
          </a:prstGeom>
          <a:noFill/>
        </p:spPr>
        <p:txBody>
          <a:bodyPr wrap="square" rtlCol="0">
            <a:spAutoFit/>
          </a:bodyPr>
          <a:lstStyle/>
          <a:p>
            <a:pPr algn="ctr"/>
            <a:r>
              <a:rPr lang="en-US" sz="1200" cap="small" dirty="0" smtClean="0">
                <a:solidFill>
                  <a:srgbClr val="99CCFF"/>
                </a:solidFill>
                <a:latin typeface="+mn-lt"/>
              </a:rPr>
              <a:t>Virgo Galaxy Cluster</a:t>
            </a:r>
            <a:endParaRPr lang="en-US" sz="1200" cap="small" dirty="0">
              <a:solidFill>
                <a:srgbClr val="99CCFF"/>
              </a:solidFill>
              <a:latin typeface="+mn-lt"/>
            </a:endParaRPr>
          </a:p>
        </p:txBody>
      </p:sp>
      <p:sp>
        <p:nvSpPr>
          <p:cNvPr id="229" name="TextBox 228"/>
          <p:cNvSpPr txBox="1"/>
          <p:nvPr/>
        </p:nvSpPr>
        <p:spPr>
          <a:xfrm>
            <a:off x="5132446" y="3102486"/>
            <a:ext cx="949212" cy="276999"/>
          </a:xfrm>
          <a:prstGeom prst="rect">
            <a:avLst/>
          </a:prstGeom>
          <a:noFill/>
        </p:spPr>
        <p:txBody>
          <a:bodyPr wrap="square" rtlCol="0">
            <a:spAutoFit/>
          </a:bodyPr>
          <a:lstStyle/>
          <a:p>
            <a:pPr algn="ctr"/>
            <a:r>
              <a:rPr lang="en-US" sz="1200" cap="all" dirty="0" smtClean="0">
                <a:solidFill>
                  <a:srgbClr val="FFFFFF"/>
                </a:solidFill>
                <a:latin typeface="+mn-lt"/>
              </a:rPr>
              <a:t>Cancer</a:t>
            </a:r>
            <a:endParaRPr lang="en-US" sz="1200" cap="all" dirty="0">
              <a:solidFill>
                <a:srgbClr val="FFFFFF"/>
              </a:solidFill>
              <a:latin typeface="+mn-lt"/>
            </a:endParaRPr>
          </a:p>
        </p:txBody>
      </p:sp>
      <p:sp>
        <p:nvSpPr>
          <p:cNvPr id="230" name="10-Point Star 229"/>
          <p:cNvSpPr/>
          <p:nvPr/>
        </p:nvSpPr>
        <p:spPr>
          <a:xfrm>
            <a:off x="5595554" y="2302202"/>
            <a:ext cx="182880" cy="182880"/>
          </a:xfrm>
          <a:prstGeom prst="star10">
            <a:avLst/>
          </a:prstGeom>
          <a:noFill/>
          <a:ln w="19050">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TextBox 230"/>
          <p:cNvSpPr txBox="1"/>
          <p:nvPr/>
        </p:nvSpPr>
        <p:spPr>
          <a:xfrm>
            <a:off x="4615547" y="1958970"/>
            <a:ext cx="1055113" cy="646331"/>
          </a:xfrm>
          <a:prstGeom prst="rect">
            <a:avLst/>
          </a:prstGeom>
          <a:noFill/>
        </p:spPr>
        <p:txBody>
          <a:bodyPr wrap="square" rtlCol="0">
            <a:spAutoFit/>
          </a:bodyPr>
          <a:lstStyle/>
          <a:p>
            <a:pPr algn="ctr"/>
            <a:r>
              <a:rPr lang="en-US" sz="1200" cap="small" dirty="0" err="1" smtClean="0">
                <a:solidFill>
                  <a:srgbClr val="99CCFF"/>
                </a:solidFill>
                <a:latin typeface="+mn-lt"/>
              </a:rPr>
              <a:t>Praesepe</a:t>
            </a:r>
            <a:r>
              <a:rPr lang="en-US" sz="1200" cap="small" dirty="0" smtClean="0">
                <a:solidFill>
                  <a:srgbClr val="99CCFF"/>
                </a:solidFill>
                <a:latin typeface="+mn-lt"/>
              </a:rPr>
              <a:t> Star Cluster</a:t>
            </a:r>
            <a:endParaRPr lang="en-US" sz="1200" cap="small" dirty="0">
              <a:solidFill>
                <a:srgbClr val="99CCFF"/>
              </a:solidFill>
              <a:latin typeface="+mn-lt"/>
            </a:endParaRPr>
          </a:p>
        </p:txBody>
      </p:sp>
      <p:sp>
        <p:nvSpPr>
          <p:cNvPr id="232" name="TextBox 231"/>
          <p:cNvSpPr txBox="1"/>
          <p:nvPr/>
        </p:nvSpPr>
        <p:spPr>
          <a:xfrm>
            <a:off x="6670569" y="1573230"/>
            <a:ext cx="949212" cy="276999"/>
          </a:xfrm>
          <a:prstGeom prst="rect">
            <a:avLst/>
          </a:prstGeom>
          <a:noFill/>
        </p:spPr>
        <p:txBody>
          <a:bodyPr wrap="square" rtlCol="0">
            <a:spAutoFit/>
          </a:bodyPr>
          <a:lstStyle/>
          <a:p>
            <a:pPr algn="ctr"/>
            <a:r>
              <a:rPr lang="en-US" sz="1200" cap="all" dirty="0" smtClean="0">
                <a:solidFill>
                  <a:srgbClr val="FFFFFF"/>
                </a:solidFill>
                <a:latin typeface="+mn-lt"/>
              </a:rPr>
              <a:t>Gemini</a:t>
            </a:r>
            <a:endParaRPr lang="en-US" sz="1200" cap="all" dirty="0">
              <a:solidFill>
                <a:srgbClr val="FFFFFF"/>
              </a:solidFill>
              <a:latin typeface="+mn-lt"/>
            </a:endParaRPr>
          </a:p>
        </p:txBody>
      </p:sp>
      <p:sp>
        <p:nvSpPr>
          <p:cNvPr id="233" name="TextBox 232"/>
          <p:cNvSpPr txBox="1"/>
          <p:nvPr/>
        </p:nvSpPr>
        <p:spPr>
          <a:xfrm>
            <a:off x="8007024" y="2561203"/>
            <a:ext cx="949212" cy="276999"/>
          </a:xfrm>
          <a:prstGeom prst="rect">
            <a:avLst/>
          </a:prstGeom>
          <a:noFill/>
        </p:spPr>
        <p:txBody>
          <a:bodyPr wrap="square" rtlCol="0">
            <a:spAutoFit/>
          </a:bodyPr>
          <a:lstStyle/>
          <a:p>
            <a:pPr algn="ctr"/>
            <a:r>
              <a:rPr lang="en-US" sz="1200" cap="all" dirty="0" smtClean="0">
                <a:solidFill>
                  <a:srgbClr val="FFFFFF"/>
                </a:solidFill>
                <a:latin typeface="+mn-lt"/>
              </a:rPr>
              <a:t>Orion</a:t>
            </a:r>
            <a:endParaRPr lang="en-US" sz="1200" cap="all" dirty="0">
              <a:solidFill>
                <a:srgbClr val="FFFFFF"/>
              </a:solidFill>
              <a:latin typeface="+mn-lt"/>
            </a:endParaRPr>
          </a:p>
        </p:txBody>
      </p:sp>
      <p:sp>
        <p:nvSpPr>
          <p:cNvPr id="234" name="TextBox 233"/>
          <p:cNvSpPr txBox="1"/>
          <p:nvPr/>
        </p:nvSpPr>
        <p:spPr>
          <a:xfrm>
            <a:off x="6238002" y="4502333"/>
            <a:ext cx="949212" cy="461665"/>
          </a:xfrm>
          <a:prstGeom prst="rect">
            <a:avLst/>
          </a:prstGeom>
          <a:noFill/>
        </p:spPr>
        <p:txBody>
          <a:bodyPr wrap="square" rtlCol="0">
            <a:spAutoFit/>
          </a:bodyPr>
          <a:lstStyle/>
          <a:p>
            <a:pPr algn="ctr"/>
            <a:r>
              <a:rPr lang="en-US" sz="1200" cap="all" dirty="0" err="1" smtClean="0">
                <a:solidFill>
                  <a:srgbClr val="FFFFFF"/>
                </a:solidFill>
                <a:latin typeface="+mn-lt"/>
              </a:rPr>
              <a:t>Canis</a:t>
            </a:r>
            <a:r>
              <a:rPr lang="en-US" sz="1200" cap="all" dirty="0" smtClean="0">
                <a:solidFill>
                  <a:srgbClr val="FFFFFF"/>
                </a:solidFill>
                <a:latin typeface="+mn-lt"/>
              </a:rPr>
              <a:t> Major</a:t>
            </a:r>
            <a:endParaRPr lang="en-US" sz="1200" cap="all" dirty="0">
              <a:solidFill>
                <a:srgbClr val="FFFFFF"/>
              </a:solidFill>
              <a:latin typeface="+mn-lt"/>
            </a:endParaRPr>
          </a:p>
        </p:txBody>
      </p:sp>
      <p:sp>
        <p:nvSpPr>
          <p:cNvPr id="235" name="TextBox 234"/>
          <p:cNvSpPr txBox="1"/>
          <p:nvPr/>
        </p:nvSpPr>
        <p:spPr>
          <a:xfrm>
            <a:off x="2485477" y="4788582"/>
            <a:ext cx="910163" cy="276999"/>
          </a:xfrm>
          <a:prstGeom prst="rect">
            <a:avLst/>
          </a:prstGeom>
          <a:noFill/>
        </p:spPr>
        <p:txBody>
          <a:bodyPr wrap="square" rtlCol="0">
            <a:spAutoFit/>
          </a:bodyPr>
          <a:lstStyle/>
          <a:p>
            <a:pPr algn="l"/>
            <a:r>
              <a:rPr lang="en-US" sz="1200" dirty="0" smtClean="0">
                <a:solidFill>
                  <a:srgbClr val="FFFFFF"/>
                </a:solidFill>
                <a:latin typeface="+mn-lt"/>
              </a:rPr>
              <a:t>Spica</a:t>
            </a:r>
            <a:endParaRPr lang="en-US" sz="1200" dirty="0">
              <a:solidFill>
                <a:srgbClr val="FFFFFF"/>
              </a:solidFill>
              <a:latin typeface="+mn-lt"/>
            </a:endParaRPr>
          </a:p>
        </p:txBody>
      </p:sp>
      <p:sp>
        <p:nvSpPr>
          <p:cNvPr id="237" name="TextBox 236"/>
          <p:cNvSpPr txBox="1"/>
          <p:nvPr/>
        </p:nvSpPr>
        <p:spPr>
          <a:xfrm>
            <a:off x="4561142" y="2744464"/>
            <a:ext cx="909063" cy="276999"/>
          </a:xfrm>
          <a:prstGeom prst="rect">
            <a:avLst/>
          </a:prstGeom>
          <a:noFill/>
        </p:spPr>
        <p:txBody>
          <a:bodyPr wrap="square" rtlCol="0">
            <a:spAutoFit/>
          </a:bodyPr>
          <a:lstStyle/>
          <a:p>
            <a:pPr algn="ctr"/>
            <a:r>
              <a:rPr lang="en-US" sz="1200" cap="small" dirty="0" smtClean="0">
                <a:solidFill>
                  <a:srgbClr val="FF0000"/>
                </a:solidFill>
                <a:latin typeface="+mn-lt"/>
              </a:rPr>
              <a:t>Mars</a:t>
            </a:r>
            <a:endParaRPr lang="en-US" sz="1200" cap="small" dirty="0">
              <a:solidFill>
                <a:srgbClr val="FF0000"/>
              </a:solidFill>
              <a:latin typeface="+mn-lt"/>
            </a:endParaRPr>
          </a:p>
        </p:txBody>
      </p:sp>
      <p:sp>
        <p:nvSpPr>
          <p:cNvPr id="238" name="TextBox 237"/>
          <p:cNvSpPr txBox="1"/>
          <p:nvPr/>
        </p:nvSpPr>
        <p:spPr>
          <a:xfrm>
            <a:off x="5927518" y="2448925"/>
            <a:ext cx="909063" cy="276999"/>
          </a:xfrm>
          <a:prstGeom prst="rect">
            <a:avLst/>
          </a:prstGeom>
          <a:noFill/>
        </p:spPr>
        <p:txBody>
          <a:bodyPr wrap="square" rtlCol="0">
            <a:spAutoFit/>
          </a:bodyPr>
          <a:lstStyle/>
          <a:p>
            <a:pPr algn="ctr"/>
            <a:r>
              <a:rPr lang="en-US" sz="1200" cap="small" dirty="0" smtClean="0">
                <a:solidFill>
                  <a:srgbClr val="666699"/>
                </a:solidFill>
                <a:latin typeface="+mn-lt"/>
              </a:rPr>
              <a:t>Venus</a:t>
            </a:r>
            <a:endParaRPr lang="en-US" sz="1200" cap="small" dirty="0">
              <a:solidFill>
                <a:srgbClr val="666699"/>
              </a:solidFill>
              <a:latin typeface="+mn-lt"/>
            </a:endParaRPr>
          </a:p>
        </p:txBody>
      </p:sp>
      <p:sp>
        <p:nvSpPr>
          <p:cNvPr id="239" name="Freeform 238"/>
          <p:cNvSpPr/>
          <p:nvPr/>
        </p:nvSpPr>
        <p:spPr bwMode="auto">
          <a:xfrm>
            <a:off x="1588293" y="1652587"/>
            <a:ext cx="7543801" cy="3971925"/>
          </a:xfrm>
          <a:custGeom>
            <a:avLst/>
            <a:gdLst>
              <a:gd name="connsiteX0" fmla="*/ 0 w 7524750"/>
              <a:gd name="connsiteY0" fmla="*/ 3971925 h 3971925"/>
              <a:gd name="connsiteX1" fmla="*/ 781050 w 7524750"/>
              <a:gd name="connsiteY1" fmla="*/ 3238500 h 3971925"/>
              <a:gd name="connsiteX2" fmla="*/ 1704975 w 7524750"/>
              <a:gd name="connsiteY2" fmla="*/ 2486025 h 3971925"/>
              <a:gd name="connsiteX3" fmla="*/ 2600325 w 7524750"/>
              <a:gd name="connsiteY3" fmla="*/ 1876425 h 3971925"/>
              <a:gd name="connsiteX4" fmla="*/ 3790950 w 7524750"/>
              <a:gd name="connsiteY4" fmla="*/ 1209675 h 3971925"/>
              <a:gd name="connsiteX5" fmla="*/ 4800600 w 7524750"/>
              <a:gd name="connsiteY5" fmla="*/ 771525 h 3971925"/>
              <a:gd name="connsiteX6" fmla="*/ 6010275 w 7524750"/>
              <a:gd name="connsiteY6" fmla="*/ 352425 h 3971925"/>
              <a:gd name="connsiteX7" fmla="*/ 7524750 w 7524750"/>
              <a:gd name="connsiteY7" fmla="*/ 0 h 3971925"/>
              <a:gd name="connsiteX8" fmla="*/ 7524750 w 7524750"/>
              <a:gd name="connsiteY8" fmla="*/ 0 h 3971925"/>
              <a:gd name="connsiteX0" fmla="*/ 0 w 7643959"/>
              <a:gd name="connsiteY0" fmla="*/ 3994594 h 3994594"/>
              <a:gd name="connsiteX1" fmla="*/ 781050 w 7643959"/>
              <a:gd name="connsiteY1" fmla="*/ 3261169 h 3994594"/>
              <a:gd name="connsiteX2" fmla="*/ 1704975 w 7643959"/>
              <a:gd name="connsiteY2" fmla="*/ 2508694 h 3994594"/>
              <a:gd name="connsiteX3" fmla="*/ 2600325 w 7643959"/>
              <a:gd name="connsiteY3" fmla="*/ 1899094 h 3994594"/>
              <a:gd name="connsiteX4" fmla="*/ 3790950 w 7643959"/>
              <a:gd name="connsiteY4" fmla="*/ 1232344 h 3994594"/>
              <a:gd name="connsiteX5" fmla="*/ 4800600 w 7643959"/>
              <a:gd name="connsiteY5" fmla="*/ 794194 h 3994594"/>
              <a:gd name="connsiteX6" fmla="*/ 6010275 w 7643959"/>
              <a:gd name="connsiteY6" fmla="*/ 375094 h 3994594"/>
              <a:gd name="connsiteX7" fmla="*/ 7524750 w 7643959"/>
              <a:gd name="connsiteY7" fmla="*/ 22669 h 3994594"/>
              <a:gd name="connsiteX8" fmla="*/ 7550944 w 7643959"/>
              <a:gd name="connsiteY8" fmla="*/ 36956 h 3994594"/>
              <a:gd name="connsiteX0" fmla="*/ 0 w 7550944"/>
              <a:gd name="connsiteY0" fmla="*/ 3957638 h 3957638"/>
              <a:gd name="connsiteX1" fmla="*/ 781050 w 7550944"/>
              <a:gd name="connsiteY1" fmla="*/ 3224213 h 3957638"/>
              <a:gd name="connsiteX2" fmla="*/ 1704975 w 7550944"/>
              <a:gd name="connsiteY2" fmla="*/ 2471738 h 3957638"/>
              <a:gd name="connsiteX3" fmla="*/ 2600325 w 7550944"/>
              <a:gd name="connsiteY3" fmla="*/ 1862138 h 3957638"/>
              <a:gd name="connsiteX4" fmla="*/ 3790950 w 7550944"/>
              <a:gd name="connsiteY4" fmla="*/ 1195388 h 3957638"/>
              <a:gd name="connsiteX5" fmla="*/ 4800600 w 7550944"/>
              <a:gd name="connsiteY5" fmla="*/ 757238 h 3957638"/>
              <a:gd name="connsiteX6" fmla="*/ 6010275 w 7550944"/>
              <a:gd name="connsiteY6" fmla="*/ 338138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600325 w 7550944"/>
              <a:gd name="connsiteY3" fmla="*/ 1862138 h 3957638"/>
              <a:gd name="connsiteX4" fmla="*/ 3790950 w 7550944"/>
              <a:gd name="connsiteY4" fmla="*/ 1195388 h 3957638"/>
              <a:gd name="connsiteX5" fmla="*/ 4800600 w 7550944"/>
              <a:gd name="connsiteY5" fmla="*/ 757238 h 3957638"/>
              <a:gd name="connsiteX6" fmla="*/ 6012656 w 7550944"/>
              <a:gd name="connsiteY6" fmla="*/ 161926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600325 w 7550944"/>
              <a:gd name="connsiteY3" fmla="*/ 1862138 h 3957638"/>
              <a:gd name="connsiteX4" fmla="*/ 3790950 w 7550944"/>
              <a:gd name="connsiteY4" fmla="*/ 1195388 h 3957638"/>
              <a:gd name="connsiteX5" fmla="*/ 4800600 w 7550944"/>
              <a:gd name="connsiteY5" fmla="*/ 757238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600325 w 7550944"/>
              <a:gd name="connsiteY3" fmla="*/ 1862138 h 3957638"/>
              <a:gd name="connsiteX4" fmla="*/ 3790950 w 7550944"/>
              <a:gd name="connsiteY4" fmla="*/ 1195388 h 3957638"/>
              <a:gd name="connsiteX5" fmla="*/ 4931568 w 7550944"/>
              <a:gd name="connsiteY5" fmla="*/ 447675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600325 w 7550944"/>
              <a:gd name="connsiteY3" fmla="*/ 1862138 h 3957638"/>
              <a:gd name="connsiteX4" fmla="*/ 3790950 w 7550944"/>
              <a:gd name="connsiteY4" fmla="*/ 1195388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600325 w 7550944"/>
              <a:gd name="connsiteY3" fmla="*/ 1862138 h 3957638"/>
              <a:gd name="connsiteX4" fmla="*/ 3752850 w 7550944"/>
              <a:gd name="connsiteY4" fmla="*/ 1131094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600325 w 7550944"/>
              <a:gd name="connsiteY3" fmla="*/ 1862138 h 3957638"/>
              <a:gd name="connsiteX4" fmla="*/ 3810000 w 7550944"/>
              <a:gd name="connsiteY4" fmla="*/ 1200150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507457 w 7550944"/>
              <a:gd name="connsiteY3" fmla="*/ 1762125 h 3957638"/>
              <a:gd name="connsiteX4" fmla="*/ 3810000 w 7550944"/>
              <a:gd name="connsiteY4" fmla="*/ 1200150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586038 w 7550944"/>
              <a:gd name="connsiteY3" fmla="*/ 1881187 h 3957638"/>
              <a:gd name="connsiteX4" fmla="*/ 3810000 w 7550944"/>
              <a:gd name="connsiteY4" fmla="*/ 1200150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633538 w 7550944"/>
              <a:gd name="connsiteY2" fmla="*/ 2247901 h 3957638"/>
              <a:gd name="connsiteX3" fmla="*/ 2586038 w 7550944"/>
              <a:gd name="connsiteY3" fmla="*/ 1881187 h 3957638"/>
              <a:gd name="connsiteX4" fmla="*/ 3810000 w 7550944"/>
              <a:gd name="connsiteY4" fmla="*/ 1200150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809750 w 7550944"/>
              <a:gd name="connsiteY2" fmla="*/ 2409826 h 3957638"/>
              <a:gd name="connsiteX3" fmla="*/ 2586038 w 7550944"/>
              <a:gd name="connsiteY3" fmla="*/ 1881187 h 3957638"/>
              <a:gd name="connsiteX4" fmla="*/ 3810000 w 7550944"/>
              <a:gd name="connsiteY4" fmla="*/ 1200150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28662 w 7550944"/>
              <a:gd name="connsiteY1" fmla="*/ 3162300 h 3957638"/>
              <a:gd name="connsiteX2" fmla="*/ 1809750 w 7550944"/>
              <a:gd name="connsiteY2" fmla="*/ 2409826 h 3957638"/>
              <a:gd name="connsiteX3" fmla="*/ 2586038 w 7550944"/>
              <a:gd name="connsiteY3" fmla="*/ 1881187 h 3957638"/>
              <a:gd name="connsiteX4" fmla="*/ 3810000 w 7550944"/>
              <a:gd name="connsiteY4" fmla="*/ 1200150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90575 w 7550944"/>
              <a:gd name="connsiteY1" fmla="*/ 3221831 h 3957638"/>
              <a:gd name="connsiteX2" fmla="*/ 1809750 w 7550944"/>
              <a:gd name="connsiteY2" fmla="*/ 2409826 h 3957638"/>
              <a:gd name="connsiteX3" fmla="*/ 2586038 w 7550944"/>
              <a:gd name="connsiteY3" fmla="*/ 1881187 h 3957638"/>
              <a:gd name="connsiteX4" fmla="*/ 3810000 w 7550944"/>
              <a:gd name="connsiteY4" fmla="*/ 1200150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43801"/>
              <a:gd name="connsiteY0" fmla="*/ 3971925 h 3971925"/>
              <a:gd name="connsiteX1" fmla="*/ 783432 w 7543801"/>
              <a:gd name="connsiteY1" fmla="*/ 3221831 h 3971925"/>
              <a:gd name="connsiteX2" fmla="*/ 1802607 w 7543801"/>
              <a:gd name="connsiteY2" fmla="*/ 2409826 h 3971925"/>
              <a:gd name="connsiteX3" fmla="*/ 2578895 w 7543801"/>
              <a:gd name="connsiteY3" fmla="*/ 1881187 h 3971925"/>
              <a:gd name="connsiteX4" fmla="*/ 3802857 w 7543801"/>
              <a:gd name="connsiteY4" fmla="*/ 1200150 h 3971925"/>
              <a:gd name="connsiteX5" fmla="*/ 5038725 w 7543801"/>
              <a:gd name="connsiteY5" fmla="*/ 669132 h 3971925"/>
              <a:gd name="connsiteX6" fmla="*/ 6386513 w 7543801"/>
              <a:gd name="connsiteY6" fmla="*/ 247651 h 3971925"/>
              <a:gd name="connsiteX7" fmla="*/ 7543801 w 7543801"/>
              <a:gd name="connsiteY7" fmla="*/ 0 h 397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43801" h="3971925">
                <a:moveTo>
                  <a:pt x="0" y="3971925"/>
                </a:moveTo>
                <a:cubicBezTo>
                  <a:pt x="248444" y="3729037"/>
                  <a:pt x="482998" y="3482181"/>
                  <a:pt x="783432" y="3221831"/>
                </a:cubicBezTo>
                <a:cubicBezTo>
                  <a:pt x="1083866" y="2961481"/>
                  <a:pt x="1503363" y="2633267"/>
                  <a:pt x="1802607" y="2409826"/>
                </a:cubicBezTo>
                <a:cubicBezTo>
                  <a:pt x="2101851" y="2186385"/>
                  <a:pt x="2245520" y="2082800"/>
                  <a:pt x="2578895" y="1881187"/>
                </a:cubicBezTo>
                <a:cubicBezTo>
                  <a:pt x="2912270" y="1679574"/>
                  <a:pt x="3392885" y="1402159"/>
                  <a:pt x="3802857" y="1200150"/>
                </a:cubicBezTo>
                <a:cubicBezTo>
                  <a:pt x="4212829" y="998141"/>
                  <a:pt x="4608116" y="827882"/>
                  <a:pt x="5038725" y="669132"/>
                </a:cubicBezTo>
                <a:cubicBezTo>
                  <a:pt x="5469334" y="510382"/>
                  <a:pt x="5969000" y="359173"/>
                  <a:pt x="6386513" y="247651"/>
                </a:cubicBezTo>
                <a:cubicBezTo>
                  <a:pt x="6804026" y="136129"/>
                  <a:pt x="7222828" y="70445"/>
                  <a:pt x="7543801" y="0"/>
                </a:cubicBezTo>
              </a:path>
            </a:pathLst>
          </a:custGeom>
          <a:noFill/>
          <a:ln w="19050" cap="flat" cmpd="sng" algn="ctr">
            <a:solidFill>
              <a:srgbClr val="FFCC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40" name="Freeform 239"/>
          <p:cNvSpPr/>
          <p:nvPr/>
        </p:nvSpPr>
        <p:spPr bwMode="auto">
          <a:xfrm>
            <a:off x="242887" y="3589541"/>
            <a:ext cx="8893969" cy="1451565"/>
          </a:xfrm>
          <a:custGeom>
            <a:avLst/>
            <a:gdLst>
              <a:gd name="connsiteX0" fmla="*/ 0 w 8896350"/>
              <a:gd name="connsiteY0" fmla="*/ 1451745 h 1451745"/>
              <a:gd name="connsiteX1" fmla="*/ 1095375 w 8896350"/>
              <a:gd name="connsiteY1" fmla="*/ 1042170 h 1451745"/>
              <a:gd name="connsiteX2" fmla="*/ 2428875 w 8896350"/>
              <a:gd name="connsiteY2" fmla="*/ 632595 h 1451745"/>
              <a:gd name="connsiteX3" fmla="*/ 3571875 w 8896350"/>
              <a:gd name="connsiteY3" fmla="*/ 384945 h 1451745"/>
              <a:gd name="connsiteX4" fmla="*/ 4686300 w 8896350"/>
              <a:gd name="connsiteY4" fmla="*/ 194445 h 1451745"/>
              <a:gd name="connsiteX5" fmla="*/ 5734050 w 8896350"/>
              <a:gd name="connsiteY5" fmla="*/ 70620 h 1451745"/>
              <a:gd name="connsiteX6" fmla="*/ 6810375 w 8896350"/>
              <a:gd name="connsiteY6" fmla="*/ 3945 h 1451745"/>
              <a:gd name="connsiteX7" fmla="*/ 7972425 w 8896350"/>
              <a:gd name="connsiteY7" fmla="*/ 13470 h 1451745"/>
              <a:gd name="connsiteX8" fmla="*/ 8896350 w 8896350"/>
              <a:gd name="connsiteY8" fmla="*/ 61095 h 1451745"/>
              <a:gd name="connsiteX0" fmla="*/ 0 w 8882063"/>
              <a:gd name="connsiteY0" fmla="*/ 1463651 h 1463651"/>
              <a:gd name="connsiteX1" fmla="*/ 1081088 w 8882063"/>
              <a:gd name="connsiteY1" fmla="*/ 1042170 h 1463651"/>
              <a:gd name="connsiteX2" fmla="*/ 2414588 w 8882063"/>
              <a:gd name="connsiteY2" fmla="*/ 632595 h 1463651"/>
              <a:gd name="connsiteX3" fmla="*/ 3557588 w 8882063"/>
              <a:gd name="connsiteY3" fmla="*/ 384945 h 1463651"/>
              <a:gd name="connsiteX4" fmla="*/ 4672013 w 8882063"/>
              <a:gd name="connsiteY4" fmla="*/ 194445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062038 w 8882063"/>
              <a:gd name="connsiteY1" fmla="*/ 949301 h 1463651"/>
              <a:gd name="connsiteX2" fmla="*/ 2414588 w 8882063"/>
              <a:gd name="connsiteY2" fmla="*/ 632595 h 1463651"/>
              <a:gd name="connsiteX3" fmla="*/ 3557588 w 8882063"/>
              <a:gd name="connsiteY3" fmla="*/ 384945 h 1463651"/>
              <a:gd name="connsiteX4" fmla="*/ 4672013 w 8882063"/>
              <a:gd name="connsiteY4" fmla="*/ 194445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114425 w 8882063"/>
              <a:gd name="connsiteY1" fmla="*/ 1044551 h 1463651"/>
              <a:gd name="connsiteX2" fmla="*/ 2414588 w 8882063"/>
              <a:gd name="connsiteY2" fmla="*/ 632595 h 1463651"/>
              <a:gd name="connsiteX3" fmla="*/ 3557588 w 8882063"/>
              <a:gd name="connsiteY3" fmla="*/ 384945 h 1463651"/>
              <a:gd name="connsiteX4" fmla="*/ 4672013 w 8882063"/>
              <a:gd name="connsiteY4" fmla="*/ 194445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114425 w 8882063"/>
              <a:gd name="connsiteY1" fmla="*/ 1044551 h 1463651"/>
              <a:gd name="connsiteX2" fmla="*/ 2409825 w 8882063"/>
              <a:gd name="connsiteY2" fmla="*/ 601639 h 1463651"/>
              <a:gd name="connsiteX3" fmla="*/ 3557588 w 8882063"/>
              <a:gd name="connsiteY3" fmla="*/ 384945 h 1463651"/>
              <a:gd name="connsiteX4" fmla="*/ 4672013 w 8882063"/>
              <a:gd name="connsiteY4" fmla="*/ 194445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114425 w 8882063"/>
              <a:gd name="connsiteY1" fmla="*/ 1044551 h 1463651"/>
              <a:gd name="connsiteX2" fmla="*/ 2421731 w 8882063"/>
              <a:gd name="connsiteY2" fmla="*/ 651645 h 1463651"/>
              <a:gd name="connsiteX3" fmla="*/ 3557588 w 8882063"/>
              <a:gd name="connsiteY3" fmla="*/ 384945 h 1463651"/>
              <a:gd name="connsiteX4" fmla="*/ 4672013 w 8882063"/>
              <a:gd name="connsiteY4" fmla="*/ 194445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114425 w 8882063"/>
              <a:gd name="connsiteY1" fmla="*/ 1044551 h 1463651"/>
              <a:gd name="connsiteX2" fmla="*/ 2421731 w 8882063"/>
              <a:gd name="connsiteY2" fmla="*/ 651645 h 1463651"/>
              <a:gd name="connsiteX3" fmla="*/ 3552826 w 8882063"/>
              <a:gd name="connsiteY3" fmla="*/ 342082 h 1463651"/>
              <a:gd name="connsiteX4" fmla="*/ 4672013 w 8882063"/>
              <a:gd name="connsiteY4" fmla="*/ 194445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114425 w 8882063"/>
              <a:gd name="connsiteY1" fmla="*/ 1044551 h 1463651"/>
              <a:gd name="connsiteX2" fmla="*/ 2421731 w 8882063"/>
              <a:gd name="connsiteY2" fmla="*/ 651645 h 1463651"/>
              <a:gd name="connsiteX3" fmla="*/ 3552826 w 8882063"/>
              <a:gd name="connsiteY3" fmla="*/ 392089 h 1463651"/>
              <a:gd name="connsiteX4" fmla="*/ 4672013 w 8882063"/>
              <a:gd name="connsiteY4" fmla="*/ 194445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114425 w 8882063"/>
              <a:gd name="connsiteY1" fmla="*/ 1044551 h 1463651"/>
              <a:gd name="connsiteX2" fmla="*/ 2421731 w 8882063"/>
              <a:gd name="connsiteY2" fmla="*/ 651645 h 1463651"/>
              <a:gd name="connsiteX3" fmla="*/ 3552826 w 8882063"/>
              <a:gd name="connsiteY3" fmla="*/ 392089 h 1463651"/>
              <a:gd name="connsiteX4" fmla="*/ 4667250 w 8882063"/>
              <a:gd name="connsiteY4" fmla="*/ 130151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114425 w 8882063"/>
              <a:gd name="connsiteY1" fmla="*/ 1044551 h 1463651"/>
              <a:gd name="connsiteX2" fmla="*/ 2421731 w 8882063"/>
              <a:gd name="connsiteY2" fmla="*/ 651645 h 1463651"/>
              <a:gd name="connsiteX3" fmla="*/ 3552826 w 8882063"/>
              <a:gd name="connsiteY3" fmla="*/ 392089 h 1463651"/>
              <a:gd name="connsiteX4" fmla="*/ 4662488 w 8882063"/>
              <a:gd name="connsiteY4" fmla="*/ 201588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59706 h 1459706"/>
              <a:gd name="connsiteX1" fmla="*/ 1114425 w 8882063"/>
              <a:gd name="connsiteY1" fmla="*/ 1040606 h 1459706"/>
              <a:gd name="connsiteX2" fmla="*/ 2421731 w 8882063"/>
              <a:gd name="connsiteY2" fmla="*/ 647700 h 1459706"/>
              <a:gd name="connsiteX3" fmla="*/ 3552826 w 8882063"/>
              <a:gd name="connsiteY3" fmla="*/ 388144 h 1459706"/>
              <a:gd name="connsiteX4" fmla="*/ 4662488 w 8882063"/>
              <a:gd name="connsiteY4" fmla="*/ 197643 h 1459706"/>
              <a:gd name="connsiteX5" fmla="*/ 5719763 w 8882063"/>
              <a:gd name="connsiteY5" fmla="*/ 28575 h 1459706"/>
              <a:gd name="connsiteX6" fmla="*/ 6796088 w 8882063"/>
              <a:gd name="connsiteY6" fmla="*/ 0 h 1459706"/>
              <a:gd name="connsiteX7" fmla="*/ 7958138 w 8882063"/>
              <a:gd name="connsiteY7" fmla="*/ 9525 h 1459706"/>
              <a:gd name="connsiteX8" fmla="*/ 8882063 w 8882063"/>
              <a:gd name="connsiteY8" fmla="*/ 57150 h 1459706"/>
              <a:gd name="connsiteX0" fmla="*/ 0 w 8882063"/>
              <a:gd name="connsiteY0" fmla="*/ 1463526 h 1463526"/>
              <a:gd name="connsiteX1" fmla="*/ 1114425 w 8882063"/>
              <a:gd name="connsiteY1" fmla="*/ 1044426 h 1463526"/>
              <a:gd name="connsiteX2" fmla="*/ 2421731 w 8882063"/>
              <a:gd name="connsiteY2" fmla="*/ 651520 h 1463526"/>
              <a:gd name="connsiteX3" fmla="*/ 3552826 w 8882063"/>
              <a:gd name="connsiteY3" fmla="*/ 391964 h 1463526"/>
              <a:gd name="connsiteX4" fmla="*/ 4662488 w 8882063"/>
              <a:gd name="connsiteY4" fmla="*/ 201463 h 1463526"/>
              <a:gd name="connsiteX5" fmla="*/ 5726906 w 8882063"/>
              <a:gd name="connsiteY5" fmla="*/ 82401 h 1463526"/>
              <a:gd name="connsiteX6" fmla="*/ 6796088 w 8882063"/>
              <a:gd name="connsiteY6" fmla="*/ 3820 h 1463526"/>
              <a:gd name="connsiteX7" fmla="*/ 7958138 w 8882063"/>
              <a:gd name="connsiteY7" fmla="*/ 13345 h 1463526"/>
              <a:gd name="connsiteX8" fmla="*/ 8882063 w 8882063"/>
              <a:gd name="connsiteY8" fmla="*/ 60970 h 1463526"/>
              <a:gd name="connsiteX0" fmla="*/ 0 w 8882063"/>
              <a:gd name="connsiteY0" fmla="*/ 1462534 h 1462534"/>
              <a:gd name="connsiteX1" fmla="*/ 1114425 w 8882063"/>
              <a:gd name="connsiteY1" fmla="*/ 1043434 h 1462534"/>
              <a:gd name="connsiteX2" fmla="*/ 2421731 w 8882063"/>
              <a:gd name="connsiteY2" fmla="*/ 650528 h 1462534"/>
              <a:gd name="connsiteX3" fmla="*/ 3552826 w 8882063"/>
              <a:gd name="connsiteY3" fmla="*/ 390972 h 1462534"/>
              <a:gd name="connsiteX4" fmla="*/ 4662488 w 8882063"/>
              <a:gd name="connsiteY4" fmla="*/ 200471 h 1462534"/>
              <a:gd name="connsiteX5" fmla="*/ 5726906 w 8882063"/>
              <a:gd name="connsiteY5" fmla="*/ 81409 h 1462534"/>
              <a:gd name="connsiteX6" fmla="*/ 6807994 w 8882063"/>
              <a:gd name="connsiteY6" fmla="*/ 300484 h 1462534"/>
              <a:gd name="connsiteX7" fmla="*/ 7958138 w 8882063"/>
              <a:gd name="connsiteY7" fmla="*/ 12353 h 1462534"/>
              <a:gd name="connsiteX8" fmla="*/ 8882063 w 8882063"/>
              <a:gd name="connsiteY8" fmla="*/ 59978 h 1462534"/>
              <a:gd name="connsiteX0" fmla="*/ 0 w 8882063"/>
              <a:gd name="connsiteY0" fmla="*/ 1454930 h 1454930"/>
              <a:gd name="connsiteX1" fmla="*/ 1114425 w 8882063"/>
              <a:gd name="connsiteY1" fmla="*/ 1035830 h 1454930"/>
              <a:gd name="connsiteX2" fmla="*/ 2421731 w 8882063"/>
              <a:gd name="connsiteY2" fmla="*/ 642924 h 1454930"/>
              <a:gd name="connsiteX3" fmla="*/ 3552826 w 8882063"/>
              <a:gd name="connsiteY3" fmla="*/ 383368 h 1454930"/>
              <a:gd name="connsiteX4" fmla="*/ 4662488 w 8882063"/>
              <a:gd name="connsiteY4" fmla="*/ 192867 h 1454930"/>
              <a:gd name="connsiteX5" fmla="*/ 5726906 w 8882063"/>
              <a:gd name="connsiteY5" fmla="*/ 73805 h 1454930"/>
              <a:gd name="connsiteX6" fmla="*/ 6829425 w 8882063"/>
              <a:gd name="connsiteY6" fmla="*/ 9511 h 1454930"/>
              <a:gd name="connsiteX7" fmla="*/ 7958138 w 8882063"/>
              <a:gd name="connsiteY7" fmla="*/ 4749 h 1454930"/>
              <a:gd name="connsiteX8" fmla="*/ 8882063 w 8882063"/>
              <a:gd name="connsiteY8" fmla="*/ 52374 h 1454930"/>
              <a:gd name="connsiteX0" fmla="*/ 0 w 8882063"/>
              <a:gd name="connsiteY0" fmla="*/ 1477751 h 1477751"/>
              <a:gd name="connsiteX1" fmla="*/ 1114425 w 8882063"/>
              <a:gd name="connsiteY1" fmla="*/ 1058651 h 1477751"/>
              <a:gd name="connsiteX2" fmla="*/ 2421731 w 8882063"/>
              <a:gd name="connsiteY2" fmla="*/ 665745 h 1477751"/>
              <a:gd name="connsiteX3" fmla="*/ 3552826 w 8882063"/>
              <a:gd name="connsiteY3" fmla="*/ 406189 h 1477751"/>
              <a:gd name="connsiteX4" fmla="*/ 4662488 w 8882063"/>
              <a:gd name="connsiteY4" fmla="*/ 215688 h 1477751"/>
              <a:gd name="connsiteX5" fmla="*/ 5726906 w 8882063"/>
              <a:gd name="connsiteY5" fmla="*/ 96626 h 1477751"/>
              <a:gd name="connsiteX6" fmla="*/ 6829425 w 8882063"/>
              <a:gd name="connsiteY6" fmla="*/ 32332 h 1477751"/>
              <a:gd name="connsiteX7" fmla="*/ 7958138 w 8882063"/>
              <a:gd name="connsiteY7" fmla="*/ 1376 h 1477751"/>
              <a:gd name="connsiteX8" fmla="*/ 8882063 w 8882063"/>
              <a:gd name="connsiteY8" fmla="*/ 75195 h 1477751"/>
              <a:gd name="connsiteX0" fmla="*/ 0 w 8882063"/>
              <a:gd name="connsiteY0" fmla="*/ 1451097 h 1451097"/>
              <a:gd name="connsiteX1" fmla="*/ 1114425 w 8882063"/>
              <a:gd name="connsiteY1" fmla="*/ 1031997 h 1451097"/>
              <a:gd name="connsiteX2" fmla="*/ 2421731 w 8882063"/>
              <a:gd name="connsiteY2" fmla="*/ 639091 h 1451097"/>
              <a:gd name="connsiteX3" fmla="*/ 3552826 w 8882063"/>
              <a:gd name="connsiteY3" fmla="*/ 379535 h 1451097"/>
              <a:gd name="connsiteX4" fmla="*/ 4662488 w 8882063"/>
              <a:gd name="connsiteY4" fmla="*/ 189034 h 1451097"/>
              <a:gd name="connsiteX5" fmla="*/ 5726906 w 8882063"/>
              <a:gd name="connsiteY5" fmla="*/ 69972 h 1451097"/>
              <a:gd name="connsiteX6" fmla="*/ 6829425 w 8882063"/>
              <a:gd name="connsiteY6" fmla="*/ 5678 h 1451097"/>
              <a:gd name="connsiteX7" fmla="*/ 7958138 w 8882063"/>
              <a:gd name="connsiteY7" fmla="*/ 8060 h 1451097"/>
              <a:gd name="connsiteX8" fmla="*/ 8882063 w 8882063"/>
              <a:gd name="connsiteY8" fmla="*/ 48541 h 1451097"/>
              <a:gd name="connsiteX0" fmla="*/ 0 w 8893969"/>
              <a:gd name="connsiteY0" fmla="*/ 1451565 h 1451565"/>
              <a:gd name="connsiteX1" fmla="*/ 1114425 w 8893969"/>
              <a:gd name="connsiteY1" fmla="*/ 1032465 h 1451565"/>
              <a:gd name="connsiteX2" fmla="*/ 2421731 w 8893969"/>
              <a:gd name="connsiteY2" fmla="*/ 639559 h 1451565"/>
              <a:gd name="connsiteX3" fmla="*/ 3552826 w 8893969"/>
              <a:gd name="connsiteY3" fmla="*/ 380003 h 1451565"/>
              <a:gd name="connsiteX4" fmla="*/ 4662488 w 8893969"/>
              <a:gd name="connsiteY4" fmla="*/ 189502 h 1451565"/>
              <a:gd name="connsiteX5" fmla="*/ 5726906 w 8893969"/>
              <a:gd name="connsiteY5" fmla="*/ 70440 h 1451565"/>
              <a:gd name="connsiteX6" fmla="*/ 6829425 w 8893969"/>
              <a:gd name="connsiteY6" fmla="*/ 6146 h 1451565"/>
              <a:gd name="connsiteX7" fmla="*/ 7958138 w 8893969"/>
              <a:gd name="connsiteY7" fmla="*/ 8528 h 1451565"/>
              <a:gd name="connsiteX8" fmla="*/ 8893969 w 8893969"/>
              <a:gd name="connsiteY8" fmla="*/ 58534 h 1451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3969" h="1451565">
                <a:moveTo>
                  <a:pt x="0" y="1451565"/>
                </a:moveTo>
                <a:cubicBezTo>
                  <a:pt x="345281" y="1315040"/>
                  <a:pt x="710803" y="1167799"/>
                  <a:pt x="1114425" y="1032465"/>
                </a:cubicBezTo>
                <a:cubicBezTo>
                  <a:pt x="1518047" y="897131"/>
                  <a:pt x="2015331" y="748303"/>
                  <a:pt x="2421731" y="639559"/>
                </a:cubicBezTo>
                <a:cubicBezTo>
                  <a:pt x="2828131" y="530815"/>
                  <a:pt x="3179367" y="455012"/>
                  <a:pt x="3552826" y="380003"/>
                </a:cubicBezTo>
                <a:cubicBezTo>
                  <a:pt x="3926285" y="304994"/>
                  <a:pt x="4300141" y="241096"/>
                  <a:pt x="4662488" y="189502"/>
                </a:cubicBezTo>
                <a:cubicBezTo>
                  <a:pt x="5024835" y="137908"/>
                  <a:pt x="5365750" y="100999"/>
                  <a:pt x="5726906" y="70440"/>
                </a:cubicBezTo>
                <a:cubicBezTo>
                  <a:pt x="6088062" y="39881"/>
                  <a:pt x="6457553" y="16465"/>
                  <a:pt x="6829425" y="6146"/>
                </a:cubicBezTo>
                <a:cubicBezTo>
                  <a:pt x="7201297" y="-4173"/>
                  <a:pt x="7614047" y="-203"/>
                  <a:pt x="7958138" y="8528"/>
                </a:cubicBezTo>
                <a:cubicBezTo>
                  <a:pt x="8302229" y="17259"/>
                  <a:pt x="8605837" y="39484"/>
                  <a:pt x="8893969" y="58534"/>
                </a:cubicBezTo>
              </a:path>
            </a:pathLst>
          </a:custGeom>
          <a:noFill/>
          <a:ln w="19050" cap="flat" cmpd="sng" algn="ctr">
            <a:solidFill>
              <a:srgbClr val="B3FFB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B3FFB3"/>
              </a:solidFill>
              <a:effectLst/>
              <a:latin typeface="Times New Roman" pitchFamily="18" charset="0"/>
            </a:endParaRPr>
          </a:p>
        </p:txBody>
      </p:sp>
      <p:cxnSp>
        <p:nvCxnSpPr>
          <p:cNvPr id="241" name="Straight Connector 240"/>
          <p:cNvCxnSpPr/>
          <p:nvPr/>
        </p:nvCxnSpPr>
        <p:spPr>
          <a:xfrm flipV="1">
            <a:off x="1806222" y="5238045"/>
            <a:ext cx="338667" cy="349955"/>
          </a:xfrm>
          <a:prstGeom prst="line">
            <a:avLst/>
          </a:prstGeom>
          <a:ln>
            <a:solidFill>
              <a:srgbClr val="FFCC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242" name="TextBox 241"/>
          <p:cNvSpPr txBox="1"/>
          <p:nvPr/>
        </p:nvSpPr>
        <p:spPr>
          <a:xfrm>
            <a:off x="2066598" y="5256656"/>
            <a:ext cx="974050" cy="461665"/>
          </a:xfrm>
          <a:prstGeom prst="rect">
            <a:avLst/>
          </a:prstGeom>
          <a:noFill/>
        </p:spPr>
        <p:txBody>
          <a:bodyPr wrap="square" rtlCol="0">
            <a:spAutoFit/>
          </a:bodyPr>
          <a:lstStyle/>
          <a:p>
            <a:pPr algn="ctr"/>
            <a:r>
              <a:rPr lang="en-US" sz="1200" cap="small" dirty="0" smtClean="0">
                <a:solidFill>
                  <a:srgbClr val="FFCC00"/>
                </a:solidFill>
                <a:latin typeface="+mn-lt"/>
              </a:rPr>
              <a:t>Sun moves  ~1°/day</a:t>
            </a:r>
            <a:endParaRPr lang="en-US" sz="1200" cap="small" dirty="0">
              <a:solidFill>
                <a:srgbClr val="FFCC00"/>
              </a:solidFill>
              <a:latin typeface="+mn-lt"/>
            </a:endParaRPr>
          </a:p>
        </p:txBody>
      </p:sp>
      <p:sp>
        <p:nvSpPr>
          <p:cNvPr id="218" name="4-Point Star 217"/>
          <p:cNvSpPr/>
          <p:nvPr/>
        </p:nvSpPr>
        <p:spPr>
          <a:xfrm>
            <a:off x="7824446" y="1766342"/>
            <a:ext cx="274320" cy="274320"/>
          </a:xfrm>
          <a:prstGeom prst="star4">
            <a:avLst/>
          </a:pr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4-Point Star 213"/>
          <p:cNvSpPr/>
          <p:nvPr/>
        </p:nvSpPr>
        <p:spPr>
          <a:xfrm>
            <a:off x="3275012" y="3905250"/>
            <a:ext cx="274320" cy="274320"/>
          </a:xfrm>
          <a:prstGeom prst="star4">
            <a:avLst/>
          </a:prstGeom>
          <a:noFill/>
          <a:ln w="1905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TextBox 243"/>
          <p:cNvSpPr txBox="1"/>
          <p:nvPr/>
        </p:nvSpPr>
        <p:spPr>
          <a:xfrm>
            <a:off x="7276552" y="4359957"/>
            <a:ext cx="910163" cy="276999"/>
          </a:xfrm>
          <a:prstGeom prst="rect">
            <a:avLst/>
          </a:prstGeom>
          <a:noFill/>
        </p:spPr>
        <p:txBody>
          <a:bodyPr wrap="square" rtlCol="0">
            <a:spAutoFit/>
          </a:bodyPr>
          <a:lstStyle/>
          <a:p>
            <a:pPr algn="l"/>
            <a:r>
              <a:rPr lang="en-US" sz="1200" dirty="0" smtClean="0">
                <a:solidFill>
                  <a:srgbClr val="FFFFFF"/>
                </a:solidFill>
                <a:latin typeface="+mn-lt"/>
              </a:rPr>
              <a:t>Sirius</a:t>
            </a:r>
            <a:endParaRPr lang="en-US" sz="1200" dirty="0">
              <a:solidFill>
                <a:srgbClr val="FFFFFF"/>
              </a:solidFill>
              <a:latin typeface="+mn-lt"/>
            </a:endParaRPr>
          </a:p>
        </p:txBody>
      </p:sp>
      <p:sp>
        <p:nvSpPr>
          <p:cNvPr id="245" name="TextBox 244"/>
          <p:cNvSpPr txBox="1"/>
          <p:nvPr/>
        </p:nvSpPr>
        <p:spPr>
          <a:xfrm>
            <a:off x="7200900" y="2940732"/>
            <a:ext cx="966765" cy="276999"/>
          </a:xfrm>
          <a:prstGeom prst="rect">
            <a:avLst/>
          </a:prstGeom>
          <a:noFill/>
        </p:spPr>
        <p:txBody>
          <a:bodyPr wrap="square" rtlCol="0">
            <a:spAutoFit/>
          </a:bodyPr>
          <a:lstStyle/>
          <a:p>
            <a:pPr algn="r"/>
            <a:r>
              <a:rPr lang="en-US" sz="1200" dirty="0" smtClean="0">
                <a:solidFill>
                  <a:srgbClr val="FFFFFF"/>
                </a:solidFill>
                <a:latin typeface="+mn-lt"/>
              </a:rPr>
              <a:t>Betelgeuse</a:t>
            </a:r>
            <a:endParaRPr lang="en-US" sz="1200" dirty="0">
              <a:solidFill>
                <a:srgbClr val="FFFFFF"/>
              </a:solidFill>
              <a:latin typeface="+mn-lt"/>
            </a:endParaRPr>
          </a:p>
        </p:txBody>
      </p:sp>
      <p:sp>
        <p:nvSpPr>
          <p:cNvPr id="246" name="TextBox 245"/>
          <p:cNvSpPr txBox="1"/>
          <p:nvPr/>
        </p:nvSpPr>
        <p:spPr>
          <a:xfrm>
            <a:off x="5572125" y="1873932"/>
            <a:ext cx="700065" cy="276999"/>
          </a:xfrm>
          <a:prstGeom prst="rect">
            <a:avLst/>
          </a:prstGeom>
          <a:noFill/>
        </p:spPr>
        <p:txBody>
          <a:bodyPr wrap="square" rtlCol="0">
            <a:spAutoFit/>
          </a:bodyPr>
          <a:lstStyle/>
          <a:p>
            <a:pPr algn="r"/>
            <a:r>
              <a:rPr lang="en-US" sz="1200" dirty="0" smtClean="0">
                <a:solidFill>
                  <a:srgbClr val="FFFFFF"/>
                </a:solidFill>
                <a:latin typeface="+mn-lt"/>
              </a:rPr>
              <a:t>Pollux</a:t>
            </a:r>
            <a:endParaRPr lang="en-US" sz="1200" dirty="0">
              <a:solidFill>
                <a:srgbClr val="FFFFFF"/>
              </a:solidFill>
              <a:latin typeface="+mn-lt"/>
            </a:endParaRPr>
          </a:p>
        </p:txBody>
      </p:sp>
      <p:sp>
        <p:nvSpPr>
          <p:cNvPr id="247" name="TextBox 246"/>
          <p:cNvSpPr txBox="1"/>
          <p:nvPr/>
        </p:nvSpPr>
        <p:spPr>
          <a:xfrm>
            <a:off x="5667375" y="1597707"/>
            <a:ext cx="700065" cy="276999"/>
          </a:xfrm>
          <a:prstGeom prst="rect">
            <a:avLst/>
          </a:prstGeom>
          <a:noFill/>
        </p:spPr>
        <p:txBody>
          <a:bodyPr wrap="square" rtlCol="0">
            <a:spAutoFit/>
          </a:bodyPr>
          <a:lstStyle/>
          <a:p>
            <a:pPr algn="r"/>
            <a:r>
              <a:rPr lang="en-US" sz="1200" dirty="0" smtClean="0">
                <a:solidFill>
                  <a:srgbClr val="FFFFFF"/>
                </a:solidFill>
                <a:latin typeface="+mn-lt"/>
              </a:rPr>
              <a:t>Castor</a:t>
            </a:r>
            <a:endParaRPr lang="en-US" sz="1200" dirty="0">
              <a:solidFill>
                <a:srgbClr val="FFFFFF"/>
              </a:solidFill>
              <a:latin typeface="+mn-lt"/>
            </a:endParaRPr>
          </a:p>
        </p:txBody>
      </p:sp>
      <p:cxnSp>
        <p:nvCxnSpPr>
          <p:cNvPr id="250" name="Straight Connector 249"/>
          <p:cNvCxnSpPr/>
          <p:nvPr/>
        </p:nvCxnSpPr>
        <p:spPr bwMode="auto">
          <a:xfrm flipH="1">
            <a:off x="6605847" y="3181004"/>
            <a:ext cx="83129" cy="9975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54" name="Freeform 253"/>
          <p:cNvSpPr/>
          <p:nvPr/>
        </p:nvSpPr>
        <p:spPr bwMode="auto">
          <a:xfrm>
            <a:off x="2166939" y="4632533"/>
            <a:ext cx="342900" cy="51375"/>
          </a:xfrm>
          <a:custGeom>
            <a:avLst/>
            <a:gdLst>
              <a:gd name="connsiteX0" fmla="*/ 0 w 359568"/>
              <a:gd name="connsiteY0" fmla="*/ 2978 h 34082"/>
              <a:gd name="connsiteX1" fmla="*/ 150018 w 359568"/>
              <a:gd name="connsiteY1" fmla="*/ 2978 h 34082"/>
              <a:gd name="connsiteX2" fmla="*/ 90487 w 359568"/>
              <a:gd name="connsiteY2" fmla="*/ 33935 h 34082"/>
              <a:gd name="connsiteX3" fmla="*/ 359568 w 359568"/>
              <a:gd name="connsiteY3" fmla="*/ 12503 h 34082"/>
              <a:gd name="connsiteX0" fmla="*/ 0 w 361950"/>
              <a:gd name="connsiteY0" fmla="*/ 2978 h 36455"/>
              <a:gd name="connsiteX1" fmla="*/ 150018 w 361950"/>
              <a:gd name="connsiteY1" fmla="*/ 2978 h 36455"/>
              <a:gd name="connsiteX2" fmla="*/ 90487 w 361950"/>
              <a:gd name="connsiteY2" fmla="*/ 33935 h 36455"/>
              <a:gd name="connsiteX3" fmla="*/ 361950 w 361950"/>
              <a:gd name="connsiteY3" fmla="*/ 26791 h 36455"/>
              <a:gd name="connsiteX0" fmla="*/ 0 w 359568"/>
              <a:gd name="connsiteY0" fmla="*/ 2978 h 34374"/>
              <a:gd name="connsiteX1" fmla="*/ 150018 w 359568"/>
              <a:gd name="connsiteY1" fmla="*/ 2978 h 34374"/>
              <a:gd name="connsiteX2" fmla="*/ 90487 w 359568"/>
              <a:gd name="connsiteY2" fmla="*/ 33935 h 34374"/>
              <a:gd name="connsiteX3" fmla="*/ 359568 w 359568"/>
              <a:gd name="connsiteY3" fmla="*/ 17266 h 34374"/>
              <a:gd name="connsiteX0" fmla="*/ 0 w 359568"/>
              <a:gd name="connsiteY0" fmla="*/ 79 h 64961"/>
              <a:gd name="connsiteX1" fmla="*/ 178593 w 359568"/>
              <a:gd name="connsiteY1" fmla="*/ 64372 h 64961"/>
              <a:gd name="connsiteX2" fmla="*/ 90487 w 359568"/>
              <a:gd name="connsiteY2" fmla="*/ 31036 h 64961"/>
              <a:gd name="connsiteX3" fmla="*/ 359568 w 359568"/>
              <a:gd name="connsiteY3" fmla="*/ 14367 h 64961"/>
              <a:gd name="connsiteX0" fmla="*/ 0 w 345281"/>
              <a:gd name="connsiteY0" fmla="*/ 42862 h 50850"/>
              <a:gd name="connsiteX1" fmla="*/ 164306 w 345281"/>
              <a:gd name="connsiteY1" fmla="*/ 50005 h 50850"/>
              <a:gd name="connsiteX2" fmla="*/ 76200 w 345281"/>
              <a:gd name="connsiteY2" fmla="*/ 16669 h 50850"/>
              <a:gd name="connsiteX3" fmla="*/ 345281 w 345281"/>
              <a:gd name="connsiteY3" fmla="*/ 0 h 50850"/>
              <a:gd name="connsiteX0" fmla="*/ 0 w 345281"/>
              <a:gd name="connsiteY0" fmla="*/ 58476 h 68286"/>
              <a:gd name="connsiteX1" fmla="*/ 164306 w 345281"/>
              <a:gd name="connsiteY1" fmla="*/ 65619 h 68286"/>
              <a:gd name="connsiteX2" fmla="*/ 80962 w 345281"/>
              <a:gd name="connsiteY2" fmla="*/ 1326 h 68286"/>
              <a:gd name="connsiteX3" fmla="*/ 345281 w 345281"/>
              <a:gd name="connsiteY3" fmla="*/ 15614 h 68286"/>
              <a:gd name="connsiteX0" fmla="*/ 0 w 354806"/>
              <a:gd name="connsiteY0" fmla="*/ 58673 h 68483"/>
              <a:gd name="connsiteX1" fmla="*/ 164306 w 354806"/>
              <a:gd name="connsiteY1" fmla="*/ 65816 h 68483"/>
              <a:gd name="connsiteX2" fmla="*/ 80962 w 354806"/>
              <a:gd name="connsiteY2" fmla="*/ 1523 h 68483"/>
              <a:gd name="connsiteX3" fmla="*/ 354806 w 354806"/>
              <a:gd name="connsiteY3" fmla="*/ 13430 h 68483"/>
              <a:gd name="connsiteX0" fmla="*/ 0 w 354806"/>
              <a:gd name="connsiteY0" fmla="*/ 57956 h 57956"/>
              <a:gd name="connsiteX1" fmla="*/ 169069 w 354806"/>
              <a:gd name="connsiteY1" fmla="*/ 48430 h 57956"/>
              <a:gd name="connsiteX2" fmla="*/ 80962 w 354806"/>
              <a:gd name="connsiteY2" fmla="*/ 806 h 57956"/>
              <a:gd name="connsiteX3" fmla="*/ 354806 w 354806"/>
              <a:gd name="connsiteY3" fmla="*/ 12713 h 57956"/>
              <a:gd name="connsiteX0" fmla="*/ 0 w 354806"/>
              <a:gd name="connsiteY0" fmla="*/ 57956 h 57956"/>
              <a:gd name="connsiteX1" fmla="*/ 169069 w 354806"/>
              <a:gd name="connsiteY1" fmla="*/ 48430 h 57956"/>
              <a:gd name="connsiteX2" fmla="*/ 80962 w 354806"/>
              <a:gd name="connsiteY2" fmla="*/ 806 h 57956"/>
              <a:gd name="connsiteX3" fmla="*/ 354806 w 354806"/>
              <a:gd name="connsiteY3" fmla="*/ 12713 h 57956"/>
              <a:gd name="connsiteX0" fmla="*/ 0 w 352425"/>
              <a:gd name="connsiteY0" fmla="*/ 58533 h 58533"/>
              <a:gd name="connsiteX1" fmla="*/ 169069 w 352425"/>
              <a:gd name="connsiteY1" fmla="*/ 49007 h 58533"/>
              <a:gd name="connsiteX2" fmla="*/ 80962 w 352425"/>
              <a:gd name="connsiteY2" fmla="*/ 1383 h 58533"/>
              <a:gd name="connsiteX3" fmla="*/ 352425 w 352425"/>
              <a:gd name="connsiteY3" fmla="*/ 6146 h 58533"/>
              <a:gd name="connsiteX0" fmla="*/ 0 w 352425"/>
              <a:gd name="connsiteY0" fmla="*/ 59823 h 59823"/>
              <a:gd name="connsiteX1" fmla="*/ 169069 w 352425"/>
              <a:gd name="connsiteY1" fmla="*/ 50297 h 59823"/>
              <a:gd name="connsiteX2" fmla="*/ 80962 w 352425"/>
              <a:gd name="connsiteY2" fmla="*/ 2673 h 59823"/>
              <a:gd name="connsiteX3" fmla="*/ 352425 w 352425"/>
              <a:gd name="connsiteY3" fmla="*/ 7436 h 59823"/>
              <a:gd name="connsiteX0" fmla="*/ 0 w 352425"/>
              <a:gd name="connsiteY0" fmla="*/ 58529 h 58529"/>
              <a:gd name="connsiteX1" fmla="*/ 169069 w 352425"/>
              <a:gd name="connsiteY1" fmla="*/ 49003 h 58529"/>
              <a:gd name="connsiteX2" fmla="*/ 80962 w 352425"/>
              <a:gd name="connsiteY2" fmla="*/ 1379 h 58529"/>
              <a:gd name="connsiteX3" fmla="*/ 352425 w 352425"/>
              <a:gd name="connsiteY3" fmla="*/ 13286 h 58529"/>
              <a:gd name="connsiteX0" fmla="*/ 0 w 342900"/>
              <a:gd name="connsiteY0" fmla="*/ 41861 h 50639"/>
              <a:gd name="connsiteX1" fmla="*/ 159544 w 342900"/>
              <a:gd name="connsiteY1" fmla="*/ 49003 h 50639"/>
              <a:gd name="connsiteX2" fmla="*/ 71437 w 342900"/>
              <a:gd name="connsiteY2" fmla="*/ 1379 h 50639"/>
              <a:gd name="connsiteX3" fmla="*/ 342900 w 342900"/>
              <a:gd name="connsiteY3" fmla="*/ 13286 h 50639"/>
              <a:gd name="connsiteX0" fmla="*/ 0 w 342900"/>
              <a:gd name="connsiteY0" fmla="*/ 41861 h 51375"/>
              <a:gd name="connsiteX1" fmla="*/ 159544 w 342900"/>
              <a:gd name="connsiteY1" fmla="*/ 49003 h 51375"/>
              <a:gd name="connsiteX2" fmla="*/ 71437 w 342900"/>
              <a:gd name="connsiteY2" fmla="*/ 1379 h 51375"/>
              <a:gd name="connsiteX3" fmla="*/ 342900 w 342900"/>
              <a:gd name="connsiteY3" fmla="*/ 13286 h 51375"/>
            </a:gdLst>
            <a:ahLst/>
            <a:cxnLst>
              <a:cxn ang="0">
                <a:pos x="connsiteX0" y="connsiteY0"/>
              </a:cxn>
              <a:cxn ang="0">
                <a:pos x="connsiteX1" y="connsiteY1"/>
              </a:cxn>
              <a:cxn ang="0">
                <a:pos x="connsiteX2" y="connsiteY2"/>
              </a:cxn>
              <a:cxn ang="0">
                <a:pos x="connsiteX3" y="connsiteY3"/>
              </a:cxn>
            </a:cxnLst>
            <a:rect l="l" t="t" r="r" b="b"/>
            <a:pathLst>
              <a:path w="342900" h="51375">
                <a:moveTo>
                  <a:pt x="0" y="41861"/>
                </a:moveTo>
                <a:cubicBezTo>
                  <a:pt x="67468" y="46424"/>
                  <a:pt x="147638" y="55750"/>
                  <a:pt x="159544" y="49003"/>
                </a:cubicBezTo>
                <a:cubicBezTo>
                  <a:pt x="171450" y="42256"/>
                  <a:pt x="40878" y="7332"/>
                  <a:pt x="71437" y="1379"/>
                </a:cubicBezTo>
                <a:cubicBezTo>
                  <a:pt x="101996" y="-4574"/>
                  <a:pt x="213916" y="10508"/>
                  <a:pt x="342900" y="13286"/>
                </a:cubicBezTo>
              </a:path>
            </a:pathLst>
          </a:custGeom>
          <a:noFill/>
          <a:ln w="9525" cap="flat" cmpd="sng" algn="ctr">
            <a:solidFill>
              <a:srgbClr val="FFFF66"/>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58" name="Freeform 257"/>
          <p:cNvSpPr/>
          <p:nvPr/>
        </p:nvSpPr>
        <p:spPr bwMode="auto">
          <a:xfrm>
            <a:off x="2720622" y="2195577"/>
            <a:ext cx="794770" cy="412156"/>
          </a:xfrm>
          <a:custGeom>
            <a:avLst/>
            <a:gdLst>
              <a:gd name="connsiteX0" fmla="*/ 812800 w 812800"/>
              <a:gd name="connsiteY0" fmla="*/ 0 h 383822"/>
              <a:gd name="connsiteX1" fmla="*/ 428978 w 812800"/>
              <a:gd name="connsiteY1" fmla="*/ 124178 h 383822"/>
              <a:gd name="connsiteX2" fmla="*/ 587022 w 812800"/>
              <a:gd name="connsiteY2" fmla="*/ 124178 h 383822"/>
              <a:gd name="connsiteX3" fmla="*/ 0 w 812800"/>
              <a:gd name="connsiteY3" fmla="*/ 383822 h 383822"/>
              <a:gd name="connsiteX0" fmla="*/ 846285 w 846285"/>
              <a:gd name="connsiteY0" fmla="*/ 0 h 425035"/>
              <a:gd name="connsiteX1" fmla="*/ 428978 w 846285"/>
              <a:gd name="connsiteY1" fmla="*/ 165391 h 425035"/>
              <a:gd name="connsiteX2" fmla="*/ 587022 w 846285"/>
              <a:gd name="connsiteY2" fmla="*/ 165391 h 425035"/>
              <a:gd name="connsiteX3" fmla="*/ 0 w 846285"/>
              <a:gd name="connsiteY3" fmla="*/ 425035 h 425035"/>
              <a:gd name="connsiteX0" fmla="*/ 846285 w 846285"/>
              <a:gd name="connsiteY0" fmla="*/ 0 h 425035"/>
              <a:gd name="connsiteX1" fmla="*/ 521706 w 846285"/>
              <a:gd name="connsiteY1" fmla="*/ 299331 h 425035"/>
              <a:gd name="connsiteX2" fmla="*/ 587022 w 846285"/>
              <a:gd name="connsiteY2" fmla="*/ 165391 h 425035"/>
              <a:gd name="connsiteX3" fmla="*/ 0 w 846285"/>
              <a:gd name="connsiteY3" fmla="*/ 425035 h 425035"/>
              <a:gd name="connsiteX0" fmla="*/ 846285 w 846285"/>
              <a:gd name="connsiteY0" fmla="*/ 0 h 425035"/>
              <a:gd name="connsiteX1" fmla="*/ 521706 w 846285"/>
              <a:gd name="connsiteY1" fmla="*/ 299331 h 425035"/>
              <a:gd name="connsiteX2" fmla="*/ 538083 w 846285"/>
              <a:gd name="connsiteY2" fmla="*/ 103573 h 425035"/>
              <a:gd name="connsiteX3" fmla="*/ 0 w 846285"/>
              <a:gd name="connsiteY3" fmla="*/ 425035 h 425035"/>
              <a:gd name="connsiteX0" fmla="*/ 846285 w 846285"/>
              <a:gd name="connsiteY0" fmla="*/ 0 h 425035"/>
              <a:gd name="connsiteX1" fmla="*/ 521706 w 846285"/>
              <a:gd name="connsiteY1" fmla="*/ 299331 h 425035"/>
              <a:gd name="connsiteX2" fmla="*/ 538083 w 846285"/>
              <a:gd name="connsiteY2" fmla="*/ 103573 h 425035"/>
              <a:gd name="connsiteX3" fmla="*/ 0 w 846285"/>
              <a:gd name="connsiteY3" fmla="*/ 425035 h 425035"/>
              <a:gd name="connsiteX0" fmla="*/ 846285 w 846285"/>
              <a:gd name="connsiteY0" fmla="*/ 0 h 425035"/>
              <a:gd name="connsiteX1" fmla="*/ 454736 w 846285"/>
              <a:gd name="connsiteY1" fmla="*/ 247815 h 425035"/>
              <a:gd name="connsiteX2" fmla="*/ 538083 w 846285"/>
              <a:gd name="connsiteY2" fmla="*/ 103573 h 425035"/>
              <a:gd name="connsiteX3" fmla="*/ 0 w 846285"/>
              <a:gd name="connsiteY3" fmla="*/ 425035 h 425035"/>
              <a:gd name="connsiteX0" fmla="*/ 846285 w 846285"/>
              <a:gd name="connsiteY0" fmla="*/ 0 h 425035"/>
              <a:gd name="connsiteX1" fmla="*/ 454736 w 846285"/>
              <a:gd name="connsiteY1" fmla="*/ 247815 h 425035"/>
              <a:gd name="connsiteX2" fmla="*/ 538083 w 846285"/>
              <a:gd name="connsiteY2" fmla="*/ 103573 h 425035"/>
              <a:gd name="connsiteX3" fmla="*/ 0 w 846285"/>
              <a:gd name="connsiteY3" fmla="*/ 425035 h 425035"/>
              <a:gd name="connsiteX0" fmla="*/ 794770 w 794770"/>
              <a:gd name="connsiteY0" fmla="*/ 0 h 412156"/>
              <a:gd name="connsiteX1" fmla="*/ 454736 w 794770"/>
              <a:gd name="connsiteY1" fmla="*/ 234936 h 412156"/>
              <a:gd name="connsiteX2" fmla="*/ 538083 w 794770"/>
              <a:gd name="connsiteY2" fmla="*/ 90694 h 412156"/>
              <a:gd name="connsiteX3" fmla="*/ 0 w 794770"/>
              <a:gd name="connsiteY3" fmla="*/ 412156 h 412156"/>
              <a:gd name="connsiteX0" fmla="*/ 794770 w 794770"/>
              <a:gd name="connsiteY0" fmla="*/ 0 h 412156"/>
              <a:gd name="connsiteX1" fmla="*/ 454736 w 794770"/>
              <a:gd name="connsiteY1" fmla="*/ 234936 h 412156"/>
              <a:gd name="connsiteX2" fmla="*/ 538083 w 794770"/>
              <a:gd name="connsiteY2" fmla="*/ 75239 h 412156"/>
              <a:gd name="connsiteX3" fmla="*/ 0 w 794770"/>
              <a:gd name="connsiteY3" fmla="*/ 412156 h 412156"/>
              <a:gd name="connsiteX0" fmla="*/ 794770 w 794770"/>
              <a:gd name="connsiteY0" fmla="*/ 0 h 412156"/>
              <a:gd name="connsiteX1" fmla="*/ 454736 w 794770"/>
              <a:gd name="connsiteY1" fmla="*/ 234936 h 412156"/>
              <a:gd name="connsiteX2" fmla="*/ 538083 w 794770"/>
              <a:gd name="connsiteY2" fmla="*/ 75239 h 412156"/>
              <a:gd name="connsiteX3" fmla="*/ 0 w 794770"/>
              <a:gd name="connsiteY3" fmla="*/ 412156 h 412156"/>
              <a:gd name="connsiteX0" fmla="*/ 794770 w 794770"/>
              <a:gd name="connsiteY0" fmla="*/ 0 h 412156"/>
              <a:gd name="connsiteX1" fmla="*/ 434130 w 794770"/>
              <a:gd name="connsiteY1" fmla="*/ 211754 h 412156"/>
              <a:gd name="connsiteX2" fmla="*/ 538083 w 794770"/>
              <a:gd name="connsiteY2" fmla="*/ 75239 h 412156"/>
              <a:gd name="connsiteX3" fmla="*/ 0 w 794770"/>
              <a:gd name="connsiteY3" fmla="*/ 412156 h 412156"/>
              <a:gd name="connsiteX0" fmla="*/ 794770 w 794770"/>
              <a:gd name="connsiteY0" fmla="*/ 0 h 412156"/>
              <a:gd name="connsiteX1" fmla="*/ 434130 w 794770"/>
              <a:gd name="connsiteY1" fmla="*/ 211754 h 412156"/>
              <a:gd name="connsiteX2" fmla="*/ 538083 w 794770"/>
              <a:gd name="connsiteY2" fmla="*/ 75239 h 412156"/>
              <a:gd name="connsiteX3" fmla="*/ 0 w 794770"/>
              <a:gd name="connsiteY3" fmla="*/ 412156 h 412156"/>
              <a:gd name="connsiteX0" fmla="*/ 794770 w 794770"/>
              <a:gd name="connsiteY0" fmla="*/ 0 h 412156"/>
              <a:gd name="connsiteX1" fmla="*/ 434130 w 794770"/>
              <a:gd name="connsiteY1" fmla="*/ 211754 h 412156"/>
              <a:gd name="connsiteX2" fmla="*/ 538083 w 794770"/>
              <a:gd name="connsiteY2" fmla="*/ 75239 h 412156"/>
              <a:gd name="connsiteX3" fmla="*/ 0 w 794770"/>
              <a:gd name="connsiteY3" fmla="*/ 412156 h 412156"/>
              <a:gd name="connsiteX0" fmla="*/ 794770 w 794770"/>
              <a:gd name="connsiteY0" fmla="*/ 0 h 412156"/>
              <a:gd name="connsiteX1" fmla="*/ 434130 w 794770"/>
              <a:gd name="connsiteY1" fmla="*/ 211754 h 412156"/>
              <a:gd name="connsiteX2" fmla="*/ 538083 w 794770"/>
              <a:gd name="connsiteY2" fmla="*/ 75239 h 412156"/>
              <a:gd name="connsiteX3" fmla="*/ 0 w 794770"/>
              <a:gd name="connsiteY3" fmla="*/ 412156 h 412156"/>
            </a:gdLst>
            <a:ahLst/>
            <a:cxnLst>
              <a:cxn ang="0">
                <a:pos x="connsiteX0" y="connsiteY0"/>
              </a:cxn>
              <a:cxn ang="0">
                <a:pos x="connsiteX1" y="connsiteY1"/>
              </a:cxn>
              <a:cxn ang="0">
                <a:pos x="connsiteX2" y="connsiteY2"/>
              </a:cxn>
              <a:cxn ang="0">
                <a:pos x="connsiteX3" y="connsiteY3"/>
              </a:cxn>
            </a:cxnLst>
            <a:rect l="l" t="t" r="r" b="b"/>
            <a:pathLst>
              <a:path w="794770" h="412156">
                <a:moveTo>
                  <a:pt x="794770" y="0"/>
                </a:moveTo>
                <a:cubicBezTo>
                  <a:pt x="657733" y="85226"/>
                  <a:pt x="502668" y="191486"/>
                  <a:pt x="434130" y="211754"/>
                </a:cubicBezTo>
                <a:cubicBezTo>
                  <a:pt x="365592" y="232022"/>
                  <a:pt x="618165" y="52142"/>
                  <a:pt x="538083" y="75239"/>
                </a:cubicBezTo>
                <a:cubicBezTo>
                  <a:pt x="458001" y="98336"/>
                  <a:pt x="265491" y="244728"/>
                  <a:pt x="0" y="412156"/>
                </a:cubicBezTo>
              </a:path>
            </a:pathLst>
          </a:custGeom>
          <a:noFill/>
          <a:ln w="9525"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20" name="TextBox 119"/>
          <p:cNvSpPr txBox="1"/>
          <p:nvPr/>
        </p:nvSpPr>
        <p:spPr>
          <a:xfrm>
            <a:off x="5777265" y="3170124"/>
            <a:ext cx="910163" cy="276999"/>
          </a:xfrm>
          <a:prstGeom prst="rect">
            <a:avLst/>
          </a:prstGeom>
          <a:noFill/>
        </p:spPr>
        <p:txBody>
          <a:bodyPr wrap="square" rtlCol="0">
            <a:spAutoFit/>
          </a:bodyPr>
          <a:lstStyle/>
          <a:p>
            <a:r>
              <a:rPr lang="en-US" sz="1200" dirty="0" smtClean="0">
                <a:solidFill>
                  <a:srgbClr val="FFFFFF"/>
                </a:solidFill>
                <a:latin typeface="+mn-lt"/>
              </a:rPr>
              <a:t>Procyon</a:t>
            </a:r>
            <a:endParaRPr lang="en-US" sz="1200" dirty="0">
              <a:solidFill>
                <a:srgbClr val="FFFFFF"/>
              </a:solidFill>
              <a:latin typeface="+mn-lt"/>
            </a:endParaRPr>
          </a:p>
        </p:txBody>
      </p:sp>
      <p:sp>
        <p:nvSpPr>
          <p:cNvPr id="121" name="TextBox 120"/>
          <p:cNvSpPr txBox="1"/>
          <p:nvPr/>
        </p:nvSpPr>
        <p:spPr>
          <a:xfrm>
            <a:off x="6521030" y="3205944"/>
            <a:ext cx="1399811" cy="276999"/>
          </a:xfrm>
          <a:prstGeom prst="rect">
            <a:avLst/>
          </a:prstGeom>
          <a:noFill/>
        </p:spPr>
        <p:txBody>
          <a:bodyPr wrap="square" rtlCol="0">
            <a:spAutoFit/>
          </a:bodyPr>
          <a:lstStyle/>
          <a:p>
            <a:pPr algn="ctr"/>
            <a:r>
              <a:rPr lang="en-US" sz="1200" cap="all" dirty="0" err="1" smtClean="0">
                <a:solidFill>
                  <a:srgbClr val="FFFFFF"/>
                </a:solidFill>
                <a:latin typeface="+mn-lt"/>
              </a:rPr>
              <a:t>Canis</a:t>
            </a:r>
            <a:r>
              <a:rPr lang="en-US" sz="1200" cap="all" dirty="0" smtClean="0">
                <a:solidFill>
                  <a:srgbClr val="FFFFFF"/>
                </a:solidFill>
                <a:latin typeface="+mn-lt"/>
              </a:rPr>
              <a:t> </a:t>
            </a:r>
            <a:r>
              <a:rPr lang="en-US" sz="1200" cap="all" dirty="0" err="1" smtClean="0">
                <a:solidFill>
                  <a:srgbClr val="FFFFFF"/>
                </a:solidFill>
                <a:latin typeface="+mn-lt"/>
              </a:rPr>
              <a:t>MINor</a:t>
            </a:r>
            <a:endParaRPr lang="en-US" sz="1200" cap="all" dirty="0">
              <a:solidFill>
                <a:srgbClr val="FFFFFF"/>
              </a:solidFill>
              <a:latin typeface="+mn-lt"/>
            </a:endParaRPr>
          </a:p>
        </p:txBody>
      </p:sp>
      <p:pic>
        <p:nvPicPr>
          <p:cNvPr id="122" name="Picture 1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012031"/>
            <a:ext cx="9144000" cy="5845969"/>
          </a:xfrm>
          <a:prstGeom prst="rect">
            <a:avLst/>
          </a:prstGeom>
        </p:spPr>
      </p:pic>
      <p:sp>
        <p:nvSpPr>
          <p:cNvPr id="123" name="TextBox 122"/>
          <p:cNvSpPr txBox="1"/>
          <p:nvPr/>
        </p:nvSpPr>
        <p:spPr>
          <a:xfrm>
            <a:off x="1087780" y="2726881"/>
            <a:ext cx="2773681" cy="1754326"/>
          </a:xfrm>
          <a:prstGeom prst="rect">
            <a:avLst/>
          </a:prstGeom>
          <a:noFill/>
        </p:spPr>
        <p:txBody>
          <a:bodyPr wrap="square" rtlCol="0">
            <a:spAutoFit/>
          </a:bodyPr>
          <a:lstStyle/>
          <a:p>
            <a:pPr algn="ctr"/>
            <a:r>
              <a:rPr lang="en-US" sz="3600" dirty="0" smtClean="0">
                <a:solidFill>
                  <a:srgbClr val="99CCFF"/>
                </a:solidFill>
                <a:latin typeface="+mn-lt"/>
              </a:rPr>
              <a:t>But let us go even deeper!!</a:t>
            </a:r>
            <a:endParaRPr lang="en-US" sz="3600" dirty="0">
              <a:solidFill>
                <a:srgbClr val="99CCFF"/>
              </a:solidFill>
              <a:latin typeface="+mn-lt"/>
            </a:endParaRPr>
          </a:p>
        </p:txBody>
      </p:sp>
      <p:sp>
        <p:nvSpPr>
          <p:cNvPr id="124" name="TextBox 123"/>
          <p:cNvSpPr txBox="1"/>
          <p:nvPr/>
        </p:nvSpPr>
        <p:spPr>
          <a:xfrm>
            <a:off x="5360217" y="3341362"/>
            <a:ext cx="3783783" cy="1569660"/>
          </a:xfrm>
          <a:prstGeom prst="rect">
            <a:avLst/>
          </a:prstGeom>
          <a:noFill/>
        </p:spPr>
        <p:txBody>
          <a:bodyPr wrap="square" rtlCol="0">
            <a:spAutoFit/>
          </a:bodyPr>
          <a:lstStyle/>
          <a:p>
            <a:pPr algn="ctr"/>
            <a:r>
              <a:rPr lang="en-US" dirty="0" smtClean="0">
                <a:solidFill>
                  <a:srgbClr val="FFFFFF"/>
                </a:solidFill>
                <a:latin typeface="+mn-lt"/>
              </a:rPr>
              <a:t>Virgo Cluster                         1,300 – 3,000 galaxies              53.8 million light years away</a:t>
            </a:r>
            <a:endParaRPr lang="en-US" dirty="0">
              <a:solidFill>
                <a:srgbClr val="FFFFFF"/>
              </a:solidFill>
              <a:latin typeface="+mn-lt"/>
            </a:endParaRPr>
          </a:p>
        </p:txBody>
      </p:sp>
      <p:grpSp>
        <p:nvGrpSpPr>
          <p:cNvPr id="4" name="Group 3"/>
          <p:cNvGrpSpPr/>
          <p:nvPr/>
        </p:nvGrpSpPr>
        <p:grpSpPr>
          <a:xfrm>
            <a:off x="996633" y="747475"/>
            <a:ext cx="7150735" cy="5363051"/>
            <a:chOff x="996633" y="742742"/>
            <a:chExt cx="7150735" cy="5363051"/>
          </a:xfrm>
        </p:grpSpPr>
        <p:pic>
          <p:nvPicPr>
            <p:cNvPr id="1026" name="Picture 2" descr="http://images6.fanpop.com/image/photos/40200000/Dorothy-and-Toto-toto-the-wizard-of-oz-40278834-1024-768.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6633" y="742742"/>
              <a:ext cx="7150735" cy="536305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996633" y="742742"/>
              <a:ext cx="2346960" cy="2554545"/>
            </a:xfrm>
            <a:prstGeom prst="rect">
              <a:avLst/>
            </a:prstGeom>
          </p:spPr>
          <p:txBody>
            <a:bodyPr wrap="square">
              <a:spAutoFit/>
            </a:bodyPr>
            <a:lstStyle/>
            <a:p>
              <a:r>
                <a:rPr lang="en-US" sz="3200" dirty="0">
                  <a:solidFill>
                    <a:schemeClr val="bg1"/>
                  </a:solidFill>
                  <a:latin typeface="Script MT Bold" panose="03040602040607080904" pitchFamily="66" charset="0"/>
                </a:rPr>
                <a:t>Toto, I've a feeling we're not in Kansas anymore</a:t>
              </a:r>
            </a:p>
          </p:txBody>
        </p:sp>
      </p:grpSp>
    </p:spTree>
    <p:extLst>
      <p:ext uri="{BB962C8B-B14F-4D97-AF65-F5344CB8AC3E}">
        <p14:creationId xmlns:p14="http://schemas.microsoft.com/office/powerpoint/2010/main" val="2463709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0" fill="hold"/>
                                        <p:tgtEl>
                                          <p:spTgt spid="4"/>
                                        </p:tgtEl>
                                        <p:attrNameLst>
                                          <p:attrName>ppt_x</p:attrName>
                                        </p:attrNameLst>
                                      </p:cBhvr>
                                      <p:tavLst>
                                        <p:tav tm="0">
                                          <p:val>
                                            <p:strVal val="1+#ppt_w/2"/>
                                          </p:val>
                                        </p:tav>
                                        <p:tav tm="100000">
                                          <p:val>
                                            <p:strVal val="#ppt_x"/>
                                          </p:val>
                                        </p:tav>
                                      </p:tavLst>
                                    </p:anim>
                                    <p:anim calcmode="lin" valueType="num">
                                      <p:cBhvr additive="base">
                                        <p:cTn id="8" dur="5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0"/>
                            </p:stCondLst>
                            <p:childTnLst>
                              <p:par>
                                <p:cTn id="10" presetID="2" presetClass="exit" presetSubtype="9" fill="hold" nodeType="afterEffect">
                                  <p:stCondLst>
                                    <p:cond delay="0"/>
                                  </p:stCondLst>
                                  <p:childTnLst>
                                    <p:anim calcmode="lin" valueType="num">
                                      <p:cBhvr additive="base">
                                        <p:cTn id="11" dur="5000"/>
                                        <p:tgtEl>
                                          <p:spTgt spid="4"/>
                                        </p:tgtEl>
                                        <p:attrNameLst>
                                          <p:attrName>ppt_x</p:attrName>
                                        </p:attrNameLst>
                                      </p:cBhvr>
                                      <p:tavLst>
                                        <p:tav tm="0">
                                          <p:val>
                                            <p:strVal val="ppt_x"/>
                                          </p:val>
                                        </p:tav>
                                        <p:tav tm="100000">
                                          <p:val>
                                            <p:strVal val="0-ppt_w/2"/>
                                          </p:val>
                                        </p:tav>
                                      </p:tavLst>
                                    </p:anim>
                                    <p:anim calcmode="lin" valueType="num">
                                      <p:cBhvr additive="base">
                                        <p:cTn id="12" dur="5000"/>
                                        <p:tgtEl>
                                          <p:spTgt spid="4"/>
                                        </p:tgtEl>
                                        <p:attrNameLst>
                                          <p:attrName>ppt_y</p:attrName>
                                        </p:attrNameLst>
                                      </p:cBhvr>
                                      <p:tavLst>
                                        <p:tav tm="0">
                                          <p:val>
                                            <p:strVal val="ppt_y"/>
                                          </p:val>
                                        </p:tav>
                                        <p:tav tm="100000">
                                          <p:val>
                                            <p:strVal val="0-ppt_h/2"/>
                                          </p:val>
                                        </p:tav>
                                      </p:tavLst>
                                    </p:anim>
                                    <p:set>
                                      <p:cBhvr>
                                        <p:cTn id="13" dur="1" fill="hold">
                                          <p:stCondLst>
                                            <p:cond delay="4999"/>
                                          </p:stCondLst>
                                        </p:cTn>
                                        <p:tgtEl>
                                          <p:spTgt spid="4"/>
                                        </p:tgtEl>
                                        <p:attrNameLst>
                                          <p:attrName>style.visibility</p:attrName>
                                        </p:attrNameLst>
                                      </p:cBhvr>
                                      <p:to>
                                        <p:strVal val="hidden"/>
                                      </p:to>
                                    </p:set>
                                  </p:childTnLst>
                                </p:cTn>
                              </p:par>
                            </p:childTnLst>
                          </p:cTn>
                        </p:par>
                        <p:par>
                          <p:cTn id="14" fill="hold">
                            <p:stCondLst>
                              <p:cond delay="10000"/>
                            </p:stCondLst>
                            <p:childTnLst>
                              <p:par>
                                <p:cTn id="15" presetID="35" presetClass="entr" presetSubtype="0" fill="hold" grpId="0" nodeType="afterEffect">
                                  <p:stCondLst>
                                    <p:cond delay="2000"/>
                                  </p:stCondLst>
                                  <p:childTnLst>
                                    <p:set>
                                      <p:cBhvr>
                                        <p:cTn id="16" dur="1" fill="hold">
                                          <p:stCondLst>
                                            <p:cond delay="0"/>
                                          </p:stCondLst>
                                        </p:cTn>
                                        <p:tgtEl>
                                          <p:spTgt spid="123"/>
                                        </p:tgtEl>
                                        <p:attrNameLst>
                                          <p:attrName>style.visibility</p:attrName>
                                        </p:attrNameLst>
                                      </p:cBhvr>
                                      <p:to>
                                        <p:strVal val="visible"/>
                                      </p:to>
                                    </p:set>
                                    <p:animEffect transition="in" filter="fade">
                                      <p:cBhvr>
                                        <p:cTn id="17" dur="2000"/>
                                        <p:tgtEl>
                                          <p:spTgt spid="123"/>
                                        </p:tgtEl>
                                      </p:cBhvr>
                                    </p:animEffect>
                                    <p:anim calcmode="lin" valueType="num">
                                      <p:cBhvr>
                                        <p:cTn id="18" dur="2000" fill="hold"/>
                                        <p:tgtEl>
                                          <p:spTgt spid="123"/>
                                        </p:tgtEl>
                                        <p:attrNameLst>
                                          <p:attrName>style.rotation</p:attrName>
                                        </p:attrNameLst>
                                      </p:cBhvr>
                                      <p:tavLst>
                                        <p:tav tm="0">
                                          <p:val>
                                            <p:fltVal val="720"/>
                                          </p:val>
                                        </p:tav>
                                        <p:tav tm="100000">
                                          <p:val>
                                            <p:fltVal val="0"/>
                                          </p:val>
                                        </p:tav>
                                      </p:tavLst>
                                    </p:anim>
                                    <p:anim calcmode="lin" valueType="num">
                                      <p:cBhvr>
                                        <p:cTn id="19" dur="2000" fill="hold"/>
                                        <p:tgtEl>
                                          <p:spTgt spid="123"/>
                                        </p:tgtEl>
                                        <p:attrNameLst>
                                          <p:attrName>ppt_h</p:attrName>
                                        </p:attrNameLst>
                                      </p:cBhvr>
                                      <p:tavLst>
                                        <p:tav tm="0">
                                          <p:val>
                                            <p:fltVal val="0"/>
                                          </p:val>
                                        </p:tav>
                                        <p:tav tm="100000">
                                          <p:val>
                                            <p:strVal val="#ppt_h"/>
                                          </p:val>
                                        </p:tav>
                                      </p:tavLst>
                                    </p:anim>
                                    <p:anim calcmode="lin" valueType="num">
                                      <p:cBhvr>
                                        <p:cTn id="20" dur="2000" fill="hold"/>
                                        <p:tgtEl>
                                          <p:spTgt spid="123"/>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04115"/>
            <a:ext cx="9144000" cy="5653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04116"/>
            <a:ext cx="9144000" cy="56538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04115"/>
            <a:ext cx="9144000" cy="5653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The Sky at Totality</a:t>
            </a:r>
            <a:endParaRPr lang="en-US" dirty="0"/>
          </a:p>
        </p:txBody>
      </p:sp>
      <p:cxnSp>
        <p:nvCxnSpPr>
          <p:cNvPr id="10" name="Straight Connector 9"/>
          <p:cNvCxnSpPr/>
          <p:nvPr/>
        </p:nvCxnSpPr>
        <p:spPr bwMode="auto">
          <a:xfrm>
            <a:off x="1042988" y="2624138"/>
            <a:ext cx="280987" cy="68341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Connector 13"/>
          <p:cNvCxnSpPr/>
          <p:nvPr/>
        </p:nvCxnSpPr>
        <p:spPr bwMode="auto">
          <a:xfrm>
            <a:off x="847726" y="2867025"/>
            <a:ext cx="457199" cy="45481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Connector 14"/>
          <p:cNvCxnSpPr/>
          <p:nvPr/>
        </p:nvCxnSpPr>
        <p:spPr bwMode="auto">
          <a:xfrm>
            <a:off x="1385888" y="3357563"/>
            <a:ext cx="240507" cy="476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Straight Connector 15"/>
          <p:cNvCxnSpPr/>
          <p:nvPr/>
        </p:nvCxnSpPr>
        <p:spPr bwMode="auto">
          <a:xfrm>
            <a:off x="2214563" y="2743200"/>
            <a:ext cx="90938" cy="54604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Straight Connector 20"/>
          <p:cNvCxnSpPr/>
          <p:nvPr/>
        </p:nvCxnSpPr>
        <p:spPr bwMode="auto">
          <a:xfrm>
            <a:off x="328613" y="2357438"/>
            <a:ext cx="471487" cy="46434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Straight Connector 22"/>
          <p:cNvCxnSpPr/>
          <p:nvPr/>
        </p:nvCxnSpPr>
        <p:spPr bwMode="auto">
          <a:xfrm flipH="1">
            <a:off x="1035844" y="2024063"/>
            <a:ext cx="16669" cy="54054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Straight Connector 24"/>
          <p:cNvCxnSpPr/>
          <p:nvPr/>
        </p:nvCxnSpPr>
        <p:spPr bwMode="auto">
          <a:xfrm flipH="1">
            <a:off x="326231" y="1797844"/>
            <a:ext cx="264321" cy="51435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Straight Connector 26"/>
          <p:cNvCxnSpPr/>
          <p:nvPr/>
        </p:nvCxnSpPr>
        <p:spPr bwMode="auto">
          <a:xfrm>
            <a:off x="631035" y="1783556"/>
            <a:ext cx="397665" cy="20002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Straight Connector 28"/>
          <p:cNvCxnSpPr/>
          <p:nvPr/>
        </p:nvCxnSpPr>
        <p:spPr bwMode="auto">
          <a:xfrm flipV="1">
            <a:off x="3405292" y="2955549"/>
            <a:ext cx="330314" cy="32383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Straight Connector 30"/>
          <p:cNvCxnSpPr/>
          <p:nvPr/>
        </p:nvCxnSpPr>
        <p:spPr bwMode="auto">
          <a:xfrm flipV="1">
            <a:off x="2254289" y="2633663"/>
            <a:ext cx="510342" cy="7125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Straight Connector 33"/>
          <p:cNvCxnSpPr/>
          <p:nvPr/>
        </p:nvCxnSpPr>
        <p:spPr bwMode="auto">
          <a:xfrm>
            <a:off x="3787376" y="2924752"/>
            <a:ext cx="780290" cy="7413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Straight Connector 34"/>
          <p:cNvCxnSpPr/>
          <p:nvPr/>
        </p:nvCxnSpPr>
        <p:spPr bwMode="auto">
          <a:xfrm>
            <a:off x="3831435" y="3194161"/>
            <a:ext cx="745328" cy="4195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Straight Connector 38"/>
          <p:cNvCxnSpPr/>
          <p:nvPr/>
        </p:nvCxnSpPr>
        <p:spPr bwMode="auto">
          <a:xfrm flipH="1" flipV="1">
            <a:off x="3766664" y="2960606"/>
            <a:ext cx="25279" cy="19429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 name="Straight Connector 40"/>
          <p:cNvCxnSpPr/>
          <p:nvPr/>
        </p:nvCxnSpPr>
        <p:spPr bwMode="auto">
          <a:xfrm flipH="1" flipV="1">
            <a:off x="4603783" y="3026334"/>
            <a:ext cx="13461" cy="12644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Straight Connector 41"/>
          <p:cNvCxnSpPr/>
          <p:nvPr/>
        </p:nvCxnSpPr>
        <p:spPr bwMode="auto">
          <a:xfrm flipH="1" flipV="1">
            <a:off x="4450659" y="2890545"/>
            <a:ext cx="116579" cy="8363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 name="Straight Connector 42"/>
          <p:cNvCxnSpPr/>
          <p:nvPr/>
        </p:nvCxnSpPr>
        <p:spPr bwMode="auto">
          <a:xfrm flipH="1" flipV="1">
            <a:off x="4797350" y="3258904"/>
            <a:ext cx="149512" cy="1950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Straight Connector 46"/>
          <p:cNvCxnSpPr/>
          <p:nvPr/>
        </p:nvCxnSpPr>
        <p:spPr bwMode="auto">
          <a:xfrm flipH="1" flipV="1">
            <a:off x="5469834" y="2199983"/>
            <a:ext cx="109435" cy="33366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 name="Straight Connector 47"/>
          <p:cNvCxnSpPr/>
          <p:nvPr/>
        </p:nvCxnSpPr>
        <p:spPr bwMode="auto">
          <a:xfrm flipH="1" flipV="1">
            <a:off x="4708885" y="2503484"/>
            <a:ext cx="63140" cy="5874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 name="Straight Connector 51"/>
          <p:cNvCxnSpPr/>
          <p:nvPr/>
        </p:nvCxnSpPr>
        <p:spPr bwMode="auto">
          <a:xfrm flipH="1">
            <a:off x="4451711" y="2500313"/>
            <a:ext cx="217920" cy="15557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 name="Straight Connector 52"/>
          <p:cNvCxnSpPr/>
          <p:nvPr/>
        </p:nvCxnSpPr>
        <p:spPr bwMode="auto">
          <a:xfrm flipV="1">
            <a:off x="4421981" y="2693985"/>
            <a:ext cx="3535" cy="13732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 name="Straight Connector 58"/>
          <p:cNvCxnSpPr/>
          <p:nvPr/>
        </p:nvCxnSpPr>
        <p:spPr bwMode="auto">
          <a:xfrm flipH="1" flipV="1">
            <a:off x="5591278" y="2595272"/>
            <a:ext cx="11803" cy="12173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 name="Straight Connector 60"/>
          <p:cNvCxnSpPr/>
          <p:nvPr/>
        </p:nvCxnSpPr>
        <p:spPr bwMode="auto">
          <a:xfrm flipV="1">
            <a:off x="5491163" y="2781010"/>
            <a:ext cx="100116" cy="29556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2" name="Straight Connector 61"/>
          <p:cNvCxnSpPr/>
          <p:nvPr/>
        </p:nvCxnSpPr>
        <p:spPr bwMode="auto">
          <a:xfrm flipH="1" flipV="1">
            <a:off x="5626998" y="2769104"/>
            <a:ext cx="390421" cy="37652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5" name="Straight Connector 64"/>
          <p:cNvCxnSpPr/>
          <p:nvPr/>
        </p:nvCxnSpPr>
        <p:spPr bwMode="auto">
          <a:xfrm flipH="1" flipV="1">
            <a:off x="6436519" y="1733550"/>
            <a:ext cx="220997" cy="2276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7" name="Straight Connector 66"/>
          <p:cNvCxnSpPr/>
          <p:nvPr/>
        </p:nvCxnSpPr>
        <p:spPr bwMode="auto">
          <a:xfrm flipH="1" flipV="1">
            <a:off x="6293644" y="2035969"/>
            <a:ext cx="85768" cy="2214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8" name="Straight Connector 67"/>
          <p:cNvCxnSpPr/>
          <p:nvPr/>
        </p:nvCxnSpPr>
        <p:spPr bwMode="auto">
          <a:xfrm flipH="1" flipV="1">
            <a:off x="6415088" y="2076450"/>
            <a:ext cx="256048" cy="22058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9" name="Straight Connector 68"/>
          <p:cNvCxnSpPr/>
          <p:nvPr/>
        </p:nvCxnSpPr>
        <p:spPr bwMode="auto">
          <a:xfrm flipH="1" flipV="1">
            <a:off x="6722269" y="2316956"/>
            <a:ext cx="194554" cy="2786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 name="Straight Connector 71"/>
          <p:cNvCxnSpPr/>
          <p:nvPr/>
        </p:nvCxnSpPr>
        <p:spPr bwMode="auto">
          <a:xfrm flipH="1" flipV="1">
            <a:off x="6969919" y="2359819"/>
            <a:ext cx="395831" cy="16831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4" name="Straight Connector 73"/>
          <p:cNvCxnSpPr/>
          <p:nvPr/>
        </p:nvCxnSpPr>
        <p:spPr bwMode="auto">
          <a:xfrm flipH="1">
            <a:off x="7320547" y="2572085"/>
            <a:ext cx="64170" cy="18181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6" name="Straight Connector 75"/>
          <p:cNvCxnSpPr/>
          <p:nvPr/>
        </p:nvCxnSpPr>
        <p:spPr bwMode="auto">
          <a:xfrm flipH="1" flipV="1">
            <a:off x="6710363" y="1774031"/>
            <a:ext cx="431966" cy="19856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7" name="Straight Connector 76"/>
          <p:cNvCxnSpPr/>
          <p:nvPr/>
        </p:nvCxnSpPr>
        <p:spPr bwMode="auto">
          <a:xfrm flipH="1" flipV="1">
            <a:off x="7210425" y="1993106"/>
            <a:ext cx="296153" cy="7812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0" name="Straight Connector 79"/>
          <p:cNvCxnSpPr/>
          <p:nvPr/>
        </p:nvCxnSpPr>
        <p:spPr bwMode="auto">
          <a:xfrm flipH="1">
            <a:off x="7574756" y="2056064"/>
            <a:ext cx="74657" cy="1800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 name="Straight Connector 81"/>
          <p:cNvCxnSpPr/>
          <p:nvPr/>
        </p:nvCxnSpPr>
        <p:spPr bwMode="auto">
          <a:xfrm flipH="1" flipV="1">
            <a:off x="3254121" y="4979957"/>
            <a:ext cx="51054" cy="27546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3" name="Straight Connector 82"/>
          <p:cNvCxnSpPr/>
          <p:nvPr/>
        </p:nvCxnSpPr>
        <p:spPr bwMode="auto">
          <a:xfrm flipH="1" flipV="1">
            <a:off x="3438430" y="4967193"/>
            <a:ext cx="102489" cy="16678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4" name="Straight Connector 83"/>
          <p:cNvCxnSpPr/>
          <p:nvPr/>
        </p:nvCxnSpPr>
        <p:spPr bwMode="auto">
          <a:xfrm flipH="1" flipV="1">
            <a:off x="2677963" y="4066027"/>
            <a:ext cx="189062" cy="16783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5" name="Straight Connector 84"/>
          <p:cNvCxnSpPr/>
          <p:nvPr/>
        </p:nvCxnSpPr>
        <p:spPr bwMode="auto">
          <a:xfrm flipV="1">
            <a:off x="6731794" y="5108735"/>
            <a:ext cx="156686" cy="9429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6" name="Straight Connector 85"/>
          <p:cNvCxnSpPr/>
          <p:nvPr/>
        </p:nvCxnSpPr>
        <p:spPr bwMode="auto">
          <a:xfrm flipV="1">
            <a:off x="7843838" y="2209801"/>
            <a:ext cx="50006" cy="37861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7" name="Straight Connector 86"/>
          <p:cNvCxnSpPr/>
          <p:nvPr/>
        </p:nvCxnSpPr>
        <p:spPr bwMode="auto">
          <a:xfrm flipH="1" flipV="1">
            <a:off x="8196263" y="3126581"/>
            <a:ext cx="230982" cy="58340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8" name="Straight Connector 87"/>
          <p:cNvCxnSpPr/>
          <p:nvPr/>
        </p:nvCxnSpPr>
        <p:spPr bwMode="auto">
          <a:xfrm flipH="1" flipV="1">
            <a:off x="2216944" y="4426744"/>
            <a:ext cx="264319" cy="45005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7" name="Straight Connector 106"/>
          <p:cNvCxnSpPr/>
          <p:nvPr/>
        </p:nvCxnSpPr>
        <p:spPr bwMode="auto">
          <a:xfrm flipH="1">
            <a:off x="6362701" y="1738313"/>
            <a:ext cx="23812" cy="476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1" name="Straight Connector 110"/>
          <p:cNvCxnSpPr/>
          <p:nvPr/>
        </p:nvCxnSpPr>
        <p:spPr bwMode="auto">
          <a:xfrm flipH="1">
            <a:off x="6338888" y="2090738"/>
            <a:ext cx="47626" cy="13096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4" name="Straight Connector 113"/>
          <p:cNvCxnSpPr/>
          <p:nvPr/>
        </p:nvCxnSpPr>
        <p:spPr bwMode="auto">
          <a:xfrm flipH="1">
            <a:off x="6422232" y="1985963"/>
            <a:ext cx="78581" cy="5476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6" name="Straight Connector 115"/>
          <p:cNvCxnSpPr/>
          <p:nvPr/>
        </p:nvCxnSpPr>
        <p:spPr bwMode="auto">
          <a:xfrm flipH="1">
            <a:off x="6548438" y="1788319"/>
            <a:ext cx="121444" cy="15954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9" name="Straight Connector 118"/>
          <p:cNvCxnSpPr/>
          <p:nvPr/>
        </p:nvCxnSpPr>
        <p:spPr bwMode="auto">
          <a:xfrm flipH="1">
            <a:off x="6693694" y="1450181"/>
            <a:ext cx="154781" cy="29051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6" name="Straight Connector 125"/>
          <p:cNvCxnSpPr/>
          <p:nvPr/>
        </p:nvCxnSpPr>
        <p:spPr bwMode="auto">
          <a:xfrm flipV="1">
            <a:off x="7915275" y="2152651"/>
            <a:ext cx="135731" cy="39528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8" name="Straight Connector 127"/>
          <p:cNvCxnSpPr/>
          <p:nvPr/>
        </p:nvCxnSpPr>
        <p:spPr bwMode="auto">
          <a:xfrm flipH="1" flipV="1">
            <a:off x="7853363" y="2647950"/>
            <a:ext cx="166688" cy="25479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0" name="Straight Connector 129"/>
          <p:cNvCxnSpPr/>
          <p:nvPr/>
        </p:nvCxnSpPr>
        <p:spPr bwMode="auto">
          <a:xfrm flipV="1">
            <a:off x="7855744" y="2586038"/>
            <a:ext cx="30956" cy="2381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5" name="Straight Connector 134"/>
          <p:cNvCxnSpPr/>
          <p:nvPr/>
        </p:nvCxnSpPr>
        <p:spPr bwMode="auto">
          <a:xfrm flipH="1" flipV="1">
            <a:off x="8065294" y="2945606"/>
            <a:ext cx="83344" cy="9763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7" name="Straight Connector 136"/>
          <p:cNvCxnSpPr/>
          <p:nvPr/>
        </p:nvCxnSpPr>
        <p:spPr bwMode="auto">
          <a:xfrm flipH="1">
            <a:off x="8215313" y="2878931"/>
            <a:ext cx="290512" cy="17145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9" name="Straight Connector 138"/>
          <p:cNvCxnSpPr/>
          <p:nvPr/>
        </p:nvCxnSpPr>
        <p:spPr bwMode="auto">
          <a:xfrm flipH="1" flipV="1">
            <a:off x="8551069" y="2883694"/>
            <a:ext cx="166688" cy="21431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1" name="Straight Connector 140"/>
          <p:cNvCxnSpPr/>
          <p:nvPr/>
        </p:nvCxnSpPr>
        <p:spPr bwMode="auto">
          <a:xfrm flipH="1">
            <a:off x="8608219" y="3167063"/>
            <a:ext cx="123825" cy="44291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2" name="Straight Connector 141"/>
          <p:cNvCxnSpPr/>
          <p:nvPr/>
        </p:nvCxnSpPr>
        <p:spPr bwMode="auto">
          <a:xfrm flipH="1">
            <a:off x="8265319" y="3783806"/>
            <a:ext cx="159544" cy="46196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8" name="Straight Connector 147"/>
          <p:cNvCxnSpPr/>
          <p:nvPr/>
        </p:nvCxnSpPr>
        <p:spPr bwMode="auto">
          <a:xfrm flipH="1" flipV="1">
            <a:off x="8615363" y="3664744"/>
            <a:ext cx="230982" cy="56197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1" name="Straight Connector 150"/>
          <p:cNvCxnSpPr/>
          <p:nvPr/>
        </p:nvCxnSpPr>
        <p:spPr bwMode="auto">
          <a:xfrm flipV="1">
            <a:off x="6936581" y="4991100"/>
            <a:ext cx="57150" cy="7858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3" name="Straight Connector 152"/>
          <p:cNvCxnSpPr/>
          <p:nvPr/>
        </p:nvCxnSpPr>
        <p:spPr bwMode="auto">
          <a:xfrm flipV="1">
            <a:off x="7031831" y="4630104"/>
            <a:ext cx="249555" cy="31099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5" name="Straight Connector 154"/>
          <p:cNvCxnSpPr/>
          <p:nvPr/>
        </p:nvCxnSpPr>
        <p:spPr bwMode="auto">
          <a:xfrm flipH="1" flipV="1">
            <a:off x="6936581" y="5126831"/>
            <a:ext cx="57150" cy="10477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7" name="Straight Connector 156"/>
          <p:cNvCxnSpPr/>
          <p:nvPr/>
        </p:nvCxnSpPr>
        <p:spPr bwMode="auto">
          <a:xfrm>
            <a:off x="7374731" y="4614863"/>
            <a:ext cx="211455" cy="9144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9" name="Straight Connector 158"/>
          <p:cNvCxnSpPr/>
          <p:nvPr/>
        </p:nvCxnSpPr>
        <p:spPr bwMode="auto">
          <a:xfrm flipV="1">
            <a:off x="7181850" y="4586289"/>
            <a:ext cx="83344" cy="476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2" name="Straight Connector 161"/>
          <p:cNvCxnSpPr/>
          <p:nvPr/>
        </p:nvCxnSpPr>
        <p:spPr bwMode="auto">
          <a:xfrm>
            <a:off x="7074694" y="4517233"/>
            <a:ext cx="64294" cy="6191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6" name="Straight Connector 165"/>
          <p:cNvCxnSpPr/>
          <p:nvPr/>
        </p:nvCxnSpPr>
        <p:spPr bwMode="auto">
          <a:xfrm flipV="1">
            <a:off x="7079457" y="4321969"/>
            <a:ext cx="119062" cy="16669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2" name="Straight Connector 171"/>
          <p:cNvCxnSpPr/>
          <p:nvPr/>
        </p:nvCxnSpPr>
        <p:spPr bwMode="auto">
          <a:xfrm flipH="1">
            <a:off x="2219326" y="4069556"/>
            <a:ext cx="414337" cy="30956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5" name="Straight Connector 174"/>
          <p:cNvCxnSpPr/>
          <p:nvPr/>
        </p:nvCxnSpPr>
        <p:spPr bwMode="auto">
          <a:xfrm flipV="1">
            <a:off x="2512221" y="4591050"/>
            <a:ext cx="78579" cy="28336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8" name="Straight Connector 177"/>
          <p:cNvCxnSpPr/>
          <p:nvPr/>
        </p:nvCxnSpPr>
        <p:spPr bwMode="auto">
          <a:xfrm flipV="1">
            <a:off x="2619375" y="4274344"/>
            <a:ext cx="254794" cy="25717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0" name="Straight Connector 179"/>
          <p:cNvCxnSpPr/>
          <p:nvPr/>
        </p:nvCxnSpPr>
        <p:spPr bwMode="auto">
          <a:xfrm flipV="1">
            <a:off x="1900240" y="4922044"/>
            <a:ext cx="559591" cy="17859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2" name="Straight Connector 181"/>
          <p:cNvCxnSpPr/>
          <p:nvPr/>
        </p:nvCxnSpPr>
        <p:spPr bwMode="auto">
          <a:xfrm flipH="1">
            <a:off x="1140619" y="4400550"/>
            <a:ext cx="614365" cy="17145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3" name="Straight Connector 182"/>
          <p:cNvCxnSpPr/>
          <p:nvPr/>
        </p:nvCxnSpPr>
        <p:spPr bwMode="auto">
          <a:xfrm>
            <a:off x="1814515" y="4393406"/>
            <a:ext cx="342898" cy="714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9" name="Straight Connector 188"/>
          <p:cNvCxnSpPr/>
          <p:nvPr/>
        </p:nvCxnSpPr>
        <p:spPr bwMode="auto">
          <a:xfrm flipV="1">
            <a:off x="2919413" y="4160044"/>
            <a:ext cx="204787" cy="8572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1" name="Straight Connector 190"/>
          <p:cNvCxnSpPr/>
          <p:nvPr/>
        </p:nvCxnSpPr>
        <p:spPr bwMode="auto">
          <a:xfrm flipV="1">
            <a:off x="3188494" y="3962400"/>
            <a:ext cx="269081" cy="16906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3" name="Straight Connector 192"/>
          <p:cNvCxnSpPr/>
          <p:nvPr/>
        </p:nvCxnSpPr>
        <p:spPr bwMode="auto">
          <a:xfrm flipH="1" flipV="1">
            <a:off x="2490789" y="3698081"/>
            <a:ext cx="150017" cy="32623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0" name="Straight Connector 199"/>
          <p:cNvCxnSpPr/>
          <p:nvPr/>
        </p:nvCxnSpPr>
        <p:spPr bwMode="auto">
          <a:xfrm flipH="1">
            <a:off x="3276506" y="4943475"/>
            <a:ext cx="116775" cy="228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2" name="Straight Connector 201"/>
          <p:cNvCxnSpPr/>
          <p:nvPr/>
        </p:nvCxnSpPr>
        <p:spPr bwMode="auto">
          <a:xfrm flipH="1">
            <a:off x="3343182" y="5179219"/>
            <a:ext cx="178687" cy="9515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4" name="TextBox 203"/>
          <p:cNvSpPr txBox="1"/>
          <p:nvPr/>
        </p:nvSpPr>
        <p:spPr>
          <a:xfrm>
            <a:off x="470279" y="3214136"/>
            <a:ext cx="872109" cy="276999"/>
          </a:xfrm>
          <a:prstGeom prst="rect">
            <a:avLst/>
          </a:prstGeom>
          <a:noFill/>
        </p:spPr>
        <p:txBody>
          <a:bodyPr wrap="square" rtlCol="0">
            <a:spAutoFit/>
          </a:bodyPr>
          <a:lstStyle/>
          <a:p>
            <a:pPr algn="r"/>
            <a:r>
              <a:rPr lang="en-US" sz="1200" dirty="0" smtClean="0">
                <a:solidFill>
                  <a:srgbClr val="FFFFFF"/>
                </a:solidFill>
                <a:latin typeface="+mn-lt"/>
              </a:rPr>
              <a:t>Arcturus</a:t>
            </a:r>
            <a:endParaRPr lang="en-US" sz="1200" dirty="0">
              <a:solidFill>
                <a:srgbClr val="FFFFFF"/>
              </a:solidFill>
              <a:latin typeface="+mn-lt"/>
            </a:endParaRPr>
          </a:p>
        </p:txBody>
      </p:sp>
      <p:sp>
        <p:nvSpPr>
          <p:cNvPr id="205" name="TextBox 204"/>
          <p:cNvSpPr txBox="1"/>
          <p:nvPr/>
        </p:nvSpPr>
        <p:spPr>
          <a:xfrm>
            <a:off x="628763" y="1615274"/>
            <a:ext cx="949212" cy="276999"/>
          </a:xfrm>
          <a:prstGeom prst="rect">
            <a:avLst/>
          </a:prstGeom>
          <a:noFill/>
        </p:spPr>
        <p:txBody>
          <a:bodyPr wrap="square" rtlCol="0">
            <a:spAutoFit/>
          </a:bodyPr>
          <a:lstStyle/>
          <a:p>
            <a:pPr algn="ctr"/>
            <a:r>
              <a:rPr lang="en-US" sz="1200" cap="all" dirty="0" err="1" smtClean="0">
                <a:solidFill>
                  <a:srgbClr val="FFFFFF"/>
                </a:solidFill>
                <a:latin typeface="+mn-lt"/>
              </a:rPr>
              <a:t>BoÖtes</a:t>
            </a:r>
            <a:endParaRPr lang="en-US" sz="1200" cap="all" dirty="0">
              <a:solidFill>
                <a:srgbClr val="FFFFFF"/>
              </a:solidFill>
              <a:latin typeface="+mn-lt"/>
            </a:endParaRPr>
          </a:p>
        </p:txBody>
      </p:sp>
      <p:sp>
        <p:nvSpPr>
          <p:cNvPr id="206" name="TextBox 205"/>
          <p:cNvSpPr txBox="1"/>
          <p:nvPr/>
        </p:nvSpPr>
        <p:spPr>
          <a:xfrm>
            <a:off x="3702163" y="2647520"/>
            <a:ext cx="625362" cy="276999"/>
          </a:xfrm>
          <a:prstGeom prst="rect">
            <a:avLst/>
          </a:prstGeom>
          <a:noFill/>
        </p:spPr>
        <p:txBody>
          <a:bodyPr wrap="square" rtlCol="0">
            <a:spAutoFit/>
          </a:bodyPr>
          <a:lstStyle/>
          <a:p>
            <a:pPr algn="ctr"/>
            <a:r>
              <a:rPr lang="en-US" sz="1200" cap="all" dirty="0" smtClean="0">
                <a:solidFill>
                  <a:srgbClr val="FFFFFF"/>
                </a:solidFill>
                <a:latin typeface="+mn-lt"/>
              </a:rPr>
              <a:t>Leo</a:t>
            </a:r>
            <a:endParaRPr lang="en-US" sz="1200" cap="all" dirty="0">
              <a:solidFill>
                <a:srgbClr val="FFFFFF"/>
              </a:solidFill>
              <a:latin typeface="+mn-lt"/>
            </a:endParaRPr>
          </a:p>
        </p:txBody>
      </p:sp>
      <p:sp>
        <p:nvSpPr>
          <p:cNvPr id="207" name="TextBox 206"/>
          <p:cNvSpPr txBox="1"/>
          <p:nvPr/>
        </p:nvSpPr>
        <p:spPr>
          <a:xfrm>
            <a:off x="3289300" y="3165306"/>
            <a:ext cx="914399" cy="276999"/>
          </a:xfrm>
          <a:prstGeom prst="rect">
            <a:avLst/>
          </a:prstGeom>
          <a:noFill/>
        </p:spPr>
        <p:txBody>
          <a:bodyPr wrap="square" rtlCol="0">
            <a:spAutoFit/>
          </a:bodyPr>
          <a:lstStyle/>
          <a:p>
            <a:pPr algn="r"/>
            <a:r>
              <a:rPr lang="en-US" sz="1200" dirty="0" smtClean="0">
                <a:solidFill>
                  <a:srgbClr val="FFFFFF"/>
                </a:solidFill>
                <a:latin typeface="+mn-lt"/>
              </a:rPr>
              <a:t>Denebola</a:t>
            </a:r>
            <a:endParaRPr lang="en-US" sz="1200" dirty="0">
              <a:solidFill>
                <a:srgbClr val="FFFFFF"/>
              </a:solidFill>
              <a:latin typeface="+mn-lt"/>
            </a:endParaRPr>
          </a:p>
        </p:txBody>
      </p:sp>
      <p:sp>
        <p:nvSpPr>
          <p:cNvPr id="208" name="TextBox 207"/>
          <p:cNvSpPr txBox="1"/>
          <p:nvPr/>
        </p:nvSpPr>
        <p:spPr>
          <a:xfrm>
            <a:off x="4235450" y="3290857"/>
            <a:ext cx="910163" cy="276999"/>
          </a:xfrm>
          <a:prstGeom prst="rect">
            <a:avLst/>
          </a:prstGeom>
          <a:noFill/>
        </p:spPr>
        <p:txBody>
          <a:bodyPr wrap="square" rtlCol="0">
            <a:spAutoFit/>
          </a:bodyPr>
          <a:lstStyle/>
          <a:p>
            <a:r>
              <a:rPr lang="en-US" sz="1200" dirty="0" err="1" smtClean="0">
                <a:solidFill>
                  <a:srgbClr val="FFFFFF"/>
                </a:solidFill>
                <a:latin typeface="+mn-lt"/>
              </a:rPr>
              <a:t>Regulus</a:t>
            </a:r>
            <a:endParaRPr lang="en-US" sz="1200" dirty="0">
              <a:solidFill>
                <a:srgbClr val="FFFFFF"/>
              </a:solidFill>
              <a:latin typeface="+mn-lt"/>
            </a:endParaRPr>
          </a:p>
        </p:txBody>
      </p:sp>
      <p:sp>
        <p:nvSpPr>
          <p:cNvPr id="209" name="TextBox 208"/>
          <p:cNvSpPr txBox="1"/>
          <p:nvPr/>
        </p:nvSpPr>
        <p:spPr>
          <a:xfrm>
            <a:off x="7510233" y="1249741"/>
            <a:ext cx="1633767" cy="461665"/>
          </a:xfrm>
          <a:prstGeom prst="rect">
            <a:avLst/>
          </a:prstGeom>
          <a:noFill/>
        </p:spPr>
        <p:txBody>
          <a:bodyPr wrap="square" rtlCol="0">
            <a:spAutoFit/>
          </a:bodyPr>
          <a:lstStyle/>
          <a:p>
            <a:pPr algn="ctr"/>
            <a:r>
              <a:rPr lang="en-US" sz="1200" cap="small" dirty="0" smtClean="0">
                <a:solidFill>
                  <a:srgbClr val="FFCC00"/>
                </a:solidFill>
                <a:latin typeface="+mn-lt"/>
              </a:rPr>
              <a:t>Ecliptic: Path of the Sun &amp; Planets</a:t>
            </a:r>
            <a:endParaRPr lang="en-US" sz="1200" cap="small" dirty="0">
              <a:solidFill>
                <a:srgbClr val="FFCC00"/>
              </a:solidFill>
              <a:latin typeface="+mn-lt"/>
            </a:endParaRPr>
          </a:p>
        </p:txBody>
      </p:sp>
      <p:sp>
        <p:nvSpPr>
          <p:cNvPr id="210" name="TextBox 209"/>
          <p:cNvSpPr txBox="1"/>
          <p:nvPr/>
        </p:nvSpPr>
        <p:spPr>
          <a:xfrm>
            <a:off x="1404307" y="4523493"/>
            <a:ext cx="909063" cy="276999"/>
          </a:xfrm>
          <a:prstGeom prst="rect">
            <a:avLst/>
          </a:prstGeom>
          <a:noFill/>
        </p:spPr>
        <p:txBody>
          <a:bodyPr wrap="square" rtlCol="0">
            <a:spAutoFit/>
          </a:bodyPr>
          <a:lstStyle/>
          <a:p>
            <a:pPr algn="ctr"/>
            <a:r>
              <a:rPr lang="en-US" sz="1200" cap="small" dirty="0" smtClean="0">
                <a:solidFill>
                  <a:srgbClr val="FFFF66"/>
                </a:solidFill>
                <a:latin typeface="+mn-lt"/>
              </a:rPr>
              <a:t>Jupiter</a:t>
            </a:r>
            <a:endParaRPr lang="en-US" sz="1200" cap="small" dirty="0">
              <a:solidFill>
                <a:srgbClr val="FFFF66"/>
              </a:solidFill>
              <a:latin typeface="+mn-lt"/>
            </a:endParaRPr>
          </a:p>
        </p:txBody>
      </p:sp>
      <p:sp>
        <p:nvSpPr>
          <p:cNvPr id="211" name="TextBox 210"/>
          <p:cNvSpPr txBox="1"/>
          <p:nvPr/>
        </p:nvSpPr>
        <p:spPr>
          <a:xfrm>
            <a:off x="1731282" y="3890533"/>
            <a:ext cx="949212" cy="276999"/>
          </a:xfrm>
          <a:prstGeom prst="rect">
            <a:avLst/>
          </a:prstGeom>
          <a:noFill/>
        </p:spPr>
        <p:txBody>
          <a:bodyPr wrap="square" rtlCol="0">
            <a:spAutoFit/>
          </a:bodyPr>
          <a:lstStyle/>
          <a:p>
            <a:pPr algn="ctr"/>
            <a:r>
              <a:rPr lang="en-US" sz="1200" cap="all" dirty="0" smtClean="0">
                <a:solidFill>
                  <a:srgbClr val="FFFFFF"/>
                </a:solidFill>
                <a:latin typeface="+mn-lt"/>
              </a:rPr>
              <a:t>Virgo</a:t>
            </a:r>
            <a:endParaRPr lang="en-US" sz="1200" cap="all" dirty="0">
              <a:solidFill>
                <a:srgbClr val="FFFFFF"/>
              </a:solidFill>
              <a:latin typeface="+mn-lt"/>
            </a:endParaRPr>
          </a:p>
        </p:txBody>
      </p:sp>
      <p:sp>
        <p:nvSpPr>
          <p:cNvPr id="212" name="TextBox 211"/>
          <p:cNvSpPr txBox="1"/>
          <p:nvPr/>
        </p:nvSpPr>
        <p:spPr>
          <a:xfrm>
            <a:off x="3447457" y="4848148"/>
            <a:ext cx="949212" cy="276999"/>
          </a:xfrm>
          <a:prstGeom prst="rect">
            <a:avLst/>
          </a:prstGeom>
          <a:noFill/>
        </p:spPr>
        <p:txBody>
          <a:bodyPr wrap="square" rtlCol="0">
            <a:spAutoFit/>
          </a:bodyPr>
          <a:lstStyle/>
          <a:p>
            <a:pPr algn="ctr"/>
            <a:r>
              <a:rPr lang="en-US" sz="1200" cap="all" dirty="0" err="1" smtClean="0">
                <a:solidFill>
                  <a:srgbClr val="FFFFFF"/>
                </a:solidFill>
                <a:latin typeface="+mn-lt"/>
              </a:rPr>
              <a:t>Corvus</a:t>
            </a:r>
            <a:endParaRPr lang="en-US" sz="1200" cap="all" dirty="0">
              <a:solidFill>
                <a:srgbClr val="FFFFFF"/>
              </a:solidFill>
              <a:latin typeface="+mn-lt"/>
            </a:endParaRPr>
          </a:p>
        </p:txBody>
      </p:sp>
      <p:sp>
        <p:nvSpPr>
          <p:cNvPr id="213" name="TextBox 212"/>
          <p:cNvSpPr txBox="1"/>
          <p:nvPr/>
        </p:nvSpPr>
        <p:spPr>
          <a:xfrm rot="21307702">
            <a:off x="5080000" y="3680026"/>
            <a:ext cx="1851378" cy="276999"/>
          </a:xfrm>
          <a:prstGeom prst="rect">
            <a:avLst/>
          </a:prstGeom>
          <a:noFill/>
        </p:spPr>
        <p:txBody>
          <a:bodyPr wrap="square" rtlCol="0">
            <a:spAutoFit/>
          </a:bodyPr>
          <a:lstStyle/>
          <a:p>
            <a:pPr algn="ctr"/>
            <a:r>
              <a:rPr lang="en-US" sz="1200" cap="small" dirty="0" smtClean="0">
                <a:solidFill>
                  <a:srgbClr val="B3FFB3"/>
                </a:solidFill>
                <a:latin typeface="+mn-lt"/>
              </a:rPr>
              <a:t>Celestial Equator</a:t>
            </a:r>
            <a:endParaRPr lang="en-US" sz="1200" cap="small" dirty="0">
              <a:solidFill>
                <a:srgbClr val="B3FFB3"/>
              </a:solidFill>
              <a:latin typeface="+mn-lt"/>
            </a:endParaRPr>
          </a:p>
        </p:txBody>
      </p:sp>
      <p:sp>
        <p:nvSpPr>
          <p:cNvPr id="215" name="TextBox 214"/>
          <p:cNvSpPr txBox="1"/>
          <p:nvPr/>
        </p:nvSpPr>
        <p:spPr>
          <a:xfrm>
            <a:off x="3031112" y="4162426"/>
            <a:ext cx="966213" cy="461665"/>
          </a:xfrm>
          <a:prstGeom prst="rect">
            <a:avLst/>
          </a:prstGeom>
          <a:noFill/>
        </p:spPr>
        <p:txBody>
          <a:bodyPr wrap="square" rtlCol="0">
            <a:spAutoFit/>
          </a:bodyPr>
          <a:lstStyle/>
          <a:p>
            <a:pPr algn="ctr"/>
            <a:r>
              <a:rPr lang="en-US" sz="1200" cap="small" dirty="0" smtClean="0">
                <a:solidFill>
                  <a:srgbClr val="FF9933"/>
                </a:solidFill>
                <a:latin typeface="+mn-lt"/>
              </a:rPr>
              <a:t>Autumnal Equinox</a:t>
            </a:r>
            <a:endParaRPr lang="en-US" sz="1200" cap="small" dirty="0">
              <a:solidFill>
                <a:srgbClr val="FF9933"/>
              </a:solidFill>
              <a:latin typeface="+mn-lt"/>
            </a:endParaRPr>
          </a:p>
        </p:txBody>
      </p:sp>
      <p:sp>
        <p:nvSpPr>
          <p:cNvPr id="216" name="10-Point Star 215"/>
          <p:cNvSpPr/>
          <p:nvPr/>
        </p:nvSpPr>
        <p:spPr>
          <a:xfrm>
            <a:off x="2720974" y="2654299"/>
            <a:ext cx="182880" cy="182880"/>
          </a:xfrm>
          <a:prstGeom prst="star10">
            <a:avLst/>
          </a:prstGeom>
          <a:noFill/>
          <a:ln w="19050">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TextBox 216"/>
          <p:cNvSpPr txBox="1"/>
          <p:nvPr/>
        </p:nvSpPr>
        <p:spPr>
          <a:xfrm>
            <a:off x="2288162" y="2780090"/>
            <a:ext cx="1055113" cy="461665"/>
          </a:xfrm>
          <a:prstGeom prst="rect">
            <a:avLst/>
          </a:prstGeom>
          <a:noFill/>
        </p:spPr>
        <p:txBody>
          <a:bodyPr wrap="square" rtlCol="0">
            <a:spAutoFit/>
          </a:bodyPr>
          <a:lstStyle/>
          <a:p>
            <a:pPr algn="ctr"/>
            <a:r>
              <a:rPr lang="en-US" sz="1200" cap="small" dirty="0" smtClean="0">
                <a:solidFill>
                  <a:srgbClr val="99CCFF"/>
                </a:solidFill>
                <a:latin typeface="+mn-lt"/>
              </a:rPr>
              <a:t>Coma Star Cluster</a:t>
            </a:r>
            <a:endParaRPr lang="en-US" sz="1200" cap="small" dirty="0">
              <a:solidFill>
                <a:srgbClr val="99CCFF"/>
              </a:solidFill>
              <a:latin typeface="+mn-lt"/>
            </a:endParaRPr>
          </a:p>
        </p:txBody>
      </p:sp>
      <p:sp>
        <p:nvSpPr>
          <p:cNvPr id="219" name="TextBox 218"/>
          <p:cNvSpPr txBox="1"/>
          <p:nvPr/>
        </p:nvSpPr>
        <p:spPr>
          <a:xfrm>
            <a:off x="7972201" y="1819575"/>
            <a:ext cx="966213" cy="461665"/>
          </a:xfrm>
          <a:prstGeom prst="rect">
            <a:avLst/>
          </a:prstGeom>
          <a:noFill/>
        </p:spPr>
        <p:txBody>
          <a:bodyPr wrap="square" rtlCol="0">
            <a:spAutoFit/>
          </a:bodyPr>
          <a:lstStyle/>
          <a:p>
            <a:pPr algn="ctr"/>
            <a:r>
              <a:rPr lang="en-US" sz="1200" cap="small" dirty="0" smtClean="0">
                <a:solidFill>
                  <a:schemeClr val="bg2"/>
                </a:solidFill>
                <a:latin typeface="+mn-lt"/>
              </a:rPr>
              <a:t>Summer Solstice</a:t>
            </a:r>
            <a:endParaRPr lang="en-US" sz="1200" cap="small" dirty="0">
              <a:solidFill>
                <a:schemeClr val="bg2"/>
              </a:solidFill>
              <a:latin typeface="+mn-lt"/>
            </a:endParaRPr>
          </a:p>
        </p:txBody>
      </p:sp>
      <p:sp>
        <p:nvSpPr>
          <p:cNvPr id="220" name="TextBox 219"/>
          <p:cNvSpPr txBox="1"/>
          <p:nvPr/>
        </p:nvSpPr>
        <p:spPr>
          <a:xfrm>
            <a:off x="2910265" y="1779157"/>
            <a:ext cx="1143001" cy="461665"/>
          </a:xfrm>
          <a:prstGeom prst="rect">
            <a:avLst/>
          </a:prstGeom>
          <a:noFill/>
        </p:spPr>
        <p:txBody>
          <a:bodyPr wrap="square" rtlCol="0">
            <a:spAutoFit/>
          </a:bodyPr>
          <a:lstStyle/>
          <a:p>
            <a:pPr algn="ctr"/>
            <a:r>
              <a:rPr lang="en-US" sz="1200" cap="all" dirty="0" smtClean="0">
                <a:solidFill>
                  <a:srgbClr val="FFFFFF"/>
                </a:solidFill>
                <a:latin typeface="+mn-lt"/>
              </a:rPr>
              <a:t>Coma Berenices</a:t>
            </a:r>
            <a:endParaRPr lang="en-US" sz="1200" cap="all" dirty="0">
              <a:solidFill>
                <a:srgbClr val="FFFFFF"/>
              </a:solidFill>
              <a:latin typeface="+mn-lt"/>
            </a:endParaRPr>
          </a:p>
        </p:txBody>
      </p:sp>
      <p:sp>
        <p:nvSpPr>
          <p:cNvPr id="225" name="10-Point Star 224"/>
          <p:cNvSpPr/>
          <p:nvPr/>
        </p:nvSpPr>
        <p:spPr>
          <a:xfrm>
            <a:off x="2316956" y="2588418"/>
            <a:ext cx="182880" cy="182880"/>
          </a:xfrm>
          <a:prstGeom prst="star10">
            <a:avLst/>
          </a:prstGeom>
          <a:noFill/>
          <a:ln w="19050">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TextBox 225"/>
          <p:cNvSpPr txBox="1"/>
          <p:nvPr/>
        </p:nvSpPr>
        <p:spPr>
          <a:xfrm>
            <a:off x="1816200" y="2181252"/>
            <a:ext cx="1166238" cy="461665"/>
          </a:xfrm>
          <a:prstGeom prst="rect">
            <a:avLst/>
          </a:prstGeom>
          <a:noFill/>
        </p:spPr>
        <p:txBody>
          <a:bodyPr wrap="square" rtlCol="0">
            <a:spAutoFit/>
          </a:bodyPr>
          <a:lstStyle/>
          <a:p>
            <a:pPr algn="ctr"/>
            <a:r>
              <a:rPr lang="en-US" sz="1200" cap="small" dirty="0" smtClean="0">
                <a:solidFill>
                  <a:srgbClr val="99CCFF"/>
                </a:solidFill>
                <a:latin typeface="+mn-lt"/>
              </a:rPr>
              <a:t>Coma Galaxy Cluster</a:t>
            </a:r>
            <a:endParaRPr lang="en-US" sz="1200" cap="small" dirty="0">
              <a:solidFill>
                <a:srgbClr val="99CCFF"/>
              </a:solidFill>
              <a:latin typeface="+mn-lt"/>
            </a:endParaRPr>
          </a:p>
        </p:txBody>
      </p:sp>
      <p:sp>
        <p:nvSpPr>
          <p:cNvPr id="227" name="10-Point Star 226"/>
          <p:cNvSpPr/>
          <p:nvPr/>
        </p:nvSpPr>
        <p:spPr>
          <a:xfrm>
            <a:off x="2821780" y="3412330"/>
            <a:ext cx="182880" cy="182880"/>
          </a:xfrm>
          <a:prstGeom prst="star10">
            <a:avLst/>
          </a:prstGeom>
          <a:noFill/>
          <a:ln w="19050">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TextBox 227"/>
          <p:cNvSpPr txBox="1"/>
          <p:nvPr/>
        </p:nvSpPr>
        <p:spPr>
          <a:xfrm>
            <a:off x="2967612" y="3351590"/>
            <a:ext cx="1166238" cy="461665"/>
          </a:xfrm>
          <a:prstGeom prst="rect">
            <a:avLst/>
          </a:prstGeom>
          <a:noFill/>
        </p:spPr>
        <p:txBody>
          <a:bodyPr wrap="square" rtlCol="0">
            <a:spAutoFit/>
          </a:bodyPr>
          <a:lstStyle/>
          <a:p>
            <a:pPr algn="ctr"/>
            <a:r>
              <a:rPr lang="en-US" sz="1200" cap="small" dirty="0" smtClean="0">
                <a:solidFill>
                  <a:srgbClr val="99CCFF"/>
                </a:solidFill>
                <a:latin typeface="+mn-lt"/>
              </a:rPr>
              <a:t>Virgo Galaxy Cluster</a:t>
            </a:r>
            <a:endParaRPr lang="en-US" sz="1200" cap="small" dirty="0">
              <a:solidFill>
                <a:srgbClr val="99CCFF"/>
              </a:solidFill>
              <a:latin typeface="+mn-lt"/>
            </a:endParaRPr>
          </a:p>
        </p:txBody>
      </p:sp>
      <p:sp>
        <p:nvSpPr>
          <p:cNvPr id="229" name="TextBox 228"/>
          <p:cNvSpPr txBox="1"/>
          <p:nvPr/>
        </p:nvSpPr>
        <p:spPr>
          <a:xfrm>
            <a:off x="5132446" y="3102486"/>
            <a:ext cx="949212" cy="276999"/>
          </a:xfrm>
          <a:prstGeom prst="rect">
            <a:avLst/>
          </a:prstGeom>
          <a:noFill/>
        </p:spPr>
        <p:txBody>
          <a:bodyPr wrap="square" rtlCol="0">
            <a:spAutoFit/>
          </a:bodyPr>
          <a:lstStyle/>
          <a:p>
            <a:pPr algn="ctr"/>
            <a:r>
              <a:rPr lang="en-US" sz="1200" cap="all" dirty="0" smtClean="0">
                <a:solidFill>
                  <a:srgbClr val="FFFFFF"/>
                </a:solidFill>
                <a:latin typeface="+mn-lt"/>
              </a:rPr>
              <a:t>Cancer</a:t>
            </a:r>
            <a:endParaRPr lang="en-US" sz="1200" cap="all" dirty="0">
              <a:solidFill>
                <a:srgbClr val="FFFFFF"/>
              </a:solidFill>
              <a:latin typeface="+mn-lt"/>
            </a:endParaRPr>
          </a:p>
        </p:txBody>
      </p:sp>
      <p:sp>
        <p:nvSpPr>
          <p:cNvPr id="230" name="10-Point Star 229"/>
          <p:cNvSpPr/>
          <p:nvPr/>
        </p:nvSpPr>
        <p:spPr>
          <a:xfrm>
            <a:off x="5595554" y="2302202"/>
            <a:ext cx="182880" cy="182880"/>
          </a:xfrm>
          <a:prstGeom prst="star10">
            <a:avLst/>
          </a:prstGeom>
          <a:noFill/>
          <a:ln w="19050">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TextBox 230"/>
          <p:cNvSpPr txBox="1"/>
          <p:nvPr/>
        </p:nvSpPr>
        <p:spPr>
          <a:xfrm>
            <a:off x="4615547" y="1958970"/>
            <a:ext cx="1055113" cy="646331"/>
          </a:xfrm>
          <a:prstGeom prst="rect">
            <a:avLst/>
          </a:prstGeom>
          <a:noFill/>
        </p:spPr>
        <p:txBody>
          <a:bodyPr wrap="square" rtlCol="0">
            <a:spAutoFit/>
          </a:bodyPr>
          <a:lstStyle/>
          <a:p>
            <a:pPr algn="ctr"/>
            <a:r>
              <a:rPr lang="en-US" sz="1200" cap="small" dirty="0" err="1" smtClean="0">
                <a:solidFill>
                  <a:srgbClr val="99CCFF"/>
                </a:solidFill>
                <a:latin typeface="+mn-lt"/>
              </a:rPr>
              <a:t>Praesepe</a:t>
            </a:r>
            <a:r>
              <a:rPr lang="en-US" sz="1200" cap="small" dirty="0" smtClean="0">
                <a:solidFill>
                  <a:srgbClr val="99CCFF"/>
                </a:solidFill>
                <a:latin typeface="+mn-lt"/>
              </a:rPr>
              <a:t> Star Cluster</a:t>
            </a:r>
            <a:endParaRPr lang="en-US" sz="1200" cap="small" dirty="0">
              <a:solidFill>
                <a:srgbClr val="99CCFF"/>
              </a:solidFill>
              <a:latin typeface="+mn-lt"/>
            </a:endParaRPr>
          </a:p>
        </p:txBody>
      </p:sp>
      <p:sp>
        <p:nvSpPr>
          <p:cNvPr id="232" name="TextBox 231"/>
          <p:cNvSpPr txBox="1"/>
          <p:nvPr/>
        </p:nvSpPr>
        <p:spPr>
          <a:xfrm>
            <a:off x="6670569" y="1573230"/>
            <a:ext cx="949212" cy="276999"/>
          </a:xfrm>
          <a:prstGeom prst="rect">
            <a:avLst/>
          </a:prstGeom>
          <a:noFill/>
        </p:spPr>
        <p:txBody>
          <a:bodyPr wrap="square" rtlCol="0">
            <a:spAutoFit/>
          </a:bodyPr>
          <a:lstStyle/>
          <a:p>
            <a:pPr algn="ctr"/>
            <a:r>
              <a:rPr lang="en-US" sz="1200" cap="all" dirty="0" smtClean="0">
                <a:solidFill>
                  <a:srgbClr val="FFFFFF"/>
                </a:solidFill>
                <a:latin typeface="+mn-lt"/>
              </a:rPr>
              <a:t>Gemini</a:t>
            </a:r>
            <a:endParaRPr lang="en-US" sz="1200" cap="all" dirty="0">
              <a:solidFill>
                <a:srgbClr val="FFFFFF"/>
              </a:solidFill>
              <a:latin typeface="+mn-lt"/>
            </a:endParaRPr>
          </a:p>
        </p:txBody>
      </p:sp>
      <p:sp>
        <p:nvSpPr>
          <p:cNvPr id="233" name="TextBox 232"/>
          <p:cNvSpPr txBox="1"/>
          <p:nvPr/>
        </p:nvSpPr>
        <p:spPr>
          <a:xfrm>
            <a:off x="8007024" y="2561203"/>
            <a:ext cx="949212" cy="276999"/>
          </a:xfrm>
          <a:prstGeom prst="rect">
            <a:avLst/>
          </a:prstGeom>
          <a:noFill/>
        </p:spPr>
        <p:txBody>
          <a:bodyPr wrap="square" rtlCol="0">
            <a:spAutoFit/>
          </a:bodyPr>
          <a:lstStyle/>
          <a:p>
            <a:pPr algn="ctr"/>
            <a:r>
              <a:rPr lang="en-US" sz="1200" cap="all" dirty="0" smtClean="0">
                <a:solidFill>
                  <a:srgbClr val="FFFFFF"/>
                </a:solidFill>
                <a:latin typeface="+mn-lt"/>
              </a:rPr>
              <a:t>Orion</a:t>
            </a:r>
            <a:endParaRPr lang="en-US" sz="1200" cap="all" dirty="0">
              <a:solidFill>
                <a:srgbClr val="FFFFFF"/>
              </a:solidFill>
              <a:latin typeface="+mn-lt"/>
            </a:endParaRPr>
          </a:p>
        </p:txBody>
      </p:sp>
      <p:sp>
        <p:nvSpPr>
          <p:cNvPr id="234" name="TextBox 233"/>
          <p:cNvSpPr txBox="1"/>
          <p:nvPr/>
        </p:nvSpPr>
        <p:spPr>
          <a:xfrm>
            <a:off x="6238002" y="4502333"/>
            <a:ext cx="949212" cy="461665"/>
          </a:xfrm>
          <a:prstGeom prst="rect">
            <a:avLst/>
          </a:prstGeom>
          <a:noFill/>
        </p:spPr>
        <p:txBody>
          <a:bodyPr wrap="square" rtlCol="0">
            <a:spAutoFit/>
          </a:bodyPr>
          <a:lstStyle/>
          <a:p>
            <a:pPr algn="ctr"/>
            <a:r>
              <a:rPr lang="en-US" sz="1200" cap="all" dirty="0" err="1" smtClean="0">
                <a:solidFill>
                  <a:srgbClr val="FFFFFF"/>
                </a:solidFill>
                <a:latin typeface="+mn-lt"/>
              </a:rPr>
              <a:t>Canis</a:t>
            </a:r>
            <a:r>
              <a:rPr lang="en-US" sz="1200" cap="all" dirty="0" smtClean="0">
                <a:solidFill>
                  <a:srgbClr val="FFFFFF"/>
                </a:solidFill>
                <a:latin typeface="+mn-lt"/>
              </a:rPr>
              <a:t> Major</a:t>
            </a:r>
            <a:endParaRPr lang="en-US" sz="1200" cap="all" dirty="0">
              <a:solidFill>
                <a:srgbClr val="FFFFFF"/>
              </a:solidFill>
              <a:latin typeface="+mn-lt"/>
            </a:endParaRPr>
          </a:p>
        </p:txBody>
      </p:sp>
      <p:sp>
        <p:nvSpPr>
          <p:cNvPr id="235" name="TextBox 234"/>
          <p:cNvSpPr txBox="1"/>
          <p:nvPr/>
        </p:nvSpPr>
        <p:spPr>
          <a:xfrm>
            <a:off x="2485477" y="4788582"/>
            <a:ext cx="910163" cy="276999"/>
          </a:xfrm>
          <a:prstGeom prst="rect">
            <a:avLst/>
          </a:prstGeom>
          <a:noFill/>
        </p:spPr>
        <p:txBody>
          <a:bodyPr wrap="square" rtlCol="0">
            <a:spAutoFit/>
          </a:bodyPr>
          <a:lstStyle/>
          <a:p>
            <a:pPr algn="l"/>
            <a:r>
              <a:rPr lang="en-US" sz="1200" dirty="0" smtClean="0">
                <a:solidFill>
                  <a:srgbClr val="FFFFFF"/>
                </a:solidFill>
                <a:latin typeface="+mn-lt"/>
              </a:rPr>
              <a:t>Spica</a:t>
            </a:r>
            <a:endParaRPr lang="en-US" sz="1200" dirty="0">
              <a:solidFill>
                <a:srgbClr val="FFFFFF"/>
              </a:solidFill>
              <a:latin typeface="+mn-lt"/>
            </a:endParaRPr>
          </a:p>
        </p:txBody>
      </p:sp>
      <p:sp>
        <p:nvSpPr>
          <p:cNvPr id="237" name="TextBox 236"/>
          <p:cNvSpPr txBox="1"/>
          <p:nvPr/>
        </p:nvSpPr>
        <p:spPr>
          <a:xfrm>
            <a:off x="4561142" y="2744464"/>
            <a:ext cx="909063" cy="276999"/>
          </a:xfrm>
          <a:prstGeom prst="rect">
            <a:avLst/>
          </a:prstGeom>
          <a:noFill/>
        </p:spPr>
        <p:txBody>
          <a:bodyPr wrap="square" rtlCol="0">
            <a:spAutoFit/>
          </a:bodyPr>
          <a:lstStyle/>
          <a:p>
            <a:pPr algn="ctr"/>
            <a:r>
              <a:rPr lang="en-US" sz="1200" cap="small" dirty="0" smtClean="0">
                <a:solidFill>
                  <a:srgbClr val="FF0000"/>
                </a:solidFill>
                <a:latin typeface="+mn-lt"/>
              </a:rPr>
              <a:t>Mars</a:t>
            </a:r>
            <a:endParaRPr lang="en-US" sz="1200" cap="small" dirty="0">
              <a:solidFill>
                <a:srgbClr val="FF0000"/>
              </a:solidFill>
              <a:latin typeface="+mn-lt"/>
            </a:endParaRPr>
          </a:p>
        </p:txBody>
      </p:sp>
      <p:sp>
        <p:nvSpPr>
          <p:cNvPr id="238" name="TextBox 237"/>
          <p:cNvSpPr txBox="1"/>
          <p:nvPr/>
        </p:nvSpPr>
        <p:spPr>
          <a:xfrm>
            <a:off x="5927518" y="2448925"/>
            <a:ext cx="909063" cy="276999"/>
          </a:xfrm>
          <a:prstGeom prst="rect">
            <a:avLst/>
          </a:prstGeom>
          <a:noFill/>
        </p:spPr>
        <p:txBody>
          <a:bodyPr wrap="square" rtlCol="0">
            <a:spAutoFit/>
          </a:bodyPr>
          <a:lstStyle/>
          <a:p>
            <a:pPr algn="ctr"/>
            <a:r>
              <a:rPr lang="en-US" sz="1200" cap="small" dirty="0" smtClean="0">
                <a:solidFill>
                  <a:srgbClr val="666699"/>
                </a:solidFill>
                <a:latin typeface="+mn-lt"/>
              </a:rPr>
              <a:t>Venus</a:t>
            </a:r>
            <a:endParaRPr lang="en-US" sz="1200" cap="small" dirty="0">
              <a:solidFill>
                <a:srgbClr val="666699"/>
              </a:solidFill>
              <a:latin typeface="+mn-lt"/>
            </a:endParaRPr>
          </a:p>
        </p:txBody>
      </p:sp>
      <p:sp>
        <p:nvSpPr>
          <p:cNvPr id="239" name="Freeform 238"/>
          <p:cNvSpPr/>
          <p:nvPr/>
        </p:nvSpPr>
        <p:spPr bwMode="auto">
          <a:xfrm>
            <a:off x="1588293" y="1652587"/>
            <a:ext cx="7543801" cy="3971925"/>
          </a:xfrm>
          <a:custGeom>
            <a:avLst/>
            <a:gdLst>
              <a:gd name="connsiteX0" fmla="*/ 0 w 7524750"/>
              <a:gd name="connsiteY0" fmla="*/ 3971925 h 3971925"/>
              <a:gd name="connsiteX1" fmla="*/ 781050 w 7524750"/>
              <a:gd name="connsiteY1" fmla="*/ 3238500 h 3971925"/>
              <a:gd name="connsiteX2" fmla="*/ 1704975 w 7524750"/>
              <a:gd name="connsiteY2" fmla="*/ 2486025 h 3971925"/>
              <a:gd name="connsiteX3" fmla="*/ 2600325 w 7524750"/>
              <a:gd name="connsiteY3" fmla="*/ 1876425 h 3971925"/>
              <a:gd name="connsiteX4" fmla="*/ 3790950 w 7524750"/>
              <a:gd name="connsiteY4" fmla="*/ 1209675 h 3971925"/>
              <a:gd name="connsiteX5" fmla="*/ 4800600 w 7524750"/>
              <a:gd name="connsiteY5" fmla="*/ 771525 h 3971925"/>
              <a:gd name="connsiteX6" fmla="*/ 6010275 w 7524750"/>
              <a:gd name="connsiteY6" fmla="*/ 352425 h 3971925"/>
              <a:gd name="connsiteX7" fmla="*/ 7524750 w 7524750"/>
              <a:gd name="connsiteY7" fmla="*/ 0 h 3971925"/>
              <a:gd name="connsiteX8" fmla="*/ 7524750 w 7524750"/>
              <a:gd name="connsiteY8" fmla="*/ 0 h 3971925"/>
              <a:gd name="connsiteX0" fmla="*/ 0 w 7643959"/>
              <a:gd name="connsiteY0" fmla="*/ 3994594 h 3994594"/>
              <a:gd name="connsiteX1" fmla="*/ 781050 w 7643959"/>
              <a:gd name="connsiteY1" fmla="*/ 3261169 h 3994594"/>
              <a:gd name="connsiteX2" fmla="*/ 1704975 w 7643959"/>
              <a:gd name="connsiteY2" fmla="*/ 2508694 h 3994594"/>
              <a:gd name="connsiteX3" fmla="*/ 2600325 w 7643959"/>
              <a:gd name="connsiteY3" fmla="*/ 1899094 h 3994594"/>
              <a:gd name="connsiteX4" fmla="*/ 3790950 w 7643959"/>
              <a:gd name="connsiteY4" fmla="*/ 1232344 h 3994594"/>
              <a:gd name="connsiteX5" fmla="*/ 4800600 w 7643959"/>
              <a:gd name="connsiteY5" fmla="*/ 794194 h 3994594"/>
              <a:gd name="connsiteX6" fmla="*/ 6010275 w 7643959"/>
              <a:gd name="connsiteY6" fmla="*/ 375094 h 3994594"/>
              <a:gd name="connsiteX7" fmla="*/ 7524750 w 7643959"/>
              <a:gd name="connsiteY7" fmla="*/ 22669 h 3994594"/>
              <a:gd name="connsiteX8" fmla="*/ 7550944 w 7643959"/>
              <a:gd name="connsiteY8" fmla="*/ 36956 h 3994594"/>
              <a:gd name="connsiteX0" fmla="*/ 0 w 7550944"/>
              <a:gd name="connsiteY0" fmla="*/ 3957638 h 3957638"/>
              <a:gd name="connsiteX1" fmla="*/ 781050 w 7550944"/>
              <a:gd name="connsiteY1" fmla="*/ 3224213 h 3957638"/>
              <a:gd name="connsiteX2" fmla="*/ 1704975 w 7550944"/>
              <a:gd name="connsiteY2" fmla="*/ 2471738 h 3957638"/>
              <a:gd name="connsiteX3" fmla="*/ 2600325 w 7550944"/>
              <a:gd name="connsiteY3" fmla="*/ 1862138 h 3957638"/>
              <a:gd name="connsiteX4" fmla="*/ 3790950 w 7550944"/>
              <a:gd name="connsiteY4" fmla="*/ 1195388 h 3957638"/>
              <a:gd name="connsiteX5" fmla="*/ 4800600 w 7550944"/>
              <a:gd name="connsiteY5" fmla="*/ 757238 h 3957638"/>
              <a:gd name="connsiteX6" fmla="*/ 6010275 w 7550944"/>
              <a:gd name="connsiteY6" fmla="*/ 338138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600325 w 7550944"/>
              <a:gd name="connsiteY3" fmla="*/ 1862138 h 3957638"/>
              <a:gd name="connsiteX4" fmla="*/ 3790950 w 7550944"/>
              <a:gd name="connsiteY4" fmla="*/ 1195388 h 3957638"/>
              <a:gd name="connsiteX5" fmla="*/ 4800600 w 7550944"/>
              <a:gd name="connsiteY5" fmla="*/ 757238 h 3957638"/>
              <a:gd name="connsiteX6" fmla="*/ 6012656 w 7550944"/>
              <a:gd name="connsiteY6" fmla="*/ 161926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600325 w 7550944"/>
              <a:gd name="connsiteY3" fmla="*/ 1862138 h 3957638"/>
              <a:gd name="connsiteX4" fmla="*/ 3790950 w 7550944"/>
              <a:gd name="connsiteY4" fmla="*/ 1195388 h 3957638"/>
              <a:gd name="connsiteX5" fmla="*/ 4800600 w 7550944"/>
              <a:gd name="connsiteY5" fmla="*/ 757238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600325 w 7550944"/>
              <a:gd name="connsiteY3" fmla="*/ 1862138 h 3957638"/>
              <a:gd name="connsiteX4" fmla="*/ 3790950 w 7550944"/>
              <a:gd name="connsiteY4" fmla="*/ 1195388 h 3957638"/>
              <a:gd name="connsiteX5" fmla="*/ 4931568 w 7550944"/>
              <a:gd name="connsiteY5" fmla="*/ 447675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600325 w 7550944"/>
              <a:gd name="connsiteY3" fmla="*/ 1862138 h 3957638"/>
              <a:gd name="connsiteX4" fmla="*/ 3790950 w 7550944"/>
              <a:gd name="connsiteY4" fmla="*/ 1195388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600325 w 7550944"/>
              <a:gd name="connsiteY3" fmla="*/ 1862138 h 3957638"/>
              <a:gd name="connsiteX4" fmla="*/ 3752850 w 7550944"/>
              <a:gd name="connsiteY4" fmla="*/ 1131094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600325 w 7550944"/>
              <a:gd name="connsiteY3" fmla="*/ 1862138 h 3957638"/>
              <a:gd name="connsiteX4" fmla="*/ 3810000 w 7550944"/>
              <a:gd name="connsiteY4" fmla="*/ 1200150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507457 w 7550944"/>
              <a:gd name="connsiteY3" fmla="*/ 1762125 h 3957638"/>
              <a:gd name="connsiteX4" fmla="*/ 3810000 w 7550944"/>
              <a:gd name="connsiteY4" fmla="*/ 1200150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586038 w 7550944"/>
              <a:gd name="connsiteY3" fmla="*/ 1881187 h 3957638"/>
              <a:gd name="connsiteX4" fmla="*/ 3810000 w 7550944"/>
              <a:gd name="connsiteY4" fmla="*/ 1200150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633538 w 7550944"/>
              <a:gd name="connsiteY2" fmla="*/ 2247901 h 3957638"/>
              <a:gd name="connsiteX3" fmla="*/ 2586038 w 7550944"/>
              <a:gd name="connsiteY3" fmla="*/ 1881187 h 3957638"/>
              <a:gd name="connsiteX4" fmla="*/ 3810000 w 7550944"/>
              <a:gd name="connsiteY4" fmla="*/ 1200150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809750 w 7550944"/>
              <a:gd name="connsiteY2" fmla="*/ 2409826 h 3957638"/>
              <a:gd name="connsiteX3" fmla="*/ 2586038 w 7550944"/>
              <a:gd name="connsiteY3" fmla="*/ 1881187 h 3957638"/>
              <a:gd name="connsiteX4" fmla="*/ 3810000 w 7550944"/>
              <a:gd name="connsiteY4" fmla="*/ 1200150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28662 w 7550944"/>
              <a:gd name="connsiteY1" fmla="*/ 3162300 h 3957638"/>
              <a:gd name="connsiteX2" fmla="*/ 1809750 w 7550944"/>
              <a:gd name="connsiteY2" fmla="*/ 2409826 h 3957638"/>
              <a:gd name="connsiteX3" fmla="*/ 2586038 w 7550944"/>
              <a:gd name="connsiteY3" fmla="*/ 1881187 h 3957638"/>
              <a:gd name="connsiteX4" fmla="*/ 3810000 w 7550944"/>
              <a:gd name="connsiteY4" fmla="*/ 1200150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90575 w 7550944"/>
              <a:gd name="connsiteY1" fmla="*/ 3221831 h 3957638"/>
              <a:gd name="connsiteX2" fmla="*/ 1809750 w 7550944"/>
              <a:gd name="connsiteY2" fmla="*/ 2409826 h 3957638"/>
              <a:gd name="connsiteX3" fmla="*/ 2586038 w 7550944"/>
              <a:gd name="connsiteY3" fmla="*/ 1881187 h 3957638"/>
              <a:gd name="connsiteX4" fmla="*/ 3810000 w 7550944"/>
              <a:gd name="connsiteY4" fmla="*/ 1200150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43801"/>
              <a:gd name="connsiteY0" fmla="*/ 3971925 h 3971925"/>
              <a:gd name="connsiteX1" fmla="*/ 783432 w 7543801"/>
              <a:gd name="connsiteY1" fmla="*/ 3221831 h 3971925"/>
              <a:gd name="connsiteX2" fmla="*/ 1802607 w 7543801"/>
              <a:gd name="connsiteY2" fmla="*/ 2409826 h 3971925"/>
              <a:gd name="connsiteX3" fmla="*/ 2578895 w 7543801"/>
              <a:gd name="connsiteY3" fmla="*/ 1881187 h 3971925"/>
              <a:gd name="connsiteX4" fmla="*/ 3802857 w 7543801"/>
              <a:gd name="connsiteY4" fmla="*/ 1200150 h 3971925"/>
              <a:gd name="connsiteX5" fmla="*/ 5038725 w 7543801"/>
              <a:gd name="connsiteY5" fmla="*/ 669132 h 3971925"/>
              <a:gd name="connsiteX6" fmla="*/ 6386513 w 7543801"/>
              <a:gd name="connsiteY6" fmla="*/ 247651 h 3971925"/>
              <a:gd name="connsiteX7" fmla="*/ 7543801 w 7543801"/>
              <a:gd name="connsiteY7" fmla="*/ 0 h 397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43801" h="3971925">
                <a:moveTo>
                  <a:pt x="0" y="3971925"/>
                </a:moveTo>
                <a:cubicBezTo>
                  <a:pt x="248444" y="3729037"/>
                  <a:pt x="482998" y="3482181"/>
                  <a:pt x="783432" y="3221831"/>
                </a:cubicBezTo>
                <a:cubicBezTo>
                  <a:pt x="1083866" y="2961481"/>
                  <a:pt x="1503363" y="2633267"/>
                  <a:pt x="1802607" y="2409826"/>
                </a:cubicBezTo>
                <a:cubicBezTo>
                  <a:pt x="2101851" y="2186385"/>
                  <a:pt x="2245520" y="2082800"/>
                  <a:pt x="2578895" y="1881187"/>
                </a:cubicBezTo>
                <a:cubicBezTo>
                  <a:pt x="2912270" y="1679574"/>
                  <a:pt x="3392885" y="1402159"/>
                  <a:pt x="3802857" y="1200150"/>
                </a:cubicBezTo>
                <a:cubicBezTo>
                  <a:pt x="4212829" y="998141"/>
                  <a:pt x="4608116" y="827882"/>
                  <a:pt x="5038725" y="669132"/>
                </a:cubicBezTo>
                <a:cubicBezTo>
                  <a:pt x="5469334" y="510382"/>
                  <a:pt x="5969000" y="359173"/>
                  <a:pt x="6386513" y="247651"/>
                </a:cubicBezTo>
                <a:cubicBezTo>
                  <a:pt x="6804026" y="136129"/>
                  <a:pt x="7222828" y="70445"/>
                  <a:pt x="7543801" y="0"/>
                </a:cubicBezTo>
              </a:path>
            </a:pathLst>
          </a:custGeom>
          <a:noFill/>
          <a:ln w="19050" cap="flat" cmpd="sng" algn="ctr">
            <a:solidFill>
              <a:srgbClr val="FFCC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40" name="Freeform 239"/>
          <p:cNvSpPr/>
          <p:nvPr/>
        </p:nvSpPr>
        <p:spPr bwMode="auto">
          <a:xfrm>
            <a:off x="242887" y="3589541"/>
            <a:ext cx="8893969" cy="1451565"/>
          </a:xfrm>
          <a:custGeom>
            <a:avLst/>
            <a:gdLst>
              <a:gd name="connsiteX0" fmla="*/ 0 w 8896350"/>
              <a:gd name="connsiteY0" fmla="*/ 1451745 h 1451745"/>
              <a:gd name="connsiteX1" fmla="*/ 1095375 w 8896350"/>
              <a:gd name="connsiteY1" fmla="*/ 1042170 h 1451745"/>
              <a:gd name="connsiteX2" fmla="*/ 2428875 w 8896350"/>
              <a:gd name="connsiteY2" fmla="*/ 632595 h 1451745"/>
              <a:gd name="connsiteX3" fmla="*/ 3571875 w 8896350"/>
              <a:gd name="connsiteY3" fmla="*/ 384945 h 1451745"/>
              <a:gd name="connsiteX4" fmla="*/ 4686300 w 8896350"/>
              <a:gd name="connsiteY4" fmla="*/ 194445 h 1451745"/>
              <a:gd name="connsiteX5" fmla="*/ 5734050 w 8896350"/>
              <a:gd name="connsiteY5" fmla="*/ 70620 h 1451745"/>
              <a:gd name="connsiteX6" fmla="*/ 6810375 w 8896350"/>
              <a:gd name="connsiteY6" fmla="*/ 3945 h 1451745"/>
              <a:gd name="connsiteX7" fmla="*/ 7972425 w 8896350"/>
              <a:gd name="connsiteY7" fmla="*/ 13470 h 1451745"/>
              <a:gd name="connsiteX8" fmla="*/ 8896350 w 8896350"/>
              <a:gd name="connsiteY8" fmla="*/ 61095 h 1451745"/>
              <a:gd name="connsiteX0" fmla="*/ 0 w 8882063"/>
              <a:gd name="connsiteY0" fmla="*/ 1463651 h 1463651"/>
              <a:gd name="connsiteX1" fmla="*/ 1081088 w 8882063"/>
              <a:gd name="connsiteY1" fmla="*/ 1042170 h 1463651"/>
              <a:gd name="connsiteX2" fmla="*/ 2414588 w 8882063"/>
              <a:gd name="connsiteY2" fmla="*/ 632595 h 1463651"/>
              <a:gd name="connsiteX3" fmla="*/ 3557588 w 8882063"/>
              <a:gd name="connsiteY3" fmla="*/ 384945 h 1463651"/>
              <a:gd name="connsiteX4" fmla="*/ 4672013 w 8882063"/>
              <a:gd name="connsiteY4" fmla="*/ 194445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062038 w 8882063"/>
              <a:gd name="connsiteY1" fmla="*/ 949301 h 1463651"/>
              <a:gd name="connsiteX2" fmla="*/ 2414588 w 8882063"/>
              <a:gd name="connsiteY2" fmla="*/ 632595 h 1463651"/>
              <a:gd name="connsiteX3" fmla="*/ 3557588 w 8882063"/>
              <a:gd name="connsiteY3" fmla="*/ 384945 h 1463651"/>
              <a:gd name="connsiteX4" fmla="*/ 4672013 w 8882063"/>
              <a:gd name="connsiteY4" fmla="*/ 194445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114425 w 8882063"/>
              <a:gd name="connsiteY1" fmla="*/ 1044551 h 1463651"/>
              <a:gd name="connsiteX2" fmla="*/ 2414588 w 8882063"/>
              <a:gd name="connsiteY2" fmla="*/ 632595 h 1463651"/>
              <a:gd name="connsiteX3" fmla="*/ 3557588 w 8882063"/>
              <a:gd name="connsiteY3" fmla="*/ 384945 h 1463651"/>
              <a:gd name="connsiteX4" fmla="*/ 4672013 w 8882063"/>
              <a:gd name="connsiteY4" fmla="*/ 194445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114425 w 8882063"/>
              <a:gd name="connsiteY1" fmla="*/ 1044551 h 1463651"/>
              <a:gd name="connsiteX2" fmla="*/ 2409825 w 8882063"/>
              <a:gd name="connsiteY2" fmla="*/ 601639 h 1463651"/>
              <a:gd name="connsiteX3" fmla="*/ 3557588 w 8882063"/>
              <a:gd name="connsiteY3" fmla="*/ 384945 h 1463651"/>
              <a:gd name="connsiteX4" fmla="*/ 4672013 w 8882063"/>
              <a:gd name="connsiteY4" fmla="*/ 194445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114425 w 8882063"/>
              <a:gd name="connsiteY1" fmla="*/ 1044551 h 1463651"/>
              <a:gd name="connsiteX2" fmla="*/ 2421731 w 8882063"/>
              <a:gd name="connsiteY2" fmla="*/ 651645 h 1463651"/>
              <a:gd name="connsiteX3" fmla="*/ 3557588 w 8882063"/>
              <a:gd name="connsiteY3" fmla="*/ 384945 h 1463651"/>
              <a:gd name="connsiteX4" fmla="*/ 4672013 w 8882063"/>
              <a:gd name="connsiteY4" fmla="*/ 194445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114425 w 8882063"/>
              <a:gd name="connsiteY1" fmla="*/ 1044551 h 1463651"/>
              <a:gd name="connsiteX2" fmla="*/ 2421731 w 8882063"/>
              <a:gd name="connsiteY2" fmla="*/ 651645 h 1463651"/>
              <a:gd name="connsiteX3" fmla="*/ 3552826 w 8882063"/>
              <a:gd name="connsiteY3" fmla="*/ 342082 h 1463651"/>
              <a:gd name="connsiteX4" fmla="*/ 4672013 w 8882063"/>
              <a:gd name="connsiteY4" fmla="*/ 194445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114425 w 8882063"/>
              <a:gd name="connsiteY1" fmla="*/ 1044551 h 1463651"/>
              <a:gd name="connsiteX2" fmla="*/ 2421731 w 8882063"/>
              <a:gd name="connsiteY2" fmla="*/ 651645 h 1463651"/>
              <a:gd name="connsiteX3" fmla="*/ 3552826 w 8882063"/>
              <a:gd name="connsiteY3" fmla="*/ 392089 h 1463651"/>
              <a:gd name="connsiteX4" fmla="*/ 4672013 w 8882063"/>
              <a:gd name="connsiteY4" fmla="*/ 194445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114425 w 8882063"/>
              <a:gd name="connsiteY1" fmla="*/ 1044551 h 1463651"/>
              <a:gd name="connsiteX2" fmla="*/ 2421731 w 8882063"/>
              <a:gd name="connsiteY2" fmla="*/ 651645 h 1463651"/>
              <a:gd name="connsiteX3" fmla="*/ 3552826 w 8882063"/>
              <a:gd name="connsiteY3" fmla="*/ 392089 h 1463651"/>
              <a:gd name="connsiteX4" fmla="*/ 4667250 w 8882063"/>
              <a:gd name="connsiteY4" fmla="*/ 130151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114425 w 8882063"/>
              <a:gd name="connsiteY1" fmla="*/ 1044551 h 1463651"/>
              <a:gd name="connsiteX2" fmla="*/ 2421731 w 8882063"/>
              <a:gd name="connsiteY2" fmla="*/ 651645 h 1463651"/>
              <a:gd name="connsiteX3" fmla="*/ 3552826 w 8882063"/>
              <a:gd name="connsiteY3" fmla="*/ 392089 h 1463651"/>
              <a:gd name="connsiteX4" fmla="*/ 4662488 w 8882063"/>
              <a:gd name="connsiteY4" fmla="*/ 201588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59706 h 1459706"/>
              <a:gd name="connsiteX1" fmla="*/ 1114425 w 8882063"/>
              <a:gd name="connsiteY1" fmla="*/ 1040606 h 1459706"/>
              <a:gd name="connsiteX2" fmla="*/ 2421731 w 8882063"/>
              <a:gd name="connsiteY2" fmla="*/ 647700 h 1459706"/>
              <a:gd name="connsiteX3" fmla="*/ 3552826 w 8882063"/>
              <a:gd name="connsiteY3" fmla="*/ 388144 h 1459706"/>
              <a:gd name="connsiteX4" fmla="*/ 4662488 w 8882063"/>
              <a:gd name="connsiteY4" fmla="*/ 197643 h 1459706"/>
              <a:gd name="connsiteX5" fmla="*/ 5719763 w 8882063"/>
              <a:gd name="connsiteY5" fmla="*/ 28575 h 1459706"/>
              <a:gd name="connsiteX6" fmla="*/ 6796088 w 8882063"/>
              <a:gd name="connsiteY6" fmla="*/ 0 h 1459706"/>
              <a:gd name="connsiteX7" fmla="*/ 7958138 w 8882063"/>
              <a:gd name="connsiteY7" fmla="*/ 9525 h 1459706"/>
              <a:gd name="connsiteX8" fmla="*/ 8882063 w 8882063"/>
              <a:gd name="connsiteY8" fmla="*/ 57150 h 1459706"/>
              <a:gd name="connsiteX0" fmla="*/ 0 w 8882063"/>
              <a:gd name="connsiteY0" fmla="*/ 1463526 h 1463526"/>
              <a:gd name="connsiteX1" fmla="*/ 1114425 w 8882063"/>
              <a:gd name="connsiteY1" fmla="*/ 1044426 h 1463526"/>
              <a:gd name="connsiteX2" fmla="*/ 2421731 w 8882063"/>
              <a:gd name="connsiteY2" fmla="*/ 651520 h 1463526"/>
              <a:gd name="connsiteX3" fmla="*/ 3552826 w 8882063"/>
              <a:gd name="connsiteY3" fmla="*/ 391964 h 1463526"/>
              <a:gd name="connsiteX4" fmla="*/ 4662488 w 8882063"/>
              <a:gd name="connsiteY4" fmla="*/ 201463 h 1463526"/>
              <a:gd name="connsiteX5" fmla="*/ 5726906 w 8882063"/>
              <a:gd name="connsiteY5" fmla="*/ 82401 h 1463526"/>
              <a:gd name="connsiteX6" fmla="*/ 6796088 w 8882063"/>
              <a:gd name="connsiteY6" fmla="*/ 3820 h 1463526"/>
              <a:gd name="connsiteX7" fmla="*/ 7958138 w 8882063"/>
              <a:gd name="connsiteY7" fmla="*/ 13345 h 1463526"/>
              <a:gd name="connsiteX8" fmla="*/ 8882063 w 8882063"/>
              <a:gd name="connsiteY8" fmla="*/ 60970 h 1463526"/>
              <a:gd name="connsiteX0" fmla="*/ 0 w 8882063"/>
              <a:gd name="connsiteY0" fmla="*/ 1462534 h 1462534"/>
              <a:gd name="connsiteX1" fmla="*/ 1114425 w 8882063"/>
              <a:gd name="connsiteY1" fmla="*/ 1043434 h 1462534"/>
              <a:gd name="connsiteX2" fmla="*/ 2421731 w 8882063"/>
              <a:gd name="connsiteY2" fmla="*/ 650528 h 1462534"/>
              <a:gd name="connsiteX3" fmla="*/ 3552826 w 8882063"/>
              <a:gd name="connsiteY3" fmla="*/ 390972 h 1462534"/>
              <a:gd name="connsiteX4" fmla="*/ 4662488 w 8882063"/>
              <a:gd name="connsiteY4" fmla="*/ 200471 h 1462534"/>
              <a:gd name="connsiteX5" fmla="*/ 5726906 w 8882063"/>
              <a:gd name="connsiteY5" fmla="*/ 81409 h 1462534"/>
              <a:gd name="connsiteX6" fmla="*/ 6807994 w 8882063"/>
              <a:gd name="connsiteY6" fmla="*/ 300484 h 1462534"/>
              <a:gd name="connsiteX7" fmla="*/ 7958138 w 8882063"/>
              <a:gd name="connsiteY7" fmla="*/ 12353 h 1462534"/>
              <a:gd name="connsiteX8" fmla="*/ 8882063 w 8882063"/>
              <a:gd name="connsiteY8" fmla="*/ 59978 h 1462534"/>
              <a:gd name="connsiteX0" fmla="*/ 0 w 8882063"/>
              <a:gd name="connsiteY0" fmla="*/ 1454930 h 1454930"/>
              <a:gd name="connsiteX1" fmla="*/ 1114425 w 8882063"/>
              <a:gd name="connsiteY1" fmla="*/ 1035830 h 1454930"/>
              <a:gd name="connsiteX2" fmla="*/ 2421731 w 8882063"/>
              <a:gd name="connsiteY2" fmla="*/ 642924 h 1454930"/>
              <a:gd name="connsiteX3" fmla="*/ 3552826 w 8882063"/>
              <a:gd name="connsiteY3" fmla="*/ 383368 h 1454930"/>
              <a:gd name="connsiteX4" fmla="*/ 4662488 w 8882063"/>
              <a:gd name="connsiteY4" fmla="*/ 192867 h 1454930"/>
              <a:gd name="connsiteX5" fmla="*/ 5726906 w 8882063"/>
              <a:gd name="connsiteY5" fmla="*/ 73805 h 1454930"/>
              <a:gd name="connsiteX6" fmla="*/ 6829425 w 8882063"/>
              <a:gd name="connsiteY6" fmla="*/ 9511 h 1454930"/>
              <a:gd name="connsiteX7" fmla="*/ 7958138 w 8882063"/>
              <a:gd name="connsiteY7" fmla="*/ 4749 h 1454930"/>
              <a:gd name="connsiteX8" fmla="*/ 8882063 w 8882063"/>
              <a:gd name="connsiteY8" fmla="*/ 52374 h 1454930"/>
              <a:gd name="connsiteX0" fmla="*/ 0 w 8882063"/>
              <a:gd name="connsiteY0" fmla="*/ 1477751 h 1477751"/>
              <a:gd name="connsiteX1" fmla="*/ 1114425 w 8882063"/>
              <a:gd name="connsiteY1" fmla="*/ 1058651 h 1477751"/>
              <a:gd name="connsiteX2" fmla="*/ 2421731 w 8882063"/>
              <a:gd name="connsiteY2" fmla="*/ 665745 h 1477751"/>
              <a:gd name="connsiteX3" fmla="*/ 3552826 w 8882063"/>
              <a:gd name="connsiteY3" fmla="*/ 406189 h 1477751"/>
              <a:gd name="connsiteX4" fmla="*/ 4662488 w 8882063"/>
              <a:gd name="connsiteY4" fmla="*/ 215688 h 1477751"/>
              <a:gd name="connsiteX5" fmla="*/ 5726906 w 8882063"/>
              <a:gd name="connsiteY5" fmla="*/ 96626 h 1477751"/>
              <a:gd name="connsiteX6" fmla="*/ 6829425 w 8882063"/>
              <a:gd name="connsiteY6" fmla="*/ 32332 h 1477751"/>
              <a:gd name="connsiteX7" fmla="*/ 7958138 w 8882063"/>
              <a:gd name="connsiteY7" fmla="*/ 1376 h 1477751"/>
              <a:gd name="connsiteX8" fmla="*/ 8882063 w 8882063"/>
              <a:gd name="connsiteY8" fmla="*/ 75195 h 1477751"/>
              <a:gd name="connsiteX0" fmla="*/ 0 w 8882063"/>
              <a:gd name="connsiteY0" fmla="*/ 1451097 h 1451097"/>
              <a:gd name="connsiteX1" fmla="*/ 1114425 w 8882063"/>
              <a:gd name="connsiteY1" fmla="*/ 1031997 h 1451097"/>
              <a:gd name="connsiteX2" fmla="*/ 2421731 w 8882063"/>
              <a:gd name="connsiteY2" fmla="*/ 639091 h 1451097"/>
              <a:gd name="connsiteX3" fmla="*/ 3552826 w 8882063"/>
              <a:gd name="connsiteY3" fmla="*/ 379535 h 1451097"/>
              <a:gd name="connsiteX4" fmla="*/ 4662488 w 8882063"/>
              <a:gd name="connsiteY4" fmla="*/ 189034 h 1451097"/>
              <a:gd name="connsiteX5" fmla="*/ 5726906 w 8882063"/>
              <a:gd name="connsiteY5" fmla="*/ 69972 h 1451097"/>
              <a:gd name="connsiteX6" fmla="*/ 6829425 w 8882063"/>
              <a:gd name="connsiteY6" fmla="*/ 5678 h 1451097"/>
              <a:gd name="connsiteX7" fmla="*/ 7958138 w 8882063"/>
              <a:gd name="connsiteY7" fmla="*/ 8060 h 1451097"/>
              <a:gd name="connsiteX8" fmla="*/ 8882063 w 8882063"/>
              <a:gd name="connsiteY8" fmla="*/ 48541 h 1451097"/>
              <a:gd name="connsiteX0" fmla="*/ 0 w 8893969"/>
              <a:gd name="connsiteY0" fmla="*/ 1451565 h 1451565"/>
              <a:gd name="connsiteX1" fmla="*/ 1114425 w 8893969"/>
              <a:gd name="connsiteY1" fmla="*/ 1032465 h 1451565"/>
              <a:gd name="connsiteX2" fmla="*/ 2421731 w 8893969"/>
              <a:gd name="connsiteY2" fmla="*/ 639559 h 1451565"/>
              <a:gd name="connsiteX3" fmla="*/ 3552826 w 8893969"/>
              <a:gd name="connsiteY3" fmla="*/ 380003 h 1451565"/>
              <a:gd name="connsiteX4" fmla="*/ 4662488 w 8893969"/>
              <a:gd name="connsiteY4" fmla="*/ 189502 h 1451565"/>
              <a:gd name="connsiteX5" fmla="*/ 5726906 w 8893969"/>
              <a:gd name="connsiteY5" fmla="*/ 70440 h 1451565"/>
              <a:gd name="connsiteX6" fmla="*/ 6829425 w 8893969"/>
              <a:gd name="connsiteY6" fmla="*/ 6146 h 1451565"/>
              <a:gd name="connsiteX7" fmla="*/ 7958138 w 8893969"/>
              <a:gd name="connsiteY7" fmla="*/ 8528 h 1451565"/>
              <a:gd name="connsiteX8" fmla="*/ 8893969 w 8893969"/>
              <a:gd name="connsiteY8" fmla="*/ 58534 h 1451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3969" h="1451565">
                <a:moveTo>
                  <a:pt x="0" y="1451565"/>
                </a:moveTo>
                <a:cubicBezTo>
                  <a:pt x="345281" y="1315040"/>
                  <a:pt x="710803" y="1167799"/>
                  <a:pt x="1114425" y="1032465"/>
                </a:cubicBezTo>
                <a:cubicBezTo>
                  <a:pt x="1518047" y="897131"/>
                  <a:pt x="2015331" y="748303"/>
                  <a:pt x="2421731" y="639559"/>
                </a:cubicBezTo>
                <a:cubicBezTo>
                  <a:pt x="2828131" y="530815"/>
                  <a:pt x="3179367" y="455012"/>
                  <a:pt x="3552826" y="380003"/>
                </a:cubicBezTo>
                <a:cubicBezTo>
                  <a:pt x="3926285" y="304994"/>
                  <a:pt x="4300141" y="241096"/>
                  <a:pt x="4662488" y="189502"/>
                </a:cubicBezTo>
                <a:cubicBezTo>
                  <a:pt x="5024835" y="137908"/>
                  <a:pt x="5365750" y="100999"/>
                  <a:pt x="5726906" y="70440"/>
                </a:cubicBezTo>
                <a:cubicBezTo>
                  <a:pt x="6088062" y="39881"/>
                  <a:pt x="6457553" y="16465"/>
                  <a:pt x="6829425" y="6146"/>
                </a:cubicBezTo>
                <a:cubicBezTo>
                  <a:pt x="7201297" y="-4173"/>
                  <a:pt x="7614047" y="-203"/>
                  <a:pt x="7958138" y="8528"/>
                </a:cubicBezTo>
                <a:cubicBezTo>
                  <a:pt x="8302229" y="17259"/>
                  <a:pt x="8605837" y="39484"/>
                  <a:pt x="8893969" y="58534"/>
                </a:cubicBezTo>
              </a:path>
            </a:pathLst>
          </a:custGeom>
          <a:noFill/>
          <a:ln w="19050" cap="flat" cmpd="sng" algn="ctr">
            <a:solidFill>
              <a:srgbClr val="B3FFB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B3FFB3"/>
              </a:solidFill>
              <a:effectLst/>
              <a:latin typeface="Times New Roman" pitchFamily="18" charset="0"/>
            </a:endParaRPr>
          </a:p>
        </p:txBody>
      </p:sp>
      <p:cxnSp>
        <p:nvCxnSpPr>
          <p:cNvPr id="241" name="Straight Connector 240"/>
          <p:cNvCxnSpPr/>
          <p:nvPr/>
        </p:nvCxnSpPr>
        <p:spPr>
          <a:xfrm flipV="1">
            <a:off x="1806222" y="5238045"/>
            <a:ext cx="338667" cy="349955"/>
          </a:xfrm>
          <a:prstGeom prst="line">
            <a:avLst/>
          </a:prstGeom>
          <a:ln>
            <a:solidFill>
              <a:srgbClr val="FFCC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242" name="TextBox 241"/>
          <p:cNvSpPr txBox="1"/>
          <p:nvPr/>
        </p:nvSpPr>
        <p:spPr>
          <a:xfrm>
            <a:off x="2066598" y="5256656"/>
            <a:ext cx="974050" cy="461665"/>
          </a:xfrm>
          <a:prstGeom prst="rect">
            <a:avLst/>
          </a:prstGeom>
          <a:noFill/>
        </p:spPr>
        <p:txBody>
          <a:bodyPr wrap="square" rtlCol="0">
            <a:spAutoFit/>
          </a:bodyPr>
          <a:lstStyle/>
          <a:p>
            <a:pPr algn="ctr"/>
            <a:r>
              <a:rPr lang="en-US" sz="1200" cap="small" dirty="0" smtClean="0">
                <a:solidFill>
                  <a:srgbClr val="FFCC00"/>
                </a:solidFill>
                <a:latin typeface="+mn-lt"/>
              </a:rPr>
              <a:t>Sun moves  ~1°/day</a:t>
            </a:r>
            <a:endParaRPr lang="en-US" sz="1200" cap="small" dirty="0">
              <a:solidFill>
                <a:srgbClr val="FFCC00"/>
              </a:solidFill>
              <a:latin typeface="+mn-lt"/>
            </a:endParaRPr>
          </a:p>
        </p:txBody>
      </p:sp>
      <p:sp>
        <p:nvSpPr>
          <p:cNvPr id="218" name="4-Point Star 217"/>
          <p:cNvSpPr/>
          <p:nvPr/>
        </p:nvSpPr>
        <p:spPr>
          <a:xfrm>
            <a:off x="7824446" y="1766342"/>
            <a:ext cx="274320" cy="274320"/>
          </a:xfrm>
          <a:prstGeom prst="star4">
            <a:avLst/>
          </a:pr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4-Point Star 213"/>
          <p:cNvSpPr/>
          <p:nvPr/>
        </p:nvSpPr>
        <p:spPr>
          <a:xfrm>
            <a:off x="3275012" y="3905250"/>
            <a:ext cx="274320" cy="274320"/>
          </a:xfrm>
          <a:prstGeom prst="star4">
            <a:avLst/>
          </a:prstGeom>
          <a:noFill/>
          <a:ln w="1905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TextBox 243"/>
          <p:cNvSpPr txBox="1"/>
          <p:nvPr/>
        </p:nvSpPr>
        <p:spPr>
          <a:xfrm>
            <a:off x="7276552" y="4359957"/>
            <a:ext cx="910163" cy="276999"/>
          </a:xfrm>
          <a:prstGeom prst="rect">
            <a:avLst/>
          </a:prstGeom>
          <a:noFill/>
        </p:spPr>
        <p:txBody>
          <a:bodyPr wrap="square" rtlCol="0">
            <a:spAutoFit/>
          </a:bodyPr>
          <a:lstStyle/>
          <a:p>
            <a:pPr algn="l"/>
            <a:r>
              <a:rPr lang="en-US" sz="1200" dirty="0" smtClean="0">
                <a:solidFill>
                  <a:srgbClr val="FFFFFF"/>
                </a:solidFill>
                <a:latin typeface="+mn-lt"/>
              </a:rPr>
              <a:t>Sirius</a:t>
            </a:r>
            <a:endParaRPr lang="en-US" sz="1200" dirty="0">
              <a:solidFill>
                <a:srgbClr val="FFFFFF"/>
              </a:solidFill>
              <a:latin typeface="+mn-lt"/>
            </a:endParaRPr>
          </a:p>
        </p:txBody>
      </p:sp>
      <p:sp>
        <p:nvSpPr>
          <p:cNvPr id="245" name="TextBox 244"/>
          <p:cNvSpPr txBox="1"/>
          <p:nvPr/>
        </p:nvSpPr>
        <p:spPr>
          <a:xfrm>
            <a:off x="7200900" y="2940732"/>
            <a:ext cx="966765" cy="276999"/>
          </a:xfrm>
          <a:prstGeom prst="rect">
            <a:avLst/>
          </a:prstGeom>
          <a:noFill/>
        </p:spPr>
        <p:txBody>
          <a:bodyPr wrap="square" rtlCol="0">
            <a:spAutoFit/>
          </a:bodyPr>
          <a:lstStyle/>
          <a:p>
            <a:pPr algn="r"/>
            <a:r>
              <a:rPr lang="en-US" sz="1200" dirty="0" smtClean="0">
                <a:solidFill>
                  <a:srgbClr val="FFFFFF"/>
                </a:solidFill>
                <a:latin typeface="+mn-lt"/>
              </a:rPr>
              <a:t>Betelgeuse</a:t>
            </a:r>
            <a:endParaRPr lang="en-US" sz="1200" dirty="0">
              <a:solidFill>
                <a:srgbClr val="FFFFFF"/>
              </a:solidFill>
              <a:latin typeface="+mn-lt"/>
            </a:endParaRPr>
          </a:p>
        </p:txBody>
      </p:sp>
      <p:sp>
        <p:nvSpPr>
          <p:cNvPr id="246" name="TextBox 245"/>
          <p:cNvSpPr txBox="1"/>
          <p:nvPr/>
        </p:nvSpPr>
        <p:spPr>
          <a:xfrm>
            <a:off x="5572125" y="1873932"/>
            <a:ext cx="700065" cy="276999"/>
          </a:xfrm>
          <a:prstGeom prst="rect">
            <a:avLst/>
          </a:prstGeom>
          <a:noFill/>
        </p:spPr>
        <p:txBody>
          <a:bodyPr wrap="square" rtlCol="0">
            <a:spAutoFit/>
          </a:bodyPr>
          <a:lstStyle/>
          <a:p>
            <a:pPr algn="r"/>
            <a:r>
              <a:rPr lang="en-US" sz="1200" dirty="0" smtClean="0">
                <a:solidFill>
                  <a:srgbClr val="FFFFFF"/>
                </a:solidFill>
                <a:latin typeface="+mn-lt"/>
              </a:rPr>
              <a:t>Pollux</a:t>
            </a:r>
            <a:endParaRPr lang="en-US" sz="1200" dirty="0">
              <a:solidFill>
                <a:srgbClr val="FFFFFF"/>
              </a:solidFill>
              <a:latin typeface="+mn-lt"/>
            </a:endParaRPr>
          </a:p>
        </p:txBody>
      </p:sp>
      <p:sp>
        <p:nvSpPr>
          <p:cNvPr id="247" name="TextBox 246"/>
          <p:cNvSpPr txBox="1"/>
          <p:nvPr/>
        </p:nvSpPr>
        <p:spPr>
          <a:xfrm>
            <a:off x="5667375" y="1597707"/>
            <a:ext cx="700065" cy="276999"/>
          </a:xfrm>
          <a:prstGeom prst="rect">
            <a:avLst/>
          </a:prstGeom>
          <a:noFill/>
        </p:spPr>
        <p:txBody>
          <a:bodyPr wrap="square" rtlCol="0">
            <a:spAutoFit/>
          </a:bodyPr>
          <a:lstStyle/>
          <a:p>
            <a:pPr algn="r"/>
            <a:r>
              <a:rPr lang="en-US" sz="1200" dirty="0" smtClean="0">
                <a:solidFill>
                  <a:srgbClr val="FFFFFF"/>
                </a:solidFill>
                <a:latin typeface="+mn-lt"/>
              </a:rPr>
              <a:t>Castor</a:t>
            </a:r>
            <a:endParaRPr lang="en-US" sz="1200" dirty="0">
              <a:solidFill>
                <a:srgbClr val="FFFFFF"/>
              </a:solidFill>
              <a:latin typeface="+mn-lt"/>
            </a:endParaRPr>
          </a:p>
        </p:txBody>
      </p:sp>
      <p:cxnSp>
        <p:nvCxnSpPr>
          <p:cNvPr id="250" name="Straight Connector 249"/>
          <p:cNvCxnSpPr/>
          <p:nvPr/>
        </p:nvCxnSpPr>
        <p:spPr bwMode="auto">
          <a:xfrm flipH="1">
            <a:off x="6605847" y="3181004"/>
            <a:ext cx="83129" cy="9975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54" name="Freeform 253"/>
          <p:cNvSpPr/>
          <p:nvPr/>
        </p:nvSpPr>
        <p:spPr bwMode="auto">
          <a:xfrm>
            <a:off x="2166939" y="4632533"/>
            <a:ext cx="342900" cy="51375"/>
          </a:xfrm>
          <a:custGeom>
            <a:avLst/>
            <a:gdLst>
              <a:gd name="connsiteX0" fmla="*/ 0 w 359568"/>
              <a:gd name="connsiteY0" fmla="*/ 2978 h 34082"/>
              <a:gd name="connsiteX1" fmla="*/ 150018 w 359568"/>
              <a:gd name="connsiteY1" fmla="*/ 2978 h 34082"/>
              <a:gd name="connsiteX2" fmla="*/ 90487 w 359568"/>
              <a:gd name="connsiteY2" fmla="*/ 33935 h 34082"/>
              <a:gd name="connsiteX3" fmla="*/ 359568 w 359568"/>
              <a:gd name="connsiteY3" fmla="*/ 12503 h 34082"/>
              <a:gd name="connsiteX0" fmla="*/ 0 w 361950"/>
              <a:gd name="connsiteY0" fmla="*/ 2978 h 36455"/>
              <a:gd name="connsiteX1" fmla="*/ 150018 w 361950"/>
              <a:gd name="connsiteY1" fmla="*/ 2978 h 36455"/>
              <a:gd name="connsiteX2" fmla="*/ 90487 w 361950"/>
              <a:gd name="connsiteY2" fmla="*/ 33935 h 36455"/>
              <a:gd name="connsiteX3" fmla="*/ 361950 w 361950"/>
              <a:gd name="connsiteY3" fmla="*/ 26791 h 36455"/>
              <a:gd name="connsiteX0" fmla="*/ 0 w 359568"/>
              <a:gd name="connsiteY0" fmla="*/ 2978 h 34374"/>
              <a:gd name="connsiteX1" fmla="*/ 150018 w 359568"/>
              <a:gd name="connsiteY1" fmla="*/ 2978 h 34374"/>
              <a:gd name="connsiteX2" fmla="*/ 90487 w 359568"/>
              <a:gd name="connsiteY2" fmla="*/ 33935 h 34374"/>
              <a:gd name="connsiteX3" fmla="*/ 359568 w 359568"/>
              <a:gd name="connsiteY3" fmla="*/ 17266 h 34374"/>
              <a:gd name="connsiteX0" fmla="*/ 0 w 359568"/>
              <a:gd name="connsiteY0" fmla="*/ 79 h 64961"/>
              <a:gd name="connsiteX1" fmla="*/ 178593 w 359568"/>
              <a:gd name="connsiteY1" fmla="*/ 64372 h 64961"/>
              <a:gd name="connsiteX2" fmla="*/ 90487 w 359568"/>
              <a:gd name="connsiteY2" fmla="*/ 31036 h 64961"/>
              <a:gd name="connsiteX3" fmla="*/ 359568 w 359568"/>
              <a:gd name="connsiteY3" fmla="*/ 14367 h 64961"/>
              <a:gd name="connsiteX0" fmla="*/ 0 w 345281"/>
              <a:gd name="connsiteY0" fmla="*/ 42862 h 50850"/>
              <a:gd name="connsiteX1" fmla="*/ 164306 w 345281"/>
              <a:gd name="connsiteY1" fmla="*/ 50005 h 50850"/>
              <a:gd name="connsiteX2" fmla="*/ 76200 w 345281"/>
              <a:gd name="connsiteY2" fmla="*/ 16669 h 50850"/>
              <a:gd name="connsiteX3" fmla="*/ 345281 w 345281"/>
              <a:gd name="connsiteY3" fmla="*/ 0 h 50850"/>
              <a:gd name="connsiteX0" fmla="*/ 0 w 345281"/>
              <a:gd name="connsiteY0" fmla="*/ 58476 h 68286"/>
              <a:gd name="connsiteX1" fmla="*/ 164306 w 345281"/>
              <a:gd name="connsiteY1" fmla="*/ 65619 h 68286"/>
              <a:gd name="connsiteX2" fmla="*/ 80962 w 345281"/>
              <a:gd name="connsiteY2" fmla="*/ 1326 h 68286"/>
              <a:gd name="connsiteX3" fmla="*/ 345281 w 345281"/>
              <a:gd name="connsiteY3" fmla="*/ 15614 h 68286"/>
              <a:gd name="connsiteX0" fmla="*/ 0 w 354806"/>
              <a:gd name="connsiteY0" fmla="*/ 58673 h 68483"/>
              <a:gd name="connsiteX1" fmla="*/ 164306 w 354806"/>
              <a:gd name="connsiteY1" fmla="*/ 65816 h 68483"/>
              <a:gd name="connsiteX2" fmla="*/ 80962 w 354806"/>
              <a:gd name="connsiteY2" fmla="*/ 1523 h 68483"/>
              <a:gd name="connsiteX3" fmla="*/ 354806 w 354806"/>
              <a:gd name="connsiteY3" fmla="*/ 13430 h 68483"/>
              <a:gd name="connsiteX0" fmla="*/ 0 w 354806"/>
              <a:gd name="connsiteY0" fmla="*/ 57956 h 57956"/>
              <a:gd name="connsiteX1" fmla="*/ 169069 w 354806"/>
              <a:gd name="connsiteY1" fmla="*/ 48430 h 57956"/>
              <a:gd name="connsiteX2" fmla="*/ 80962 w 354806"/>
              <a:gd name="connsiteY2" fmla="*/ 806 h 57956"/>
              <a:gd name="connsiteX3" fmla="*/ 354806 w 354806"/>
              <a:gd name="connsiteY3" fmla="*/ 12713 h 57956"/>
              <a:gd name="connsiteX0" fmla="*/ 0 w 354806"/>
              <a:gd name="connsiteY0" fmla="*/ 57956 h 57956"/>
              <a:gd name="connsiteX1" fmla="*/ 169069 w 354806"/>
              <a:gd name="connsiteY1" fmla="*/ 48430 h 57956"/>
              <a:gd name="connsiteX2" fmla="*/ 80962 w 354806"/>
              <a:gd name="connsiteY2" fmla="*/ 806 h 57956"/>
              <a:gd name="connsiteX3" fmla="*/ 354806 w 354806"/>
              <a:gd name="connsiteY3" fmla="*/ 12713 h 57956"/>
              <a:gd name="connsiteX0" fmla="*/ 0 w 352425"/>
              <a:gd name="connsiteY0" fmla="*/ 58533 h 58533"/>
              <a:gd name="connsiteX1" fmla="*/ 169069 w 352425"/>
              <a:gd name="connsiteY1" fmla="*/ 49007 h 58533"/>
              <a:gd name="connsiteX2" fmla="*/ 80962 w 352425"/>
              <a:gd name="connsiteY2" fmla="*/ 1383 h 58533"/>
              <a:gd name="connsiteX3" fmla="*/ 352425 w 352425"/>
              <a:gd name="connsiteY3" fmla="*/ 6146 h 58533"/>
              <a:gd name="connsiteX0" fmla="*/ 0 w 352425"/>
              <a:gd name="connsiteY0" fmla="*/ 59823 h 59823"/>
              <a:gd name="connsiteX1" fmla="*/ 169069 w 352425"/>
              <a:gd name="connsiteY1" fmla="*/ 50297 h 59823"/>
              <a:gd name="connsiteX2" fmla="*/ 80962 w 352425"/>
              <a:gd name="connsiteY2" fmla="*/ 2673 h 59823"/>
              <a:gd name="connsiteX3" fmla="*/ 352425 w 352425"/>
              <a:gd name="connsiteY3" fmla="*/ 7436 h 59823"/>
              <a:gd name="connsiteX0" fmla="*/ 0 w 352425"/>
              <a:gd name="connsiteY0" fmla="*/ 58529 h 58529"/>
              <a:gd name="connsiteX1" fmla="*/ 169069 w 352425"/>
              <a:gd name="connsiteY1" fmla="*/ 49003 h 58529"/>
              <a:gd name="connsiteX2" fmla="*/ 80962 w 352425"/>
              <a:gd name="connsiteY2" fmla="*/ 1379 h 58529"/>
              <a:gd name="connsiteX3" fmla="*/ 352425 w 352425"/>
              <a:gd name="connsiteY3" fmla="*/ 13286 h 58529"/>
              <a:gd name="connsiteX0" fmla="*/ 0 w 342900"/>
              <a:gd name="connsiteY0" fmla="*/ 41861 h 50639"/>
              <a:gd name="connsiteX1" fmla="*/ 159544 w 342900"/>
              <a:gd name="connsiteY1" fmla="*/ 49003 h 50639"/>
              <a:gd name="connsiteX2" fmla="*/ 71437 w 342900"/>
              <a:gd name="connsiteY2" fmla="*/ 1379 h 50639"/>
              <a:gd name="connsiteX3" fmla="*/ 342900 w 342900"/>
              <a:gd name="connsiteY3" fmla="*/ 13286 h 50639"/>
              <a:gd name="connsiteX0" fmla="*/ 0 w 342900"/>
              <a:gd name="connsiteY0" fmla="*/ 41861 h 51375"/>
              <a:gd name="connsiteX1" fmla="*/ 159544 w 342900"/>
              <a:gd name="connsiteY1" fmla="*/ 49003 h 51375"/>
              <a:gd name="connsiteX2" fmla="*/ 71437 w 342900"/>
              <a:gd name="connsiteY2" fmla="*/ 1379 h 51375"/>
              <a:gd name="connsiteX3" fmla="*/ 342900 w 342900"/>
              <a:gd name="connsiteY3" fmla="*/ 13286 h 51375"/>
            </a:gdLst>
            <a:ahLst/>
            <a:cxnLst>
              <a:cxn ang="0">
                <a:pos x="connsiteX0" y="connsiteY0"/>
              </a:cxn>
              <a:cxn ang="0">
                <a:pos x="connsiteX1" y="connsiteY1"/>
              </a:cxn>
              <a:cxn ang="0">
                <a:pos x="connsiteX2" y="connsiteY2"/>
              </a:cxn>
              <a:cxn ang="0">
                <a:pos x="connsiteX3" y="connsiteY3"/>
              </a:cxn>
            </a:cxnLst>
            <a:rect l="l" t="t" r="r" b="b"/>
            <a:pathLst>
              <a:path w="342900" h="51375">
                <a:moveTo>
                  <a:pt x="0" y="41861"/>
                </a:moveTo>
                <a:cubicBezTo>
                  <a:pt x="67468" y="46424"/>
                  <a:pt x="147638" y="55750"/>
                  <a:pt x="159544" y="49003"/>
                </a:cubicBezTo>
                <a:cubicBezTo>
                  <a:pt x="171450" y="42256"/>
                  <a:pt x="40878" y="7332"/>
                  <a:pt x="71437" y="1379"/>
                </a:cubicBezTo>
                <a:cubicBezTo>
                  <a:pt x="101996" y="-4574"/>
                  <a:pt x="213916" y="10508"/>
                  <a:pt x="342900" y="13286"/>
                </a:cubicBezTo>
              </a:path>
            </a:pathLst>
          </a:custGeom>
          <a:noFill/>
          <a:ln w="9525" cap="flat" cmpd="sng" algn="ctr">
            <a:solidFill>
              <a:srgbClr val="FFFF66"/>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58" name="Freeform 257"/>
          <p:cNvSpPr/>
          <p:nvPr/>
        </p:nvSpPr>
        <p:spPr bwMode="auto">
          <a:xfrm>
            <a:off x="2720622" y="2195577"/>
            <a:ext cx="794770" cy="412156"/>
          </a:xfrm>
          <a:custGeom>
            <a:avLst/>
            <a:gdLst>
              <a:gd name="connsiteX0" fmla="*/ 812800 w 812800"/>
              <a:gd name="connsiteY0" fmla="*/ 0 h 383822"/>
              <a:gd name="connsiteX1" fmla="*/ 428978 w 812800"/>
              <a:gd name="connsiteY1" fmla="*/ 124178 h 383822"/>
              <a:gd name="connsiteX2" fmla="*/ 587022 w 812800"/>
              <a:gd name="connsiteY2" fmla="*/ 124178 h 383822"/>
              <a:gd name="connsiteX3" fmla="*/ 0 w 812800"/>
              <a:gd name="connsiteY3" fmla="*/ 383822 h 383822"/>
              <a:gd name="connsiteX0" fmla="*/ 846285 w 846285"/>
              <a:gd name="connsiteY0" fmla="*/ 0 h 425035"/>
              <a:gd name="connsiteX1" fmla="*/ 428978 w 846285"/>
              <a:gd name="connsiteY1" fmla="*/ 165391 h 425035"/>
              <a:gd name="connsiteX2" fmla="*/ 587022 w 846285"/>
              <a:gd name="connsiteY2" fmla="*/ 165391 h 425035"/>
              <a:gd name="connsiteX3" fmla="*/ 0 w 846285"/>
              <a:gd name="connsiteY3" fmla="*/ 425035 h 425035"/>
              <a:gd name="connsiteX0" fmla="*/ 846285 w 846285"/>
              <a:gd name="connsiteY0" fmla="*/ 0 h 425035"/>
              <a:gd name="connsiteX1" fmla="*/ 521706 w 846285"/>
              <a:gd name="connsiteY1" fmla="*/ 299331 h 425035"/>
              <a:gd name="connsiteX2" fmla="*/ 587022 w 846285"/>
              <a:gd name="connsiteY2" fmla="*/ 165391 h 425035"/>
              <a:gd name="connsiteX3" fmla="*/ 0 w 846285"/>
              <a:gd name="connsiteY3" fmla="*/ 425035 h 425035"/>
              <a:gd name="connsiteX0" fmla="*/ 846285 w 846285"/>
              <a:gd name="connsiteY0" fmla="*/ 0 h 425035"/>
              <a:gd name="connsiteX1" fmla="*/ 521706 w 846285"/>
              <a:gd name="connsiteY1" fmla="*/ 299331 h 425035"/>
              <a:gd name="connsiteX2" fmla="*/ 538083 w 846285"/>
              <a:gd name="connsiteY2" fmla="*/ 103573 h 425035"/>
              <a:gd name="connsiteX3" fmla="*/ 0 w 846285"/>
              <a:gd name="connsiteY3" fmla="*/ 425035 h 425035"/>
              <a:gd name="connsiteX0" fmla="*/ 846285 w 846285"/>
              <a:gd name="connsiteY0" fmla="*/ 0 h 425035"/>
              <a:gd name="connsiteX1" fmla="*/ 521706 w 846285"/>
              <a:gd name="connsiteY1" fmla="*/ 299331 h 425035"/>
              <a:gd name="connsiteX2" fmla="*/ 538083 w 846285"/>
              <a:gd name="connsiteY2" fmla="*/ 103573 h 425035"/>
              <a:gd name="connsiteX3" fmla="*/ 0 w 846285"/>
              <a:gd name="connsiteY3" fmla="*/ 425035 h 425035"/>
              <a:gd name="connsiteX0" fmla="*/ 846285 w 846285"/>
              <a:gd name="connsiteY0" fmla="*/ 0 h 425035"/>
              <a:gd name="connsiteX1" fmla="*/ 454736 w 846285"/>
              <a:gd name="connsiteY1" fmla="*/ 247815 h 425035"/>
              <a:gd name="connsiteX2" fmla="*/ 538083 w 846285"/>
              <a:gd name="connsiteY2" fmla="*/ 103573 h 425035"/>
              <a:gd name="connsiteX3" fmla="*/ 0 w 846285"/>
              <a:gd name="connsiteY3" fmla="*/ 425035 h 425035"/>
              <a:gd name="connsiteX0" fmla="*/ 846285 w 846285"/>
              <a:gd name="connsiteY0" fmla="*/ 0 h 425035"/>
              <a:gd name="connsiteX1" fmla="*/ 454736 w 846285"/>
              <a:gd name="connsiteY1" fmla="*/ 247815 h 425035"/>
              <a:gd name="connsiteX2" fmla="*/ 538083 w 846285"/>
              <a:gd name="connsiteY2" fmla="*/ 103573 h 425035"/>
              <a:gd name="connsiteX3" fmla="*/ 0 w 846285"/>
              <a:gd name="connsiteY3" fmla="*/ 425035 h 425035"/>
              <a:gd name="connsiteX0" fmla="*/ 794770 w 794770"/>
              <a:gd name="connsiteY0" fmla="*/ 0 h 412156"/>
              <a:gd name="connsiteX1" fmla="*/ 454736 w 794770"/>
              <a:gd name="connsiteY1" fmla="*/ 234936 h 412156"/>
              <a:gd name="connsiteX2" fmla="*/ 538083 w 794770"/>
              <a:gd name="connsiteY2" fmla="*/ 90694 h 412156"/>
              <a:gd name="connsiteX3" fmla="*/ 0 w 794770"/>
              <a:gd name="connsiteY3" fmla="*/ 412156 h 412156"/>
              <a:gd name="connsiteX0" fmla="*/ 794770 w 794770"/>
              <a:gd name="connsiteY0" fmla="*/ 0 h 412156"/>
              <a:gd name="connsiteX1" fmla="*/ 454736 w 794770"/>
              <a:gd name="connsiteY1" fmla="*/ 234936 h 412156"/>
              <a:gd name="connsiteX2" fmla="*/ 538083 w 794770"/>
              <a:gd name="connsiteY2" fmla="*/ 75239 h 412156"/>
              <a:gd name="connsiteX3" fmla="*/ 0 w 794770"/>
              <a:gd name="connsiteY3" fmla="*/ 412156 h 412156"/>
              <a:gd name="connsiteX0" fmla="*/ 794770 w 794770"/>
              <a:gd name="connsiteY0" fmla="*/ 0 h 412156"/>
              <a:gd name="connsiteX1" fmla="*/ 454736 w 794770"/>
              <a:gd name="connsiteY1" fmla="*/ 234936 h 412156"/>
              <a:gd name="connsiteX2" fmla="*/ 538083 w 794770"/>
              <a:gd name="connsiteY2" fmla="*/ 75239 h 412156"/>
              <a:gd name="connsiteX3" fmla="*/ 0 w 794770"/>
              <a:gd name="connsiteY3" fmla="*/ 412156 h 412156"/>
              <a:gd name="connsiteX0" fmla="*/ 794770 w 794770"/>
              <a:gd name="connsiteY0" fmla="*/ 0 h 412156"/>
              <a:gd name="connsiteX1" fmla="*/ 434130 w 794770"/>
              <a:gd name="connsiteY1" fmla="*/ 211754 h 412156"/>
              <a:gd name="connsiteX2" fmla="*/ 538083 w 794770"/>
              <a:gd name="connsiteY2" fmla="*/ 75239 h 412156"/>
              <a:gd name="connsiteX3" fmla="*/ 0 w 794770"/>
              <a:gd name="connsiteY3" fmla="*/ 412156 h 412156"/>
              <a:gd name="connsiteX0" fmla="*/ 794770 w 794770"/>
              <a:gd name="connsiteY0" fmla="*/ 0 h 412156"/>
              <a:gd name="connsiteX1" fmla="*/ 434130 w 794770"/>
              <a:gd name="connsiteY1" fmla="*/ 211754 h 412156"/>
              <a:gd name="connsiteX2" fmla="*/ 538083 w 794770"/>
              <a:gd name="connsiteY2" fmla="*/ 75239 h 412156"/>
              <a:gd name="connsiteX3" fmla="*/ 0 w 794770"/>
              <a:gd name="connsiteY3" fmla="*/ 412156 h 412156"/>
              <a:gd name="connsiteX0" fmla="*/ 794770 w 794770"/>
              <a:gd name="connsiteY0" fmla="*/ 0 h 412156"/>
              <a:gd name="connsiteX1" fmla="*/ 434130 w 794770"/>
              <a:gd name="connsiteY1" fmla="*/ 211754 h 412156"/>
              <a:gd name="connsiteX2" fmla="*/ 538083 w 794770"/>
              <a:gd name="connsiteY2" fmla="*/ 75239 h 412156"/>
              <a:gd name="connsiteX3" fmla="*/ 0 w 794770"/>
              <a:gd name="connsiteY3" fmla="*/ 412156 h 412156"/>
              <a:gd name="connsiteX0" fmla="*/ 794770 w 794770"/>
              <a:gd name="connsiteY0" fmla="*/ 0 h 412156"/>
              <a:gd name="connsiteX1" fmla="*/ 434130 w 794770"/>
              <a:gd name="connsiteY1" fmla="*/ 211754 h 412156"/>
              <a:gd name="connsiteX2" fmla="*/ 538083 w 794770"/>
              <a:gd name="connsiteY2" fmla="*/ 75239 h 412156"/>
              <a:gd name="connsiteX3" fmla="*/ 0 w 794770"/>
              <a:gd name="connsiteY3" fmla="*/ 412156 h 412156"/>
            </a:gdLst>
            <a:ahLst/>
            <a:cxnLst>
              <a:cxn ang="0">
                <a:pos x="connsiteX0" y="connsiteY0"/>
              </a:cxn>
              <a:cxn ang="0">
                <a:pos x="connsiteX1" y="connsiteY1"/>
              </a:cxn>
              <a:cxn ang="0">
                <a:pos x="connsiteX2" y="connsiteY2"/>
              </a:cxn>
              <a:cxn ang="0">
                <a:pos x="connsiteX3" y="connsiteY3"/>
              </a:cxn>
            </a:cxnLst>
            <a:rect l="l" t="t" r="r" b="b"/>
            <a:pathLst>
              <a:path w="794770" h="412156">
                <a:moveTo>
                  <a:pt x="794770" y="0"/>
                </a:moveTo>
                <a:cubicBezTo>
                  <a:pt x="657733" y="85226"/>
                  <a:pt x="502668" y="191486"/>
                  <a:pt x="434130" y="211754"/>
                </a:cubicBezTo>
                <a:cubicBezTo>
                  <a:pt x="365592" y="232022"/>
                  <a:pt x="618165" y="52142"/>
                  <a:pt x="538083" y="75239"/>
                </a:cubicBezTo>
                <a:cubicBezTo>
                  <a:pt x="458001" y="98336"/>
                  <a:pt x="265491" y="244728"/>
                  <a:pt x="0" y="412156"/>
                </a:cubicBezTo>
              </a:path>
            </a:pathLst>
          </a:custGeom>
          <a:noFill/>
          <a:ln w="9525"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20" name="TextBox 119"/>
          <p:cNvSpPr txBox="1"/>
          <p:nvPr/>
        </p:nvSpPr>
        <p:spPr>
          <a:xfrm>
            <a:off x="5777265" y="3170124"/>
            <a:ext cx="910163" cy="276999"/>
          </a:xfrm>
          <a:prstGeom prst="rect">
            <a:avLst/>
          </a:prstGeom>
          <a:noFill/>
        </p:spPr>
        <p:txBody>
          <a:bodyPr wrap="square" rtlCol="0">
            <a:spAutoFit/>
          </a:bodyPr>
          <a:lstStyle/>
          <a:p>
            <a:r>
              <a:rPr lang="en-US" sz="1200" dirty="0" smtClean="0">
                <a:solidFill>
                  <a:srgbClr val="FFFFFF"/>
                </a:solidFill>
                <a:latin typeface="+mn-lt"/>
              </a:rPr>
              <a:t>Procyon</a:t>
            </a:r>
            <a:endParaRPr lang="en-US" sz="1200" dirty="0">
              <a:solidFill>
                <a:srgbClr val="FFFFFF"/>
              </a:solidFill>
              <a:latin typeface="+mn-lt"/>
            </a:endParaRPr>
          </a:p>
        </p:txBody>
      </p:sp>
      <p:sp>
        <p:nvSpPr>
          <p:cNvPr id="121" name="TextBox 120"/>
          <p:cNvSpPr txBox="1"/>
          <p:nvPr/>
        </p:nvSpPr>
        <p:spPr>
          <a:xfrm>
            <a:off x="6521030" y="3205944"/>
            <a:ext cx="1399811" cy="276999"/>
          </a:xfrm>
          <a:prstGeom prst="rect">
            <a:avLst/>
          </a:prstGeom>
          <a:noFill/>
        </p:spPr>
        <p:txBody>
          <a:bodyPr wrap="square" rtlCol="0">
            <a:spAutoFit/>
          </a:bodyPr>
          <a:lstStyle/>
          <a:p>
            <a:pPr algn="ctr"/>
            <a:r>
              <a:rPr lang="en-US" sz="1200" cap="all" dirty="0" err="1" smtClean="0">
                <a:solidFill>
                  <a:srgbClr val="FFFFFF"/>
                </a:solidFill>
                <a:latin typeface="+mn-lt"/>
              </a:rPr>
              <a:t>Canis</a:t>
            </a:r>
            <a:r>
              <a:rPr lang="en-US" sz="1200" cap="all" dirty="0" smtClean="0">
                <a:solidFill>
                  <a:srgbClr val="FFFFFF"/>
                </a:solidFill>
                <a:latin typeface="+mn-lt"/>
              </a:rPr>
              <a:t> </a:t>
            </a:r>
            <a:r>
              <a:rPr lang="en-US" sz="1200" cap="all" dirty="0" err="1" smtClean="0">
                <a:solidFill>
                  <a:srgbClr val="FFFFFF"/>
                </a:solidFill>
                <a:latin typeface="+mn-lt"/>
              </a:rPr>
              <a:t>MINor</a:t>
            </a:r>
            <a:endParaRPr lang="en-US" sz="1200" cap="all" dirty="0">
              <a:solidFill>
                <a:srgbClr val="FFFFFF"/>
              </a:solidFill>
              <a:latin typeface="+mn-lt"/>
            </a:endParaRPr>
          </a:p>
        </p:txBody>
      </p:sp>
    </p:spTree>
    <p:extLst>
      <p:ext uri="{BB962C8B-B14F-4D97-AF65-F5344CB8AC3E}">
        <p14:creationId xmlns:p14="http://schemas.microsoft.com/office/powerpoint/2010/main" val="3291759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xit" presetSubtype="0" fill="hold" grpId="0" nodeType="afterEffect">
                                  <p:stCondLst>
                                    <p:cond delay="0"/>
                                  </p:stCondLst>
                                  <p:childTnLst>
                                    <p:animEffect transition="out" filter="fade">
                                      <p:cBhvr>
                                        <p:cTn id="6" dur="1000"/>
                                        <p:tgtEl>
                                          <p:spTgt spid="228"/>
                                        </p:tgtEl>
                                      </p:cBhvr>
                                    </p:animEffect>
                                    <p:anim calcmode="lin" valueType="num">
                                      <p:cBhvr>
                                        <p:cTn id="7" dur="1000"/>
                                        <p:tgtEl>
                                          <p:spTgt spid="228"/>
                                        </p:tgtEl>
                                        <p:attrNameLst>
                                          <p:attrName>ppt_x</p:attrName>
                                        </p:attrNameLst>
                                      </p:cBhvr>
                                      <p:tavLst>
                                        <p:tav tm="0">
                                          <p:val>
                                            <p:strVal val="ppt_x"/>
                                          </p:val>
                                        </p:tav>
                                        <p:tav tm="100000">
                                          <p:val>
                                            <p:strVal val="ppt_x"/>
                                          </p:val>
                                        </p:tav>
                                      </p:tavLst>
                                    </p:anim>
                                    <p:anim calcmode="lin" valueType="num">
                                      <p:cBhvr>
                                        <p:cTn id="8" dur="100" decel="100000"/>
                                        <p:tgtEl>
                                          <p:spTgt spid="228"/>
                                        </p:tgtEl>
                                        <p:attrNameLst>
                                          <p:attrName>ppt_y</p:attrName>
                                        </p:attrNameLst>
                                      </p:cBhvr>
                                      <p:tavLst>
                                        <p:tav tm="0">
                                          <p:val>
                                            <p:strVal val="ppt_y"/>
                                          </p:val>
                                        </p:tav>
                                        <p:tav tm="100000">
                                          <p:val>
                                            <p:strVal val="ppt_y-.03"/>
                                          </p:val>
                                        </p:tav>
                                      </p:tavLst>
                                    </p:anim>
                                    <p:anim calcmode="lin" valueType="num">
                                      <p:cBhvr>
                                        <p:cTn id="9" dur="900" accel="100000">
                                          <p:stCondLst>
                                            <p:cond delay="100"/>
                                          </p:stCondLst>
                                        </p:cTn>
                                        <p:tgtEl>
                                          <p:spTgt spid="228"/>
                                        </p:tgtEl>
                                        <p:attrNameLst>
                                          <p:attrName>ppt_y</p:attrName>
                                        </p:attrNameLst>
                                      </p:cBhvr>
                                      <p:tavLst>
                                        <p:tav tm="0">
                                          <p:val>
                                            <p:strVal val="ppt_y"/>
                                          </p:val>
                                        </p:tav>
                                        <p:tav tm="100000">
                                          <p:val>
                                            <p:strVal val="ppt_y+1"/>
                                          </p:val>
                                        </p:tav>
                                      </p:tavLst>
                                    </p:anim>
                                    <p:set>
                                      <p:cBhvr>
                                        <p:cTn id="10" dur="1" fill="hold">
                                          <p:stCondLst>
                                            <p:cond delay="999"/>
                                          </p:stCondLst>
                                        </p:cTn>
                                        <p:tgtEl>
                                          <p:spTgt spid="228"/>
                                        </p:tgtEl>
                                        <p:attrNameLst>
                                          <p:attrName>style.visibility</p:attrName>
                                        </p:attrNameLst>
                                      </p:cBhvr>
                                      <p:to>
                                        <p:strVal val="hidden"/>
                                      </p:to>
                                    </p:set>
                                  </p:childTnLst>
                                </p:cTn>
                              </p:par>
                              <p:par>
                                <p:cTn id="11" presetID="37" presetClass="exit" presetSubtype="0" fill="hold" grpId="0" nodeType="withEffect">
                                  <p:stCondLst>
                                    <p:cond delay="0"/>
                                  </p:stCondLst>
                                  <p:childTnLst>
                                    <p:animEffect transition="out" filter="fade">
                                      <p:cBhvr>
                                        <p:cTn id="12" dur="1000"/>
                                        <p:tgtEl>
                                          <p:spTgt spid="207"/>
                                        </p:tgtEl>
                                      </p:cBhvr>
                                    </p:animEffect>
                                    <p:anim calcmode="lin" valueType="num">
                                      <p:cBhvr>
                                        <p:cTn id="13" dur="1000"/>
                                        <p:tgtEl>
                                          <p:spTgt spid="207"/>
                                        </p:tgtEl>
                                        <p:attrNameLst>
                                          <p:attrName>ppt_x</p:attrName>
                                        </p:attrNameLst>
                                      </p:cBhvr>
                                      <p:tavLst>
                                        <p:tav tm="0">
                                          <p:val>
                                            <p:strVal val="ppt_x"/>
                                          </p:val>
                                        </p:tav>
                                        <p:tav tm="100000">
                                          <p:val>
                                            <p:strVal val="ppt_x"/>
                                          </p:val>
                                        </p:tav>
                                      </p:tavLst>
                                    </p:anim>
                                    <p:anim calcmode="lin" valueType="num">
                                      <p:cBhvr>
                                        <p:cTn id="14" dur="100" decel="100000"/>
                                        <p:tgtEl>
                                          <p:spTgt spid="207"/>
                                        </p:tgtEl>
                                        <p:attrNameLst>
                                          <p:attrName>ppt_y</p:attrName>
                                        </p:attrNameLst>
                                      </p:cBhvr>
                                      <p:tavLst>
                                        <p:tav tm="0">
                                          <p:val>
                                            <p:strVal val="ppt_y"/>
                                          </p:val>
                                        </p:tav>
                                        <p:tav tm="100000">
                                          <p:val>
                                            <p:strVal val="ppt_y-.03"/>
                                          </p:val>
                                        </p:tav>
                                      </p:tavLst>
                                    </p:anim>
                                    <p:anim calcmode="lin" valueType="num">
                                      <p:cBhvr>
                                        <p:cTn id="15" dur="900" accel="100000">
                                          <p:stCondLst>
                                            <p:cond delay="100"/>
                                          </p:stCondLst>
                                        </p:cTn>
                                        <p:tgtEl>
                                          <p:spTgt spid="207"/>
                                        </p:tgtEl>
                                        <p:attrNameLst>
                                          <p:attrName>ppt_y</p:attrName>
                                        </p:attrNameLst>
                                      </p:cBhvr>
                                      <p:tavLst>
                                        <p:tav tm="0">
                                          <p:val>
                                            <p:strVal val="ppt_y"/>
                                          </p:val>
                                        </p:tav>
                                        <p:tav tm="100000">
                                          <p:val>
                                            <p:strVal val="ppt_y+1"/>
                                          </p:val>
                                        </p:tav>
                                      </p:tavLst>
                                    </p:anim>
                                    <p:set>
                                      <p:cBhvr>
                                        <p:cTn id="16" dur="1" fill="hold">
                                          <p:stCondLst>
                                            <p:cond delay="999"/>
                                          </p:stCondLst>
                                        </p:cTn>
                                        <p:tgtEl>
                                          <p:spTgt spid="207"/>
                                        </p:tgtEl>
                                        <p:attrNameLst>
                                          <p:attrName>style.visibility</p:attrName>
                                        </p:attrNameLst>
                                      </p:cBhvr>
                                      <p:to>
                                        <p:strVal val="hidden"/>
                                      </p:to>
                                    </p:set>
                                  </p:childTnLst>
                                </p:cTn>
                              </p:par>
                              <p:par>
                                <p:cTn id="17" presetID="37" presetClass="exit" presetSubtype="0" fill="hold" grpId="0" nodeType="withEffect">
                                  <p:stCondLst>
                                    <p:cond delay="0"/>
                                  </p:stCondLst>
                                  <p:childTnLst>
                                    <p:animEffect transition="out" filter="fade">
                                      <p:cBhvr>
                                        <p:cTn id="18" dur="1000"/>
                                        <p:tgtEl>
                                          <p:spTgt spid="216"/>
                                        </p:tgtEl>
                                      </p:cBhvr>
                                    </p:animEffect>
                                    <p:anim calcmode="lin" valueType="num">
                                      <p:cBhvr>
                                        <p:cTn id="19" dur="1000"/>
                                        <p:tgtEl>
                                          <p:spTgt spid="216"/>
                                        </p:tgtEl>
                                        <p:attrNameLst>
                                          <p:attrName>ppt_x</p:attrName>
                                        </p:attrNameLst>
                                      </p:cBhvr>
                                      <p:tavLst>
                                        <p:tav tm="0">
                                          <p:val>
                                            <p:strVal val="ppt_x"/>
                                          </p:val>
                                        </p:tav>
                                        <p:tav tm="100000">
                                          <p:val>
                                            <p:strVal val="ppt_x"/>
                                          </p:val>
                                        </p:tav>
                                      </p:tavLst>
                                    </p:anim>
                                    <p:anim calcmode="lin" valueType="num">
                                      <p:cBhvr>
                                        <p:cTn id="20" dur="100" decel="100000"/>
                                        <p:tgtEl>
                                          <p:spTgt spid="216"/>
                                        </p:tgtEl>
                                        <p:attrNameLst>
                                          <p:attrName>ppt_y</p:attrName>
                                        </p:attrNameLst>
                                      </p:cBhvr>
                                      <p:tavLst>
                                        <p:tav tm="0">
                                          <p:val>
                                            <p:strVal val="ppt_y"/>
                                          </p:val>
                                        </p:tav>
                                        <p:tav tm="100000">
                                          <p:val>
                                            <p:strVal val="ppt_y-.03"/>
                                          </p:val>
                                        </p:tav>
                                      </p:tavLst>
                                    </p:anim>
                                    <p:anim calcmode="lin" valueType="num">
                                      <p:cBhvr>
                                        <p:cTn id="21" dur="900" accel="100000">
                                          <p:stCondLst>
                                            <p:cond delay="100"/>
                                          </p:stCondLst>
                                        </p:cTn>
                                        <p:tgtEl>
                                          <p:spTgt spid="216"/>
                                        </p:tgtEl>
                                        <p:attrNameLst>
                                          <p:attrName>ppt_y</p:attrName>
                                        </p:attrNameLst>
                                      </p:cBhvr>
                                      <p:tavLst>
                                        <p:tav tm="0">
                                          <p:val>
                                            <p:strVal val="ppt_y"/>
                                          </p:val>
                                        </p:tav>
                                        <p:tav tm="100000">
                                          <p:val>
                                            <p:strVal val="ppt_y+1"/>
                                          </p:val>
                                        </p:tav>
                                      </p:tavLst>
                                    </p:anim>
                                    <p:set>
                                      <p:cBhvr>
                                        <p:cTn id="22" dur="1" fill="hold">
                                          <p:stCondLst>
                                            <p:cond delay="999"/>
                                          </p:stCondLst>
                                        </p:cTn>
                                        <p:tgtEl>
                                          <p:spTgt spid="216"/>
                                        </p:tgtEl>
                                        <p:attrNameLst>
                                          <p:attrName>style.visibility</p:attrName>
                                        </p:attrNameLst>
                                      </p:cBhvr>
                                      <p:to>
                                        <p:strVal val="hidden"/>
                                      </p:to>
                                    </p:set>
                                  </p:childTnLst>
                                </p:cTn>
                              </p:par>
                              <p:par>
                                <p:cTn id="23" presetID="37" presetClass="exit" presetSubtype="0" fill="hold" grpId="0" nodeType="withEffect">
                                  <p:stCondLst>
                                    <p:cond delay="0"/>
                                  </p:stCondLst>
                                  <p:childTnLst>
                                    <p:animEffect transition="out" filter="fade">
                                      <p:cBhvr>
                                        <p:cTn id="24" dur="1000"/>
                                        <p:tgtEl>
                                          <p:spTgt spid="226"/>
                                        </p:tgtEl>
                                      </p:cBhvr>
                                    </p:animEffect>
                                    <p:anim calcmode="lin" valueType="num">
                                      <p:cBhvr>
                                        <p:cTn id="25" dur="1000"/>
                                        <p:tgtEl>
                                          <p:spTgt spid="226"/>
                                        </p:tgtEl>
                                        <p:attrNameLst>
                                          <p:attrName>ppt_x</p:attrName>
                                        </p:attrNameLst>
                                      </p:cBhvr>
                                      <p:tavLst>
                                        <p:tav tm="0">
                                          <p:val>
                                            <p:strVal val="ppt_x"/>
                                          </p:val>
                                        </p:tav>
                                        <p:tav tm="100000">
                                          <p:val>
                                            <p:strVal val="ppt_x"/>
                                          </p:val>
                                        </p:tav>
                                      </p:tavLst>
                                    </p:anim>
                                    <p:anim calcmode="lin" valueType="num">
                                      <p:cBhvr>
                                        <p:cTn id="26" dur="100" decel="100000"/>
                                        <p:tgtEl>
                                          <p:spTgt spid="226"/>
                                        </p:tgtEl>
                                        <p:attrNameLst>
                                          <p:attrName>ppt_y</p:attrName>
                                        </p:attrNameLst>
                                      </p:cBhvr>
                                      <p:tavLst>
                                        <p:tav tm="0">
                                          <p:val>
                                            <p:strVal val="ppt_y"/>
                                          </p:val>
                                        </p:tav>
                                        <p:tav tm="100000">
                                          <p:val>
                                            <p:strVal val="ppt_y-.03"/>
                                          </p:val>
                                        </p:tav>
                                      </p:tavLst>
                                    </p:anim>
                                    <p:anim calcmode="lin" valueType="num">
                                      <p:cBhvr>
                                        <p:cTn id="27" dur="900" accel="100000">
                                          <p:stCondLst>
                                            <p:cond delay="100"/>
                                          </p:stCondLst>
                                        </p:cTn>
                                        <p:tgtEl>
                                          <p:spTgt spid="226"/>
                                        </p:tgtEl>
                                        <p:attrNameLst>
                                          <p:attrName>ppt_y</p:attrName>
                                        </p:attrNameLst>
                                      </p:cBhvr>
                                      <p:tavLst>
                                        <p:tav tm="0">
                                          <p:val>
                                            <p:strVal val="ppt_y"/>
                                          </p:val>
                                        </p:tav>
                                        <p:tav tm="100000">
                                          <p:val>
                                            <p:strVal val="ppt_y+1"/>
                                          </p:val>
                                        </p:tav>
                                      </p:tavLst>
                                    </p:anim>
                                    <p:set>
                                      <p:cBhvr>
                                        <p:cTn id="28" dur="1" fill="hold">
                                          <p:stCondLst>
                                            <p:cond delay="999"/>
                                          </p:stCondLst>
                                        </p:cTn>
                                        <p:tgtEl>
                                          <p:spTgt spid="226"/>
                                        </p:tgtEl>
                                        <p:attrNameLst>
                                          <p:attrName>style.visibility</p:attrName>
                                        </p:attrNameLst>
                                      </p:cBhvr>
                                      <p:to>
                                        <p:strVal val="hidden"/>
                                      </p:to>
                                    </p:set>
                                  </p:childTnLst>
                                </p:cTn>
                              </p:par>
                              <p:par>
                                <p:cTn id="29" presetID="37" presetClass="exit" presetSubtype="0" fill="hold" grpId="0" nodeType="withEffect">
                                  <p:stCondLst>
                                    <p:cond delay="0"/>
                                  </p:stCondLst>
                                  <p:childTnLst>
                                    <p:animEffect transition="out" filter="fade">
                                      <p:cBhvr>
                                        <p:cTn id="30" dur="1000"/>
                                        <p:tgtEl>
                                          <p:spTgt spid="225"/>
                                        </p:tgtEl>
                                      </p:cBhvr>
                                    </p:animEffect>
                                    <p:anim calcmode="lin" valueType="num">
                                      <p:cBhvr>
                                        <p:cTn id="31" dur="1000"/>
                                        <p:tgtEl>
                                          <p:spTgt spid="225"/>
                                        </p:tgtEl>
                                        <p:attrNameLst>
                                          <p:attrName>ppt_x</p:attrName>
                                        </p:attrNameLst>
                                      </p:cBhvr>
                                      <p:tavLst>
                                        <p:tav tm="0">
                                          <p:val>
                                            <p:strVal val="ppt_x"/>
                                          </p:val>
                                        </p:tav>
                                        <p:tav tm="100000">
                                          <p:val>
                                            <p:strVal val="ppt_x"/>
                                          </p:val>
                                        </p:tav>
                                      </p:tavLst>
                                    </p:anim>
                                    <p:anim calcmode="lin" valueType="num">
                                      <p:cBhvr>
                                        <p:cTn id="32" dur="100" decel="100000"/>
                                        <p:tgtEl>
                                          <p:spTgt spid="225"/>
                                        </p:tgtEl>
                                        <p:attrNameLst>
                                          <p:attrName>ppt_y</p:attrName>
                                        </p:attrNameLst>
                                      </p:cBhvr>
                                      <p:tavLst>
                                        <p:tav tm="0">
                                          <p:val>
                                            <p:strVal val="ppt_y"/>
                                          </p:val>
                                        </p:tav>
                                        <p:tav tm="100000">
                                          <p:val>
                                            <p:strVal val="ppt_y-.03"/>
                                          </p:val>
                                        </p:tav>
                                      </p:tavLst>
                                    </p:anim>
                                    <p:anim calcmode="lin" valueType="num">
                                      <p:cBhvr>
                                        <p:cTn id="33" dur="900" accel="100000">
                                          <p:stCondLst>
                                            <p:cond delay="100"/>
                                          </p:stCondLst>
                                        </p:cTn>
                                        <p:tgtEl>
                                          <p:spTgt spid="225"/>
                                        </p:tgtEl>
                                        <p:attrNameLst>
                                          <p:attrName>ppt_y</p:attrName>
                                        </p:attrNameLst>
                                      </p:cBhvr>
                                      <p:tavLst>
                                        <p:tav tm="0">
                                          <p:val>
                                            <p:strVal val="ppt_y"/>
                                          </p:val>
                                        </p:tav>
                                        <p:tav tm="100000">
                                          <p:val>
                                            <p:strVal val="ppt_y+1"/>
                                          </p:val>
                                        </p:tav>
                                      </p:tavLst>
                                    </p:anim>
                                    <p:set>
                                      <p:cBhvr>
                                        <p:cTn id="34" dur="1" fill="hold">
                                          <p:stCondLst>
                                            <p:cond delay="999"/>
                                          </p:stCondLst>
                                        </p:cTn>
                                        <p:tgtEl>
                                          <p:spTgt spid="225"/>
                                        </p:tgtEl>
                                        <p:attrNameLst>
                                          <p:attrName>style.visibility</p:attrName>
                                        </p:attrNameLst>
                                      </p:cBhvr>
                                      <p:to>
                                        <p:strVal val="hidden"/>
                                      </p:to>
                                    </p:set>
                                  </p:childTnLst>
                                </p:cTn>
                              </p:par>
                              <p:par>
                                <p:cTn id="35" presetID="37" presetClass="exit" presetSubtype="0" fill="hold" grpId="0" nodeType="withEffect">
                                  <p:stCondLst>
                                    <p:cond delay="0"/>
                                  </p:stCondLst>
                                  <p:childTnLst>
                                    <p:animEffect transition="out" filter="fade">
                                      <p:cBhvr>
                                        <p:cTn id="36" dur="1000"/>
                                        <p:tgtEl>
                                          <p:spTgt spid="217"/>
                                        </p:tgtEl>
                                      </p:cBhvr>
                                    </p:animEffect>
                                    <p:anim calcmode="lin" valueType="num">
                                      <p:cBhvr>
                                        <p:cTn id="37" dur="1000"/>
                                        <p:tgtEl>
                                          <p:spTgt spid="217"/>
                                        </p:tgtEl>
                                        <p:attrNameLst>
                                          <p:attrName>ppt_x</p:attrName>
                                        </p:attrNameLst>
                                      </p:cBhvr>
                                      <p:tavLst>
                                        <p:tav tm="0">
                                          <p:val>
                                            <p:strVal val="ppt_x"/>
                                          </p:val>
                                        </p:tav>
                                        <p:tav tm="100000">
                                          <p:val>
                                            <p:strVal val="ppt_x"/>
                                          </p:val>
                                        </p:tav>
                                      </p:tavLst>
                                    </p:anim>
                                    <p:anim calcmode="lin" valueType="num">
                                      <p:cBhvr>
                                        <p:cTn id="38" dur="100" decel="100000"/>
                                        <p:tgtEl>
                                          <p:spTgt spid="217"/>
                                        </p:tgtEl>
                                        <p:attrNameLst>
                                          <p:attrName>ppt_y</p:attrName>
                                        </p:attrNameLst>
                                      </p:cBhvr>
                                      <p:tavLst>
                                        <p:tav tm="0">
                                          <p:val>
                                            <p:strVal val="ppt_y"/>
                                          </p:val>
                                        </p:tav>
                                        <p:tav tm="100000">
                                          <p:val>
                                            <p:strVal val="ppt_y-.03"/>
                                          </p:val>
                                        </p:tav>
                                      </p:tavLst>
                                    </p:anim>
                                    <p:anim calcmode="lin" valueType="num">
                                      <p:cBhvr>
                                        <p:cTn id="39" dur="900" accel="100000">
                                          <p:stCondLst>
                                            <p:cond delay="100"/>
                                          </p:stCondLst>
                                        </p:cTn>
                                        <p:tgtEl>
                                          <p:spTgt spid="217"/>
                                        </p:tgtEl>
                                        <p:attrNameLst>
                                          <p:attrName>ppt_y</p:attrName>
                                        </p:attrNameLst>
                                      </p:cBhvr>
                                      <p:tavLst>
                                        <p:tav tm="0">
                                          <p:val>
                                            <p:strVal val="ppt_y"/>
                                          </p:val>
                                        </p:tav>
                                        <p:tav tm="100000">
                                          <p:val>
                                            <p:strVal val="ppt_y+1"/>
                                          </p:val>
                                        </p:tav>
                                      </p:tavLst>
                                    </p:anim>
                                    <p:set>
                                      <p:cBhvr>
                                        <p:cTn id="40" dur="1" fill="hold">
                                          <p:stCondLst>
                                            <p:cond delay="999"/>
                                          </p:stCondLst>
                                        </p:cTn>
                                        <p:tgtEl>
                                          <p:spTgt spid="217"/>
                                        </p:tgtEl>
                                        <p:attrNameLst>
                                          <p:attrName>style.visibility</p:attrName>
                                        </p:attrNameLst>
                                      </p:cBhvr>
                                      <p:to>
                                        <p:strVal val="hidden"/>
                                      </p:to>
                                    </p:set>
                                  </p:childTnLst>
                                </p:cTn>
                              </p:par>
                              <p:par>
                                <p:cTn id="41" presetID="37" presetClass="exit" presetSubtype="0" fill="hold" nodeType="withEffect">
                                  <p:stCondLst>
                                    <p:cond delay="0"/>
                                  </p:stCondLst>
                                  <p:childTnLst>
                                    <p:animEffect transition="out" filter="fade">
                                      <p:cBhvr>
                                        <p:cTn id="42" dur="1000"/>
                                        <p:tgtEl>
                                          <p:spTgt spid="85"/>
                                        </p:tgtEl>
                                      </p:cBhvr>
                                    </p:animEffect>
                                    <p:anim calcmode="lin" valueType="num">
                                      <p:cBhvr>
                                        <p:cTn id="43" dur="1000"/>
                                        <p:tgtEl>
                                          <p:spTgt spid="85"/>
                                        </p:tgtEl>
                                        <p:attrNameLst>
                                          <p:attrName>ppt_x</p:attrName>
                                        </p:attrNameLst>
                                      </p:cBhvr>
                                      <p:tavLst>
                                        <p:tav tm="0">
                                          <p:val>
                                            <p:strVal val="ppt_x"/>
                                          </p:val>
                                        </p:tav>
                                        <p:tav tm="100000">
                                          <p:val>
                                            <p:strVal val="ppt_x"/>
                                          </p:val>
                                        </p:tav>
                                      </p:tavLst>
                                    </p:anim>
                                    <p:anim calcmode="lin" valueType="num">
                                      <p:cBhvr>
                                        <p:cTn id="44" dur="100" decel="100000"/>
                                        <p:tgtEl>
                                          <p:spTgt spid="85"/>
                                        </p:tgtEl>
                                        <p:attrNameLst>
                                          <p:attrName>ppt_y</p:attrName>
                                        </p:attrNameLst>
                                      </p:cBhvr>
                                      <p:tavLst>
                                        <p:tav tm="0">
                                          <p:val>
                                            <p:strVal val="ppt_y"/>
                                          </p:val>
                                        </p:tav>
                                        <p:tav tm="100000">
                                          <p:val>
                                            <p:strVal val="ppt_y-.03"/>
                                          </p:val>
                                        </p:tav>
                                      </p:tavLst>
                                    </p:anim>
                                    <p:anim calcmode="lin" valueType="num">
                                      <p:cBhvr>
                                        <p:cTn id="45" dur="900" accel="100000">
                                          <p:stCondLst>
                                            <p:cond delay="100"/>
                                          </p:stCondLst>
                                        </p:cTn>
                                        <p:tgtEl>
                                          <p:spTgt spid="85"/>
                                        </p:tgtEl>
                                        <p:attrNameLst>
                                          <p:attrName>ppt_y</p:attrName>
                                        </p:attrNameLst>
                                      </p:cBhvr>
                                      <p:tavLst>
                                        <p:tav tm="0">
                                          <p:val>
                                            <p:strVal val="ppt_y"/>
                                          </p:val>
                                        </p:tav>
                                        <p:tav tm="100000">
                                          <p:val>
                                            <p:strVal val="ppt_y+1"/>
                                          </p:val>
                                        </p:tav>
                                      </p:tavLst>
                                    </p:anim>
                                    <p:set>
                                      <p:cBhvr>
                                        <p:cTn id="46" dur="1" fill="hold">
                                          <p:stCondLst>
                                            <p:cond delay="999"/>
                                          </p:stCondLst>
                                        </p:cTn>
                                        <p:tgtEl>
                                          <p:spTgt spid="85"/>
                                        </p:tgtEl>
                                        <p:attrNameLst>
                                          <p:attrName>style.visibility</p:attrName>
                                        </p:attrNameLst>
                                      </p:cBhvr>
                                      <p:to>
                                        <p:strVal val="hidden"/>
                                      </p:to>
                                    </p:set>
                                  </p:childTnLst>
                                </p:cTn>
                              </p:par>
                              <p:par>
                                <p:cTn id="47" presetID="37" presetClass="exit" presetSubtype="0" fill="hold" nodeType="withEffect">
                                  <p:stCondLst>
                                    <p:cond delay="0"/>
                                  </p:stCondLst>
                                  <p:childTnLst>
                                    <p:animEffect transition="out" filter="fade">
                                      <p:cBhvr>
                                        <p:cTn id="48" dur="1000"/>
                                        <p:tgtEl>
                                          <p:spTgt spid="151"/>
                                        </p:tgtEl>
                                      </p:cBhvr>
                                    </p:animEffect>
                                    <p:anim calcmode="lin" valueType="num">
                                      <p:cBhvr>
                                        <p:cTn id="49" dur="1000"/>
                                        <p:tgtEl>
                                          <p:spTgt spid="151"/>
                                        </p:tgtEl>
                                        <p:attrNameLst>
                                          <p:attrName>ppt_x</p:attrName>
                                        </p:attrNameLst>
                                      </p:cBhvr>
                                      <p:tavLst>
                                        <p:tav tm="0">
                                          <p:val>
                                            <p:strVal val="ppt_x"/>
                                          </p:val>
                                        </p:tav>
                                        <p:tav tm="100000">
                                          <p:val>
                                            <p:strVal val="ppt_x"/>
                                          </p:val>
                                        </p:tav>
                                      </p:tavLst>
                                    </p:anim>
                                    <p:anim calcmode="lin" valueType="num">
                                      <p:cBhvr>
                                        <p:cTn id="50" dur="100" decel="100000"/>
                                        <p:tgtEl>
                                          <p:spTgt spid="151"/>
                                        </p:tgtEl>
                                        <p:attrNameLst>
                                          <p:attrName>ppt_y</p:attrName>
                                        </p:attrNameLst>
                                      </p:cBhvr>
                                      <p:tavLst>
                                        <p:tav tm="0">
                                          <p:val>
                                            <p:strVal val="ppt_y"/>
                                          </p:val>
                                        </p:tav>
                                        <p:tav tm="100000">
                                          <p:val>
                                            <p:strVal val="ppt_y-.03"/>
                                          </p:val>
                                        </p:tav>
                                      </p:tavLst>
                                    </p:anim>
                                    <p:anim calcmode="lin" valueType="num">
                                      <p:cBhvr>
                                        <p:cTn id="51" dur="900" accel="100000">
                                          <p:stCondLst>
                                            <p:cond delay="100"/>
                                          </p:stCondLst>
                                        </p:cTn>
                                        <p:tgtEl>
                                          <p:spTgt spid="151"/>
                                        </p:tgtEl>
                                        <p:attrNameLst>
                                          <p:attrName>ppt_y</p:attrName>
                                        </p:attrNameLst>
                                      </p:cBhvr>
                                      <p:tavLst>
                                        <p:tav tm="0">
                                          <p:val>
                                            <p:strVal val="ppt_y"/>
                                          </p:val>
                                        </p:tav>
                                        <p:tav tm="100000">
                                          <p:val>
                                            <p:strVal val="ppt_y+1"/>
                                          </p:val>
                                        </p:tav>
                                      </p:tavLst>
                                    </p:anim>
                                    <p:set>
                                      <p:cBhvr>
                                        <p:cTn id="52" dur="1" fill="hold">
                                          <p:stCondLst>
                                            <p:cond delay="999"/>
                                          </p:stCondLst>
                                        </p:cTn>
                                        <p:tgtEl>
                                          <p:spTgt spid="151"/>
                                        </p:tgtEl>
                                        <p:attrNameLst>
                                          <p:attrName>style.visibility</p:attrName>
                                        </p:attrNameLst>
                                      </p:cBhvr>
                                      <p:to>
                                        <p:strVal val="hidden"/>
                                      </p:to>
                                    </p:set>
                                  </p:childTnLst>
                                </p:cTn>
                              </p:par>
                              <p:par>
                                <p:cTn id="53" presetID="37" presetClass="exit" presetSubtype="0" fill="hold" nodeType="withEffect">
                                  <p:stCondLst>
                                    <p:cond delay="0"/>
                                  </p:stCondLst>
                                  <p:childTnLst>
                                    <p:animEffect transition="out" filter="fade">
                                      <p:cBhvr>
                                        <p:cTn id="54" dur="1000"/>
                                        <p:tgtEl>
                                          <p:spTgt spid="153"/>
                                        </p:tgtEl>
                                      </p:cBhvr>
                                    </p:animEffect>
                                    <p:anim calcmode="lin" valueType="num">
                                      <p:cBhvr>
                                        <p:cTn id="55" dur="1000"/>
                                        <p:tgtEl>
                                          <p:spTgt spid="153"/>
                                        </p:tgtEl>
                                        <p:attrNameLst>
                                          <p:attrName>ppt_x</p:attrName>
                                        </p:attrNameLst>
                                      </p:cBhvr>
                                      <p:tavLst>
                                        <p:tav tm="0">
                                          <p:val>
                                            <p:strVal val="ppt_x"/>
                                          </p:val>
                                        </p:tav>
                                        <p:tav tm="100000">
                                          <p:val>
                                            <p:strVal val="ppt_x"/>
                                          </p:val>
                                        </p:tav>
                                      </p:tavLst>
                                    </p:anim>
                                    <p:anim calcmode="lin" valueType="num">
                                      <p:cBhvr>
                                        <p:cTn id="56" dur="100" decel="100000"/>
                                        <p:tgtEl>
                                          <p:spTgt spid="153"/>
                                        </p:tgtEl>
                                        <p:attrNameLst>
                                          <p:attrName>ppt_y</p:attrName>
                                        </p:attrNameLst>
                                      </p:cBhvr>
                                      <p:tavLst>
                                        <p:tav tm="0">
                                          <p:val>
                                            <p:strVal val="ppt_y"/>
                                          </p:val>
                                        </p:tav>
                                        <p:tav tm="100000">
                                          <p:val>
                                            <p:strVal val="ppt_y-.03"/>
                                          </p:val>
                                        </p:tav>
                                      </p:tavLst>
                                    </p:anim>
                                    <p:anim calcmode="lin" valueType="num">
                                      <p:cBhvr>
                                        <p:cTn id="57" dur="900" accel="100000">
                                          <p:stCondLst>
                                            <p:cond delay="100"/>
                                          </p:stCondLst>
                                        </p:cTn>
                                        <p:tgtEl>
                                          <p:spTgt spid="153"/>
                                        </p:tgtEl>
                                        <p:attrNameLst>
                                          <p:attrName>ppt_y</p:attrName>
                                        </p:attrNameLst>
                                      </p:cBhvr>
                                      <p:tavLst>
                                        <p:tav tm="0">
                                          <p:val>
                                            <p:strVal val="ppt_y"/>
                                          </p:val>
                                        </p:tav>
                                        <p:tav tm="100000">
                                          <p:val>
                                            <p:strVal val="ppt_y+1"/>
                                          </p:val>
                                        </p:tav>
                                      </p:tavLst>
                                    </p:anim>
                                    <p:set>
                                      <p:cBhvr>
                                        <p:cTn id="58" dur="1" fill="hold">
                                          <p:stCondLst>
                                            <p:cond delay="999"/>
                                          </p:stCondLst>
                                        </p:cTn>
                                        <p:tgtEl>
                                          <p:spTgt spid="153"/>
                                        </p:tgtEl>
                                        <p:attrNameLst>
                                          <p:attrName>style.visibility</p:attrName>
                                        </p:attrNameLst>
                                      </p:cBhvr>
                                      <p:to>
                                        <p:strVal val="hidden"/>
                                      </p:to>
                                    </p:set>
                                  </p:childTnLst>
                                </p:cTn>
                              </p:par>
                              <p:par>
                                <p:cTn id="59" presetID="37" presetClass="exit" presetSubtype="0" fill="hold" nodeType="withEffect">
                                  <p:stCondLst>
                                    <p:cond delay="0"/>
                                  </p:stCondLst>
                                  <p:childTnLst>
                                    <p:animEffect transition="out" filter="fade">
                                      <p:cBhvr>
                                        <p:cTn id="60" dur="1000"/>
                                        <p:tgtEl>
                                          <p:spTgt spid="155"/>
                                        </p:tgtEl>
                                      </p:cBhvr>
                                    </p:animEffect>
                                    <p:anim calcmode="lin" valueType="num">
                                      <p:cBhvr>
                                        <p:cTn id="61" dur="1000"/>
                                        <p:tgtEl>
                                          <p:spTgt spid="155"/>
                                        </p:tgtEl>
                                        <p:attrNameLst>
                                          <p:attrName>ppt_x</p:attrName>
                                        </p:attrNameLst>
                                      </p:cBhvr>
                                      <p:tavLst>
                                        <p:tav tm="0">
                                          <p:val>
                                            <p:strVal val="ppt_x"/>
                                          </p:val>
                                        </p:tav>
                                        <p:tav tm="100000">
                                          <p:val>
                                            <p:strVal val="ppt_x"/>
                                          </p:val>
                                        </p:tav>
                                      </p:tavLst>
                                    </p:anim>
                                    <p:anim calcmode="lin" valueType="num">
                                      <p:cBhvr>
                                        <p:cTn id="62" dur="100" decel="100000"/>
                                        <p:tgtEl>
                                          <p:spTgt spid="155"/>
                                        </p:tgtEl>
                                        <p:attrNameLst>
                                          <p:attrName>ppt_y</p:attrName>
                                        </p:attrNameLst>
                                      </p:cBhvr>
                                      <p:tavLst>
                                        <p:tav tm="0">
                                          <p:val>
                                            <p:strVal val="ppt_y"/>
                                          </p:val>
                                        </p:tav>
                                        <p:tav tm="100000">
                                          <p:val>
                                            <p:strVal val="ppt_y-.03"/>
                                          </p:val>
                                        </p:tav>
                                      </p:tavLst>
                                    </p:anim>
                                    <p:anim calcmode="lin" valueType="num">
                                      <p:cBhvr>
                                        <p:cTn id="63" dur="900" accel="100000">
                                          <p:stCondLst>
                                            <p:cond delay="100"/>
                                          </p:stCondLst>
                                        </p:cTn>
                                        <p:tgtEl>
                                          <p:spTgt spid="155"/>
                                        </p:tgtEl>
                                        <p:attrNameLst>
                                          <p:attrName>ppt_y</p:attrName>
                                        </p:attrNameLst>
                                      </p:cBhvr>
                                      <p:tavLst>
                                        <p:tav tm="0">
                                          <p:val>
                                            <p:strVal val="ppt_y"/>
                                          </p:val>
                                        </p:tav>
                                        <p:tav tm="100000">
                                          <p:val>
                                            <p:strVal val="ppt_y+1"/>
                                          </p:val>
                                        </p:tav>
                                      </p:tavLst>
                                    </p:anim>
                                    <p:set>
                                      <p:cBhvr>
                                        <p:cTn id="64" dur="1" fill="hold">
                                          <p:stCondLst>
                                            <p:cond delay="999"/>
                                          </p:stCondLst>
                                        </p:cTn>
                                        <p:tgtEl>
                                          <p:spTgt spid="155"/>
                                        </p:tgtEl>
                                        <p:attrNameLst>
                                          <p:attrName>style.visibility</p:attrName>
                                        </p:attrNameLst>
                                      </p:cBhvr>
                                      <p:to>
                                        <p:strVal val="hidden"/>
                                      </p:to>
                                    </p:set>
                                  </p:childTnLst>
                                </p:cTn>
                              </p:par>
                              <p:par>
                                <p:cTn id="65" presetID="37" presetClass="exit" presetSubtype="0" fill="hold" nodeType="withEffect">
                                  <p:stCondLst>
                                    <p:cond delay="0"/>
                                  </p:stCondLst>
                                  <p:childTnLst>
                                    <p:animEffect transition="out" filter="fade">
                                      <p:cBhvr>
                                        <p:cTn id="66" dur="1000"/>
                                        <p:tgtEl>
                                          <p:spTgt spid="157"/>
                                        </p:tgtEl>
                                      </p:cBhvr>
                                    </p:animEffect>
                                    <p:anim calcmode="lin" valueType="num">
                                      <p:cBhvr>
                                        <p:cTn id="67" dur="1000"/>
                                        <p:tgtEl>
                                          <p:spTgt spid="157"/>
                                        </p:tgtEl>
                                        <p:attrNameLst>
                                          <p:attrName>ppt_x</p:attrName>
                                        </p:attrNameLst>
                                      </p:cBhvr>
                                      <p:tavLst>
                                        <p:tav tm="0">
                                          <p:val>
                                            <p:strVal val="ppt_x"/>
                                          </p:val>
                                        </p:tav>
                                        <p:tav tm="100000">
                                          <p:val>
                                            <p:strVal val="ppt_x"/>
                                          </p:val>
                                        </p:tav>
                                      </p:tavLst>
                                    </p:anim>
                                    <p:anim calcmode="lin" valueType="num">
                                      <p:cBhvr>
                                        <p:cTn id="68" dur="100" decel="100000"/>
                                        <p:tgtEl>
                                          <p:spTgt spid="157"/>
                                        </p:tgtEl>
                                        <p:attrNameLst>
                                          <p:attrName>ppt_y</p:attrName>
                                        </p:attrNameLst>
                                      </p:cBhvr>
                                      <p:tavLst>
                                        <p:tav tm="0">
                                          <p:val>
                                            <p:strVal val="ppt_y"/>
                                          </p:val>
                                        </p:tav>
                                        <p:tav tm="100000">
                                          <p:val>
                                            <p:strVal val="ppt_y-.03"/>
                                          </p:val>
                                        </p:tav>
                                      </p:tavLst>
                                    </p:anim>
                                    <p:anim calcmode="lin" valueType="num">
                                      <p:cBhvr>
                                        <p:cTn id="69" dur="900" accel="100000">
                                          <p:stCondLst>
                                            <p:cond delay="100"/>
                                          </p:stCondLst>
                                        </p:cTn>
                                        <p:tgtEl>
                                          <p:spTgt spid="157"/>
                                        </p:tgtEl>
                                        <p:attrNameLst>
                                          <p:attrName>ppt_y</p:attrName>
                                        </p:attrNameLst>
                                      </p:cBhvr>
                                      <p:tavLst>
                                        <p:tav tm="0">
                                          <p:val>
                                            <p:strVal val="ppt_y"/>
                                          </p:val>
                                        </p:tav>
                                        <p:tav tm="100000">
                                          <p:val>
                                            <p:strVal val="ppt_y+1"/>
                                          </p:val>
                                        </p:tav>
                                      </p:tavLst>
                                    </p:anim>
                                    <p:set>
                                      <p:cBhvr>
                                        <p:cTn id="70" dur="1" fill="hold">
                                          <p:stCondLst>
                                            <p:cond delay="999"/>
                                          </p:stCondLst>
                                        </p:cTn>
                                        <p:tgtEl>
                                          <p:spTgt spid="157"/>
                                        </p:tgtEl>
                                        <p:attrNameLst>
                                          <p:attrName>style.visibility</p:attrName>
                                        </p:attrNameLst>
                                      </p:cBhvr>
                                      <p:to>
                                        <p:strVal val="hidden"/>
                                      </p:to>
                                    </p:set>
                                  </p:childTnLst>
                                </p:cTn>
                              </p:par>
                              <p:par>
                                <p:cTn id="71" presetID="37" presetClass="exit" presetSubtype="0" fill="hold" nodeType="withEffect">
                                  <p:stCondLst>
                                    <p:cond delay="0"/>
                                  </p:stCondLst>
                                  <p:childTnLst>
                                    <p:animEffect transition="out" filter="fade">
                                      <p:cBhvr>
                                        <p:cTn id="72" dur="1000"/>
                                        <p:tgtEl>
                                          <p:spTgt spid="159"/>
                                        </p:tgtEl>
                                      </p:cBhvr>
                                    </p:animEffect>
                                    <p:anim calcmode="lin" valueType="num">
                                      <p:cBhvr>
                                        <p:cTn id="73" dur="1000"/>
                                        <p:tgtEl>
                                          <p:spTgt spid="159"/>
                                        </p:tgtEl>
                                        <p:attrNameLst>
                                          <p:attrName>ppt_x</p:attrName>
                                        </p:attrNameLst>
                                      </p:cBhvr>
                                      <p:tavLst>
                                        <p:tav tm="0">
                                          <p:val>
                                            <p:strVal val="ppt_x"/>
                                          </p:val>
                                        </p:tav>
                                        <p:tav tm="100000">
                                          <p:val>
                                            <p:strVal val="ppt_x"/>
                                          </p:val>
                                        </p:tav>
                                      </p:tavLst>
                                    </p:anim>
                                    <p:anim calcmode="lin" valueType="num">
                                      <p:cBhvr>
                                        <p:cTn id="74" dur="100" decel="100000"/>
                                        <p:tgtEl>
                                          <p:spTgt spid="159"/>
                                        </p:tgtEl>
                                        <p:attrNameLst>
                                          <p:attrName>ppt_y</p:attrName>
                                        </p:attrNameLst>
                                      </p:cBhvr>
                                      <p:tavLst>
                                        <p:tav tm="0">
                                          <p:val>
                                            <p:strVal val="ppt_y"/>
                                          </p:val>
                                        </p:tav>
                                        <p:tav tm="100000">
                                          <p:val>
                                            <p:strVal val="ppt_y-.03"/>
                                          </p:val>
                                        </p:tav>
                                      </p:tavLst>
                                    </p:anim>
                                    <p:anim calcmode="lin" valueType="num">
                                      <p:cBhvr>
                                        <p:cTn id="75" dur="900" accel="100000">
                                          <p:stCondLst>
                                            <p:cond delay="100"/>
                                          </p:stCondLst>
                                        </p:cTn>
                                        <p:tgtEl>
                                          <p:spTgt spid="159"/>
                                        </p:tgtEl>
                                        <p:attrNameLst>
                                          <p:attrName>ppt_y</p:attrName>
                                        </p:attrNameLst>
                                      </p:cBhvr>
                                      <p:tavLst>
                                        <p:tav tm="0">
                                          <p:val>
                                            <p:strVal val="ppt_y"/>
                                          </p:val>
                                        </p:tav>
                                        <p:tav tm="100000">
                                          <p:val>
                                            <p:strVal val="ppt_y+1"/>
                                          </p:val>
                                        </p:tav>
                                      </p:tavLst>
                                    </p:anim>
                                    <p:set>
                                      <p:cBhvr>
                                        <p:cTn id="76" dur="1" fill="hold">
                                          <p:stCondLst>
                                            <p:cond delay="999"/>
                                          </p:stCondLst>
                                        </p:cTn>
                                        <p:tgtEl>
                                          <p:spTgt spid="159"/>
                                        </p:tgtEl>
                                        <p:attrNameLst>
                                          <p:attrName>style.visibility</p:attrName>
                                        </p:attrNameLst>
                                      </p:cBhvr>
                                      <p:to>
                                        <p:strVal val="hidden"/>
                                      </p:to>
                                    </p:set>
                                  </p:childTnLst>
                                </p:cTn>
                              </p:par>
                              <p:par>
                                <p:cTn id="77" presetID="37" presetClass="exit" presetSubtype="0" fill="hold" nodeType="withEffect">
                                  <p:stCondLst>
                                    <p:cond delay="0"/>
                                  </p:stCondLst>
                                  <p:childTnLst>
                                    <p:animEffect transition="out" filter="fade">
                                      <p:cBhvr>
                                        <p:cTn id="78" dur="1000"/>
                                        <p:tgtEl>
                                          <p:spTgt spid="162"/>
                                        </p:tgtEl>
                                      </p:cBhvr>
                                    </p:animEffect>
                                    <p:anim calcmode="lin" valueType="num">
                                      <p:cBhvr>
                                        <p:cTn id="79" dur="1000"/>
                                        <p:tgtEl>
                                          <p:spTgt spid="162"/>
                                        </p:tgtEl>
                                        <p:attrNameLst>
                                          <p:attrName>ppt_x</p:attrName>
                                        </p:attrNameLst>
                                      </p:cBhvr>
                                      <p:tavLst>
                                        <p:tav tm="0">
                                          <p:val>
                                            <p:strVal val="ppt_x"/>
                                          </p:val>
                                        </p:tav>
                                        <p:tav tm="100000">
                                          <p:val>
                                            <p:strVal val="ppt_x"/>
                                          </p:val>
                                        </p:tav>
                                      </p:tavLst>
                                    </p:anim>
                                    <p:anim calcmode="lin" valueType="num">
                                      <p:cBhvr>
                                        <p:cTn id="80" dur="100" decel="100000"/>
                                        <p:tgtEl>
                                          <p:spTgt spid="162"/>
                                        </p:tgtEl>
                                        <p:attrNameLst>
                                          <p:attrName>ppt_y</p:attrName>
                                        </p:attrNameLst>
                                      </p:cBhvr>
                                      <p:tavLst>
                                        <p:tav tm="0">
                                          <p:val>
                                            <p:strVal val="ppt_y"/>
                                          </p:val>
                                        </p:tav>
                                        <p:tav tm="100000">
                                          <p:val>
                                            <p:strVal val="ppt_y-.03"/>
                                          </p:val>
                                        </p:tav>
                                      </p:tavLst>
                                    </p:anim>
                                    <p:anim calcmode="lin" valueType="num">
                                      <p:cBhvr>
                                        <p:cTn id="81" dur="900" accel="100000">
                                          <p:stCondLst>
                                            <p:cond delay="100"/>
                                          </p:stCondLst>
                                        </p:cTn>
                                        <p:tgtEl>
                                          <p:spTgt spid="162"/>
                                        </p:tgtEl>
                                        <p:attrNameLst>
                                          <p:attrName>ppt_y</p:attrName>
                                        </p:attrNameLst>
                                      </p:cBhvr>
                                      <p:tavLst>
                                        <p:tav tm="0">
                                          <p:val>
                                            <p:strVal val="ppt_y"/>
                                          </p:val>
                                        </p:tav>
                                        <p:tav tm="100000">
                                          <p:val>
                                            <p:strVal val="ppt_y+1"/>
                                          </p:val>
                                        </p:tav>
                                      </p:tavLst>
                                    </p:anim>
                                    <p:set>
                                      <p:cBhvr>
                                        <p:cTn id="82" dur="1" fill="hold">
                                          <p:stCondLst>
                                            <p:cond delay="999"/>
                                          </p:stCondLst>
                                        </p:cTn>
                                        <p:tgtEl>
                                          <p:spTgt spid="162"/>
                                        </p:tgtEl>
                                        <p:attrNameLst>
                                          <p:attrName>style.visibility</p:attrName>
                                        </p:attrNameLst>
                                      </p:cBhvr>
                                      <p:to>
                                        <p:strVal val="hidden"/>
                                      </p:to>
                                    </p:set>
                                  </p:childTnLst>
                                </p:cTn>
                              </p:par>
                              <p:par>
                                <p:cTn id="83" presetID="37" presetClass="exit" presetSubtype="0" fill="hold" nodeType="withEffect">
                                  <p:stCondLst>
                                    <p:cond delay="0"/>
                                  </p:stCondLst>
                                  <p:childTnLst>
                                    <p:animEffect transition="out" filter="fade">
                                      <p:cBhvr>
                                        <p:cTn id="84" dur="1000"/>
                                        <p:tgtEl>
                                          <p:spTgt spid="166"/>
                                        </p:tgtEl>
                                      </p:cBhvr>
                                    </p:animEffect>
                                    <p:anim calcmode="lin" valueType="num">
                                      <p:cBhvr>
                                        <p:cTn id="85" dur="1000"/>
                                        <p:tgtEl>
                                          <p:spTgt spid="166"/>
                                        </p:tgtEl>
                                        <p:attrNameLst>
                                          <p:attrName>ppt_x</p:attrName>
                                        </p:attrNameLst>
                                      </p:cBhvr>
                                      <p:tavLst>
                                        <p:tav tm="0">
                                          <p:val>
                                            <p:strVal val="ppt_x"/>
                                          </p:val>
                                        </p:tav>
                                        <p:tav tm="100000">
                                          <p:val>
                                            <p:strVal val="ppt_x"/>
                                          </p:val>
                                        </p:tav>
                                      </p:tavLst>
                                    </p:anim>
                                    <p:anim calcmode="lin" valueType="num">
                                      <p:cBhvr>
                                        <p:cTn id="86" dur="100" decel="100000"/>
                                        <p:tgtEl>
                                          <p:spTgt spid="166"/>
                                        </p:tgtEl>
                                        <p:attrNameLst>
                                          <p:attrName>ppt_y</p:attrName>
                                        </p:attrNameLst>
                                      </p:cBhvr>
                                      <p:tavLst>
                                        <p:tav tm="0">
                                          <p:val>
                                            <p:strVal val="ppt_y"/>
                                          </p:val>
                                        </p:tav>
                                        <p:tav tm="100000">
                                          <p:val>
                                            <p:strVal val="ppt_y-.03"/>
                                          </p:val>
                                        </p:tav>
                                      </p:tavLst>
                                    </p:anim>
                                    <p:anim calcmode="lin" valueType="num">
                                      <p:cBhvr>
                                        <p:cTn id="87" dur="900" accel="100000">
                                          <p:stCondLst>
                                            <p:cond delay="100"/>
                                          </p:stCondLst>
                                        </p:cTn>
                                        <p:tgtEl>
                                          <p:spTgt spid="166"/>
                                        </p:tgtEl>
                                        <p:attrNameLst>
                                          <p:attrName>ppt_y</p:attrName>
                                        </p:attrNameLst>
                                      </p:cBhvr>
                                      <p:tavLst>
                                        <p:tav tm="0">
                                          <p:val>
                                            <p:strVal val="ppt_y"/>
                                          </p:val>
                                        </p:tav>
                                        <p:tav tm="100000">
                                          <p:val>
                                            <p:strVal val="ppt_y+1"/>
                                          </p:val>
                                        </p:tav>
                                      </p:tavLst>
                                    </p:anim>
                                    <p:set>
                                      <p:cBhvr>
                                        <p:cTn id="88" dur="1" fill="hold">
                                          <p:stCondLst>
                                            <p:cond delay="999"/>
                                          </p:stCondLst>
                                        </p:cTn>
                                        <p:tgtEl>
                                          <p:spTgt spid="166"/>
                                        </p:tgtEl>
                                        <p:attrNameLst>
                                          <p:attrName>style.visibility</p:attrName>
                                        </p:attrNameLst>
                                      </p:cBhvr>
                                      <p:to>
                                        <p:strVal val="hidden"/>
                                      </p:to>
                                    </p:set>
                                  </p:childTnLst>
                                </p:cTn>
                              </p:par>
                              <p:par>
                                <p:cTn id="89" presetID="37" presetClass="exit" presetSubtype="0" fill="hold" grpId="0" nodeType="withEffect">
                                  <p:stCondLst>
                                    <p:cond delay="0"/>
                                  </p:stCondLst>
                                  <p:childTnLst>
                                    <p:animEffect transition="out" filter="fade">
                                      <p:cBhvr>
                                        <p:cTn id="90" dur="1000"/>
                                        <p:tgtEl>
                                          <p:spTgt spid="234"/>
                                        </p:tgtEl>
                                      </p:cBhvr>
                                    </p:animEffect>
                                    <p:anim calcmode="lin" valueType="num">
                                      <p:cBhvr>
                                        <p:cTn id="91" dur="1000"/>
                                        <p:tgtEl>
                                          <p:spTgt spid="234"/>
                                        </p:tgtEl>
                                        <p:attrNameLst>
                                          <p:attrName>ppt_x</p:attrName>
                                        </p:attrNameLst>
                                      </p:cBhvr>
                                      <p:tavLst>
                                        <p:tav tm="0">
                                          <p:val>
                                            <p:strVal val="ppt_x"/>
                                          </p:val>
                                        </p:tav>
                                        <p:tav tm="100000">
                                          <p:val>
                                            <p:strVal val="ppt_x"/>
                                          </p:val>
                                        </p:tav>
                                      </p:tavLst>
                                    </p:anim>
                                    <p:anim calcmode="lin" valueType="num">
                                      <p:cBhvr>
                                        <p:cTn id="92" dur="100" decel="100000"/>
                                        <p:tgtEl>
                                          <p:spTgt spid="234"/>
                                        </p:tgtEl>
                                        <p:attrNameLst>
                                          <p:attrName>ppt_y</p:attrName>
                                        </p:attrNameLst>
                                      </p:cBhvr>
                                      <p:tavLst>
                                        <p:tav tm="0">
                                          <p:val>
                                            <p:strVal val="ppt_y"/>
                                          </p:val>
                                        </p:tav>
                                        <p:tav tm="100000">
                                          <p:val>
                                            <p:strVal val="ppt_y-.03"/>
                                          </p:val>
                                        </p:tav>
                                      </p:tavLst>
                                    </p:anim>
                                    <p:anim calcmode="lin" valueType="num">
                                      <p:cBhvr>
                                        <p:cTn id="93" dur="900" accel="100000">
                                          <p:stCondLst>
                                            <p:cond delay="100"/>
                                          </p:stCondLst>
                                        </p:cTn>
                                        <p:tgtEl>
                                          <p:spTgt spid="234"/>
                                        </p:tgtEl>
                                        <p:attrNameLst>
                                          <p:attrName>ppt_y</p:attrName>
                                        </p:attrNameLst>
                                      </p:cBhvr>
                                      <p:tavLst>
                                        <p:tav tm="0">
                                          <p:val>
                                            <p:strVal val="ppt_y"/>
                                          </p:val>
                                        </p:tav>
                                        <p:tav tm="100000">
                                          <p:val>
                                            <p:strVal val="ppt_y+1"/>
                                          </p:val>
                                        </p:tav>
                                      </p:tavLst>
                                    </p:anim>
                                    <p:set>
                                      <p:cBhvr>
                                        <p:cTn id="94" dur="1" fill="hold">
                                          <p:stCondLst>
                                            <p:cond delay="999"/>
                                          </p:stCondLst>
                                        </p:cTn>
                                        <p:tgtEl>
                                          <p:spTgt spid="234"/>
                                        </p:tgtEl>
                                        <p:attrNameLst>
                                          <p:attrName>style.visibility</p:attrName>
                                        </p:attrNameLst>
                                      </p:cBhvr>
                                      <p:to>
                                        <p:strVal val="hidden"/>
                                      </p:to>
                                    </p:set>
                                  </p:childTnLst>
                                </p:cTn>
                              </p:par>
                              <p:par>
                                <p:cTn id="95" presetID="37" presetClass="exit" presetSubtype="0" fill="hold" grpId="0" nodeType="withEffect">
                                  <p:stCondLst>
                                    <p:cond delay="0"/>
                                  </p:stCondLst>
                                  <p:childTnLst>
                                    <p:animEffect transition="out" filter="fade">
                                      <p:cBhvr>
                                        <p:cTn id="96" dur="1000"/>
                                        <p:tgtEl>
                                          <p:spTgt spid="244"/>
                                        </p:tgtEl>
                                      </p:cBhvr>
                                    </p:animEffect>
                                    <p:anim calcmode="lin" valueType="num">
                                      <p:cBhvr>
                                        <p:cTn id="97" dur="1000"/>
                                        <p:tgtEl>
                                          <p:spTgt spid="244"/>
                                        </p:tgtEl>
                                        <p:attrNameLst>
                                          <p:attrName>ppt_x</p:attrName>
                                        </p:attrNameLst>
                                      </p:cBhvr>
                                      <p:tavLst>
                                        <p:tav tm="0">
                                          <p:val>
                                            <p:strVal val="ppt_x"/>
                                          </p:val>
                                        </p:tav>
                                        <p:tav tm="100000">
                                          <p:val>
                                            <p:strVal val="ppt_x"/>
                                          </p:val>
                                        </p:tav>
                                      </p:tavLst>
                                    </p:anim>
                                    <p:anim calcmode="lin" valueType="num">
                                      <p:cBhvr>
                                        <p:cTn id="98" dur="100" decel="100000"/>
                                        <p:tgtEl>
                                          <p:spTgt spid="244"/>
                                        </p:tgtEl>
                                        <p:attrNameLst>
                                          <p:attrName>ppt_y</p:attrName>
                                        </p:attrNameLst>
                                      </p:cBhvr>
                                      <p:tavLst>
                                        <p:tav tm="0">
                                          <p:val>
                                            <p:strVal val="ppt_y"/>
                                          </p:val>
                                        </p:tav>
                                        <p:tav tm="100000">
                                          <p:val>
                                            <p:strVal val="ppt_y-.03"/>
                                          </p:val>
                                        </p:tav>
                                      </p:tavLst>
                                    </p:anim>
                                    <p:anim calcmode="lin" valueType="num">
                                      <p:cBhvr>
                                        <p:cTn id="99" dur="900" accel="100000">
                                          <p:stCondLst>
                                            <p:cond delay="100"/>
                                          </p:stCondLst>
                                        </p:cTn>
                                        <p:tgtEl>
                                          <p:spTgt spid="244"/>
                                        </p:tgtEl>
                                        <p:attrNameLst>
                                          <p:attrName>ppt_y</p:attrName>
                                        </p:attrNameLst>
                                      </p:cBhvr>
                                      <p:tavLst>
                                        <p:tav tm="0">
                                          <p:val>
                                            <p:strVal val="ppt_y"/>
                                          </p:val>
                                        </p:tav>
                                        <p:tav tm="100000">
                                          <p:val>
                                            <p:strVal val="ppt_y+1"/>
                                          </p:val>
                                        </p:tav>
                                      </p:tavLst>
                                    </p:anim>
                                    <p:set>
                                      <p:cBhvr>
                                        <p:cTn id="100" dur="1" fill="hold">
                                          <p:stCondLst>
                                            <p:cond delay="999"/>
                                          </p:stCondLst>
                                        </p:cTn>
                                        <p:tgtEl>
                                          <p:spTgt spid="244"/>
                                        </p:tgtEl>
                                        <p:attrNameLst>
                                          <p:attrName>style.visibility</p:attrName>
                                        </p:attrNameLst>
                                      </p:cBhvr>
                                      <p:to>
                                        <p:strVal val="hidden"/>
                                      </p:to>
                                    </p:set>
                                  </p:childTnLst>
                                </p:cTn>
                              </p:par>
                              <p:par>
                                <p:cTn id="101" presetID="37" presetClass="exit" presetSubtype="0" fill="hold" nodeType="withEffect">
                                  <p:stCondLst>
                                    <p:cond delay="0"/>
                                  </p:stCondLst>
                                  <p:childTnLst>
                                    <p:animEffect transition="out" filter="fade">
                                      <p:cBhvr>
                                        <p:cTn id="102" dur="1000"/>
                                        <p:tgtEl>
                                          <p:spTgt spid="82"/>
                                        </p:tgtEl>
                                      </p:cBhvr>
                                    </p:animEffect>
                                    <p:anim calcmode="lin" valueType="num">
                                      <p:cBhvr>
                                        <p:cTn id="103" dur="1000"/>
                                        <p:tgtEl>
                                          <p:spTgt spid="82"/>
                                        </p:tgtEl>
                                        <p:attrNameLst>
                                          <p:attrName>ppt_x</p:attrName>
                                        </p:attrNameLst>
                                      </p:cBhvr>
                                      <p:tavLst>
                                        <p:tav tm="0">
                                          <p:val>
                                            <p:strVal val="ppt_x"/>
                                          </p:val>
                                        </p:tav>
                                        <p:tav tm="100000">
                                          <p:val>
                                            <p:strVal val="ppt_x"/>
                                          </p:val>
                                        </p:tav>
                                      </p:tavLst>
                                    </p:anim>
                                    <p:anim calcmode="lin" valueType="num">
                                      <p:cBhvr>
                                        <p:cTn id="104" dur="100" decel="100000"/>
                                        <p:tgtEl>
                                          <p:spTgt spid="82"/>
                                        </p:tgtEl>
                                        <p:attrNameLst>
                                          <p:attrName>ppt_y</p:attrName>
                                        </p:attrNameLst>
                                      </p:cBhvr>
                                      <p:tavLst>
                                        <p:tav tm="0">
                                          <p:val>
                                            <p:strVal val="ppt_y"/>
                                          </p:val>
                                        </p:tav>
                                        <p:tav tm="100000">
                                          <p:val>
                                            <p:strVal val="ppt_y-.03"/>
                                          </p:val>
                                        </p:tav>
                                      </p:tavLst>
                                    </p:anim>
                                    <p:anim calcmode="lin" valueType="num">
                                      <p:cBhvr>
                                        <p:cTn id="105" dur="900" accel="100000">
                                          <p:stCondLst>
                                            <p:cond delay="100"/>
                                          </p:stCondLst>
                                        </p:cTn>
                                        <p:tgtEl>
                                          <p:spTgt spid="82"/>
                                        </p:tgtEl>
                                        <p:attrNameLst>
                                          <p:attrName>ppt_y</p:attrName>
                                        </p:attrNameLst>
                                      </p:cBhvr>
                                      <p:tavLst>
                                        <p:tav tm="0">
                                          <p:val>
                                            <p:strVal val="ppt_y"/>
                                          </p:val>
                                        </p:tav>
                                        <p:tav tm="100000">
                                          <p:val>
                                            <p:strVal val="ppt_y+1"/>
                                          </p:val>
                                        </p:tav>
                                      </p:tavLst>
                                    </p:anim>
                                    <p:set>
                                      <p:cBhvr>
                                        <p:cTn id="106" dur="1" fill="hold">
                                          <p:stCondLst>
                                            <p:cond delay="999"/>
                                          </p:stCondLst>
                                        </p:cTn>
                                        <p:tgtEl>
                                          <p:spTgt spid="82"/>
                                        </p:tgtEl>
                                        <p:attrNameLst>
                                          <p:attrName>style.visibility</p:attrName>
                                        </p:attrNameLst>
                                      </p:cBhvr>
                                      <p:to>
                                        <p:strVal val="hidden"/>
                                      </p:to>
                                    </p:set>
                                  </p:childTnLst>
                                </p:cTn>
                              </p:par>
                              <p:par>
                                <p:cTn id="107" presetID="37" presetClass="exit" presetSubtype="0" fill="hold" nodeType="withEffect">
                                  <p:stCondLst>
                                    <p:cond delay="0"/>
                                  </p:stCondLst>
                                  <p:childTnLst>
                                    <p:animEffect transition="out" filter="fade">
                                      <p:cBhvr>
                                        <p:cTn id="108" dur="1000"/>
                                        <p:tgtEl>
                                          <p:spTgt spid="83"/>
                                        </p:tgtEl>
                                      </p:cBhvr>
                                    </p:animEffect>
                                    <p:anim calcmode="lin" valueType="num">
                                      <p:cBhvr>
                                        <p:cTn id="109" dur="1000"/>
                                        <p:tgtEl>
                                          <p:spTgt spid="83"/>
                                        </p:tgtEl>
                                        <p:attrNameLst>
                                          <p:attrName>ppt_x</p:attrName>
                                        </p:attrNameLst>
                                      </p:cBhvr>
                                      <p:tavLst>
                                        <p:tav tm="0">
                                          <p:val>
                                            <p:strVal val="ppt_x"/>
                                          </p:val>
                                        </p:tav>
                                        <p:tav tm="100000">
                                          <p:val>
                                            <p:strVal val="ppt_x"/>
                                          </p:val>
                                        </p:tav>
                                      </p:tavLst>
                                    </p:anim>
                                    <p:anim calcmode="lin" valueType="num">
                                      <p:cBhvr>
                                        <p:cTn id="110" dur="100" decel="100000"/>
                                        <p:tgtEl>
                                          <p:spTgt spid="83"/>
                                        </p:tgtEl>
                                        <p:attrNameLst>
                                          <p:attrName>ppt_y</p:attrName>
                                        </p:attrNameLst>
                                      </p:cBhvr>
                                      <p:tavLst>
                                        <p:tav tm="0">
                                          <p:val>
                                            <p:strVal val="ppt_y"/>
                                          </p:val>
                                        </p:tav>
                                        <p:tav tm="100000">
                                          <p:val>
                                            <p:strVal val="ppt_y-.03"/>
                                          </p:val>
                                        </p:tav>
                                      </p:tavLst>
                                    </p:anim>
                                    <p:anim calcmode="lin" valueType="num">
                                      <p:cBhvr>
                                        <p:cTn id="111" dur="900" accel="100000">
                                          <p:stCondLst>
                                            <p:cond delay="100"/>
                                          </p:stCondLst>
                                        </p:cTn>
                                        <p:tgtEl>
                                          <p:spTgt spid="83"/>
                                        </p:tgtEl>
                                        <p:attrNameLst>
                                          <p:attrName>ppt_y</p:attrName>
                                        </p:attrNameLst>
                                      </p:cBhvr>
                                      <p:tavLst>
                                        <p:tav tm="0">
                                          <p:val>
                                            <p:strVal val="ppt_y"/>
                                          </p:val>
                                        </p:tav>
                                        <p:tav tm="100000">
                                          <p:val>
                                            <p:strVal val="ppt_y+1"/>
                                          </p:val>
                                        </p:tav>
                                      </p:tavLst>
                                    </p:anim>
                                    <p:set>
                                      <p:cBhvr>
                                        <p:cTn id="112" dur="1" fill="hold">
                                          <p:stCondLst>
                                            <p:cond delay="999"/>
                                          </p:stCondLst>
                                        </p:cTn>
                                        <p:tgtEl>
                                          <p:spTgt spid="83"/>
                                        </p:tgtEl>
                                        <p:attrNameLst>
                                          <p:attrName>style.visibility</p:attrName>
                                        </p:attrNameLst>
                                      </p:cBhvr>
                                      <p:to>
                                        <p:strVal val="hidden"/>
                                      </p:to>
                                    </p:set>
                                  </p:childTnLst>
                                </p:cTn>
                              </p:par>
                              <p:par>
                                <p:cTn id="113" presetID="37" presetClass="exit" presetSubtype="0" fill="hold" nodeType="withEffect">
                                  <p:stCondLst>
                                    <p:cond delay="0"/>
                                  </p:stCondLst>
                                  <p:childTnLst>
                                    <p:animEffect transition="out" filter="fade">
                                      <p:cBhvr>
                                        <p:cTn id="114" dur="1000"/>
                                        <p:tgtEl>
                                          <p:spTgt spid="200"/>
                                        </p:tgtEl>
                                      </p:cBhvr>
                                    </p:animEffect>
                                    <p:anim calcmode="lin" valueType="num">
                                      <p:cBhvr>
                                        <p:cTn id="115" dur="1000"/>
                                        <p:tgtEl>
                                          <p:spTgt spid="200"/>
                                        </p:tgtEl>
                                        <p:attrNameLst>
                                          <p:attrName>ppt_x</p:attrName>
                                        </p:attrNameLst>
                                      </p:cBhvr>
                                      <p:tavLst>
                                        <p:tav tm="0">
                                          <p:val>
                                            <p:strVal val="ppt_x"/>
                                          </p:val>
                                        </p:tav>
                                        <p:tav tm="100000">
                                          <p:val>
                                            <p:strVal val="ppt_x"/>
                                          </p:val>
                                        </p:tav>
                                      </p:tavLst>
                                    </p:anim>
                                    <p:anim calcmode="lin" valueType="num">
                                      <p:cBhvr>
                                        <p:cTn id="116" dur="100" decel="100000"/>
                                        <p:tgtEl>
                                          <p:spTgt spid="200"/>
                                        </p:tgtEl>
                                        <p:attrNameLst>
                                          <p:attrName>ppt_y</p:attrName>
                                        </p:attrNameLst>
                                      </p:cBhvr>
                                      <p:tavLst>
                                        <p:tav tm="0">
                                          <p:val>
                                            <p:strVal val="ppt_y"/>
                                          </p:val>
                                        </p:tav>
                                        <p:tav tm="100000">
                                          <p:val>
                                            <p:strVal val="ppt_y-.03"/>
                                          </p:val>
                                        </p:tav>
                                      </p:tavLst>
                                    </p:anim>
                                    <p:anim calcmode="lin" valueType="num">
                                      <p:cBhvr>
                                        <p:cTn id="117" dur="900" accel="100000">
                                          <p:stCondLst>
                                            <p:cond delay="100"/>
                                          </p:stCondLst>
                                        </p:cTn>
                                        <p:tgtEl>
                                          <p:spTgt spid="200"/>
                                        </p:tgtEl>
                                        <p:attrNameLst>
                                          <p:attrName>ppt_y</p:attrName>
                                        </p:attrNameLst>
                                      </p:cBhvr>
                                      <p:tavLst>
                                        <p:tav tm="0">
                                          <p:val>
                                            <p:strVal val="ppt_y"/>
                                          </p:val>
                                        </p:tav>
                                        <p:tav tm="100000">
                                          <p:val>
                                            <p:strVal val="ppt_y+1"/>
                                          </p:val>
                                        </p:tav>
                                      </p:tavLst>
                                    </p:anim>
                                    <p:set>
                                      <p:cBhvr>
                                        <p:cTn id="118" dur="1" fill="hold">
                                          <p:stCondLst>
                                            <p:cond delay="999"/>
                                          </p:stCondLst>
                                        </p:cTn>
                                        <p:tgtEl>
                                          <p:spTgt spid="200"/>
                                        </p:tgtEl>
                                        <p:attrNameLst>
                                          <p:attrName>style.visibility</p:attrName>
                                        </p:attrNameLst>
                                      </p:cBhvr>
                                      <p:to>
                                        <p:strVal val="hidden"/>
                                      </p:to>
                                    </p:set>
                                  </p:childTnLst>
                                </p:cTn>
                              </p:par>
                              <p:par>
                                <p:cTn id="119" presetID="37" presetClass="exit" presetSubtype="0" fill="hold" nodeType="withEffect">
                                  <p:stCondLst>
                                    <p:cond delay="0"/>
                                  </p:stCondLst>
                                  <p:childTnLst>
                                    <p:animEffect transition="out" filter="fade">
                                      <p:cBhvr>
                                        <p:cTn id="120" dur="1000"/>
                                        <p:tgtEl>
                                          <p:spTgt spid="202"/>
                                        </p:tgtEl>
                                      </p:cBhvr>
                                    </p:animEffect>
                                    <p:anim calcmode="lin" valueType="num">
                                      <p:cBhvr>
                                        <p:cTn id="121" dur="1000"/>
                                        <p:tgtEl>
                                          <p:spTgt spid="202"/>
                                        </p:tgtEl>
                                        <p:attrNameLst>
                                          <p:attrName>ppt_x</p:attrName>
                                        </p:attrNameLst>
                                      </p:cBhvr>
                                      <p:tavLst>
                                        <p:tav tm="0">
                                          <p:val>
                                            <p:strVal val="ppt_x"/>
                                          </p:val>
                                        </p:tav>
                                        <p:tav tm="100000">
                                          <p:val>
                                            <p:strVal val="ppt_x"/>
                                          </p:val>
                                        </p:tav>
                                      </p:tavLst>
                                    </p:anim>
                                    <p:anim calcmode="lin" valueType="num">
                                      <p:cBhvr>
                                        <p:cTn id="122" dur="100" decel="100000"/>
                                        <p:tgtEl>
                                          <p:spTgt spid="202"/>
                                        </p:tgtEl>
                                        <p:attrNameLst>
                                          <p:attrName>ppt_y</p:attrName>
                                        </p:attrNameLst>
                                      </p:cBhvr>
                                      <p:tavLst>
                                        <p:tav tm="0">
                                          <p:val>
                                            <p:strVal val="ppt_y"/>
                                          </p:val>
                                        </p:tav>
                                        <p:tav tm="100000">
                                          <p:val>
                                            <p:strVal val="ppt_y-.03"/>
                                          </p:val>
                                        </p:tav>
                                      </p:tavLst>
                                    </p:anim>
                                    <p:anim calcmode="lin" valueType="num">
                                      <p:cBhvr>
                                        <p:cTn id="123" dur="900" accel="100000">
                                          <p:stCondLst>
                                            <p:cond delay="100"/>
                                          </p:stCondLst>
                                        </p:cTn>
                                        <p:tgtEl>
                                          <p:spTgt spid="202"/>
                                        </p:tgtEl>
                                        <p:attrNameLst>
                                          <p:attrName>ppt_y</p:attrName>
                                        </p:attrNameLst>
                                      </p:cBhvr>
                                      <p:tavLst>
                                        <p:tav tm="0">
                                          <p:val>
                                            <p:strVal val="ppt_y"/>
                                          </p:val>
                                        </p:tav>
                                        <p:tav tm="100000">
                                          <p:val>
                                            <p:strVal val="ppt_y+1"/>
                                          </p:val>
                                        </p:tav>
                                      </p:tavLst>
                                    </p:anim>
                                    <p:set>
                                      <p:cBhvr>
                                        <p:cTn id="124" dur="1" fill="hold">
                                          <p:stCondLst>
                                            <p:cond delay="999"/>
                                          </p:stCondLst>
                                        </p:cTn>
                                        <p:tgtEl>
                                          <p:spTgt spid="202"/>
                                        </p:tgtEl>
                                        <p:attrNameLst>
                                          <p:attrName>style.visibility</p:attrName>
                                        </p:attrNameLst>
                                      </p:cBhvr>
                                      <p:to>
                                        <p:strVal val="hidden"/>
                                      </p:to>
                                    </p:set>
                                  </p:childTnLst>
                                </p:cTn>
                              </p:par>
                              <p:par>
                                <p:cTn id="125" presetID="37" presetClass="exit" presetSubtype="0" fill="hold" grpId="0" nodeType="withEffect">
                                  <p:stCondLst>
                                    <p:cond delay="0"/>
                                  </p:stCondLst>
                                  <p:childTnLst>
                                    <p:animEffect transition="out" filter="fade">
                                      <p:cBhvr>
                                        <p:cTn id="126" dur="1000"/>
                                        <p:tgtEl>
                                          <p:spTgt spid="212"/>
                                        </p:tgtEl>
                                      </p:cBhvr>
                                    </p:animEffect>
                                    <p:anim calcmode="lin" valueType="num">
                                      <p:cBhvr>
                                        <p:cTn id="127" dur="1000"/>
                                        <p:tgtEl>
                                          <p:spTgt spid="212"/>
                                        </p:tgtEl>
                                        <p:attrNameLst>
                                          <p:attrName>ppt_x</p:attrName>
                                        </p:attrNameLst>
                                      </p:cBhvr>
                                      <p:tavLst>
                                        <p:tav tm="0">
                                          <p:val>
                                            <p:strVal val="ppt_x"/>
                                          </p:val>
                                        </p:tav>
                                        <p:tav tm="100000">
                                          <p:val>
                                            <p:strVal val="ppt_x"/>
                                          </p:val>
                                        </p:tav>
                                      </p:tavLst>
                                    </p:anim>
                                    <p:anim calcmode="lin" valueType="num">
                                      <p:cBhvr>
                                        <p:cTn id="128" dur="100" decel="100000"/>
                                        <p:tgtEl>
                                          <p:spTgt spid="212"/>
                                        </p:tgtEl>
                                        <p:attrNameLst>
                                          <p:attrName>ppt_y</p:attrName>
                                        </p:attrNameLst>
                                      </p:cBhvr>
                                      <p:tavLst>
                                        <p:tav tm="0">
                                          <p:val>
                                            <p:strVal val="ppt_y"/>
                                          </p:val>
                                        </p:tav>
                                        <p:tav tm="100000">
                                          <p:val>
                                            <p:strVal val="ppt_y-.03"/>
                                          </p:val>
                                        </p:tav>
                                      </p:tavLst>
                                    </p:anim>
                                    <p:anim calcmode="lin" valueType="num">
                                      <p:cBhvr>
                                        <p:cTn id="129" dur="900" accel="100000">
                                          <p:stCondLst>
                                            <p:cond delay="100"/>
                                          </p:stCondLst>
                                        </p:cTn>
                                        <p:tgtEl>
                                          <p:spTgt spid="212"/>
                                        </p:tgtEl>
                                        <p:attrNameLst>
                                          <p:attrName>ppt_y</p:attrName>
                                        </p:attrNameLst>
                                      </p:cBhvr>
                                      <p:tavLst>
                                        <p:tav tm="0">
                                          <p:val>
                                            <p:strVal val="ppt_y"/>
                                          </p:val>
                                        </p:tav>
                                        <p:tav tm="100000">
                                          <p:val>
                                            <p:strVal val="ppt_y+1"/>
                                          </p:val>
                                        </p:tav>
                                      </p:tavLst>
                                    </p:anim>
                                    <p:set>
                                      <p:cBhvr>
                                        <p:cTn id="130" dur="1" fill="hold">
                                          <p:stCondLst>
                                            <p:cond delay="999"/>
                                          </p:stCondLst>
                                        </p:cTn>
                                        <p:tgtEl>
                                          <p:spTgt spid="2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 grpId="0"/>
      <p:bldP spid="212" grpId="0"/>
      <p:bldP spid="216" grpId="0" animBg="1"/>
      <p:bldP spid="217" grpId="0"/>
      <p:bldP spid="225" grpId="0" animBg="1"/>
      <p:bldP spid="226" grpId="0"/>
      <p:bldP spid="228" grpId="0"/>
      <p:bldP spid="234" grpId="0"/>
      <p:bldP spid="24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04115"/>
            <a:ext cx="9144000" cy="5653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04116"/>
            <a:ext cx="9144000" cy="56538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04115"/>
            <a:ext cx="9144000" cy="5653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The Sky at Totality</a:t>
            </a:r>
            <a:endParaRPr lang="en-US" dirty="0"/>
          </a:p>
        </p:txBody>
      </p:sp>
      <p:cxnSp>
        <p:nvCxnSpPr>
          <p:cNvPr id="10" name="Straight Connector 9"/>
          <p:cNvCxnSpPr/>
          <p:nvPr/>
        </p:nvCxnSpPr>
        <p:spPr bwMode="auto">
          <a:xfrm>
            <a:off x="1042988" y="2624138"/>
            <a:ext cx="280987" cy="68341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Connector 13"/>
          <p:cNvCxnSpPr/>
          <p:nvPr/>
        </p:nvCxnSpPr>
        <p:spPr bwMode="auto">
          <a:xfrm>
            <a:off x="847726" y="2867025"/>
            <a:ext cx="457199" cy="45481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Connector 14"/>
          <p:cNvCxnSpPr/>
          <p:nvPr/>
        </p:nvCxnSpPr>
        <p:spPr bwMode="auto">
          <a:xfrm>
            <a:off x="1385888" y="3357563"/>
            <a:ext cx="240507" cy="476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Straight Connector 15"/>
          <p:cNvCxnSpPr/>
          <p:nvPr/>
        </p:nvCxnSpPr>
        <p:spPr bwMode="auto">
          <a:xfrm>
            <a:off x="2214563" y="2743200"/>
            <a:ext cx="90938" cy="54604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Straight Connector 20"/>
          <p:cNvCxnSpPr/>
          <p:nvPr/>
        </p:nvCxnSpPr>
        <p:spPr bwMode="auto">
          <a:xfrm>
            <a:off x="328613" y="2357438"/>
            <a:ext cx="471487" cy="46434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Straight Connector 22"/>
          <p:cNvCxnSpPr/>
          <p:nvPr/>
        </p:nvCxnSpPr>
        <p:spPr bwMode="auto">
          <a:xfrm flipH="1">
            <a:off x="1035844" y="2024063"/>
            <a:ext cx="16669" cy="54054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Straight Connector 24"/>
          <p:cNvCxnSpPr/>
          <p:nvPr/>
        </p:nvCxnSpPr>
        <p:spPr bwMode="auto">
          <a:xfrm flipH="1">
            <a:off x="326231" y="1797844"/>
            <a:ext cx="264321" cy="51435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Straight Connector 26"/>
          <p:cNvCxnSpPr/>
          <p:nvPr/>
        </p:nvCxnSpPr>
        <p:spPr bwMode="auto">
          <a:xfrm>
            <a:off x="631035" y="1783556"/>
            <a:ext cx="397665" cy="20002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Straight Connector 28"/>
          <p:cNvCxnSpPr/>
          <p:nvPr/>
        </p:nvCxnSpPr>
        <p:spPr bwMode="auto">
          <a:xfrm flipV="1">
            <a:off x="3405292" y="2955549"/>
            <a:ext cx="330314" cy="32383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Straight Connector 30"/>
          <p:cNvCxnSpPr/>
          <p:nvPr/>
        </p:nvCxnSpPr>
        <p:spPr bwMode="auto">
          <a:xfrm flipV="1">
            <a:off x="2254289" y="2633663"/>
            <a:ext cx="510342" cy="7125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Straight Connector 33"/>
          <p:cNvCxnSpPr/>
          <p:nvPr/>
        </p:nvCxnSpPr>
        <p:spPr bwMode="auto">
          <a:xfrm>
            <a:off x="3787376" y="2924752"/>
            <a:ext cx="780290" cy="7413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Straight Connector 34"/>
          <p:cNvCxnSpPr/>
          <p:nvPr/>
        </p:nvCxnSpPr>
        <p:spPr bwMode="auto">
          <a:xfrm>
            <a:off x="3831435" y="3194161"/>
            <a:ext cx="745328" cy="4195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Straight Connector 38"/>
          <p:cNvCxnSpPr/>
          <p:nvPr/>
        </p:nvCxnSpPr>
        <p:spPr bwMode="auto">
          <a:xfrm flipH="1" flipV="1">
            <a:off x="3766664" y="2960606"/>
            <a:ext cx="25279" cy="19429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 name="Straight Connector 40"/>
          <p:cNvCxnSpPr/>
          <p:nvPr/>
        </p:nvCxnSpPr>
        <p:spPr bwMode="auto">
          <a:xfrm flipH="1" flipV="1">
            <a:off x="4603783" y="3026334"/>
            <a:ext cx="13461" cy="12644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Straight Connector 41"/>
          <p:cNvCxnSpPr/>
          <p:nvPr/>
        </p:nvCxnSpPr>
        <p:spPr bwMode="auto">
          <a:xfrm flipH="1" flipV="1">
            <a:off x="4450659" y="2890545"/>
            <a:ext cx="116579" cy="8363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 name="Straight Connector 42"/>
          <p:cNvCxnSpPr/>
          <p:nvPr/>
        </p:nvCxnSpPr>
        <p:spPr bwMode="auto">
          <a:xfrm flipH="1" flipV="1">
            <a:off x="4797350" y="3258904"/>
            <a:ext cx="149512" cy="1950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Straight Connector 46"/>
          <p:cNvCxnSpPr/>
          <p:nvPr/>
        </p:nvCxnSpPr>
        <p:spPr bwMode="auto">
          <a:xfrm flipH="1" flipV="1">
            <a:off x="5469834" y="2199983"/>
            <a:ext cx="109435" cy="33366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 name="Straight Connector 47"/>
          <p:cNvCxnSpPr/>
          <p:nvPr/>
        </p:nvCxnSpPr>
        <p:spPr bwMode="auto">
          <a:xfrm flipH="1" flipV="1">
            <a:off x="4708885" y="2503484"/>
            <a:ext cx="63140" cy="5874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 name="Straight Connector 51"/>
          <p:cNvCxnSpPr/>
          <p:nvPr/>
        </p:nvCxnSpPr>
        <p:spPr bwMode="auto">
          <a:xfrm flipH="1">
            <a:off x="4451711" y="2500313"/>
            <a:ext cx="217920" cy="15557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 name="Straight Connector 52"/>
          <p:cNvCxnSpPr/>
          <p:nvPr/>
        </p:nvCxnSpPr>
        <p:spPr bwMode="auto">
          <a:xfrm flipV="1">
            <a:off x="4421981" y="2693985"/>
            <a:ext cx="3535" cy="13732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 name="Straight Connector 58"/>
          <p:cNvCxnSpPr/>
          <p:nvPr/>
        </p:nvCxnSpPr>
        <p:spPr bwMode="auto">
          <a:xfrm flipH="1" flipV="1">
            <a:off x="5591278" y="2595272"/>
            <a:ext cx="11803" cy="12173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 name="Straight Connector 60"/>
          <p:cNvCxnSpPr/>
          <p:nvPr/>
        </p:nvCxnSpPr>
        <p:spPr bwMode="auto">
          <a:xfrm flipV="1">
            <a:off x="5491163" y="2781010"/>
            <a:ext cx="100116" cy="29556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2" name="Straight Connector 61"/>
          <p:cNvCxnSpPr/>
          <p:nvPr/>
        </p:nvCxnSpPr>
        <p:spPr bwMode="auto">
          <a:xfrm flipH="1" flipV="1">
            <a:off x="5626998" y="2769104"/>
            <a:ext cx="390421" cy="37652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5" name="Straight Connector 64"/>
          <p:cNvCxnSpPr/>
          <p:nvPr/>
        </p:nvCxnSpPr>
        <p:spPr bwMode="auto">
          <a:xfrm flipH="1" flipV="1">
            <a:off x="6436519" y="1733550"/>
            <a:ext cx="220997" cy="2276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7" name="Straight Connector 66"/>
          <p:cNvCxnSpPr/>
          <p:nvPr/>
        </p:nvCxnSpPr>
        <p:spPr bwMode="auto">
          <a:xfrm flipH="1" flipV="1">
            <a:off x="6293644" y="2035969"/>
            <a:ext cx="85768" cy="2214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8" name="Straight Connector 67"/>
          <p:cNvCxnSpPr/>
          <p:nvPr/>
        </p:nvCxnSpPr>
        <p:spPr bwMode="auto">
          <a:xfrm flipH="1" flipV="1">
            <a:off x="6415088" y="2076450"/>
            <a:ext cx="256048" cy="22058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9" name="Straight Connector 68"/>
          <p:cNvCxnSpPr/>
          <p:nvPr/>
        </p:nvCxnSpPr>
        <p:spPr bwMode="auto">
          <a:xfrm flipH="1" flipV="1">
            <a:off x="6722269" y="2316956"/>
            <a:ext cx="194554" cy="2786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 name="Straight Connector 71"/>
          <p:cNvCxnSpPr/>
          <p:nvPr/>
        </p:nvCxnSpPr>
        <p:spPr bwMode="auto">
          <a:xfrm flipH="1" flipV="1">
            <a:off x="6969919" y="2359819"/>
            <a:ext cx="395831" cy="16831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4" name="Straight Connector 73"/>
          <p:cNvCxnSpPr/>
          <p:nvPr/>
        </p:nvCxnSpPr>
        <p:spPr bwMode="auto">
          <a:xfrm flipH="1">
            <a:off x="7320547" y="2572085"/>
            <a:ext cx="64170" cy="18181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6" name="Straight Connector 75"/>
          <p:cNvCxnSpPr/>
          <p:nvPr/>
        </p:nvCxnSpPr>
        <p:spPr bwMode="auto">
          <a:xfrm flipH="1" flipV="1">
            <a:off x="6710363" y="1774031"/>
            <a:ext cx="431966" cy="19856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7" name="Straight Connector 76"/>
          <p:cNvCxnSpPr/>
          <p:nvPr/>
        </p:nvCxnSpPr>
        <p:spPr bwMode="auto">
          <a:xfrm flipH="1" flipV="1">
            <a:off x="7210425" y="1993106"/>
            <a:ext cx="296153" cy="7812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0" name="Straight Connector 79"/>
          <p:cNvCxnSpPr/>
          <p:nvPr/>
        </p:nvCxnSpPr>
        <p:spPr bwMode="auto">
          <a:xfrm flipH="1">
            <a:off x="7574756" y="2056064"/>
            <a:ext cx="74657" cy="1800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4" name="Straight Connector 83"/>
          <p:cNvCxnSpPr/>
          <p:nvPr/>
        </p:nvCxnSpPr>
        <p:spPr bwMode="auto">
          <a:xfrm flipH="1" flipV="1">
            <a:off x="2677963" y="4066027"/>
            <a:ext cx="189062" cy="16783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6" name="Straight Connector 85"/>
          <p:cNvCxnSpPr/>
          <p:nvPr/>
        </p:nvCxnSpPr>
        <p:spPr bwMode="auto">
          <a:xfrm flipV="1">
            <a:off x="7843838" y="2209801"/>
            <a:ext cx="50006" cy="37861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7" name="Straight Connector 86"/>
          <p:cNvCxnSpPr/>
          <p:nvPr/>
        </p:nvCxnSpPr>
        <p:spPr bwMode="auto">
          <a:xfrm flipH="1" flipV="1">
            <a:off x="8196263" y="3126581"/>
            <a:ext cx="230982" cy="58340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8" name="Straight Connector 87"/>
          <p:cNvCxnSpPr/>
          <p:nvPr/>
        </p:nvCxnSpPr>
        <p:spPr bwMode="auto">
          <a:xfrm flipH="1" flipV="1">
            <a:off x="2216944" y="4426744"/>
            <a:ext cx="264319" cy="45005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7" name="Straight Connector 106"/>
          <p:cNvCxnSpPr/>
          <p:nvPr/>
        </p:nvCxnSpPr>
        <p:spPr bwMode="auto">
          <a:xfrm flipH="1">
            <a:off x="6362701" y="1738313"/>
            <a:ext cx="23812" cy="476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1" name="Straight Connector 110"/>
          <p:cNvCxnSpPr/>
          <p:nvPr/>
        </p:nvCxnSpPr>
        <p:spPr bwMode="auto">
          <a:xfrm flipH="1">
            <a:off x="6338888" y="2090738"/>
            <a:ext cx="47626" cy="13096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4" name="Straight Connector 113"/>
          <p:cNvCxnSpPr/>
          <p:nvPr/>
        </p:nvCxnSpPr>
        <p:spPr bwMode="auto">
          <a:xfrm flipH="1">
            <a:off x="6422232" y="1985963"/>
            <a:ext cx="78581" cy="5476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6" name="Straight Connector 115"/>
          <p:cNvCxnSpPr/>
          <p:nvPr/>
        </p:nvCxnSpPr>
        <p:spPr bwMode="auto">
          <a:xfrm flipH="1">
            <a:off x="6548438" y="1788319"/>
            <a:ext cx="121444" cy="15954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9" name="Straight Connector 118"/>
          <p:cNvCxnSpPr/>
          <p:nvPr/>
        </p:nvCxnSpPr>
        <p:spPr bwMode="auto">
          <a:xfrm flipH="1">
            <a:off x="6693694" y="1450181"/>
            <a:ext cx="154781" cy="29051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6" name="Straight Connector 125"/>
          <p:cNvCxnSpPr/>
          <p:nvPr/>
        </p:nvCxnSpPr>
        <p:spPr bwMode="auto">
          <a:xfrm flipV="1">
            <a:off x="7915275" y="2152651"/>
            <a:ext cx="135731" cy="39528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8" name="Straight Connector 127"/>
          <p:cNvCxnSpPr/>
          <p:nvPr/>
        </p:nvCxnSpPr>
        <p:spPr bwMode="auto">
          <a:xfrm flipH="1" flipV="1">
            <a:off x="7853363" y="2647950"/>
            <a:ext cx="166688" cy="25479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0" name="Straight Connector 129"/>
          <p:cNvCxnSpPr/>
          <p:nvPr/>
        </p:nvCxnSpPr>
        <p:spPr bwMode="auto">
          <a:xfrm flipV="1">
            <a:off x="7855744" y="2586038"/>
            <a:ext cx="30956" cy="2381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5" name="Straight Connector 134"/>
          <p:cNvCxnSpPr/>
          <p:nvPr/>
        </p:nvCxnSpPr>
        <p:spPr bwMode="auto">
          <a:xfrm flipH="1" flipV="1">
            <a:off x="8065294" y="2945606"/>
            <a:ext cx="83344" cy="9763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7" name="Straight Connector 136"/>
          <p:cNvCxnSpPr/>
          <p:nvPr/>
        </p:nvCxnSpPr>
        <p:spPr bwMode="auto">
          <a:xfrm flipH="1">
            <a:off x="8215313" y="2878931"/>
            <a:ext cx="290512" cy="17145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9" name="Straight Connector 138"/>
          <p:cNvCxnSpPr/>
          <p:nvPr/>
        </p:nvCxnSpPr>
        <p:spPr bwMode="auto">
          <a:xfrm flipH="1" flipV="1">
            <a:off x="8551069" y="2883694"/>
            <a:ext cx="166688" cy="21431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1" name="Straight Connector 140"/>
          <p:cNvCxnSpPr/>
          <p:nvPr/>
        </p:nvCxnSpPr>
        <p:spPr bwMode="auto">
          <a:xfrm flipH="1">
            <a:off x="8608219" y="3167063"/>
            <a:ext cx="123825" cy="44291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2" name="Straight Connector 141"/>
          <p:cNvCxnSpPr/>
          <p:nvPr/>
        </p:nvCxnSpPr>
        <p:spPr bwMode="auto">
          <a:xfrm flipH="1">
            <a:off x="8265319" y="3783806"/>
            <a:ext cx="159544" cy="46196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8" name="Straight Connector 147"/>
          <p:cNvCxnSpPr/>
          <p:nvPr/>
        </p:nvCxnSpPr>
        <p:spPr bwMode="auto">
          <a:xfrm flipH="1" flipV="1">
            <a:off x="8615363" y="3664744"/>
            <a:ext cx="230982" cy="56197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2" name="Straight Connector 171"/>
          <p:cNvCxnSpPr/>
          <p:nvPr/>
        </p:nvCxnSpPr>
        <p:spPr bwMode="auto">
          <a:xfrm flipH="1">
            <a:off x="2219326" y="4069556"/>
            <a:ext cx="414337" cy="30956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5" name="Straight Connector 174"/>
          <p:cNvCxnSpPr/>
          <p:nvPr/>
        </p:nvCxnSpPr>
        <p:spPr bwMode="auto">
          <a:xfrm flipV="1">
            <a:off x="2512221" y="4591050"/>
            <a:ext cx="78579" cy="28336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8" name="Straight Connector 177"/>
          <p:cNvCxnSpPr/>
          <p:nvPr/>
        </p:nvCxnSpPr>
        <p:spPr bwMode="auto">
          <a:xfrm flipV="1">
            <a:off x="2619375" y="4274344"/>
            <a:ext cx="254794" cy="25717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0" name="Straight Connector 179"/>
          <p:cNvCxnSpPr/>
          <p:nvPr/>
        </p:nvCxnSpPr>
        <p:spPr bwMode="auto">
          <a:xfrm flipV="1">
            <a:off x="1900240" y="4922044"/>
            <a:ext cx="559591" cy="17859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2" name="Straight Connector 181"/>
          <p:cNvCxnSpPr/>
          <p:nvPr/>
        </p:nvCxnSpPr>
        <p:spPr bwMode="auto">
          <a:xfrm flipH="1">
            <a:off x="1140619" y="4400550"/>
            <a:ext cx="614365" cy="17145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3" name="Straight Connector 182"/>
          <p:cNvCxnSpPr/>
          <p:nvPr/>
        </p:nvCxnSpPr>
        <p:spPr bwMode="auto">
          <a:xfrm>
            <a:off x="1814515" y="4393406"/>
            <a:ext cx="342898" cy="714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9" name="Straight Connector 188"/>
          <p:cNvCxnSpPr/>
          <p:nvPr/>
        </p:nvCxnSpPr>
        <p:spPr bwMode="auto">
          <a:xfrm flipV="1">
            <a:off x="2919413" y="4160044"/>
            <a:ext cx="204787" cy="8572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1" name="Straight Connector 190"/>
          <p:cNvCxnSpPr/>
          <p:nvPr/>
        </p:nvCxnSpPr>
        <p:spPr bwMode="auto">
          <a:xfrm flipV="1">
            <a:off x="3188494" y="3962400"/>
            <a:ext cx="269081" cy="16906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3" name="Straight Connector 192"/>
          <p:cNvCxnSpPr/>
          <p:nvPr/>
        </p:nvCxnSpPr>
        <p:spPr bwMode="auto">
          <a:xfrm flipH="1" flipV="1">
            <a:off x="2490789" y="3698081"/>
            <a:ext cx="150017" cy="32623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4" name="TextBox 203"/>
          <p:cNvSpPr txBox="1"/>
          <p:nvPr/>
        </p:nvSpPr>
        <p:spPr>
          <a:xfrm>
            <a:off x="470279" y="3214136"/>
            <a:ext cx="872109" cy="276999"/>
          </a:xfrm>
          <a:prstGeom prst="rect">
            <a:avLst/>
          </a:prstGeom>
          <a:noFill/>
        </p:spPr>
        <p:txBody>
          <a:bodyPr wrap="square" rtlCol="0">
            <a:spAutoFit/>
          </a:bodyPr>
          <a:lstStyle/>
          <a:p>
            <a:pPr algn="r"/>
            <a:r>
              <a:rPr lang="en-US" sz="1200" dirty="0" smtClean="0">
                <a:solidFill>
                  <a:srgbClr val="FFFFFF"/>
                </a:solidFill>
                <a:latin typeface="+mn-lt"/>
              </a:rPr>
              <a:t>Arcturus</a:t>
            </a:r>
            <a:endParaRPr lang="en-US" sz="1200" dirty="0">
              <a:solidFill>
                <a:srgbClr val="FFFFFF"/>
              </a:solidFill>
              <a:latin typeface="+mn-lt"/>
            </a:endParaRPr>
          </a:p>
        </p:txBody>
      </p:sp>
      <p:sp>
        <p:nvSpPr>
          <p:cNvPr id="205" name="TextBox 204"/>
          <p:cNvSpPr txBox="1"/>
          <p:nvPr/>
        </p:nvSpPr>
        <p:spPr>
          <a:xfrm>
            <a:off x="628763" y="1615274"/>
            <a:ext cx="949212" cy="276999"/>
          </a:xfrm>
          <a:prstGeom prst="rect">
            <a:avLst/>
          </a:prstGeom>
          <a:noFill/>
        </p:spPr>
        <p:txBody>
          <a:bodyPr wrap="square" rtlCol="0">
            <a:spAutoFit/>
          </a:bodyPr>
          <a:lstStyle/>
          <a:p>
            <a:pPr algn="ctr"/>
            <a:r>
              <a:rPr lang="en-US" sz="1200" cap="all" dirty="0" err="1" smtClean="0">
                <a:solidFill>
                  <a:srgbClr val="FFFFFF"/>
                </a:solidFill>
                <a:latin typeface="+mn-lt"/>
              </a:rPr>
              <a:t>BoÖtes</a:t>
            </a:r>
            <a:endParaRPr lang="en-US" sz="1200" cap="all" dirty="0">
              <a:solidFill>
                <a:srgbClr val="FFFFFF"/>
              </a:solidFill>
              <a:latin typeface="+mn-lt"/>
            </a:endParaRPr>
          </a:p>
        </p:txBody>
      </p:sp>
      <p:sp>
        <p:nvSpPr>
          <p:cNvPr id="206" name="TextBox 205"/>
          <p:cNvSpPr txBox="1"/>
          <p:nvPr/>
        </p:nvSpPr>
        <p:spPr>
          <a:xfrm>
            <a:off x="3702163" y="2647520"/>
            <a:ext cx="625362" cy="276999"/>
          </a:xfrm>
          <a:prstGeom prst="rect">
            <a:avLst/>
          </a:prstGeom>
          <a:noFill/>
        </p:spPr>
        <p:txBody>
          <a:bodyPr wrap="square" rtlCol="0">
            <a:spAutoFit/>
          </a:bodyPr>
          <a:lstStyle/>
          <a:p>
            <a:pPr algn="ctr"/>
            <a:r>
              <a:rPr lang="en-US" sz="1200" cap="all" dirty="0" smtClean="0">
                <a:solidFill>
                  <a:srgbClr val="FFFFFF"/>
                </a:solidFill>
                <a:latin typeface="+mn-lt"/>
              </a:rPr>
              <a:t>Leo</a:t>
            </a:r>
            <a:endParaRPr lang="en-US" sz="1200" cap="all" dirty="0">
              <a:solidFill>
                <a:srgbClr val="FFFFFF"/>
              </a:solidFill>
              <a:latin typeface="+mn-lt"/>
            </a:endParaRPr>
          </a:p>
        </p:txBody>
      </p:sp>
      <p:sp>
        <p:nvSpPr>
          <p:cNvPr id="208" name="TextBox 207"/>
          <p:cNvSpPr txBox="1"/>
          <p:nvPr/>
        </p:nvSpPr>
        <p:spPr>
          <a:xfrm>
            <a:off x="4235450" y="3290857"/>
            <a:ext cx="910163" cy="276999"/>
          </a:xfrm>
          <a:prstGeom prst="rect">
            <a:avLst/>
          </a:prstGeom>
          <a:noFill/>
        </p:spPr>
        <p:txBody>
          <a:bodyPr wrap="square" rtlCol="0">
            <a:spAutoFit/>
          </a:bodyPr>
          <a:lstStyle/>
          <a:p>
            <a:r>
              <a:rPr lang="en-US" sz="1200" dirty="0" err="1" smtClean="0">
                <a:solidFill>
                  <a:srgbClr val="FFFFFF"/>
                </a:solidFill>
                <a:latin typeface="+mn-lt"/>
              </a:rPr>
              <a:t>Regulus</a:t>
            </a:r>
            <a:endParaRPr lang="en-US" sz="1200" dirty="0">
              <a:solidFill>
                <a:srgbClr val="FFFFFF"/>
              </a:solidFill>
              <a:latin typeface="+mn-lt"/>
            </a:endParaRPr>
          </a:p>
        </p:txBody>
      </p:sp>
      <p:sp>
        <p:nvSpPr>
          <p:cNvPr id="209" name="TextBox 208"/>
          <p:cNvSpPr txBox="1"/>
          <p:nvPr/>
        </p:nvSpPr>
        <p:spPr>
          <a:xfrm>
            <a:off x="7510233" y="1249741"/>
            <a:ext cx="1633767" cy="461665"/>
          </a:xfrm>
          <a:prstGeom prst="rect">
            <a:avLst/>
          </a:prstGeom>
          <a:noFill/>
        </p:spPr>
        <p:txBody>
          <a:bodyPr wrap="square" rtlCol="0">
            <a:spAutoFit/>
          </a:bodyPr>
          <a:lstStyle/>
          <a:p>
            <a:pPr algn="ctr"/>
            <a:r>
              <a:rPr lang="en-US" sz="1200" cap="small" dirty="0" smtClean="0">
                <a:solidFill>
                  <a:srgbClr val="FFCC00"/>
                </a:solidFill>
                <a:latin typeface="+mn-lt"/>
              </a:rPr>
              <a:t>Ecliptic: Path of the Sun &amp; Planets</a:t>
            </a:r>
            <a:endParaRPr lang="en-US" sz="1200" cap="small" dirty="0">
              <a:solidFill>
                <a:srgbClr val="FFCC00"/>
              </a:solidFill>
              <a:latin typeface="+mn-lt"/>
            </a:endParaRPr>
          </a:p>
        </p:txBody>
      </p:sp>
      <p:sp>
        <p:nvSpPr>
          <p:cNvPr id="210" name="TextBox 209"/>
          <p:cNvSpPr txBox="1"/>
          <p:nvPr/>
        </p:nvSpPr>
        <p:spPr>
          <a:xfrm>
            <a:off x="1404307" y="4523493"/>
            <a:ext cx="909063" cy="276999"/>
          </a:xfrm>
          <a:prstGeom prst="rect">
            <a:avLst/>
          </a:prstGeom>
          <a:noFill/>
        </p:spPr>
        <p:txBody>
          <a:bodyPr wrap="square" rtlCol="0">
            <a:spAutoFit/>
          </a:bodyPr>
          <a:lstStyle/>
          <a:p>
            <a:pPr algn="ctr"/>
            <a:r>
              <a:rPr lang="en-US" sz="1200" cap="small" dirty="0" smtClean="0">
                <a:solidFill>
                  <a:srgbClr val="FFFF66"/>
                </a:solidFill>
                <a:latin typeface="+mn-lt"/>
              </a:rPr>
              <a:t>Jupiter</a:t>
            </a:r>
            <a:endParaRPr lang="en-US" sz="1200" cap="small" dirty="0">
              <a:solidFill>
                <a:srgbClr val="FFFF66"/>
              </a:solidFill>
              <a:latin typeface="+mn-lt"/>
            </a:endParaRPr>
          </a:p>
        </p:txBody>
      </p:sp>
      <p:sp>
        <p:nvSpPr>
          <p:cNvPr id="211" name="TextBox 210"/>
          <p:cNvSpPr txBox="1"/>
          <p:nvPr/>
        </p:nvSpPr>
        <p:spPr>
          <a:xfrm>
            <a:off x="1731282" y="3890533"/>
            <a:ext cx="949212" cy="276999"/>
          </a:xfrm>
          <a:prstGeom prst="rect">
            <a:avLst/>
          </a:prstGeom>
          <a:noFill/>
        </p:spPr>
        <p:txBody>
          <a:bodyPr wrap="square" rtlCol="0">
            <a:spAutoFit/>
          </a:bodyPr>
          <a:lstStyle/>
          <a:p>
            <a:pPr algn="ctr"/>
            <a:r>
              <a:rPr lang="en-US" sz="1200" cap="all" dirty="0" smtClean="0">
                <a:solidFill>
                  <a:srgbClr val="FFFFFF"/>
                </a:solidFill>
                <a:latin typeface="+mn-lt"/>
              </a:rPr>
              <a:t>Virgo</a:t>
            </a:r>
            <a:endParaRPr lang="en-US" sz="1200" cap="all" dirty="0">
              <a:solidFill>
                <a:srgbClr val="FFFFFF"/>
              </a:solidFill>
              <a:latin typeface="+mn-lt"/>
            </a:endParaRPr>
          </a:p>
        </p:txBody>
      </p:sp>
      <p:sp>
        <p:nvSpPr>
          <p:cNvPr id="213" name="TextBox 212"/>
          <p:cNvSpPr txBox="1"/>
          <p:nvPr/>
        </p:nvSpPr>
        <p:spPr>
          <a:xfrm rot="21307702">
            <a:off x="5080000" y="3680026"/>
            <a:ext cx="1851378" cy="276999"/>
          </a:xfrm>
          <a:prstGeom prst="rect">
            <a:avLst/>
          </a:prstGeom>
          <a:noFill/>
        </p:spPr>
        <p:txBody>
          <a:bodyPr wrap="square" rtlCol="0">
            <a:spAutoFit/>
          </a:bodyPr>
          <a:lstStyle/>
          <a:p>
            <a:pPr algn="ctr"/>
            <a:r>
              <a:rPr lang="en-US" sz="1200" cap="small" dirty="0" smtClean="0">
                <a:solidFill>
                  <a:srgbClr val="B3FFB3"/>
                </a:solidFill>
                <a:latin typeface="+mn-lt"/>
              </a:rPr>
              <a:t>Celestial Equator</a:t>
            </a:r>
            <a:endParaRPr lang="en-US" sz="1200" cap="small" dirty="0">
              <a:solidFill>
                <a:srgbClr val="B3FFB3"/>
              </a:solidFill>
              <a:latin typeface="+mn-lt"/>
            </a:endParaRPr>
          </a:p>
        </p:txBody>
      </p:sp>
      <p:sp>
        <p:nvSpPr>
          <p:cNvPr id="215" name="TextBox 214"/>
          <p:cNvSpPr txBox="1"/>
          <p:nvPr/>
        </p:nvSpPr>
        <p:spPr>
          <a:xfrm>
            <a:off x="3031112" y="4162426"/>
            <a:ext cx="966213" cy="461665"/>
          </a:xfrm>
          <a:prstGeom prst="rect">
            <a:avLst/>
          </a:prstGeom>
          <a:noFill/>
        </p:spPr>
        <p:txBody>
          <a:bodyPr wrap="square" rtlCol="0">
            <a:spAutoFit/>
          </a:bodyPr>
          <a:lstStyle/>
          <a:p>
            <a:pPr algn="ctr"/>
            <a:r>
              <a:rPr lang="en-US" sz="1200" cap="small" dirty="0" smtClean="0">
                <a:solidFill>
                  <a:srgbClr val="FF9933"/>
                </a:solidFill>
                <a:latin typeface="+mn-lt"/>
              </a:rPr>
              <a:t>Autumnal Equinox</a:t>
            </a:r>
            <a:endParaRPr lang="en-US" sz="1200" cap="small" dirty="0">
              <a:solidFill>
                <a:srgbClr val="FF9933"/>
              </a:solidFill>
              <a:latin typeface="+mn-lt"/>
            </a:endParaRPr>
          </a:p>
        </p:txBody>
      </p:sp>
      <p:sp>
        <p:nvSpPr>
          <p:cNvPr id="219" name="TextBox 218"/>
          <p:cNvSpPr txBox="1"/>
          <p:nvPr/>
        </p:nvSpPr>
        <p:spPr>
          <a:xfrm>
            <a:off x="7972201" y="1819575"/>
            <a:ext cx="966213" cy="461665"/>
          </a:xfrm>
          <a:prstGeom prst="rect">
            <a:avLst/>
          </a:prstGeom>
          <a:noFill/>
        </p:spPr>
        <p:txBody>
          <a:bodyPr wrap="square" rtlCol="0">
            <a:spAutoFit/>
          </a:bodyPr>
          <a:lstStyle/>
          <a:p>
            <a:pPr algn="ctr"/>
            <a:r>
              <a:rPr lang="en-US" sz="1200" cap="small" dirty="0" smtClean="0">
                <a:solidFill>
                  <a:schemeClr val="bg2"/>
                </a:solidFill>
                <a:latin typeface="+mn-lt"/>
              </a:rPr>
              <a:t>Summer Solstice</a:t>
            </a:r>
            <a:endParaRPr lang="en-US" sz="1200" cap="small" dirty="0">
              <a:solidFill>
                <a:schemeClr val="bg2"/>
              </a:solidFill>
              <a:latin typeface="+mn-lt"/>
            </a:endParaRPr>
          </a:p>
        </p:txBody>
      </p:sp>
      <p:sp>
        <p:nvSpPr>
          <p:cNvPr id="220" name="TextBox 219"/>
          <p:cNvSpPr txBox="1"/>
          <p:nvPr/>
        </p:nvSpPr>
        <p:spPr>
          <a:xfrm>
            <a:off x="2910265" y="1779157"/>
            <a:ext cx="1143001" cy="461665"/>
          </a:xfrm>
          <a:prstGeom prst="rect">
            <a:avLst/>
          </a:prstGeom>
          <a:noFill/>
        </p:spPr>
        <p:txBody>
          <a:bodyPr wrap="square" rtlCol="0">
            <a:spAutoFit/>
          </a:bodyPr>
          <a:lstStyle/>
          <a:p>
            <a:pPr algn="ctr"/>
            <a:r>
              <a:rPr lang="en-US" sz="1200" cap="all" dirty="0" smtClean="0">
                <a:solidFill>
                  <a:srgbClr val="FFFFFF"/>
                </a:solidFill>
                <a:latin typeface="+mn-lt"/>
              </a:rPr>
              <a:t>Coma Berenices</a:t>
            </a:r>
            <a:endParaRPr lang="en-US" sz="1200" cap="all" dirty="0">
              <a:solidFill>
                <a:srgbClr val="FFFFFF"/>
              </a:solidFill>
              <a:latin typeface="+mn-lt"/>
            </a:endParaRPr>
          </a:p>
        </p:txBody>
      </p:sp>
      <p:sp>
        <p:nvSpPr>
          <p:cNvPr id="227" name="10-Point Star 226"/>
          <p:cNvSpPr/>
          <p:nvPr/>
        </p:nvSpPr>
        <p:spPr>
          <a:xfrm>
            <a:off x="2821780" y="3412330"/>
            <a:ext cx="182880" cy="182880"/>
          </a:xfrm>
          <a:prstGeom prst="star10">
            <a:avLst/>
          </a:prstGeom>
          <a:noFill/>
          <a:ln w="19050">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TextBox 227"/>
          <p:cNvSpPr txBox="1"/>
          <p:nvPr/>
        </p:nvSpPr>
        <p:spPr>
          <a:xfrm>
            <a:off x="1604033" y="2661780"/>
            <a:ext cx="2037525" cy="830997"/>
          </a:xfrm>
          <a:prstGeom prst="rect">
            <a:avLst/>
          </a:prstGeom>
          <a:solidFill>
            <a:srgbClr val="000000">
              <a:alpha val="40000"/>
            </a:srgbClr>
          </a:solidFill>
        </p:spPr>
        <p:txBody>
          <a:bodyPr wrap="square" rtlCol="0">
            <a:spAutoFit/>
          </a:bodyPr>
          <a:lstStyle/>
          <a:p>
            <a:pPr algn="ctr"/>
            <a:r>
              <a:rPr lang="en-US" cap="small" dirty="0" smtClean="0">
                <a:solidFill>
                  <a:srgbClr val="99CCFF"/>
                </a:solidFill>
                <a:latin typeface="+mn-lt"/>
              </a:rPr>
              <a:t>Virgo Super Cluster</a:t>
            </a:r>
            <a:endParaRPr lang="en-US" cap="small" dirty="0">
              <a:solidFill>
                <a:srgbClr val="99CCFF"/>
              </a:solidFill>
              <a:latin typeface="+mn-lt"/>
            </a:endParaRPr>
          </a:p>
        </p:txBody>
      </p:sp>
      <p:sp>
        <p:nvSpPr>
          <p:cNvPr id="229" name="TextBox 228"/>
          <p:cNvSpPr txBox="1"/>
          <p:nvPr/>
        </p:nvSpPr>
        <p:spPr>
          <a:xfrm>
            <a:off x="5132446" y="3102486"/>
            <a:ext cx="949212" cy="276999"/>
          </a:xfrm>
          <a:prstGeom prst="rect">
            <a:avLst/>
          </a:prstGeom>
          <a:noFill/>
        </p:spPr>
        <p:txBody>
          <a:bodyPr wrap="square" rtlCol="0">
            <a:spAutoFit/>
          </a:bodyPr>
          <a:lstStyle/>
          <a:p>
            <a:pPr algn="ctr"/>
            <a:r>
              <a:rPr lang="en-US" sz="1200" cap="all" dirty="0" smtClean="0">
                <a:solidFill>
                  <a:srgbClr val="FFFFFF"/>
                </a:solidFill>
                <a:latin typeface="+mn-lt"/>
              </a:rPr>
              <a:t>Cancer</a:t>
            </a:r>
            <a:endParaRPr lang="en-US" sz="1200" cap="all" dirty="0">
              <a:solidFill>
                <a:srgbClr val="FFFFFF"/>
              </a:solidFill>
              <a:latin typeface="+mn-lt"/>
            </a:endParaRPr>
          </a:p>
        </p:txBody>
      </p:sp>
      <p:sp>
        <p:nvSpPr>
          <p:cNvPr id="230" name="10-Point Star 229"/>
          <p:cNvSpPr/>
          <p:nvPr/>
        </p:nvSpPr>
        <p:spPr>
          <a:xfrm>
            <a:off x="5595554" y="2302202"/>
            <a:ext cx="182880" cy="182880"/>
          </a:xfrm>
          <a:prstGeom prst="star10">
            <a:avLst/>
          </a:prstGeom>
          <a:noFill/>
          <a:ln w="19050">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TextBox 230"/>
          <p:cNvSpPr txBox="1"/>
          <p:nvPr/>
        </p:nvSpPr>
        <p:spPr>
          <a:xfrm>
            <a:off x="4615547" y="1958970"/>
            <a:ext cx="1055113" cy="646331"/>
          </a:xfrm>
          <a:prstGeom prst="rect">
            <a:avLst/>
          </a:prstGeom>
          <a:noFill/>
        </p:spPr>
        <p:txBody>
          <a:bodyPr wrap="square" rtlCol="0">
            <a:spAutoFit/>
          </a:bodyPr>
          <a:lstStyle/>
          <a:p>
            <a:pPr algn="ctr"/>
            <a:r>
              <a:rPr lang="en-US" sz="1200" cap="small" dirty="0" err="1" smtClean="0">
                <a:solidFill>
                  <a:srgbClr val="99CCFF"/>
                </a:solidFill>
                <a:latin typeface="+mn-lt"/>
              </a:rPr>
              <a:t>Praesepe</a:t>
            </a:r>
            <a:r>
              <a:rPr lang="en-US" sz="1200" cap="small" dirty="0" smtClean="0">
                <a:solidFill>
                  <a:srgbClr val="99CCFF"/>
                </a:solidFill>
                <a:latin typeface="+mn-lt"/>
              </a:rPr>
              <a:t> Star Cluster</a:t>
            </a:r>
            <a:endParaRPr lang="en-US" sz="1200" cap="small" dirty="0">
              <a:solidFill>
                <a:srgbClr val="99CCFF"/>
              </a:solidFill>
              <a:latin typeface="+mn-lt"/>
            </a:endParaRPr>
          </a:p>
        </p:txBody>
      </p:sp>
      <p:sp>
        <p:nvSpPr>
          <p:cNvPr id="232" name="TextBox 231"/>
          <p:cNvSpPr txBox="1"/>
          <p:nvPr/>
        </p:nvSpPr>
        <p:spPr>
          <a:xfrm>
            <a:off x="6670569" y="1573230"/>
            <a:ext cx="949212" cy="276999"/>
          </a:xfrm>
          <a:prstGeom prst="rect">
            <a:avLst/>
          </a:prstGeom>
          <a:noFill/>
        </p:spPr>
        <p:txBody>
          <a:bodyPr wrap="square" rtlCol="0">
            <a:spAutoFit/>
          </a:bodyPr>
          <a:lstStyle/>
          <a:p>
            <a:pPr algn="ctr"/>
            <a:r>
              <a:rPr lang="en-US" sz="1200" cap="all" dirty="0" smtClean="0">
                <a:solidFill>
                  <a:srgbClr val="FFFFFF"/>
                </a:solidFill>
                <a:latin typeface="+mn-lt"/>
              </a:rPr>
              <a:t>Gemini</a:t>
            </a:r>
            <a:endParaRPr lang="en-US" sz="1200" cap="all" dirty="0">
              <a:solidFill>
                <a:srgbClr val="FFFFFF"/>
              </a:solidFill>
              <a:latin typeface="+mn-lt"/>
            </a:endParaRPr>
          </a:p>
        </p:txBody>
      </p:sp>
      <p:sp>
        <p:nvSpPr>
          <p:cNvPr id="233" name="TextBox 232"/>
          <p:cNvSpPr txBox="1"/>
          <p:nvPr/>
        </p:nvSpPr>
        <p:spPr>
          <a:xfrm>
            <a:off x="8007024" y="2561203"/>
            <a:ext cx="949212" cy="276999"/>
          </a:xfrm>
          <a:prstGeom prst="rect">
            <a:avLst/>
          </a:prstGeom>
          <a:noFill/>
        </p:spPr>
        <p:txBody>
          <a:bodyPr wrap="square" rtlCol="0">
            <a:spAutoFit/>
          </a:bodyPr>
          <a:lstStyle/>
          <a:p>
            <a:pPr algn="ctr"/>
            <a:r>
              <a:rPr lang="en-US" sz="1200" cap="all" dirty="0" smtClean="0">
                <a:solidFill>
                  <a:srgbClr val="FFFFFF"/>
                </a:solidFill>
                <a:latin typeface="+mn-lt"/>
              </a:rPr>
              <a:t>Orion</a:t>
            </a:r>
            <a:endParaRPr lang="en-US" sz="1200" cap="all" dirty="0">
              <a:solidFill>
                <a:srgbClr val="FFFFFF"/>
              </a:solidFill>
              <a:latin typeface="+mn-lt"/>
            </a:endParaRPr>
          </a:p>
        </p:txBody>
      </p:sp>
      <p:sp>
        <p:nvSpPr>
          <p:cNvPr id="235" name="TextBox 234"/>
          <p:cNvSpPr txBox="1"/>
          <p:nvPr/>
        </p:nvSpPr>
        <p:spPr>
          <a:xfrm>
            <a:off x="2485477" y="4788582"/>
            <a:ext cx="910163" cy="276999"/>
          </a:xfrm>
          <a:prstGeom prst="rect">
            <a:avLst/>
          </a:prstGeom>
          <a:noFill/>
        </p:spPr>
        <p:txBody>
          <a:bodyPr wrap="square" rtlCol="0">
            <a:spAutoFit/>
          </a:bodyPr>
          <a:lstStyle/>
          <a:p>
            <a:pPr algn="l"/>
            <a:r>
              <a:rPr lang="en-US" sz="1200" dirty="0" smtClean="0">
                <a:solidFill>
                  <a:srgbClr val="FFFFFF"/>
                </a:solidFill>
                <a:latin typeface="+mn-lt"/>
              </a:rPr>
              <a:t>Spica</a:t>
            </a:r>
            <a:endParaRPr lang="en-US" sz="1200" dirty="0">
              <a:solidFill>
                <a:srgbClr val="FFFFFF"/>
              </a:solidFill>
              <a:latin typeface="+mn-lt"/>
            </a:endParaRPr>
          </a:p>
        </p:txBody>
      </p:sp>
      <p:sp>
        <p:nvSpPr>
          <p:cNvPr id="237" name="TextBox 236"/>
          <p:cNvSpPr txBox="1"/>
          <p:nvPr/>
        </p:nvSpPr>
        <p:spPr>
          <a:xfrm>
            <a:off x="4561142" y="2744464"/>
            <a:ext cx="909063" cy="276999"/>
          </a:xfrm>
          <a:prstGeom prst="rect">
            <a:avLst/>
          </a:prstGeom>
          <a:noFill/>
        </p:spPr>
        <p:txBody>
          <a:bodyPr wrap="square" rtlCol="0">
            <a:spAutoFit/>
          </a:bodyPr>
          <a:lstStyle/>
          <a:p>
            <a:pPr algn="ctr"/>
            <a:r>
              <a:rPr lang="en-US" sz="1200" cap="small" dirty="0" smtClean="0">
                <a:solidFill>
                  <a:srgbClr val="FF0000"/>
                </a:solidFill>
                <a:latin typeface="+mn-lt"/>
              </a:rPr>
              <a:t>Mars</a:t>
            </a:r>
            <a:endParaRPr lang="en-US" sz="1200" cap="small" dirty="0">
              <a:solidFill>
                <a:srgbClr val="FF0000"/>
              </a:solidFill>
              <a:latin typeface="+mn-lt"/>
            </a:endParaRPr>
          </a:p>
        </p:txBody>
      </p:sp>
      <p:sp>
        <p:nvSpPr>
          <p:cNvPr id="238" name="TextBox 237"/>
          <p:cNvSpPr txBox="1"/>
          <p:nvPr/>
        </p:nvSpPr>
        <p:spPr>
          <a:xfrm>
            <a:off x="5927518" y="2448925"/>
            <a:ext cx="909063" cy="276999"/>
          </a:xfrm>
          <a:prstGeom prst="rect">
            <a:avLst/>
          </a:prstGeom>
          <a:noFill/>
        </p:spPr>
        <p:txBody>
          <a:bodyPr wrap="square" rtlCol="0">
            <a:spAutoFit/>
          </a:bodyPr>
          <a:lstStyle/>
          <a:p>
            <a:pPr algn="ctr"/>
            <a:r>
              <a:rPr lang="en-US" sz="1200" cap="small" dirty="0" smtClean="0">
                <a:solidFill>
                  <a:srgbClr val="666699"/>
                </a:solidFill>
                <a:latin typeface="+mn-lt"/>
              </a:rPr>
              <a:t>Venus</a:t>
            </a:r>
            <a:endParaRPr lang="en-US" sz="1200" cap="small" dirty="0">
              <a:solidFill>
                <a:srgbClr val="666699"/>
              </a:solidFill>
              <a:latin typeface="+mn-lt"/>
            </a:endParaRPr>
          </a:p>
        </p:txBody>
      </p:sp>
      <p:sp>
        <p:nvSpPr>
          <p:cNvPr id="239" name="Freeform 238"/>
          <p:cNvSpPr/>
          <p:nvPr/>
        </p:nvSpPr>
        <p:spPr bwMode="auto">
          <a:xfrm>
            <a:off x="1588293" y="1652587"/>
            <a:ext cx="7543801" cy="3971925"/>
          </a:xfrm>
          <a:custGeom>
            <a:avLst/>
            <a:gdLst>
              <a:gd name="connsiteX0" fmla="*/ 0 w 7524750"/>
              <a:gd name="connsiteY0" fmla="*/ 3971925 h 3971925"/>
              <a:gd name="connsiteX1" fmla="*/ 781050 w 7524750"/>
              <a:gd name="connsiteY1" fmla="*/ 3238500 h 3971925"/>
              <a:gd name="connsiteX2" fmla="*/ 1704975 w 7524750"/>
              <a:gd name="connsiteY2" fmla="*/ 2486025 h 3971925"/>
              <a:gd name="connsiteX3" fmla="*/ 2600325 w 7524750"/>
              <a:gd name="connsiteY3" fmla="*/ 1876425 h 3971925"/>
              <a:gd name="connsiteX4" fmla="*/ 3790950 w 7524750"/>
              <a:gd name="connsiteY4" fmla="*/ 1209675 h 3971925"/>
              <a:gd name="connsiteX5" fmla="*/ 4800600 w 7524750"/>
              <a:gd name="connsiteY5" fmla="*/ 771525 h 3971925"/>
              <a:gd name="connsiteX6" fmla="*/ 6010275 w 7524750"/>
              <a:gd name="connsiteY6" fmla="*/ 352425 h 3971925"/>
              <a:gd name="connsiteX7" fmla="*/ 7524750 w 7524750"/>
              <a:gd name="connsiteY7" fmla="*/ 0 h 3971925"/>
              <a:gd name="connsiteX8" fmla="*/ 7524750 w 7524750"/>
              <a:gd name="connsiteY8" fmla="*/ 0 h 3971925"/>
              <a:gd name="connsiteX0" fmla="*/ 0 w 7643959"/>
              <a:gd name="connsiteY0" fmla="*/ 3994594 h 3994594"/>
              <a:gd name="connsiteX1" fmla="*/ 781050 w 7643959"/>
              <a:gd name="connsiteY1" fmla="*/ 3261169 h 3994594"/>
              <a:gd name="connsiteX2" fmla="*/ 1704975 w 7643959"/>
              <a:gd name="connsiteY2" fmla="*/ 2508694 h 3994594"/>
              <a:gd name="connsiteX3" fmla="*/ 2600325 w 7643959"/>
              <a:gd name="connsiteY3" fmla="*/ 1899094 h 3994594"/>
              <a:gd name="connsiteX4" fmla="*/ 3790950 w 7643959"/>
              <a:gd name="connsiteY4" fmla="*/ 1232344 h 3994594"/>
              <a:gd name="connsiteX5" fmla="*/ 4800600 w 7643959"/>
              <a:gd name="connsiteY5" fmla="*/ 794194 h 3994594"/>
              <a:gd name="connsiteX6" fmla="*/ 6010275 w 7643959"/>
              <a:gd name="connsiteY6" fmla="*/ 375094 h 3994594"/>
              <a:gd name="connsiteX7" fmla="*/ 7524750 w 7643959"/>
              <a:gd name="connsiteY7" fmla="*/ 22669 h 3994594"/>
              <a:gd name="connsiteX8" fmla="*/ 7550944 w 7643959"/>
              <a:gd name="connsiteY8" fmla="*/ 36956 h 3994594"/>
              <a:gd name="connsiteX0" fmla="*/ 0 w 7550944"/>
              <a:gd name="connsiteY0" fmla="*/ 3957638 h 3957638"/>
              <a:gd name="connsiteX1" fmla="*/ 781050 w 7550944"/>
              <a:gd name="connsiteY1" fmla="*/ 3224213 h 3957638"/>
              <a:gd name="connsiteX2" fmla="*/ 1704975 w 7550944"/>
              <a:gd name="connsiteY2" fmla="*/ 2471738 h 3957638"/>
              <a:gd name="connsiteX3" fmla="*/ 2600325 w 7550944"/>
              <a:gd name="connsiteY3" fmla="*/ 1862138 h 3957638"/>
              <a:gd name="connsiteX4" fmla="*/ 3790950 w 7550944"/>
              <a:gd name="connsiteY4" fmla="*/ 1195388 h 3957638"/>
              <a:gd name="connsiteX5" fmla="*/ 4800600 w 7550944"/>
              <a:gd name="connsiteY5" fmla="*/ 757238 h 3957638"/>
              <a:gd name="connsiteX6" fmla="*/ 6010275 w 7550944"/>
              <a:gd name="connsiteY6" fmla="*/ 338138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600325 w 7550944"/>
              <a:gd name="connsiteY3" fmla="*/ 1862138 h 3957638"/>
              <a:gd name="connsiteX4" fmla="*/ 3790950 w 7550944"/>
              <a:gd name="connsiteY4" fmla="*/ 1195388 h 3957638"/>
              <a:gd name="connsiteX5" fmla="*/ 4800600 w 7550944"/>
              <a:gd name="connsiteY5" fmla="*/ 757238 h 3957638"/>
              <a:gd name="connsiteX6" fmla="*/ 6012656 w 7550944"/>
              <a:gd name="connsiteY6" fmla="*/ 161926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600325 w 7550944"/>
              <a:gd name="connsiteY3" fmla="*/ 1862138 h 3957638"/>
              <a:gd name="connsiteX4" fmla="*/ 3790950 w 7550944"/>
              <a:gd name="connsiteY4" fmla="*/ 1195388 h 3957638"/>
              <a:gd name="connsiteX5" fmla="*/ 4800600 w 7550944"/>
              <a:gd name="connsiteY5" fmla="*/ 757238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600325 w 7550944"/>
              <a:gd name="connsiteY3" fmla="*/ 1862138 h 3957638"/>
              <a:gd name="connsiteX4" fmla="*/ 3790950 w 7550944"/>
              <a:gd name="connsiteY4" fmla="*/ 1195388 h 3957638"/>
              <a:gd name="connsiteX5" fmla="*/ 4931568 w 7550944"/>
              <a:gd name="connsiteY5" fmla="*/ 447675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600325 w 7550944"/>
              <a:gd name="connsiteY3" fmla="*/ 1862138 h 3957638"/>
              <a:gd name="connsiteX4" fmla="*/ 3790950 w 7550944"/>
              <a:gd name="connsiteY4" fmla="*/ 1195388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600325 w 7550944"/>
              <a:gd name="connsiteY3" fmla="*/ 1862138 h 3957638"/>
              <a:gd name="connsiteX4" fmla="*/ 3752850 w 7550944"/>
              <a:gd name="connsiteY4" fmla="*/ 1131094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600325 w 7550944"/>
              <a:gd name="connsiteY3" fmla="*/ 1862138 h 3957638"/>
              <a:gd name="connsiteX4" fmla="*/ 3810000 w 7550944"/>
              <a:gd name="connsiteY4" fmla="*/ 1200150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507457 w 7550944"/>
              <a:gd name="connsiteY3" fmla="*/ 1762125 h 3957638"/>
              <a:gd name="connsiteX4" fmla="*/ 3810000 w 7550944"/>
              <a:gd name="connsiteY4" fmla="*/ 1200150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586038 w 7550944"/>
              <a:gd name="connsiteY3" fmla="*/ 1881187 h 3957638"/>
              <a:gd name="connsiteX4" fmla="*/ 3810000 w 7550944"/>
              <a:gd name="connsiteY4" fmla="*/ 1200150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633538 w 7550944"/>
              <a:gd name="connsiteY2" fmla="*/ 2247901 h 3957638"/>
              <a:gd name="connsiteX3" fmla="*/ 2586038 w 7550944"/>
              <a:gd name="connsiteY3" fmla="*/ 1881187 h 3957638"/>
              <a:gd name="connsiteX4" fmla="*/ 3810000 w 7550944"/>
              <a:gd name="connsiteY4" fmla="*/ 1200150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809750 w 7550944"/>
              <a:gd name="connsiteY2" fmla="*/ 2409826 h 3957638"/>
              <a:gd name="connsiteX3" fmla="*/ 2586038 w 7550944"/>
              <a:gd name="connsiteY3" fmla="*/ 1881187 h 3957638"/>
              <a:gd name="connsiteX4" fmla="*/ 3810000 w 7550944"/>
              <a:gd name="connsiteY4" fmla="*/ 1200150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28662 w 7550944"/>
              <a:gd name="connsiteY1" fmla="*/ 3162300 h 3957638"/>
              <a:gd name="connsiteX2" fmla="*/ 1809750 w 7550944"/>
              <a:gd name="connsiteY2" fmla="*/ 2409826 h 3957638"/>
              <a:gd name="connsiteX3" fmla="*/ 2586038 w 7550944"/>
              <a:gd name="connsiteY3" fmla="*/ 1881187 h 3957638"/>
              <a:gd name="connsiteX4" fmla="*/ 3810000 w 7550944"/>
              <a:gd name="connsiteY4" fmla="*/ 1200150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90575 w 7550944"/>
              <a:gd name="connsiteY1" fmla="*/ 3221831 h 3957638"/>
              <a:gd name="connsiteX2" fmla="*/ 1809750 w 7550944"/>
              <a:gd name="connsiteY2" fmla="*/ 2409826 h 3957638"/>
              <a:gd name="connsiteX3" fmla="*/ 2586038 w 7550944"/>
              <a:gd name="connsiteY3" fmla="*/ 1881187 h 3957638"/>
              <a:gd name="connsiteX4" fmla="*/ 3810000 w 7550944"/>
              <a:gd name="connsiteY4" fmla="*/ 1200150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43801"/>
              <a:gd name="connsiteY0" fmla="*/ 3971925 h 3971925"/>
              <a:gd name="connsiteX1" fmla="*/ 783432 w 7543801"/>
              <a:gd name="connsiteY1" fmla="*/ 3221831 h 3971925"/>
              <a:gd name="connsiteX2" fmla="*/ 1802607 w 7543801"/>
              <a:gd name="connsiteY2" fmla="*/ 2409826 h 3971925"/>
              <a:gd name="connsiteX3" fmla="*/ 2578895 w 7543801"/>
              <a:gd name="connsiteY3" fmla="*/ 1881187 h 3971925"/>
              <a:gd name="connsiteX4" fmla="*/ 3802857 w 7543801"/>
              <a:gd name="connsiteY4" fmla="*/ 1200150 h 3971925"/>
              <a:gd name="connsiteX5" fmla="*/ 5038725 w 7543801"/>
              <a:gd name="connsiteY5" fmla="*/ 669132 h 3971925"/>
              <a:gd name="connsiteX6" fmla="*/ 6386513 w 7543801"/>
              <a:gd name="connsiteY6" fmla="*/ 247651 h 3971925"/>
              <a:gd name="connsiteX7" fmla="*/ 7543801 w 7543801"/>
              <a:gd name="connsiteY7" fmla="*/ 0 h 397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43801" h="3971925">
                <a:moveTo>
                  <a:pt x="0" y="3971925"/>
                </a:moveTo>
                <a:cubicBezTo>
                  <a:pt x="248444" y="3729037"/>
                  <a:pt x="482998" y="3482181"/>
                  <a:pt x="783432" y="3221831"/>
                </a:cubicBezTo>
                <a:cubicBezTo>
                  <a:pt x="1083866" y="2961481"/>
                  <a:pt x="1503363" y="2633267"/>
                  <a:pt x="1802607" y="2409826"/>
                </a:cubicBezTo>
                <a:cubicBezTo>
                  <a:pt x="2101851" y="2186385"/>
                  <a:pt x="2245520" y="2082800"/>
                  <a:pt x="2578895" y="1881187"/>
                </a:cubicBezTo>
                <a:cubicBezTo>
                  <a:pt x="2912270" y="1679574"/>
                  <a:pt x="3392885" y="1402159"/>
                  <a:pt x="3802857" y="1200150"/>
                </a:cubicBezTo>
                <a:cubicBezTo>
                  <a:pt x="4212829" y="998141"/>
                  <a:pt x="4608116" y="827882"/>
                  <a:pt x="5038725" y="669132"/>
                </a:cubicBezTo>
                <a:cubicBezTo>
                  <a:pt x="5469334" y="510382"/>
                  <a:pt x="5969000" y="359173"/>
                  <a:pt x="6386513" y="247651"/>
                </a:cubicBezTo>
                <a:cubicBezTo>
                  <a:pt x="6804026" y="136129"/>
                  <a:pt x="7222828" y="70445"/>
                  <a:pt x="7543801" y="0"/>
                </a:cubicBezTo>
              </a:path>
            </a:pathLst>
          </a:custGeom>
          <a:noFill/>
          <a:ln w="19050" cap="flat" cmpd="sng" algn="ctr">
            <a:solidFill>
              <a:srgbClr val="FFCC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40" name="Freeform 239"/>
          <p:cNvSpPr/>
          <p:nvPr/>
        </p:nvSpPr>
        <p:spPr bwMode="auto">
          <a:xfrm>
            <a:off x="242887" y="3589541"/>
            <a:ext cx="8893969" cy="1451565"/>
          </a:xfrm>
          <a:custGeom>
            <a:avLst/>
            <a:gdLst>
              <a:gd name="connsiteX0" fmla="*/ 0 w 8896350"/>
              <a:gd name="connsiteY0" fmla="*/ 1451745 h 1451745"/>
              <a:gd name="connsiteX1" fmla="*/ 1095375 w 8896350"/>
              <a:gd name="connsiteY1" fmla="*/ 1042170 h 1451745"/>
              <a:gd name="connsiteX2" fmla="*/ 2428875 w 8896350"/>
              <a:gd name="connsiteY2" fmla="*/ 632595 h 1451745"/>
              <a:gd name="connsiteX3" fmla="*/ 3571875 w 8896350"/>
              <a:gd name="connsiteY3" fmla="*/ 384945 h 1451745"/>
              <a:gd name="connsiteX4" fmla="*/ 4686300 w 8896350"/>
              <a:gd name="connsiteY4" fmla="*/ 194445 h 1451745"/>
              <a:gd name="connsiteX5" fmla="*/ 5734050 w 8896350"/>
              <a:gd name="connsiteY5" fmla="*/ 70620 h 1451745"/>
              <a:gd name="connsiteX6" fmla="*/ 6810375 w 8896350"/>
              <a:gd name="connsiteY6" fmla="*/ 3945 h 1451745"/>
              <a:gd name="connsiteX7" fmla="*/ 7972425 w 8896350"/>
              <a:gd name="connsiteY7" fmla="*/ 13470 h 1451745"/>
              <a:gd name="connsiteX8" fmla="*/ 8896350 w 8896350"/>
              <a:gd name="connsiteY8" fmla="*/ 61095 h 1451745"/>
              <a:gd name="connsiteX0" fmla="*/ 0 w 8882063"/>
              <a:gd name="connsiteY0" fmla="*/ 1463651 h 1463651"/>
              <a:gd name="connsiteX1" fmla="*/ 1081088 w 8882063"/>
              <a:gd name="connsiteY1" fmla="*/ 1042170 h 1463651"/>
              <a:gd name="connsiteX2" fmla="*/ 2414588 w 8882063"/>
              <a:gd name="connsiteY2" fmla="*/ 632595 h 1463651"/>
              <a:gd name="connsiteX3" fmla="*/ 3557588 w 8882063"/>
              <a:gd name="connsiteY3" fmla="*/ 384945 h 1463651"/>
              <a:gd name="connsiteX4" fmla="*/ 4672013 w 8882063"/>
              <a:gd name="connsiteY4" fmla="*/ 194445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062038 w 8882063"/>
              <a:gd name="connsiteY1" fmla="*/ 949301 h 1463651"/>
              <a:gd name="connsiteX2" fmla="*/ 2414588 w 8882063"/>
              <a:gd name="connsiteY2" fmla="*/ 632595 h 1463651"/>
              <a:gd name="connsiteX3" fmla="*/ 3557588 w 8882063"/>
              <a:gd name="connsiteY3" fmla="*/ 384945 h 1463651"/>
              <a:gd name="connsiteX4" fmla="*/ 4672013 w 8882063"/>
              <a:gd name="connsiteY4" fmla="*/ 194445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114425 w 8882063"/>
              <a:gd name="connsiteY1" fmla="*/ 1044551 h 1463651"/>
              <a:gd name="connsiteX2" fmla="*/ 2414588 w 8882063"/>
              <a:gd name="connsiteY2" fmla="*/ 632595 h 1463651"/>
              <a:gd name="connsiteX3" fmla="*/ 3557588 w 8882063"/>
              <a:gd name="connsiteY3" fmla="*/ 384945 h 1463651"/>
              <a:gd name="connsiteX4" fmla="*/ 4672013 w 8882063"/>
              <a:gd name="connsiteY4" fmla="*/ 194445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114425 w 8882063"/>
              <a:gd name="connsiteY1" fmla="*/ 1044551 h 1463651"/>
              <a:gd name="connsiteX2" fmla="*/ 2409825 w 8882063"/>
              <a:gd name="connsiteY2" fmla="*/ 601639 h 1463651"/>
              <a:gd name="connsiteX3" fmla="*/ 3557588 w 8882063"/>
              <a:gd name="connsiteY3" fmla="*/ 384945 h 1463651"/>
              <a:gd name="connsiteX4" fmla="*/ 4672013 w 8882063"/>
              <a:gd name="connsiteY4" fmla="*/ 194445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114425 w 8882063"/>
              <a:gd name="connsiteY1" fmla="*/ 1044551 h 1463651"/>
              <a:gd name="connsiteX2" fmla="*/ 2421731 w 8882063"/>
              <a:gd name="connsiteY2" fmla="*/ 651645 h 1463651"/>
              <a:gd name="connsiteX3" fmla="*/ 3557588 w 8882063"/>
              <a:gd name="connsiteY3" fmla="*/ 384945 h 1463651"/>
              <a:gd name="connsiteX4" fmla="*/ 4672013 w 8882063"/>
              <a:gd name="connsiteY4" fmla="*/ 194445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114425 w 8882063"/>
              <a:gd name="connsiteY1" fmla="*/ 1044551 h 1463651"/>
              <a:gd name="connsiteX2" fmla="*/ 2421731 w 8882063"/>
              <a:gd name="connsiteY2" fmla="*/ 651645 h 1463651"/>
              <a:gd name="connsiteX3" fmla="*/ 3552826 w 8882063"/>
              <a:gd name="connsiteY3" fmla="*/ 342082 h 1463651"/>
              <a:gd name="connsiteX4" fmla="*/ 4672013 w 8882063"/>
              <a:gd name="connsiteY4" fmla="*/ 194445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114425 w 8882063"/>
              <a:gd name="connsiteY1" fmla="*/ 1044551 h 1463651"/>
              <a:gd name="connsiteX2" fmla="*/ 2421731 w 8882063"/>
              <a:gd name="connsiteY2" fmla="*/ 651645 h 1463651"/>
              <a:gd name="connsiteX3" fmla="*/ 3552826 w 8882063"/>
              <a:gd name="connsiteY3" fmla="*/ 392089 h 1463651"/>
              <a:gd name="connsiteX4" fmla="*/ 4672013 w 8882063"/>
              <a:gd name="connsiteY4" fmla="*/ 194445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114425 w 8882063"/>
              <a:gd name="connsiteY1" fmla="*/ 1044551 h 1463651"/>
              <a:gd name="connsiteX2" fmla="*/ 2421731 w 8882063"/>
              <a:gd name="connsiteY2" fmla="*/ 651645 h 1463651"/>
              <a:gd name="connsiteX3" fmla="*/ 3552826 w 8882063"/>
              <a:gd name="connsiteY3" fmla="*/ 392089 h 1463651"/>
              <a:gd name="connsiteX4" fmla="*/ 4667250 w 8882063"/>
              <a:gd name="connsiteY4" fmla="*/ 130151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114425 w 8882063"/>
              <a:gd name="connsiteY1" fmla="*/ 1044551 h 1463651"/>
              <a:gd name="connsiteX2" fmla="*/ 2421731 w 8882063"/>
              <a:gd name="connsiteY2" fmla="*/ 651645 h 1463651"/>
              <a:gd name="connsiteX3" fmla="*/ 3552826 w 8882063"/>
              <a:gd name="connsiteY3" fmla="*/ 392089 h 1463651"/>
              <a:gd name="connsiteX4" fmla="*/ 4662488 w 8882063"/>
              <a:gd name="connsiteY4" fmla="*/ 201588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59706 h 1459706"/>
              <a:gd name="connsiteX1" fmla="*/ 1114425 w 8882063"/>
              <a:gd name="connsiteY1" fmla="*/ 1040606 h 1459706"/>
              <a:gd name="connsiteX2" fmla="*/ 2421731 w 8882063"/>
              <a:gd name="connsiteY2" fmla="*/ 647700 h 1459706"/>
              <a:gd name="connsiteX3" fmla="*/ 3552826 w 8882063"/>
              <a:gd name="connsiteY3" fmla="*/ 388144 h 1459706"/>
              <a:gd name="connsiteX4" fmla="*/ 4662488 w 8882063"/>
              <a:gd name="connsiteY4" fmla="*/ 197643 h 1459706"/>
              <a:gd name="connsiteX5" fmla="*/ 5719763 w 8882063"/>
              <a:gd name="connsiteY5" fmla="*/ 28575 h 1459706"/>
              <a:gd name="connsiteX6" fmla="*/ 6796088 w 8882063"/>
              <a:gd name="connsiteY6" fmla="*/ 0 h 1459706"/>
              <a:gd name="connsiteX7" fmla="*/ 7958138 w 8882063"/>
              <a:gd name="connsiteY7" fmla="*/ 9525 h 1459706"/>
              <a:gd name="connsiteX8" fmla="*/ 8882063 w 8882063"/>
              <a:gd name="connsiteY8" fmla="*/ 57150 h 1459706"/>
              <a:gd name="connsiteX0" fmla="*/ 0 w 8882063"/>
              <a:gd name="connsiteY0" fmla="*/ 1463526 h 1463526"/>
              <a:gd name="connsiteX1" fmla="*/ 1114425 w 8882063"/>
              <a:gd name="connsiteY1" fmla="*/ 1044426 h 1463526"/>
              <a:gd name="connsiteX2" fmla="*/ 2421731 w 8882063"/>
              <a:gd name="connsiteY2" fmla="*/ 651520 h 1463526"/>
              <a:gd name="connsiteX3" fmla="*/ 3552826 w 8882063"/>
              <a:gd name="connsiteY3" fmla="*/ 391964 h 1463526"/>
              <a:gd name="connsiteX4" fmla="*/ 4662488 w 8882063"/>
              <a:gd name="connsiteY4" fmla="*/ 201463 h 1463526"/>
              <a:gd name="connsiteX5" fmla="*/ 5726906 w 8882063"/>
              <a:gd name="connsiteY5" fmla="*/ 82401 h 1463526"/>
              <a:gd name="connsiteX6" fmla="*/ 6796088 w 8882063"/>
              <a:gd name="connsiteY6" fmla="*/ 3820 h 1463526"/>
              <a:gd name="connsiteX7" fmla="*/ 7958138 w 8882063"/>
              <a:gd name="connsiteY7" fmla="*/ 13345 h 1463526"/>
              <a:gd name="connsiteX8" fmla="*/ 8882063 w 8882063"/>
              <a:gd name="connsiteY8" fmla="*/ 60970 h 1463526"/>
              <a:gd name="connsiteX0" fmla="*/ 0 w 8882063"/>
              <a:gd name="connsiteY0" fmla="*/ 1462534 h 1462534"/>
              <a:gd name="connsiteX1" fmla="*/ 1114425 w 8882063"/>
              <a:gd name="connsiteY1" fmla="*/ 1043434 h 1462534"/>
              <a:gd name="connsiteX2" fmla="*/ 2421731 w 8882063"/>
              <a:gd name="connsiteY2" fmla="*/ 650528 h 1462534"/>
              <a:gd name="connsiteX3" fmla="*/ 3552826 w 8882063"/>
              <a:gd name="connsiteY3" fmla="*/ 390972 h 1462534"/>
              <a:gd name="connsiteX4" fmla="*/ 4662488 w 8882063"/>
              <a:gd name="connsiteY4" fmla="*/ 200471 h 1462534"/>
              <a:gd name="connsiteX5" fmla="*/ 5726906 w 8882063"/>
              <a:gd name="connsiteY5" fmla="*/ 81409 h 1462534"/>
              <a:gd name="connsiteX6" fmla="*/ 6807994 w 8882063"/>
              <a:gd name="connsiteY6" fmla="*/ 300484 h 1462534"/>
              <a:gd name="connsiteX7" fmla="*/ 7958138 w 8882063"/>
              <a:gd name="connsiteY7" fmla="*/ 12353 h 1462534"/>
              <a:gd name="connsiteX8" fmla="*/ 8882063 w 8882063"/>
              <a:gd name="connsiteY8" fmla="*/ 59978 h 1462534"/>
              <a:gd name="connsiteX0" fmla="*/ 0 w 8882063"/>
              <a:gd name="connsiteY0" fmla="*/ 1454930 h 1454930"/>
              <a:gd name="connsiteX1" fmla="*/ 1114425 w 8882063"/>
              <a:gd name="connsiteY1" fmla="*/ 1035830 h 1454930"/>
              <a:gd name="connsiteX2" fmla="*/ 2421731 w 8882063"/>
              <a:gd name="connsiteY2" fmla="*/ 642924 h 1454930"/>
              <a:gd name="connsiteX3" fmla="*/ 3552826 w 8882063"/>
              <a:gd name="connsiteY3" fmla="*/ 383368 h 1454930"/>
              <a:gd name="connsiteX4" fmla="*/ 4662488 w 8882063"/>
              <a:gd name="connsiteY4" fmla="*/ 192867 h 1454930"/>
              <a:gd name="connsiteX5" fmla="*/ 5726906 w 8882063"/>
              <a:gd name="connsiteY5" fmla="*/ 73805 h 1454930"/>
              <a:gd name="connsiteX6" fmla="*/ 6829425 w 8882063"/>
              <a:gd name="connsiteY6" fmla="*/ 9511 h 1454930"/>
              <a:gd name="connsiteX7" fmla="*/ 7958138 w 8882063"/>
              <a:gd name="connsiteY7" fmla="*/ 4749 h 1454930"/>
              <a:gd name="connsiteX8" fmla="*/ 8882063 w 8882063"/>
              <a:gd name="connsiteY8" fmla="*/ 52374 h 1454930"/>
              <a:gd name="connsiteX0" fmla="*/ 0 w 8882063"/>
              <a:gd name="connsiteY0" fmla="*/ 1477751 h 1477751"/>
              <a:gd name="connsiteX1" fmla="*/ 1114425 w 8882063"/>
              <a:gd name="connsiteY1" fmla="*/ 1058651 h 1477751"/>
              <a:gd name="connsiteX2" fmla="*/ 2421731 w 8882063"/>
              <a:gd name="connsiteY2" fmla="*/ 665745 h 1477751"/>
              <a:gd name="connsiteX3" fmla="*/ 3552826 w 8882063"/>
              <a:gd name="connsiteY3" fmla="*/ 406189 h 1477751"/>
              <a:gd name="connsiteX4" fmla="*/ 4662488 w 8882063"/>
              <a:gd name="connsiteY4" fmla="*/ 215688 h 1477751"/>
              <a:gd name="connsiteX5" fmla="*/ 5726906 w 8882063"/>
              <a:gd name="connsiteY5" fmla="*/ 96626 h 1477751"/>
              <a:gd name="connsiteX6" fmla="*/ 6829425 w 8882063"/>
              <a:gd name="connsiteY6" fmla="*/ 32332 h 1477751"/>
              <a:gd name="connsiteX7" fmla="*/ 7958138 w 8882063"/>
              <a:gd name="connsiteY7" fmla="*/ 1376 h 1477751"/>
              <a:gd name="connsiteX8" fmla="*/ 8882063 w 8882063"/>
              <a:gd name="connsiteY8" fmla="*/ 75195 h 1477751"/>
              <a:gd name="connsiteX0" fmla="*/ 0 w 8882063"/>
              <a:gd name="connsiteY0" fmla="*/ 1451097 h 1451097"/>
              <a:gd name="connsiteX1" fmla="*/ 1114425 w 8882063"/>
              <a:gd name="connsiteY1" fmla="*/ 1031997 h 1451097"/>
              <a:gd name="connsiteX2" fmla="*/ 2421731 w 8882063"/>
              <a:gd name="connsiteY2" fmla="*/ 639091 h 1451097"/>
              <a:gd name="connsiteX3" fmla="*/ 3552826 w 8882063"/>
              <a:gd name="connsiteY3" fmla="*/ 379535 h 1451097"/>
              <a:gd name="connsiteX4" fmla="*/ 4662488 w 8882063"/>
              <a:gd name="connsiteY4" fmla="*/ 189034 h 1451097"/>
              <a:gd name="connsiteX5" fmla="*/ 5726906 w 8882063"/>
              <a:gd name="connsiteY5" fmla="*/ 69972 h 1451097"/>
              <a:gd name="connsiteX6" fmla="*/ 6829425 w 8882063"/>
              <a:gd name="connsiteY6" fmla="*/ 5678 h 1451097"/>
              <a:gd name="connsiteX7" fmla="*/ 7958138 w 8882063"/>
              <a:gd name="connsiteY7" fmla="*/ 8060 h 1451097"/>
              <a:gd name="connsiteX8" fmla="*/ 8882063 w 8882063"/>
              <a:gd name="connsiteY8" fmla="*/ 48541 h 1451097"/>
              <a:gd name="connsiteX0" fmla="*/ 0 w 8893969"/>
              <a:gd name="connsiteY0" fmla="*/ 1451565 h 1451565"/>
              <a:gd name="connsiteX1" fmla="*/ 1114425 w 8893969"/>
              <a:gd name="connsiteY1" fmla="*/ 1032465 h 1451565"/>
              <a:gd name="connsiteX2" fmla="*/ 2421731 w 8893969"/>
              <a:gd name="connsiteY2" fmla="*/ 639559 h 1451565"/>
              <a:gd name="connsiteX3" fmla="*/ 3552826 w 8893969"/>
              <a:gd name="connsiteY3" fmla="*/ 380003 h 1451565"/>
              <a:gd name="connsiteX4" fmla="*/ 4662488 w 8893969"/>
              <a:gd name="connsiteY4" fmla="*/ 189502 h 1451565"/>
              <a:gd name="connsiteX5" fmla="*/ 5726906 w 8893969"/>
              <a:gd name="connsiteY5" fmla="*/ 70440 h 1451565"/>
              <a:gd name="connsiteX6" fmla="*/ 6829425 w 8893969"/>
              <a:gd name="connsiteY6" fmla="*/ 6146 h 1451565"/>
              <a:gd name="connsiteX7" fmla="*/ 7958138 w 8893969"/>
              <a:gd name="connsiteY7" fmla="*/ 8528 h 1451565"/>
              <a:gd name="connsiteX8" fmla="*/ 8893969 w 8893969"/>
              <a:gd name="connsiteY8" fmla="*/ 58534 h 1451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3969" h="1451565">
                <a:moveTo>
                  <a:pt x="0" y="1451565"/>
                </a:moveTo>
                <a:cubicBezTo>
                  <a:pt x="345281" y="1315040"/>
                  <a:pt x="710803" y="1167799"/>
                  <a:pt x="1114425" y="1032465"/>
                </a:cubicBezTo>
                <a:cubicBezTo>
                  <a:pt x="1518047" y="897131"/>
                  <a:pt x="2015331" y="748303"/>
                  <a:pt x="2421731" y="639559"/>
                </a:cubicBezTo>
                <a:cubicBezTo>
                  <a:pt x="2828131" y="530815"/>
                  <a:pt x="3179367" y="455012"/>
                  <a:pt x="3552826" y="380003"/>
                </a:cubicBezTo>
                <a:cubicBezTo>
                  <a:pt x="3926285" y="304994"/>
                  <a:pt x="4300141" y="241096"/>
                  <a:pt x="4662488" y="189502"/>
                </a:cubicBezTo>
                <a:cubicBezTo>
                  <a:pt x="5024835" y="137908"/>
                  <a:pt x="5365750" y="100999"/>
                  <a:pt x="5726906" y="70440"/>
                </a:cubicBezTo>
                <a:cubicBezTo>
                  <a:pt x="6088062" y="39881"/>
                  <a:pt x="6457553" y="16465"/>
                  <a:pt x="6829425" y="6146"/>
                </a:cubicBezTo>
                <a:cubicBezTo>
                  <a:pt x="7201297" y="-4173"/>
                  <a:pt x="7614047" y="-203"/>
                  <a:pt x="7958138" y="8528"/>
                </a:cubicBezTo>
                <a:cubicBezTo>
                  <a:pt x="8302229" y="17259"/>
                  <a:pt x="8605837" y="39484"/>
                  <a:pt x="8893969" y="58534"/>
                </a:cubicBezTo>
              </a:path>
            </a:pathLst>
          </a:custGeom>
          <a:noFill/>
          <a:ln w="19050" cap="flat" cmpd="sng" algn="ctr">
            <a:solidFill>
              <a:srgbClr val="B3FFB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B3FFB3"/>
              </a:solidFill>
              <a:effectLst/>
              <a:latin typeface="Times New Roman" pitchFamily="18" charset="0"/>
            </a:endParaRPr>
          </a:p>
        </p:txBody>
      </p:sp>
      <p:cxnSp>
        <p:nvCxnSpPr>
          <p:cNvPr id="241" name="Straight Connector 240"/>
          <p:cNvCxnSpPr/>
          <p:nvPr/>
        </p:nvCxnSpPr>
        <p:spPr>
          <a:xfrm flipV="1">
            <a:off x="1806222" y="5238045"/>
            <a:ext cx="338667" cy="349955"/>
          </a:xfrm>
          <a:prstGeom prst="line">
            <a:avLst/>
          </a:prstGeom>
          <a:ln>
            <a:solidFill>
              <a:srgbClr val="FFCC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242" name="TextBox 241"/>
          <p:cNvSpPr txBox="1"/>
          <p:nvPr/>
        </p:nvSpPr>
        <p:spPr>
          <a:xfrm>
            <a:off x="2066598" y="5256656"/>
            <a:ext cx="974050" cy="461665"/>
          </a:xfrm>
          <a:prstGeom prst="rect">
            <a:avLst/>
          </a:prstGeom>
          <a:noFill/>
        </p:spPr>
        <p:txBody>
          <a:bodyPr wrap="square" rtlCol="0">
            <a:spAutoFit/>
          </a:bodyPr>
          <a:lstStyle/>
          <a:p>
            <a:pPr algn="ctr"/>
            <a:r>
              <a:rPr lang="en-US" sz="1200" cap="small" dirty="0" smtClean="0">
                <a:solidFill>
                  <a:srgbClr val="FFCC00"/>
                </a:solidFill>
                <a:latin typeface="+mn-lt"/>
              </a:rPr>
              <a:t>Sun moves  ~1°/day</a:t>
            </a:r>
            <a:endParaRPr lang="en-US" sz="1200" cap="small" dirty="0">
              <a:solidFill>
                <a:srgbClr val="FFCC00"/>
              </a:solidFill>
              <a:latin typeface="+mn-lt"/>
            </a:endParaRPr>
          </a:p>
        </p:txBody>
      </p:sp>
      <p:sp>
        <p:nvSpPr>
          <p:cNvPr id="218" name="4-Point Star 217"/>
          <p:cNvSpPr/>
          <p:nvPr/>
        </p:nvSpPr>
        <p:spPr>
          <a:xfrm>
            <a:off x="7824446" y="1766342"/>
            <a:ext cx="274320" cy="274320"/>
          </a:xfrm>
          <a:prstGeom prst="star4">
            <a:avLst/>
          </a:pr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4-Point Star 213"/>
          <p:cNvSpPr/>
          <p:nvPr/>
        </p:nvSpPr>
        <p:spPr>
          <a:xfrm>
            <a:off x="3275012" y="3905250"/>
            <a:ext cx="274320" cy="274320"/>
          </a:xfrm>
          <a:prstGeom prst="star4">
            <a:avLst/>
          </a:prstGeom>
          <a:noFill/>
          <a:ln w="1905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TextBox 244"/>
          <p:cNvSpPr txBox="1"/>
          <p:nvPr/>
        </p:nvSpPr>
        <p:spPr>
          <a:xfrm>
            <a:off x="7200900" y="2940732"/>
            <a:ext cx="966765" cy="276999"/>
          </a:xfrm>
          <a:prstGeom prst="rect">
            <a:avLst/>
          </a:prstGeom>
          <a:noFill/>
        </p:spPr>
        <p:txBody>
          <a:bodyPr wrap="square" rtlCol="0">
            <a:spAutoFit/>
          </a:bodyPr>
          <a:lstStyle/>
          <a:p>
            <a:pPr algn="r"/>
            <a:r>
              <a:rPr lang="en-US" sz="1200" dirty="0" smtClean="0">
                <a:solidFill>
                  <a:srgbClr val="FFFFFF"/>
                </a:solidFill>
                <a:latin typeface="+mn-lt"/>
              </a:rPr>
              <a:t>Betelgeuse</a:t>
            </a:r>
            <a:endParaRPr lang="en-US" sz="1200" dirty="0">
              <a:solidFill>
                <a:srgbClr val="FFFFFF"/>
              </a:solidFill>
              <a:latin typeface="+mn-lt"/>
            </a:endParaRPr>
          </a:p>
        </p:txBody>
      </p:sp>
      <p:sp>
        <p:nvSpPr>
          <p:cNvPr id="246" name="TextBox 245"/>
          <p:cNvSpPr txBox="1"/>
          <p:nvPr/>
        </p:nvSpPr>
        <p:spPr>
          <a:xfrm>
            <a:off x="5572125" y="1873932"/>
            <a:ext cx="700065" cy="276999"/>
          </a:xfrm>
          <a:prstGeom prst="rect">
            <a:avLst/>
          </a:prstGeom>
          <a:noFill/>
        </p:spPr>
        <p:txBody>
          <a:bodyPr wrap="square" rtlCol="0">
            <a:spAutoFit/>
          </a:bodyPr>
          <a:lstStyle/>
          <a:p>
            <a:pPr algn="r"/>
            <a:r>
              <a:rPr lang="en-US" sz="1200" dirty="0" smtClean="0">
                <a:solidFill>
                  <a:srgbClr val="FFFFFF"/>
                </a:solidFill>
                <a:latin typeface="+mn-lt"/>
              </a:rPr>
              <a:t>Pollux</a:t>
            </a:r>
            <a:endParaRPr lang="en-US" sz="1200" dirty="0">
              <a:solidFill>
                <a:srgbClr val="FFFFFF"/>
              </a:solidFill>
              <a:latin typeface="+mn-lt"/>
            </a:endParaRPr>
          </a:p>
        </p:txBody>
      </p:sp>
      <p:sp>
        <p:nvSpPr>
          <p:cNvPr id="247" name="TextBox 246"/>
          <p:cNvSpPr txBox="1"/>
          <p:nvPr/>
        </p:nvSpPr>
        <p:spPr>
          <a:xfrm>
            <a:off x="5667375" y="1597707"/>
            <a:ext cx="700065" cy="276999"/>
          </a:xfrm>
          <a:prstGeom prst="rect">
            <a:avLst/>
          </a:prstGeom>
          <a:noFill/>
        </p:spPr>
        <p:txBody>
          <a:bodyPr wrap="square" rtlCol="0">
            <a:spAutoFit/>
          </a:bodyPr>
          <a:lstStyle/>
          <a:p>
            <a:pPr algn="r"/>
            <a:r>
              <a:rPr lang="en-US" sz="1200" dirty="0" smtClean="0">
                <a:solidFill>
                  <a:srgbClr val="FFFFFF"/>
                </a:solidFill>
                <a:latin typeface="+mn-lt"/>
              </a:rPr>
              <a:t>Castor</a:t>
            </a:r>
            <a:endParaRPr lang="en-US" sz="1200" dirty="0">
              <a:solidFill>
                <a:srgbClr val="FFFFFF"/>
              </a:solidFill>
              <a:latin typeface="+mn-lt"/>
            </a:endParaRPr>
          </a:p>
        </p:txBody>
      </p:sp>
      <p:cxnSp>
        <p:nvCxnSpPr>
          <p:cNvPr id="250" name="Straight Connector 249"/>
          <p:cNvCxnSpPr/>
          <p:nvPr/>
        </p:nvCxnSpPr>
        <p:spPr bwMode="auto">
          <a:xfrm flipH="1">
            <a:off x="6605847" y="3181004"/>
            <a:ext cx="83129" cy="9975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54" name="Freeform 253"/>
          <p:cNvSpPr/>
          <p:nvPr/>
        </p:nvSpPr>
        <p:spPr bwMode="auto">
          <a:xfrm>
            <a:off x="2166939" y="4632533"/>
            <a:ext cx="342900" cy="51375"/>
          </a:xfrm>
          <a:custGeom>
            <a:avLst/>
            <a:gdLst>
              <a:gd name="connsiteX0" fmla="*/ 0 w 359568"/>
              <a:gd name="connsiteY0" fmla="*/ 2978 h 34082"/>
              <a:gd name="connsiteX1" fmla="*/ 150018 w 359568"/>
              <a:gd name="connsiteY1" fmla="*/ 2978 h 34082"/>
              <a:gd name="connsiteX2" fmla="*/ 90487 w 359568"/>
              <a:gd name="connsiteY2" fmla="*/ 33935 h 34082"/>
              <a:gd name="connsiteX3" fmla="*/ 359568 w 359568"/>
              <a:gd name="connsiteY3" fmla="*/ 12503 h 34082"/>
              <a:gd name="connsiteX0" fmla="*/ 0 w 361950"/>
              <a:gd name="connsiteY0" fmla="*/ 2978 h 36455"/>
              <a:gd name="connsiteX1" fmla="*/ 150018 w 361950"/>
              <a:gd name="connsiteY1" fmla="*/ 2978 h 36455"/>
              <a:gd name="connsiteX2" fmla="*/ 90487 w 361950"/>
              <a:gd name="connsiteY2" fmla="*/ 33935 h 36455"/>
              <a:gd name="connsiteX3" fmla="*/ 361950 w 361950"/>
              <a:gd name="connsiteY3" fmla="*/ 26791 h 36455"/>
              <a:gd name="connsiteX0" fmla="*/ 0 w 359568"/>
              <a:gd name="connsiteY0" fmla="*/ 2978 h 34374"/>
              <a:gd name="connsiteX1" fmla="*/ 150018 w 359568"/>
              <a:gd name="connsiteY1" fmla="*/ 2978 h 34374"/>
              <a:gd name="connsiteX2" fmla="*/ 90487 w 359568"/>
              <a:gd name="connsiteY2" fmla="*/ 33935 h 34374"/>
              <a:gd name="connsiteX3" fmla="*/ 359568 w 359568"/>
              <a:gd name="connsiteY3" fmla="*/ 17266 h 34374"/>
              <a:gd name="connsiteX0" fmla="*/ 0 w 359568"/>
              <a:gd name="connsiteY0" fmla="*/ 79 h 64961"/>
              <a:gd name="connsiteX1" fmla="*/ 178593 w 359568"/>
              <a:gd name="connsiteY1" fmla="*/ 64372 h 64961"/>
              <a:gd name="connsiteX2" fmla="*/ 90487 w 359568"/>
              <a:gd name="connsiteY2" fmla="*/ 31036 h 64961"/>
              <a:gd name="connsiteX3" fmla="*/ 359568 w 359568"/>
              <a:gd name="connsiteY3" fmla="*/ 14367 h 64961"/>
              <a:gd name="connsiteX0" fmla="*/ 0 w 345281"/>
              <a:gd name="connsiteY0" fmla="*/ 42862 h 50850"/>
              <a:gd name="connsiteX1" fmla="*/ 164306 w 345281"/>
              <a:gd name="connsiteY1" fmla="*/ 50005 h 50850"/>
              <a:gd name="connsiteX2" fmla="*/ 76200 w 345281"/>
              <a:gd name="connsiteY2" fmla="*/ 16669 h 50850"/>
              <a:gd name="connsiteX3" fmla="*/ 345281 w 345281"/>
              <a:gd name="connsiteY3" fmla="*/ 0 h 50850"/>
              <a:gd name="connsiteX0" fmla="*/ 0 w 345281"/>
              <a:gd name="connsiteY0" fmla="*/ 58476 h 68286"/>
              <a:gd name="connsiteX1" fmla="*/ 164306 w 345281"/>
              <a:gd name="connsiteY1" fmla="*/ 65619 h 68286"/>
              <a:gd name="connsiteX2" fmla="*/ 80962 w 345281"/>
              <a:gd name="connsiteY2" fmla="*/ 1326 h 68286"/>
              <a:gd name="connsiteX3" fmla="*/ 345281 w 345281"/>
              <a:gd name="connsiteY3" fmla="*/ 15614 h 68286"/>
              <a:gd name="connsiteX0" fmla="*/ 0 w 354806"/>
              <a:gd name="connsiteY0" fmla="*/ 58673 h 68483"/>
              <a:gd name="connsiteX1" fmla="*/ 164306 w 354806"/>
              <a:gd name="connsiteY1" fmla="*/ 65816 h 68483"/>
              <a:gd name="connsiteX2" fmla="*/ 80962 w 354806"/>
              <a:gd name="connsiteY2" fmla="*/ 1523 h 68483"/>
              <a:gd name="connsiteX3" fmla="*/ 354806 w 354806"/>
              <a:gd name="connsiteY3" fmla="*/ 13430 h 68483"/>
              <a:gd name="connsiteX0" fmla="*/ 0 w 354806"/>
              <a:gd name="connsiteY0" fmla="*/ 57956 h 57956"/>
              <a:gd name="connsiteX1" fmla="*/ 169069 w 354806"/>
              <a:gd name="connsiteY1" fmla="*/ 48430 h 57956"/>
              <a:gd name="connsiteX2" fmla="*/ 80962 w 354806"/>
              <a:gd name="connsiteY2" fmla="*/ 806 h 57956"/>
              <a:gd name="connsiteX3" fmla="*/ 354806 w 354806"/>
              <a:gd name="connsiteY3" fmla="*/ 12713 h 57956"/>
              <a:gd name="connsiteX0" fmla="*/ 0 w 354806"/>
              <a:gd name="connsiteY0" fmla="*/ 57956 h 57956"/>
              <a:gd name="connsiteX1" fmla="*/ 169069 w 354806"/>
              <a:gd name="connsiteY1" fmla="*/ 48430 h 57956"/>
              <a:gd name="connsiteX2" fmla="*/ 80962 w 354806"/>
              <a:gd name="connsiteY2" fmla="*/ 806 h 57956"/>
              <a:gd name="connsiteX3" fmla="*/ 354806 w 354806"/>
              <a:gd name="connsiteY3" fmla="*/ 12713 h 57956"/>
              <a:gd name="connsiteX0" fmla="*/ 0 w 352425"/>
              <a:gd name="connsiteY0" fmla="*/ 58533 h 58533"/>
              <a:gd name="connsiteX1" fmla="*/ 169069 w 352425"/>
              <a:gd name="connsiteY1" fmla="*/ 49007 h 58533"/>
              <a:gd name="connsiteX2" fmla="*/ 80962 w 352425"/>
              <a:gd name="connsiteY2" fmla="*/ 1383 h 58533"/>
              <a:gd name="connsiteX3" fmla="*/ 352425 w 352425"/>
              <a:gd name="connsiteY3" fmla="*/ 6146 h 58533"/>
              <a:gd name="connsiteX0" fmla="*/ 0 w 352425"/>
              <a:gd name="connsiteY0" fmla="*/ 59823 h 59823"/>
              <a:gd name="connsiteX1" fmla="*/ 169069 w 352425"/>
              <a:gd name="connsiteY1" fmla="*/ 50297 h 59823"/>
              <a:gd name="connsiteX2" fmla="*/ 80962 w 352425"/>
              <a:gd name="connsiteY2" fmla="*/ 2673 h 59823"/>
              <a:gd name="connsiteX3" fmla="*/ 352425 w 352425"/>
              <a:gd name="connsiteY3" fmla="*/ 7436 h 59823"/>
              <a:gd name="connsiteX0" fmla="*/ 0 w 352425"/>
              <a:gd name="connsiteY0" fmla="*/ 58529 h 58529"/>
              <a:gd name="connsiteX1" fmla="*/ 169069 w 352425"/>
              <a:gd name="connsiteY1" fmla="*/ 49003 h 58529"/>
              <a:gd name="connsiteX2" fmla="*/ 80962 w 352425"/>
              <a:gd name="connsiteY2" fmla="*/ 1379 h 58529"/>
              <a:gd name="connsiteX3" fmla="*/ 352425 w 352425"/>
              <a:gd name="connsiteY3" fmla="*/ 13286 h 58529"/>
              <a:gd name="connsiteX0" fmla="*/ 0 w 342900"/>
              <a:gd name="connsiteY0" fmla="*/ 41861 h 50639"/>
              <a:gd name="connsiteX1" fmla="*/ 159544 w 342900"/>
              <a:gd name="connsiteY1" fmla="*/ 49003 h 50639"/>
              <a:gd name="connsiteX2" fmla="*/ 71437 w 342900"/>
              <a:gd name="connsiteY2" fmla="*/ 1379 h 50639"/>
              <a:gd name="connsiteX3" fmla="*/ 342900 w 342900"/>
              <a:gd name="connsiteY3" fmla="*/ 13286 h 50639"/>
              <a:gd name="connsiteX0" fmla="*/ 0 w 342900"/>
              <a:gd name="connsiteY0" fmla="*/ 41861 h 51375"/>
              <a:gd name="connsiteX1" fmla="*/ 159544 w 342900"/>
              <a:gd name="connsiteY1" fmla="*/ 49003 h 51375"/>
              <a:gd name="connsiteX2" fmla="*/ 71437 w 342900"/>
              <a:gd name="connsiteY2" fmla="*/ 1379 h 51375"/>
              <a:gd name="connsiteX3" fmla="*/ 342900 w 342900"/>
              <a:gd name="connsiteY3" fmla="*/ 13286 h 51375"/>
            </a:gdLst>
            <a:ahLst/>
            <a:cxnLst>
              <a:cxn ang="0">
                <a:pos x="connsiteX0" y="connsiteY0"/>
              </a:cxn>
              <a:cxn ang="0">
                <a:pos x="connsiteX1" y="connsiteY1"/>
              </a:cxn>
              <a:cxn ang="0">
                <a:pos x="connsiteX2" y="connsiteY2"/>
              </a:cxn>
              <a:cxn ang="0">
                <a:pos x="connsiteX3" y="connsiteY3"/>
              </a:cxn>
            </a:cxnLst>
            <a:rect l="l" t="t" r="r" b="b"/>
            <a:pathLst>
              <a:path w="342900" h="51375">
                <a:moveTo>
                  <a:pt x="0" y="41861"/>
                </a:moveTo>
                <a:cubicBezTo>
                  <a:pt x="67468" y="46424"/>
                  <a:pt x="147638" y="55750"/>
                  <a:pt x="159544" y="49003"/>
                </a:cubicBezTo>
                <a:cubicBezTo>
                  <a:pt x="171450" y="42256"/>
                  <a:pt x="40878" y="7332"/>
                  <a:pt x="71437" y="1379"/>
                </a:cubicBezTo>
                <a:cubicBezTo>
                  <a:pt x="101996" y="-4574"/>
                  <a:pt x="213916" y="10508"/>
                  <a:pt x="342900" y="13286"/>
                </a:cubicBezTo>
              </a:path>
            </a:pathLst>
          </a:custGeom>
          <a:noFill/>
          <a:ln w="9525" cap="flat" cmpd="sng" algn="ctr">
            <a:solidFill>
              <a:srgbClr val="FFFF66"/>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58" name="Freeform 257"/>
          <p:cNvSpPr/>
          <p:nvPr/>
        </p:nvSpPr>
        <p:spPr bwMode="auto">
          <a:xfrm>
            <a:off x="2720622" y="2195577"/>
            <a:ext cx="794770" cy="412156"/>
          </a:xfrm>
          <a:custGeom>
            <a:avLst/>
            <a:gdLst>
              <a:gd name="connsiteX0" fmla="*/ 812800 w 812800"/>
              <a:gd name="connsiteY0" fmla="*/ 0 h 383822"/>
              <a:gd name="connsiteX1" fmla="*/ 428978 w 812800"/>
              <a:gd name="connsiteY1" fmla="*/ 124178 h 383822"/>
              <a:gd name="connsiteX2" fmla="*/ 587022 w 812800"/>
              <a:gd name="connsiteY2" fmla="*/ 124178 h 383822"/>
              <a:gd name="connsiteX3" fmla="*/ 0 w 812800"/>
              <a:gd name="connsiteY3" fmla="*/ 383822 h 383822"/>
              <a:gd name="connsiteX0" fmla="*/ 846285 w 846285"/>
              <a:gd name="connsiteY0" fmla="*/ 0 h 425035"/>
              <a:gd name="connsiteX1" fmla="*/ 428978 w 846285"/>
              <a:gd name="connsiteY1" fmla="*/ 165391 h 425035"/>
              <a:gd name="connsiteX2" fmla="*/ 587022 w 846285"/>
              <a:gd name="connsiteY2" fmla="*/ 165391 h 425035"/>
              <a:gd name="connsiteX3" fmla="*/ 0 w 846285"/>
              <a:gd name="connsiteY3" fmla="*/ 425035 h 425035"/>
              <a:gd name="connsiteX0" fmla="*/ 846285 w 846285"/>
              <a:gd name="connsiteY0" fmla="*/ 0 h 425035"/>
              <a:gd name="connsiteX1" fmla="*/ 521706 w 846285"/>
              <a:gd name="connsiteY1" fmla="*/ 299331 h 425035"/>
              <a:gd name="connsiteX2" fmla="*/ 587022 w 846285"/>
              <a:gd name="connsiteY2" fmla="*/ 165391 h 425035"/>
              <a:gd name="connsiteX3" fmla="*/ 0 w 846285"/>
              <a:gd name="connsiteY3" fmla="*/ 425035 h 425035"/>
              <a:gd name="connsiteX0" fmla="*/ 846285 w 846285"/>
              <a:gd name="connsiteY0" fmla="*/ 0 h 425035"/>
              <a:gd name="connsiteX1" fmla="*/ 521706 w 846285"/>
              <a:gd name="connsiteY1" fmla="*/ 299331 h 425035"/>
              <a:gd name="connsiteX2" fmla="*/ 538083 w 846285"/>
              <a:gd name="connsiteY2" fmla="*/ 103573 h 425035"/>
              <a:gd name="connsiteX3" fmla="*/ 0 w 846285"/>
              <a:gd name="connsiteY3" fmla="*/ 425035 h 425035"/>
              <a:gd name="connsiteX0" fmla="*/ 846285 w 846285"/>
              <a:gd name="connsiteY0" fmla="*/ 0 h 425035"/>
              <a:gd name="connsiteX1" fmla="*/ 521706 w 846285"/>
              <a:gd name="connsiteY1" fmla="*/ 299331 h 425035"/>
              <a:gd name="connsiteX2" fmla="*/ 538083 w 846285"/>
              <a:gd name="connsiteY2" fmla="*/ 103573 h 425035"/>
              <a:gd name="connsiteX3" fmla="*/ 0 w 846285"/>
              <a:gd name="connsiteY3" fmla="*/ 425035 h 425035"/>
              <a:gd name="connsiteX0" fmla="*/ 846285 w 846285"/>
              <a:gd name="connsiteY0" fmla="*/ 0 h 425035"/>
              <a:gd name="connsiteX1" fmla="*/ 454736 w 846285"/>
              <a:gd name="connsiteY1" fmla="*/ 247815 h 425035"/>
              <a:gd name="connsiteX2" fmla="*/ 538083 w 846285"/>
              <a:gd name="connsiteY2" fmla="*/ 103573 h 425035"/>
              <a:gd name="connsiteX3" fmla="*/ 0 w 846285"/>
              <a:gd name="connsiteY3" fmla="*/ 425035 h 425035"/>
              <a:gd name="connsiteX0" fmla="*/ 846285 w 846285"/>
              <a:gd name="connsiteY0" fmla="*/ 0 h 425035"/>
              <a:gd name="connsiteX1" fmla="*/ 454736 w 846285"/>
              <a:gd name="connsiteY1" fmla="*/ 247815 h 425035"/>
              <a:gd name="connsiteX2" fmla="*/ 538083 w 846285"/>
              <a:gd name="connsiteY2" fmla="*/ 103573 h 425035"/>
              <a:gd name="connsiteX3" fmla="*/ 0 w 846285"/>
              <a:gd name="connsiteY3" fmla="*/ 425035 h 425035"/>
              <a:gd name="connsiteX0" fmla="*/ 794770 w 794770"/>
              <a:gd name="connsiteY0" fmla="*/ 0 h 412156"/>
              <a:gd name="connsiteX1" fmla="*/ 454736 w 794770"/>
              <a:gd name="connsiteY1" fmla="*/ 234936 h 412156"/>
              <a:gd name="connsiteX2" fmla="*/ 538083 w 794770"/>
              <a:gd name="connsiteY2" fmla="*/ 90694 h 412156"/>
              <a:gd name="connsiteX3" fmla="*/ 0 w 794770"/>
              <a:gd name="connsiteY3" fmla="*/ 412156 h 412156"/>
              <a:gd name="connsiteX0" fmla="*/ 794770 w 794770"/>
              <a:gd name="connsiteY0" fmla="*/ 0 h 412156"/>
              <a:gd name="connsiteX1" fmla="*/ 454736 w 794770"/>
              <a:gd name="connsiteY1" fmla="*/ 234936 h 412156"/>
              <a:gd name="connsiteX2" fmla="*/ 538083 w 794770"/>
              <a:gd name="connsiteY2" fmla="*/ 75239 h 412156"/>
              <a:gd name="connsiteX3" fmla="*/ 0 w 794770"/>
              <a:gd name="connsiteY3" fmla="*/ 412156 h 412156"/>
              <a:gd name="connsiteX0" fmla="*/ 794770 w 794770"/>
              <a:gd name="connsiteY0" fmla="*/ 0 h 412156"/>
              <a:gd name="connsiteX1" fmla="*/ 454736 w 794770"/>
              <a:gd name="connsiteY1" fmla="*/ 234936 h 412156"/>
              <a:gd name="connsiteX2" fmla="*/ 538083 w 794770"/>
              <a:gd name="connsiteY2" fmla="*/ 75239 h 412156"/>
              <a:gd name="connsiteX3" fmla="*/ 0 w 794770"/>
              <a:gd name="connsiteY3" fmla="*/ 412156 h 412156"/>
              <a:gd name="connsiteX0" fmla="*/ 794770 w 794770"/>
              <a:gd name="connsiteY0" fmla="*/ 0 h 412156"/>
              <a:gd name="connsiteX1" fmla="*/ 434130 w 794770"/>
              <a:gd name="connsiteY1" fmla="*/ 211754 h 412156"/>
              <a:gd name="connsiteX2" fmla="*/ 538083 w 794770"/>
              <a:gd name="connsiteY2" fmla="*/ 75239 h 412156"/>
              <a:gd name="connsiteX3" fmla="*/ 0 w 794770"/>
              <a:gd name="connsiteY3" fmla="*/ 412156 h 412156"/>
              <a:gd name="connsiteX0" fmla="*/ 794770 w 794770"/>
              <a:gd name="connsiteY0" fmla="*/ 0 h 412156"/>
              <a:gd name="connsiteX1" fmla="*/ 434130 w 794770"/>
              <a:gd name="connsiteY1" fmla="*/ 211754 h 412156"/>
              <a:gd name="connsiteX2" fmla="*/ 538083 w 794770"/>
              <a:gd name="connsiteY2" fmla="*/ 75239 h 412156"/>
              <a:gd name="connsiteX3" fmla="*/ 0 w 794770"/>
              <a:gd name="connsiteY3" fmla="*/ 412156 h 412156"/>
              <a:gd name="connsiteX0" fmla="*/ 794770 w 794770"/>
              <a:gd name="connsiteY0" fmla="*/ 0 h 412156"/>
              <a:gd name="connsiteX1" fmla="*/ 434130 w 794770"/>
              <a:gd name="connsiteY1" fmla="*/ 211754 h 412156"/>
              <a:gd name="connsiteX2" fmla="*/ 538083 w 794770"/>
              <a:gd name="connsiteY2" fmla="*/ 75239 h 412156"/>
              <a:gd name="connsiteX3" fmla="*/ 0 w 794770"/>
              <a:gd name="connsiteY3" fmla="*/ 412156 h 412156"/>
              <a:gd name="connsiteX0" fmla="*/ 794770 w 794770"/>
              <a:gd name="connsiteY0" fmla="*/ 0 h 412156"/>
              <a:gd name="connsiteX1" fmla="*/ 434130 w 794770"/>
              <a:gd name="connsiteY1" fmla="*/ 211754 h 412156"/>
              <a:gd name="connsiteX2" fmla="*/ 538083 w 794770"/>
              <a:gd name="connsiteY2" fmla="*/ 75239 h 412156"/>
              <a:gd name="connsiteX3" fmla="*/ 0 w 794770"/>
              <a:gd name="connsiteY3" fmla="*/ 412156 h 412156"/>
            </a:gdLst>
            <a:ahLst/>
            <a:cxnLst>
              <a:cxn ang="0">
                <a:pos x="connsiteX0" y="connsiteY0"/>
              </a:cxn>
              <a:cxn ang="0">
                <a:pos x="connsiteX1" y="connsiteY1"/>
              </a:cxn>
              <a:cxn ang="0">
                <a:pos x="connsiteX2" y="connsiteY2"/>
              </a:cxn>
              <a:cxn ang="0">
                <a:pos x="connsiteX3" y="connsiteY3"/>
              </a:cxn>
            </a:cxnLst>
            <a:rect l="l" t="t" r="r" b="b"/>
            <a:pathLst>
              <a:path w="794770" h="412156">
                <a:moveTo>
                  <a:pt x="794770" y="0"/>
                </a:moveTo>
                <a:cubicBezTo>
                  <a:pt x="657733" y="85226"/>
                  <a:pt x="502668" y="191486"/>
                  <a:pt x="434130" y="211754"/>
                </a:cubicBezTo>
                <a:cubicBezTo>
                  <a:pt x="365592" y="232022"/>
                  <a:pt x="618165" y="52142"/>
                  <a:pt x="538083" y="75239"/>
                </a:cubicBezTo>
                <a:cubicBezTo>
                  <a:pt x="458001" y="98336"/>
                  <a:pt x="265491" y="244728"/>
                  <a:pt x="0" y="412156"/>
                </a:cubicBezTo>
              </a:path>
            </a:pathLst>
          </a:custGeom>
          <a:noFill/>
          <a:ln w="9525"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20" name="TextBox 119"/>
          <p:cNvSpPr txBox="1"/>
          <p:nvPr/>
        </p:nvSpPr>
        <p:spPr>
          <a:xfrm>
            <a:off x="5777265" y="3170124"/>
            <a:ext cx="910163" cy="276999"/>
          </a:xfrm>
          <a:prstGeom prst="rect">
            <a:avLst/>
          </a:prstGeom>
          <a:noFill/>
        </p:spPr>
        <p:txBody>
          <a:bodyPr wrap="square" rtlCol="0">
            <a:spAutoFit/>
          </a:bodyPr>
          <a:lstStyle/>
          <a:p>
            <a:r>
              <a:rPr lang="en-US" sz="1200" dirty="0" smtClean="0">
                <a:solidFill>
                  <a:srgbClr val="FFFFFF"/>
                </a:solidFill>
                <a:latin typeface="+mn-lt"/>
              </a:rPr>
              <a:t>Procyon</a:t>
            </a:r>
            <a:endParaRPr lang="en-US" sz="1200" dirty="0">
              <a:solidFill>
                <a:srgbClr val="FFFFFF"/>
              </a:solidFill>
              <a:latin typeface="+mn-lt"/>
            </a:endParaRPr>
          </a:p>
        </p:txBody>
      </p:sp>
      <p:sp>
        <p:nvSpPr>
          <p:cNvPr id="121" name="TextBox 120"/>
          <p:cNvSpPr txBox="1"/>
          <p:nvPr/>
        </p:nvSpPr>
        <p:spPr>
          <a:xfrm>
            <a:off x="6521030" y="3205944"/>
            <a:ext cx="1399811" cy="276999"/>
          </a:xfrm>
          <a:prstGeom prst="rect">
            <a:avLst/>
          </a:prstGeom>
          <a:noFill/>
        </p:spPr>
        <p:txBody>
          <a:bodyPr wrap="square" rtlCol="0">
            <a:spAutoFit/>
          </a:bodyPr>
          <a:lstStyle/>
          <a:p>
            <a:pPr algn="ctr"/>
            <a:r>
              <a:rPr lang="en-US" sz="1200" cap="all" dirty="0" err="1" smtClean="0">
                <a:solidFill>
                  <a:srgbClr val="FFFFFF"/>
                </a:solidFill>
                <a:latin typeface="+mn-lt"/>
              </a:rPr>
              <a:t>Canis</a:t>
            </a:r>
            <a:r>
              <a:rPr lang="en-US" sz="1200" cap="all" dirty="0" smtClean="0">
                <a:solidFill>
                  <a:srgbClr val="FFFFFF"/>
                </a:solidFill>
                <a:latin typeface="+mn-lt"/>
              </a:rPr>
              <a:t> </a:t>
            </a:r>
            <a:r>
              <a:rPr lang="en-US" sz="1200" cap="all" dirty="0" err="1" smtClean="0">
                <a:solidFill>
                  <a:srgbClr val="FFFFFF"/>
                </a:solidFill>
                <a:latin typeface="+mn-lt"/>
              </a:rPr>
              <a:t>MINor</a:t>
            </a:r>
            <a:endParaRPr lang="en-US" sz="1200" cap="all" dirty="0">
              <a:solidFill>
                <a:srgbClr val="FFFFFF"/>
              </a:solidFill>
              <a:latin typeface="+mn-lt"/>
            </a:endParaRPr>
          </a:p>
        </p:txBody>
      </p:sp>
      <p:sp>
        <p:nvSpPr>
          <p:cNvPr id="122" name="TextBox 121"/>
          <p:cNvSpPr txBox="1"/>
          <p:nvPr/>
        </p:nvSpPr>
        <p:spPr>
          <a:xfrm>
            <a:off x="3745653" y="4257971"/>
            <a:ext cx="4532073" cy="1938992"/>
          </a:xfrm>
          <a:prstGeom prst="rect">
            <a:avLst/>
          </a:prstGeom>
          <a:noFill/>
        </p:spPr>
        <p:txBody>
          <a:bodyPr wrap="square" rtlCol="0">
            <a:spAutoFit/>
          </a:bodyPr>
          <a:lstStyle/>
          <a:p>
            <a:pPr algn="ctr"/>
            <a:r>
              <a:rPr lang="en-US" dirty="0" smtClean="0">
                <a:latin typeface="+mn-lt"/>
              </a:rPr>
              <a:t>The Milky Way is falling toward the Virgo Super Cluster at 600 km/s … Atchison to the Colorado state line EVERY SECOND!</a:t>
            </a:r>
            <a:endParaRPr lang="en-US" dirty="0">
              <a:latin typeface="+mn-lt"/>
            </a:endParaRPr>
          </a:p>
        </p:txBody>
      </p:sp>
    </p:spTree>
    <p:extLst>
      <p:ext uri="{BB962C8B-B14F-4D97-AF65-F5344CB8AC3E}">
        <p14:creationId xmlns:p14="http://schemas.microsoft.com/office/powerpoint/2010/main" val="2006234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afterEffect">
                                  <p:stCondLst>
                                    <p:cond delay="0"/>
                                  </p:stCondLst>
                                  <p:childTnLst>
                                    <p:set>
                                      <p:cBhvr>
                                        <p:cTn id="6" dur="1" fill="hold">
                                          <p:stCondLst>
                                            <p:cond delay="0"/>
                                          </p:stCondLst>
                                        </p:cTn>
                                        <p:tgtEl>
                                          <p:spTgt spid="228"/>
                                        </p:tgtEl>
                                        <p:attrNameLst>
                                          <p:attrName>style.visibility</p:attrName>
                                        </p:attrNameLst>
                                      </p:cBhvr>
                                      <p:to>
                                        <p:strVal val="visible"/>
                                      </p:to>
                                    </p:set>
                                    <p:anim calcmode="lin" valueType="num">
                                      <p:cBhvr>
                                        <p:cTn id="7" dur="3000" fill="hold"/>
                                        <p:tgtEl>
                                          <p:spTgt spid="228"/>
                                        </p:tgtEl>
                                        <p:attrNameLst>
                                          <p:attrName>ppt_w</p:attrName>
                                        </p:attrNameLst>
                                      </p:cBhvr>
                                      <p:tavLst>
                                        <p:tav tm="0">
                                          <p:val>
                                            <p:fltVal val="0"/>
                                          </p:val>
                                        </p:tav>
                                        <p:tav tm="100000">
                                          <p:val>
                                            <p:strVal val="#ppt_w"/>
                                          </p:val>
                                        </p:tav>
                                      </p:tavLst>
                                    </p:anim>
                                    <p:anim calcmode="lin" valueType="num">
                                      <p:cBhvr>
                                        <p:cTn id="8" dur="3000" fill="hold"/>
                                        <p:tgtEl>
                                          <p:spTgt spid="228"/>
                                        </p:tgtEl>
                                        <p:attrNameLst>
                                          <p:attrName>ppt_h</p:attrName>
                                        </p:attrNameLst>
                                      </p:cBhvr>
                                      <p:tavLst>
                                        <p:tav tm="0">
                                          <p:val>
                                            <p:fltVal val="0"/>
                                          </p:val>
                                        </p:tav>
                                        <p:tav tm="100000">
                                          <p:val>
                                            <p:strVal val="#ppt_h"/>
                                          </p:val>
                                        </p:tav>
                                      </p:tavLst>
                                    </p:anim>
                                    <p:animEffect transition="in" filter="fade">
                                      <p:cBhvr>
                                        <p:cTn id="9" dur="3000"/>
                                        <p:tgtEl>
                                          <p:spTgt spid="228"/>
                                        </p:tgtEl>
                                      </p:cBhvr>
                                    </p:animEffect>
                                    <p:anim calcmode="lin" valueType="num">
                                      <p:cBhvr>
                                        <p:cTn id="10" dur="3000" fill="hold"/>
                                        <p:tgtEl>
                                          <p:spTgt spid="228"/>
                                        </p:tgtEl>
                                        <p:attrNameLst>
                                          <p:attrName>ppt_x</p:attrName>
                                        </p:attrNameLst>
                                      </p:cBhvr>
                                      <p:tavLst>
                                        <p:tav tm="0">
                                          <p:val>
                                            <p:fltVal val="0.5"/>
                                          </p:val>
                                        </p:tav>
                                        <p:tav tm="100000">
                                          <p:val>
                                            <p:strVal val="#ppt_x"/>
                                          </p:val>
                                        </p:tav>
                                      </p:tavLst>
                                    </p:anim>
                                    <p:anim calcmode="lin" valueType="num">
                                      <p:cBhvr>
                                        <p:cTn id="11" dur="3000" fill="hold"/>
                                        <p:tgtEl>
                                          <p:spTgt spid="228"/>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2" presetClass="entr" presetSubtype="4" fill="hold" grpId="0" nodeType="clickEffect">
                                  <p:stCondLst>
                                    <p:cond delay="0"/>
                                  </p:stCondLst>
                                  <p:childTnLst>
                                    <p:set>
                                      <p:cBhvr>
                                        <p:cTn id="15" dur="1" fill="hold">
                                          <p:stCondLst>
                                            <p:cond delay="0"/>
                                          </p:stCondLst>
                                        </p:cTn>
                                        <p:tgtEl>
                                          <p:spTgt spid="122"/>
                                        </p:tgtEl>
                                        <p:attrNameLst>
                                          <p:attrName>style.visibility</p:attrName>
                                        </p:attrNameLst>
                                      </p:cBhvr>
                                      <p:to>
                                        <p:strVal val="visible"/>
                                      </p:to>
                                    </p:set>
                                    <p:anim calcmode="lin" valueType="num">
                                      <p:cBhvr additive="base">
                                        <p:cTn id="16" dur="500"/>
                                        <p:tgtEl>
                                          <p:spTgt spid="122"/>
                                        </p:tgtEl>
                                        <p:attrNameLst>
                                          <p:attrName>ppt_y</p:attrName>
                                        </p:attrNameLst>
                                      </p:cBhvr>
                                      <p:tavLst>
                                        <p:tav tm="0">
                                          <p:val>
                                            <p:strVal val="#ppt_y+#ppt_h*1.125000"/>
                                          </p:val>
                                        </p:tav>
                                        <p:tav tm="100000">
                                          <p:val>
                                            <p:strVal val="#ppt_y"/>
                                          </p:val>
                                        </p:tav>
                                      </p:tavLst>
                                    </p:anim>
                                    <p:animEffect transition="in" filter="wipe(up)">
                                      <p:cBhvr>
                                        <p:cTn id="17" dur="500"/>
                                        <p:tgtEl>
                                          <p:spTgt spid="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 grpId="0" animBg="1"/>
      <p:bldP spid="12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04115"/>
            <a:ext cx="9144000" cy="5653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04116"/>
            <a:ext cx="9144000" cy="56538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04115"/>
            <a:ext cx="9144000" cy="5653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The Sky at Totality</a:t>
            </a:r>
            <a:endParaRPr lang="en-US" dirty="0"/>
          </a:p>
        </p:txBody>
      </p:sp>
      <p:cxnSp>
        <p:nvCxnSpPr>
          <p:cNvPr id="10" name="Straight Connector 9"/>
          <p:cNvCxnSpPr/>
          <p:nvPr/>
        </p:nvCxnSpPr>
        <p:spPr bwMode="auto">
          <a:xfrm>
            <a:off x="1042988" y="2624138"/>
            <a:ext cx="280987" cy="68341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Connector 13"/>
          <p:cNvCxnSpPr/>
          <p:nvPr/>
        </p:nvCxnSpPr>
        <p:spPr bwMode="auto">
          <a:xfrm>
            <a:off x="847726" y="2867025"/>
            <a:ext cx="457199" cy="45481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Connector 14"/>
          <p:cNvCxnSpPr/>
          <p:nvPr/>
        </p:nvCxnSpPr>
        <p:spPr bwMode="auto">
          <a:xfrm>
            <a:off x="1385888" y="3357563"/>
            <a:ext cx="240507" cy="476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Straight Connector 15"/>
          <p:cNvCxnSpPr/>
          <p:nvPr/>
        </p:nvCxnSpPr>
        <p:spPr bwMode="auto">
          <a:xfrm>
            <a:off x="2214563" y="2743200"/>
            <a:ext cx="90938" cy="54604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Straight Connector 20"/>
          <p:cNvCxnSpPr/>
          <p:nvPr/>
        </p:nvCxnSpPr>
        <p:spPr bwMode="auto">
          <a:xfrm>
            <a:off x="328613" y="2357438"/>
            <a:ext cx="471487" cy="46434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Straight Connector 22"/>
          <p:cNvCxnSpPr/>
          <p:nvPr/>
        </p:nvCxnSpPr>
        <p:spPr bwMode="auto">
          <a:xfrm flipH="1">
            <a:off x="1035844" y="2024063"/>
            <a:ext cx="16669" cy="54054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Straight Connector 24"/>
          <p:cNvCxnSpPr/>
          <p:nvPr/>
        </p:nvCxnSpPr>
        <p:spPr bwMode="auto">
          <a:xfrm flipH="1">
            <a:off x="326231" y="1797844"/>
            <a:ext cx="264321" cy="51435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Straight Connector 26"/>
          <p:cNvCxnSpPr/>
          <p:nvPr/>
        </p:nvCxnSpPr>
        <p:spPr bwMode="auto">
          <a:xfrm>
            <a:off x="631035" y="1783556"/>
            <a:ext cx="397665" cy="20002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Straight Connector 28"/>
          <p:cNvCxnSpPr/>
          <p:nvPr/>
        </p:nvCxnSpPr>
        <p:spPr bwMode="auto">
          <a:xfrm flipV="1">
            <a:off x="3405292" y="2955549"/>
            <a:ext cx="330314" cy="32383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Straight Connector 30"/>
          <p:cNvCxnSpPr/>
          <p:nvPr/>
        </p:nvCxnSpPr>
        <p:spPr bwMode="auto">
          <a:xfrm flipV="1">
            <a:off x="2254289" y="2633663"/>
            <a:ext cx="510342" cy="7125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Straight Connector 33"/>
          <p:cNvCxnSpPr/>
          <p:nvPr/>
        </p:nvCxnSpPr>
        <p:spPr bwMode="auto">
          <a:xfrm>
            <a:off x="3787376" y="2924752"/>
            <a:ext cx="780290" cy="7413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Straight Connector 34"/>
          <p:cNvCxnSpPr/>
          <p:nvPr/>
        </p:nvCxnSpPr>
        <p:spPr bwMode="auto">
          <a:xfrm>
            <a:off x="3831435" y="3194161"/>
            <a:ext cx="745328" cy="4195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Straight Connector 38"/>
          <p:cNvCxnSpPr/>
          <p:nvPr/>
        </p:nvCxnSpPr>
        <p:spPr bwMode="auto">
          <a:xfrm flipH="1" flipV="1">
            <a:off x="3766664" y="2960606"/>
            <a:ext cx="25279" cy="19429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 name="Straight Connector 40"/>
          <p:cNvCxnSpPr/>
          <p:nvPr/>
        </p:nvCxnSpPr>
        <p:spPr bwMode="auto">
          <a:xfrm flipH="1" flipV="1">
            <a:off x="4603783" y="3026334"/>
            <a:ext cx="13461" cy="12644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Straight Connector 41"/>
          <p:cNvCxnSpPr/>
          <p:nvPr/>
        </p:nvCxnSpPr>
        <p:spPr bwMode="auto">
          <a:xfrm flipH="1" flipV="1">
            <a:off x="4450659" y="2890545"/>
            <a:ext cx="116579" cy="8363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 name="Straight Connector 42"/>
          <p:cNvCxnSpPr/>
          <p:nvPr/>
        </p:nvCxnSpPr>
        <p:spPr bwMode="auto">
          <a:xfrm flipH="1" flipV="1">
            <a:off x="4797350" y="3258904"/>
            <a:ext cx="149512" cy="1950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Straight Connector 46"/>
          <p:cNvCxnSpPr/>
          <p:nvPr/>
        </p:nvCxnSpPr>
        <p:spPr bwMode="auto">
          <a:xfrm flipH="1" flipV="1">
            <a:off x="5469834" y="2199983"/>
            <a:ext cx="109435" cy="33366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 name="Straight Connector 47"/>
          <p:cNvCxnSpPr/>
          <p:nvPr/>
        </p:nvCxnSpPr>
        <p:spPr bwMode="auto">
          <a:xfrm flipH="1" flipV="1">
            <a:off x="4708885" y="2503484"/>
            <a:ext cx="63140" cy="5874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 name="Straight Connector 51"/>
          <p:cNvCxnSpPr/>
          <p:nvPr/>
        </p:nvCxnSpPr>
        <p:spPr bwMode="auto">
          <a:xfrm flipH="1">
            <a:off x="4451711" y="2500313"/>
            <a:ext cx="217920" cy="15557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 name="Straight Connector 52"/>
          <p:cNvCxnSpPr/>
          <p:nvPr/>
        </p:nvCxnSpPr>
        <p:spPr bwMode="auto">
          <a:xfrm flipV="1">
            <a:off x="4421981" y="2693985"/>
            <a:ext cx="3535" cy="13732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 name="Straight Connector 58"/>
          <p:cNvCxnSpPr/>
          <p:nvPr/>
        </p:nvCxnSpPr>
        <p:spPr bwMode="auto">
          <a:xfrm flipH="1" flipV="1">
            <a:off x="5591278" y="2595272"/>
            <a:ext cx="11803" cy="12173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 name="Straight Connector 60"/>
          <p:cNvCxnSpPr/>
          <p:nvPr/>
        </p:nvCxnSpPr>
        <p:spPr bwMode="auto">
          <a:xfrm flipV="1">
            <a:off x="5491163" y="2781010"/>
            <a:ext cx="100116" cy="29556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2" name="Straight Connector 61"/>
          <p:cNvCxnSpPr/>
          <p:nvPr/>
        </p:nvCxnSpPr>
        <p:spPr bwMode="auto">
          <a:xfrm flipH="1" flipV="1">
            <a:off x="5626998" y="2769104"/>
            <a:ext cx="390421" cy="37652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5" name="Straight Connector 64"/>
          <p:cNvCxnSpPr/>
          <p:nvPr/>
        </p:nvCxnSpPr>
        <p:spPr bwMode="auto">
          <a:xfrm flipH="1" flipV="1">
            <a:off x="6436519" y="1733550"/>
            <a:ext cx="220997" cy="2276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7" name="Straight Connector 66"/>
          <p:cNvCxnSpPr/>
          <p:nvPr/>
        </p:nvCxnSpPr>
        <p:spPr bwMode="auto">
          <a:xfrm flipH="1" flipV="1">
            <a:off x="6293644" y="2035969"/>
            <a:ext cx="85768" cy="2214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8" name="Straight Connector 67"/>
          <p:cNvCxnSpPr/>
          <p:nvPr/>
        </p:nvCxnSpPr>
        <p:spPr bwMode="auto">
          <a:xfrm flipH="1" flipV="1">
            <a:off x="6415088" y="2076450"/>
            <a:ext cx="256048" cy="22058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9" name="Straight Connector 68"/>
          <p:cNvCxnSpPr/>
          <p:nvPr/>
        </p:nvCxnSpPr>
        <p:spPr bwMode="auto">
          <a:xfrm flipH="1" flipV="1">
            <a:off x="6722269" y="2316956"/>
            <a:ext cx="194554" cy="2786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 name="Straight Connector 71"/>
          <p:cNvCxnSpPr/>
          <p:nvPr/>
        </p:nvCxnSpPr>
        <p:spPr bwMode="auto">
          <a:xfrm flipH="1" flipV="1">
            <a:off x="6969919" y="2359819"/>
            <a:ext cx="395831" cy="16831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4" name="Straight Connector 73"/>
          <p:cNvCxnSpPr/>
          <p:nvPr/>
        </p:nvCxnSpPr>
        <p:spPr bwMode="auto">
          <a:xfrm flipH="1">
            <a:off x="7320547" y="2572085"/>
            <a:ext cx="64170" cy="18181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6" name="Straight Connector 75"/>
          <p:cNvCxnSpPr/>
          <p:nvPr/>
        </p:nvCxnSpPr>
        <p:spPr bwMode="auto">
          <a:xfrm flipH="1" flipV="1">
            <a:off x="6710363" y="1774031"/>
            <a:ext cx="431966" cy="19856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7" name="Straight Connector 76"/>
          <p:cNvCxnSpPr/>
          <p:nvPr/>
        </p:nvCxnSpPr>
        <p:spPr bwMode="auto">
          <a:xfrm flipH="1" flipV="1">
            <a:off x="7210425" y="1993106"/>
            <a:ext cx="296153" cy="7812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0" name="Straight Connector 79"/>
          <p:cNvCxnSpPr/>
          <p:nvPr/>
        </p:nvCxnSpPr>
        <p:spPr bwMode="auto">
          <a:xfrm flipH="1">
            <a:off x="7574756" y="2056064"/>
            <a:ext cx="74657" cy="1800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4" name="Straight Connector 83"/>
          <p:cNvCxnSpPr/>
          <p:nvPr/>
        </p:nvCxnSpPr>
        <p:spPr bwMode="auto">
          <a:xfrm flipH="1" flipV="1">
            <a:off x="2677963" y="4066027"/>
            <a:ext cx="189062" cy="16783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6" name="Straight Connector 85"/>
          <p:cNvCxnSpPr/>
          <p:nvPr/>
        </p:nvCxnSpPr>
        <p:spPr bwMode="auto">
          <a:xfrm flipV="1">
            <a:off x="7843838" y="2209801"/>
            <a:ext cx="50006" cy="37861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7" name="Straight Connector 86"/>
          <p:cNvCxnSpPr/>
          <p:nvPr/>
        </p:nvCxnSpPr>
        <p:spPr bwMode="auto">
          <a:xfrm flipH="1" flipV="1">
            <a:off x="8196263" y="3126581"/>
            <a:ext cx="230982" cy="58340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8" name="Straight Connector 87"/>
          <p:cNvCxnSpPr/>
          <p:nvPr/>
        </p:nvCxnSpPr>
        <p:spPr bwMode="auto">
          <a:xfrm flipH="1" flipV="1">
            <a:off x="2216944" y="4426744"/>
            <a:ext cx="264319" cy="45005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7" name="Straight Connector 106"/>
          <p:cNvCxnSpPr/>
          <p:nvPr/>
        </p:nvCxnSpPr>
        <p:spPr bwMode="auto">
          <a:xfrm flipH="1">
            <a:off x="6362701" y="1738313"/>
            <a:ext cx="23812" cy="476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1" name="Straight Connector 110"/>
          <p:cNvCxnSpPr/>
          <p:nvPr/>
        </p:nvCxnSpPr>
        <p:spPr bwMode="auto">
          <a:xfrm flipH="1">
            <a:off x="6338888" y="2090738"/>
            <a:ext cx="47626" cy="13096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4" name="Straight Connector 113"/>
          <p:cNvCxnSpPr/>
          <p:nvPr/>
        </p:nvCxnSpPr>
        <p:spPr bwMode="auto">
          <a:xfrm flipH="1">
            <a:off x="6422232" y="1985963"/>
            <a:ext cx="78581" cy="5476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6" name="Straight Connector 115"/>
          <p:cNvCxnSpPr/>
          <p:nvPr/>
        </p:nvCxnSpPr>
        <p:spPr bwMode="auto">
          <a:xfrm flipH="1">
            <a:off x="6548438" y="1788319"/>
            <a:ext cx="121444" cy="15954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9" name="Straight Connector 118"/>
          <p:cNvCxnSpPr/>
          <p:nvPr/>
        </p:nvCxnSpPr>
        <p:spPr bwMode="auto">
          <a:xfrm flipH="1">
            <a:off x="6693694" y="1450181"/>
            <a:ext cx="154781" cy="29051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6" name="Straight Connector 125"/>
          <p:cNvCxnSpPr/>
          <p:nvPr/>
        </p:nvCxnSpPr>
        <p:spPr bwMode="auto">
          <a:xfrm flipV="1">
            <a:off x="7915275" y="2152651"/>
            <a:ext cx="135731" cy="39528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8" name="Straight Connector 127"/>
          <p:cNvCxnSpPr/>
          <p:nvPr/>
        </p:nvCxnSpPr>
        <p:spPr bwMode="auto">
          <a:xfrm flipH="1" flipV="1">
            <a:off x="7853363" y="2647950"/>
            <a:ext cx="166688" cy="25479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0" name="Straight Connector 129"/>
          <p:cNvCxnSpPr/>
          <p:nvPr/>
        </p:nvCxnSpPr>
        <p:spPr bwMode="auto">
          <a:xfrm flipV="1">
            <a:off x="7855744" y="2586038"/>
            <a:ext cx="30956" cy="2381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5" name="Straight Connector 134"/>
          <p:cNvCxnSpPr/>
          <p:nvPr/>
        </p:nvCxnSpPr>
        <p:spPr bwMode="auto">
          <a:xfrm flipH="1" flipV="1">
            <a:off x="8065294" y="2945606"/>
            <a:ext cx="83344" cy="9763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7" name="Straight Connector 136"/>
          <p:cNvCxnSpPr/>
          <p:nvPr/>
        </p:nvCxnSpPr>
        <p:spPr bwMode="auto">
          <a:xfrm flipH="1">
            <a:off x="8215313" y="2878931"/>
            <a:ext cx="290512" cy="17145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9" name="Straight Connector 138"/>
          <p:cNvCxnSpPr/>
          <p:nvPr/>
        </p:nvCxnSpPr>
        <p:spPr bwMode="auto">
          <a:xfrm flipH="1" flipV="1">
            <a:off x="8551069" y="2883694"/>
            <a:ext cx="166688" cy="21431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1" name="Straight Connector 140"/>
          <p:cNvCxnSpPr/>
          <p:nvPr/>
        </p:nvCxnSpPr>
        <p:spPr bwMode="auto">
          <a:xfrm flipH="1">
            <a:off x="8608219" y="3167063"/>
            <a:ext cx="123825" cy="44291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2" name="Straight Connector 141"/>
          <p:cNvCxnSpPr/>
          <p:nvPr/>
        </p:nvCxnSpPr>
        <p:spPr bwMode="auto">
          <a:xfrm flipH="1">
            <a:off x="8265319" y="3783806"/>
            <a:ext cx="159544" cy="46196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8" name="Straight Connector 147"/>
          <p:cNvCxnSpPr/>
          <p:nvPr/>
        </p:nvCxnSpPr>
        <p:spPr bwMode="auto">
          <a:xfrm flipH="1" flipV="1">
            <a:off x="8615363" y="3664744"/>
            <a:ext cx="230982" cy="56197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2" name="Straight Connector 171"/>
          <p:cNvCxnSpPr/>
          <p:nvPr/>
        </p:nvCxnSpPr>
        <p:spPr bwMode="auto">
          <a:xfrm flipH="1">
            <a:off x="2219326" y="4069556"/>
            <a:ext cx="414337" cy="30956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5" name="Straight Connector 174"/>
          <p:cNvCxnSpPr/>
          <p:nvPr/>
        </p:nvCxnSpPr>
        <p:spPr bwMode="auto">
          <a:xfrm flipV="1">
            <a:off x="2512221" y="4591050"/>
            <a:ext cx="78579" cy="28336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8" name="Straight Connector 177"/>
          <p:cNvCxnSpPr/>
          <p:nvPr/>
        </p:nvCxnSpPr>
        <p:spPr bwMode="auto">
          <a:xfrm flipV="1">
            <a:off x="2619375" y="4274344"/>
            <a:ext cx="254794" cy="25717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0" name="Straight Connector 179"/>
          <p:cNvCxnSpPr/>
          <p:nvPr/>
        </p:nvCxnSpPr>
        <p:spPr bwMode="auto">
          <a:xfrm flipV="1">
            <a:off x="1900240" y="4922044"/>
            <a:ext cx="559591" cy="17859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2" name="Straight Connector 181"/>
          <p:cNvCxnSpPr/>
          <p:nvPr/>
        </p:nvCxnSpPr>
        <p:spPr bwMode="auto">
          <a:xfrm flipH="1">
            <a:off x="1140619" y="4400550"/>
            <a:ext cx="614365" cy="17145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3" name="Straight Connector 182"/>
          <p:cNvCxnSpPr/>
          <p:nvPr/>
        </p:nvCxnSpPr>
        <p:spPr bwMode="auto">
          <a:xfrm>
            <a:off x="1814515" y="4393406"/>
            <a:ext cx="342898" cy="714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9" name="Straight Connector 188"/>
          <p:cNvCxnSpPr/>
          <p:nvPr/>
        </p:nvCxnSpPr>
        <p:spPr bwMode="auto">
          <a:xfrm flipV="1">
            <a:off x="2919413" y="4160044"/>
            <a:ext cx="204787" cy="8572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1" name="Straight Connector 190"/>
          <p:cNvCxnSpPr/>
          <p:nvPr/>
        </p:nvCxnSpPr>
        <p:spPr bwMode="auto">
          <a:xfrm flipV="1">
            <a:off x="3188494" y="3962400"/>
            <a:ext cx="269081" cy="16906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3" name="Straight Connector 192"/>
          <p:cNvCxnSpPr/>
          <p:nvPr/>
        </p:nvCxnSpPr>
        <p:spPr bwMode="auto">
          <a:xfrm flipH="1" flipV="1">
            <a:off x="2490789" y="3698081"/>
            <a:ext cx="150017" cy="32623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4" name="TextBox 203"/>
          <p:cNvSpPr txBox="1"/>
          <p:nvPr/>
        </p:nvSpPr>
        <p:spPr>
          <a:xfrm>
            <a:off x="470279" y="3214136"/>
            <a:ext cx="872109" cy="276999"/>
          </a:xfrm>
          <a:prstGeom prst="rect">
            <a:avLst/>
          </a:prstGeom>
          <a:noFill/>
        </p:spPr>
        <p:txBody>
          <a:bodyPr wrap="square" rtlCol="0">
            <a:spAutoFit/>
          </a:bodyPr>
          <a:lstStyle/>
          <a:p>
            <a:pPr algn="r"/>
            <a:r>
              <a:rPr lang="en-US" sz="1200" dirty="0" smtClean="0">
                <a:solidFill>
                  <a:srgbClr val="FFFFFF"/>
                </a:solidFill>
                <a:latin typeface="+mn-lt"/>
              </a:rPr>
              <a:t>Arcturus</a:t>
            </a:r>
            <a:endParaRPr lang="en-US" sz="1200" dirty="0">
              <a:solidFill>
                <a:srgbClr val="FFFFFF"/>
              </a:solidFill>
              <a:latin typeface="+mn-lt"/>
            </a:endParaRPr>
          </a:p>
        </p:txBody>
      </p:sp>
      <p:sp>
        <p:nvSpPr>
          <p:cNvPr id="205" name="TextBox 204"/>
          <p:cNvSpPr txBox="1"/>
          <p:nvPr/>
        </p:nvSpPr>
        <p:spPr>
          <a:xfrm>
            <a:off x="628763" y="1615274"/>
            <a:ext cx="949212" cy="276999"/>
          </a:xfrm>
          <a:prstGeom prst="rect">
            <a:avLst/>
          </a:prstGeom>
          <a:noFill/>
        </p:spPr>
        <p:txBody>
          <a:bodyPr wrap="square" rtlCol="0">
            <a:spAutoFit/>
          </a:bodyPr>
          <a:lstStyle/>
          <a:p>
            <a:pPr algn="ctr"/>
            <a:r>
              <a:rPr lang="en-US" sz="1200" cap="all" dirty="0" err="1" smtClean="0">
                <a:solidFill>
                  <a:srgbClr val="FFFFFF"/>
                </a:solidFill>
                <a:latin typeface="+mn-lt"/>
              </a:rPr>
              <a:t>BoÖtes</a:t>
            </a:r>
            <a:endParaRPr lang="en-US" sz="1200" cap="all" dirty="0">
              <a:solidFill>
                <a:srgbClr val="FFFFFF"/>
              </a:solidFill>
              <a:latin typeface="+mn-lt"/>
            </a:endParaRPr>
          </a:p>
        </p:txBody>
      </p:sp>
      <p:sp>
        <p:nvSpPr>
          <p:cNvPr id="206" name="TextBox 205"/>
          <p:cNvSpPr txBox="1"/>
          <p:nvPr/>
        </p:nvSpPr>
        <p:spPr>
          <a:xfrm>
            <a:off x="3702163" y="2647520"/>
            <a:ext cx="625362" cy="276999"/>
          </a:xfrm>
          <a:prstGeom prst="rect">
            <a:avLst/>
          </a:prstGeom>
          <a:noFill/>
        </p:spPr>
        <p:txBody>
          <a:bodyPr wrap="square" rtlCol="0">
            <a:spAutoFit/>
          </a:bodyPr>
          <a:lstStyle/>
          <a:p>
            <a:pPr algn="ctr"/>
            <a:r>
              <a:rPr lang="en-US" sz="1200" cap="all" dirty="0" smtClean="0">
                <a:solidFill>
                  <a:srgbClr val="FFFFFF"/>
                </a:solidFill>
                <a:latin typeface="+mn-lt"/>
              </a:rPr>
              <a:t>Leo</a:t>
            </a:r>
            <a:endParaRPr lang="en-US" sz="1200" cap="all" dirty="0">
              <a:solidFill>
                <a:srgbClr val="FFFFFF"/>
              </a:solidFill>
              <a:latin typeface="+mn-lt"/>
            </a:endParaRPr>
          </a:p>
        </p:txBody>
      </p:sp>
      <p:sp>
        <p:nvSpPr>
          <p:cNvPr id="208" name="TextBox 207"/>
          <p:cNvSpPr txBox="1"/>
          <p:nvPr/>
        </p:nvSpPr>
        <p:spPr>
          <a:xfrm>
            <a:off x="4235450" y="3290857"/>
            <a:ext cx="910163" cy="276999"/>
          </a:xfrm>
          <a:prstGeom prst="rect">
            <a:avLst/>
          </a:prstGeom>
          <a:noFill/>
        </p:spPr>
        <p:txBody>
          <a:bodyPr wrap="square" rtlCol="0">
            <a:spAutoFit/>
          </a:bodyPr>
          <a:lstStyle/>
          <a:p>
            <a:r>
              <a:rPr lang="en-US" sz="1200" dirty="0" err="1" smtClean="0">
                <a:solidFill>
                  <a:srgbClr val="FFFFFF"/>
                </a:solidFill>
                <a:latin typeface="+mn-lt"/>
              </a:rPr>
              <a:t>Regulus</a:t>
            </a:r>
            <a:endParaRPr lang="en-US" sz="1200" dirty="0">
              <a:solidFill>
                <a:srgbClr val="FFFFFF"/>
              </a:solidFill>
              <a:latin typeface="+mn-lt"/>
            </a:endParaRPr>
          </a:p>
        </p:txBody>
      </p:sp>
      <p:sp>
        <p:nvSpPr>
          <p:cNvPr id="209" name="TextBox 208"/>
          <p:cNvSpPr txBox="1"/>
          <p:nvPr/>
        </p:nvSpPr>
        <p:spPr>
          <a:xfrm>
            <a:off x="7510233" y="1249741"/>
            <a:ext cx="1633767" cy="461665"/>
          </a:xfrm>
          <a:prstGeom prst="rect">
            <a:avLst/>
          </a:prstGeom>
          <a:noFill/>
        </p:spPr>
        <p:txBody>
          <a:bodyPr wrap="square" rtlCol="0">
            <a:spAutoFit/>
          </a:bodyPr>
          <a:lstStyle/>
          <a:p>
            <a:pPr algn="ctr"/>
            <a:r>
              <a:rPr lang="en-US" sz="1200" cap="small" dirty="0" smtClean="0">
                <a:solidFill>
                  <a:srgbClr val="FFCC00"/>
                </a:solidFill>
                <a:latin typeface="+mn-lt"/>
              </a:rPr>
              <a:t>Ecliptic: Path of the Sun &amp; Planets</a:t>
            </a:r>
            <a:endParaRPr lang="en-US" sz="1200" cap="small" dirty="0">
              <a:solidFill>
                <a:srgbClr val="FFCC00"/>
              </a:solidFill>
              <a:latin typeface="+mn-lt"/>
            </a:endParaRPr>
          </a:p>
        </p:txBody>
      </p:sp>
      <p:sp>
        <p:nvSpPr>
          <p:cNvPr id="210" name="TextBox 209"/>
          <p:cNvSpPr txBox="1"/>
          <p:nvPr/>
        </p:nvSpPr>
        <p:spPr>
          <a:xfrm>
            <a:off x="1404307" y="4523493"/>
            <a:ext cx="909063" cy="276999"/>
          </a:xfrm>
          <a:prstGeom prst="rect">
            <a:avLst/>
          </a:prstGeom>
          <a:noFill/>
        </p:spPr>
        <p:txBody>
          <a:bodyPr wrap="square" rtlCol="0">
            <a:spAutoFit/>
          </a:bodyPr>
          <a:lstStyle/>
          <a:p>
            <a:pPr algn="ctr"/>
            <a:r>
              <a:rPr lang="en-US" sz="1200" cap="small" dirty="0" smtClean="0">
                <a:solidFill>
                  <a:srgbClr val="FFFF66"/>
                </a:solidFill>
                <a:latin typeface="+mn-lt"/>
              </a:rPr>
              <a:t>Jupiter</a:t>
            </a:r>
            <a:endParaRPr lang="en-US" sz="1200" cap="small" dirty="0">
              <a:solidFill>
                <a:srgbClr val="FFFF66"/>
              </a:solidFill>
              <a:latin typeface="+mn-lt"/>
            </a:endParaRPr>
          </a:p>
        </p:txBody>
      </p:sp>
      <p:sp>
        <p:nvSpPr>
          <p:cNvPr id="211" name="TextBox 210"/>
          <p:cNvSpPr txBox="1"/>
          <p:nvPr/>
        </p:nvSpPr>
        <p:spPr>
          <a:xfrm>
            <a:off x="1731282" y="3890533"/>
            <a:ext cx="949212" cy="276999"/>
          </a:xfrm>
          <a:prstGeom prst="rect">
            <a:avLst/>
          </a:prstGeom>
          <a:noFill/>
        </p:spPr>
        <p:txBody>
          <a:bodyPr wrap="square" rtlCol="0">
            <a:spAutoFit/>
          </a:bodyPr>
          <a:lstStyle/>
          <a:p>
            <a:pPr algn="ctr"/>
            <a:r>
              <a:rPr lang="en-US" sz="1200" cap="all" dirty="0" smtClean="0">
                <a:solidFill>
                  <a:srgbClr val="FFFFFF"/>
                </a:solidFill>
                <a:latin typeface="+mn-lt"/>
              </a:rPr>
              <a:t>Virgo</a:t>
            </a:r>
            <a:endParaRPr lang="en-US" sz="1200" cap="all" dirty="0">
              <a:solidFill>
                <a:srgbClr val="FFFFFF"/>
              </a:solidFill>
              <a:latin typeface="+mn-lt"/>
            </a:endParaRPr>
          </a:p>
        </p:txBody>
      </p:sp>
      <p:sp>
        <p:nvSpPr>
          <p:cNvPr id="213" name="TextBox 212"/>
          <p:cNvSpPr txBox="1"/>
          <p:nvPr/>
        </p:nvSpPr>
        <p:spPr>
          <a:xfrm rot="21307702">
            <a:off x="5080000" y="3680026"/>
            <a:ext cx="1851378" cy="276999"/>
          </a:xfrm>
          <a:prstGeom prst="rect">
            <a:avLst/>
          </a:prstGeom>
          <a:noFill/>
        </p:spPr>
        <p:txBody>
          <a:bodyPr wrap="square" rtlCol="0">
            <a:spAutoFit/>
          </a:bodyPr>
          <a:lstStyle/>
          <a:p>
            <a:pPr algn="ctr"/>
            <a:r>
              <a:rPr lang="en-US" sz="1200" cap="small" dirty="0" smtClean="0">
                <a:solidFill>
                  <a:srgbClr val="B3FFB3"/>
                </a:solidFill>
                <a:latin typeface="+mn-lt"/>
              </a:rPr>
              <a:t>Celestial Equator</a:t>
            </a:r>
            <a:endParaRPr lang="en-US" sz="1200" cap="small" dirty="0">
              <a:solidFill>
                <a:srgbClr val="B3FFB3"/>
              </a:solidFill>
              <a:latin typeface="+mn-lt"/>
            </a:endParaRPr>
          </a:p>
        </p:txBody>
      </p:sp>
      <p:sp>
        <p:nvSpPr>
          <p:cNvPr id="215" name="TextBox 214"/>
          <p:cNvSpPr txBox="1"/>
          <p:nvPr/>
        </p:nvSpPr>
        <p:spPr>
          <a:xfrm>
            <a:off x="3031112" y="4162426"/>
            <a:ext cx="966213" cy="461665"/>
          </a:xfrm>
          <a:prstGeom prst="rect">
            <a:avLst/>
          </a:prstGeom>
          <a:noFill/>
        </p:spPr>
        <p:txBody>
          <a:bodyPr wrap="square" rtlCol="0">
            <a:spAutoFit/>
          </a:bodyPr>
          <a:lstStyle/>
          <a:p>
            <a:pPr algn="ctr"/>
            <a:r>
              <a:rPr lang="en-US" sz="1200" cap="small" dirty="0" smtClean="0">
                <a:solidFill>
                  <a:srgbClr val="FF9933"/>
                </a:solidFill>
                <a:latin typeface="+mn-lt"/>
              </a:rPr>
              <a:t>Autumnal Equinox</a:t>
            </a:r>
            <a:endParaRPr lang="en-US" sz="1200" cap="small" dirty="0">
              <a:solidFill>
                <a:srgbClr val="FF9933"/>
              </a:solidFill>
              <a:latin typeface="+mn-lt"/>
            </a:endParaRPr>
          </a:p>
        </p:txBody>
      </p:sp>
      <p:sp>
        <p:nvSpPr>
          <p:cNvPr id="219" name="TextBox 218"/>
          <p:cNvSpPr txBox="1"/>
          <p:nvPr/>
        </p:nvSpPr>
        <p:spPr>
          <a:xfrm>
            <a:off x="7972201" y="1819575"/>
            <a:ext cx="966213" cy="461665"/>
          </a:xfrm>
          <a:prstGeom prst="rect">
            <a:avLst/>
          </a:prstGeom>
          <a:noFill/>
        </p:spPr>
        <p:txBody>
          <a:bodyPr wrap="square" rtlCol="0">
            <a:spAutoFit/>
          </a:bodyPr>
          <a:lstStyle/>
          <a:p>
            <a:pPr algn="ctr"/>
            <a:r>
              <a:rPr lang="en-US" sz="1200" cap="small" dirty="0" smtClean="0">
                <a:solidFill>
                  <a:schemeClr val="bg2"/>
                </a:solidFill>
                <a:latin typeface="+mn-lt"/>
              </a:rPr>
              <a:t>Summer Solstice</a:t>
            </a:r>
            <a:endParaRPr lang="en-US" sz="1200" cap="small" dirty="0">
              <a:solidFill>
                <a:schemeClr val="bg2"/>
              </a:solidFill>
              <a:latin typeface="+mn-lt"/>
            </a:endParaRPr>
          </a:p>
        </p:txBody>
      </p:sp>
      <p:sp>
        <p:nvSpPr>
          <p:cNvPr id="220" name="TextBox 219"/>
          <p:cNvSpPr txBox="1"/>
          <p:nvPr/>
        </p:nvSpPr>
        <p:spPr>
          <a:xfrm>
            <a:off x="2910265" y="1779157"/>
            <a:ext cx="1143001" cy="461665"/>
          </a:xfrm>
          <a:prstGeom prst="rect">
            <a:avLst/>
          </a:prstGeom>
          <a:noFill/>
        </p:spPr>
        <p:txBody>
          <a:bodyPr wrap="square" rtlCol="0">
            <a:spAutoFit/>
          </a:bodyPr>
          <a:lstStyle/>
          <a:p>
            <a:pPr algn="ctr"/>
            <a:r>
              <a:rPr lang="en-US" sz="1200" cap="all" dirty="0" smtClean="0">
                <a:solidFill>
                  <a:srgbClr val="FFFFFF"/>
                </a:solidFill>
                <a:latin typeface="+mn-lt"/>
              </a:rPr>
              <a:t>Coma Berenices</a:t>
            </a:r>
            <a:endParaRPr lang="en-US" sz="1200" cap="all" dirty="0">
              <a:solidFill>
                <a:srgbClr val="FFFFFF"/>
              </a:solidFill>
              <a:latin typeface="+mn-lt"/>
            </a:endParaRPr>
          </a:p>
        </p:txBody>
      </p:sp>
      <p:sp>
        <p:nvSpPr>
          <p:cNvPr id="227" name="10-Point Star 226"/>
          <p:cNvSpPr/>
          <p:nvPr/>
        </p:nvSpPr>
        <p:spPr>
          <a:xfrm>
            <a:off x="2821780" y="3412330"/>
            <a:ext cx="182880" cy="182880"/>
          </a:xfrm>
          <a:prstGeom prst="star10">
            <a:avLst/>
          </a:prstGeom>
          <a:noFill/>
          <a:ln w="19050">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TextBox 227"/>
          <p:cNvSpPr txBox="1"/>
          <p:nvPr/>
        </p:nvSpPr>
        <p:spPr>
          <a:xfrm>
            <a:off x="1604033" y="2661780"/>
            <a:ext cx="2037525" cy="830997"/>
          </a:xfrm>
          <a:prstGeom prst="rect">
            <a:avLst/>
          </a:prstGeom>
          <a:solidFill>
            <a:srgbClr val="000000">
              <a:alpha val="40000"/>
            </a:srgbClr>
          </a:solidFill>
        </p:spPr>
        <p:txBody>
          <a:bodyPr wrap="square" rtlCol="0">
            <a:spAutoFit/>
          </a:bodyPr>
          <a:lstStyle/>
          <a:p>
            <a:pPr algn="ctr"/>
            <a:r>
              <a:rPr lang="en-US" cap="small" dirty="0" smtClean="0">
                <a:solidFill>
                  <a:srgbClr val="99CCFF"/>
                </a:solidFill>
                <a:latin typeface="+mn-lt"/>
              </a:rPr>
              <a:t>Virgo Super Cluster</a:t>
            </a:r>
            <a:endParaRPr lang="en-US" cap="small" dirty="0">
              <a:solidFill>
                <a:srgbClr val="99CCFF"/>
              </a:solidFill>
              <a:latin typeface="+mn-lt"/>
            </a:endParaRPr>
          </a:p>
        </p:txBody>
      </p:sp>
      <p:sp>
        <p:nvSpPr>
          <p:cNvPr id="229" name="TextBox 228"/>
          <p:cNvSpPr txBox="1"/>
          <p:nvPr/>
        </p:nvSpPr>
        <p:spPr>
          <a:xfrm>
            <a:off x="5132446" y="3102486"/>
            <a:ext cx="949212" cy="276999"/>
          </a:xfrm>
          <a:prstGeom prst="rect">
            <a:avLst/>
          </a:prstGeom>
          <a:noFill/>
        </p:spPr>
        <p:txBody>
          <a:bodyPr wrap="square" rtlCol="0">
            <a:spAutoFit/>
          </a:bodyPr>
          <a:lstStyle/>
          <a:p>
            <a:pPr algn="ctr"/>
            <a:r>
              <a:rPr lang="en-US" sz="1200" cap="all" dirty="0" smtClean="0">
                <a:solidFill>
                  <a:srgbClr val="FFFFFF"/>
                </a:solidFill>
                <a:latin typeface="+mn-lt"/>
              </a:rPr>
              <a:t>Cancer</a:t>
            </a:r>
            <a:endParaRPr lang="en-US" sz="1200" cap="all" dirty="0">
              <a:solidFill>
                <a:srgbClr val="FFFFFF"/>
              </a:solidFill>
              <a:latin typeface="+mn-lt"/>
            </a:endParaRPr>
          </a:p>
        </p:txBody>
      </p:sp>
      <p:sp>
        <p:nvSpPr>
          <p:cNvPr id="230" name="10-Point Star 229"/>
          <p:cNvSpPr/>
          <p:nvPr/>
        </p:nvSpPr>
        <p:spPr>
          <a:xfrm>
            <a:off x="5595554" y="2302202"/>
            <a:ext cx="182880" cy="182880"/>
          </a:xfrm>
          <a:prstGeom prst="star10">
            <a:avLst/>
          </a:prstGeom>
          <a:noFill/>
          <a:ln w="19050">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TextBox 230"/>
          <p:cNvSpPr txBox="1"/>
          <p:nvPr/>
        </p:nvSpPr>
        <p:spPr>
          <a:xfrm>
            <a:off x="4615547" y="1958970"/>
            <a:ext cx="1055113" cy="646331"/>
          </a:xfrm>
          <a:prstGeom prst="rect">
            <a:avLst/>
          </a:prstGeom>
          <a:noFill/>
        </p:spPr>
        <p:txBody>
          <a:bodyPr wrap="square" rtlCol="0">
            <a:spAutoFit/>
          </a:bodyPr>
          <a:lstStyle/>
          <a:p>
            <a:pPr algn="ctr"/>
            <a:r>
              <a:rPr lang="en-US" sz="1200" cap="small" dirty="0" err="1" smtClean="0">
                <a:solidFill>
                  <a:srgbClr val="99CCFF"/>
                </a:solidFill>
                <a:latin typeface="+mn-lt"/>
              </a:rPr>
              <a:t>Praesepe</a:t>
            </a:r>
            <a:r>
              <a:rPr lang="en-US" sz="1200" cap="small" dirty="0" smtClean="0">
                <a:solidFill>
                  <a:srgbClr val="99CCFF"/>
                </a:solidFill>
                <a:latin typeface="+mn-lt"/>
              </a:rPr>
              <a:t> Star Cluster</a:t>
            </a:r>
            <a:endParaRPr lang="en-US" sz="1200" cap="small" dirty="0">
              <a:solidFill>
                <a:srgbClr val="99CCFF"/>
              </a:solidFill>
              <a:latin typeface="+mn-lt"/>
            </a:endParaRPr>
          </a:p>
        </p:txBody>
      </p:sp>
      <p:sp>
        <p:nvSpPr>
          <p:cNvPr id="232" name="TextBox 231"/>
          <p:cNvSpPr txBox="1"/>
          <p:nvPr/>
        </p:nvSpPr>
        <p:spPr>
          <a:xfrm>
            <a:off x="6670569" y="1573230"/>
            <a:ext cx="949212" cy="276999"/>
          </a:xfrm>
          <a:prstGeom prst="rect">
            <a:avLst/>
          </a:prstGeom>
          <a:noFill/>
        </p:spPr>
        <p:txBody>
          <a:bodyPr wrap="square" rtlCol="0">
            <a:spAutoFit/>
          </a:bodyPr>
          <a:lstStyle/>
          <a:p>
            <a:pPr algn="ctr"/>
            <a:r>
              <a:rPr lang="en-US" sz="1200" cap="all" dirty="0" smtClean="0">
                <a:solidFill>
                  <a:srgbClr val="FFFFFF"/>
                </a:solidFill>
                <a:latin typeface="+mn-lt"/>
              </a:rPr>
              <a:t>Gemini</a:t>
            </a:r>
            <a:endParaRPr lang="en-US" sz="1200" cap="all" dirty="0">
              <a:solidFill>
                <a:srgbClr val="FFFFFF"/>
              </a:solidFill>
              <a:latin typeface="+mn-lt"/>
            </a:endParaRPr>
          </a:p>
        </p:txBody>
      </p:sp>
      <p:sp>
        <p:nvSpPr>
          <p:cNvPr id="233" name="TextBox 232"/>
          <p:cNvSpPr txBox="1"/>
          <p:nvPr/>
        </p:nvSpPr>
        <p:spPr>
          <a:xfrm>
            <a:off x="8007024" y="2561203"/>
            <a:ext cx="949212" cy="276999"/>
          </a:xfrm>
          <a:prstGeom prst="rect">
            <a:avLst/>
          </a:prstGeom>
          <a:noFill/>
        </p:spPr>
        <p:txBody>
          <a:bodyPr wrap="square" rtlCol="0">
            <a:spAutoFit/>
          </a:bodyPr>
          <a:lstStyle/>
          <a:p>
            <a:pPr algn="ctr"/>
            <a:r>
              <a:rPr lang="en-US" sz="1200" cap="all" dirty="0" smtClean="0">
                <a:solidFill>
                  <a:srgbClr val="FFFFFF"/>
                </a:solidFill>
                <a:latin typeface="+mn-lt"/>
              </a:rPr>
              <a:t>Orion</a:t>
            </a:r>
            <a:endParaRPr lang="en-US" sz="1200" cap="all" dirty="0">
              <a:solidFill>
                <a:srgbClr val="FFFFFF"/>
              </a:solidFill>
              <a:latin typeface="+mn-lt"/>
            </a:endParaRPr>
          </a:p>
        </p:txBody>
      </p:sp>
      <p:sp>
        <p:nvSpPr>
          <p:cNvPr id="235" name="TextBox 234"/>
          <p:cNvSpPr txBox="1"/>
          <p:nvPr/>
        </p:nvSpPr>
        <p:spPr>
          <a:xfrm>
            <a:off x="2485477" y="4788582"/>
            <a:ext cx="910163" cy="276999"/>
          </a:xfrm>
          <a:prstGeom prst="rect">
            <a:avLst/>
          </a:prstGeom>
          <a:noFill/>
        </p:spPr>
        <p:txBody>
          <a:bodyPr wrap="square" rtlCol="0">
            <a:spAutoFit/>
          </a:bodyPr>
          <a:lstStyle/>
          <a:p>
            <a:pPr algn="l"/>
            <a:r>
              <a:rPr lang="en-US" sz="1200" dirty="0" smtClean="0">
                <a:solidFill>
                  <a:srgbClr val="FFFFFF"/>
                </a:solidFill>
                <a:latin typeface="+mn-lt"/>
              </a:rPr>
              <a:t>Spica</a:t>
            </a:r>
            <a:endParaRPr lang="en-US" sz="1200" dirty="0">
              <a:solidFill>
                <a:srgbClr val="FFFFFF"/>
              </a:solidFill>
              <a:latin typeface="+mn-lt"/>
            </a:endParaRPr>
          </a:p>
        </p:txBody>
      </p:sp>
      <p:sp>
        <p:nvSpPr>
          <p:cNvPr id="237" name="TextBox 236"/>
          <p:cNvSpPr txBox="1"/>
          <p:nvPr/>
        </p:nvSpPr>
        <p:spPr>
          <a:xfrm>
            <a:off x="4561142" y="2744464"/>
            <a:ext cx="909063" cy="276999"/>
          </a:xfrm>
          <a:prstGeom prst="rect">
            <a:avLst/>
          </a:prstGeom>
          <a:noFill/>
        </p:spPr>
        <p:txBody>
          <a:bodyPr wrap="square" rtlCol="0">
            <a:spAutoFit/>
          </a:bodyPr>
          <a:lstStyle/>
          <a:p>
            <a:pPr algn="ctr"/>
            <a:r>
              <a:rPr lang="en-US" sz="1200" cap="small" dirty="0" smtClean="0">
                <a:solidFill>
                  <a:srgbClr val="FF0000"/>
                </a:solidFill>
                <a:latin typeface="+mn-lt"/>
              </a:rPr>
              <a:t>Mars</a:t>
            </a:r>
            <a:endParaRPr lang="en-US" sz="1200" cap="small" dirty="0">
              <a:solidFill>
                <a:srgbClr val="FF0000"/>
              </a:solidFill>
              <a:latin typeface="+mn-lt"/>
            </a:endParaRPr>
          </a:p>
        </p:txBody>
      </p:sp>
      <p:sp>
        <p:nvSpPr>
          <p:cNvPr id="238" name="TextBox 237"/>
          <p:cNvSpPr txBox="1"/>
          <p:nvPr/>
        </p:nvSpPr>
        <p:spPr>
          <a:xfrm>
            <a:off x="5927518" y="2448925"/>
            <a:ext cx="909063" cy="276999"/>
          </a:xfrm>
          <a:prstGeom prst="rect">
            <a:avLst/>
          </a:prstGeom>
          <a:noFill/>
        </p:spPr>
        <p:txBody>
          <a:bodyPr wrap="square" rtlCol="0">
            <a:spAutoFit/>
          </a:bodyPr>
          <a:lstStyle/>
          <a:p>
            <a:pPr algn="ctr"/>
            <a:r>
              <a:rPr lang="en-US" sz="1200" cap="small" dirty="0" smtClean="0">
                <a:solidFill>
                  <a:srgbClr val="666699"/>
                </a:solidFill>
                <a:latin typeface="+mn-lt"/>
              </a:rPr>
              <a:t>Venus</a:t>
            </a:r>
            <a:endParaRPr lang="en-US" sz="1200" cap="small" dirty="0">
              <a:solidFill>
                <a:srgbClr val="666699"/>
              </a:solidFill>
              <a:latin typeface="+mn-lt"/>
            </a:endParaRPr>
          </a:p>
        </p:txBody>
      </p:sp>
      <p:sp>
        <p:nvSpPr>
          <p:cNvPr id="239" name="Freeform 238"/>
          <p:cNvSpPr/>
          <p:nvPr/>
        </p:nvSpPr>
        <p:spPr bwMode="auto">
          <a:xfrm>
            <a:off x="1588293" y="1652587"/>
            <a:ext cx="7543801" cy="3971925"/>
          </a:xfrm>
          <a:custGeom>
            <a:avLst/>
            <a:gdLst>
              <a:gd name="connsiteX0" fmla="*/ 0 w 7524750"/>
              <a:gd name="connsiteY0" fmla="*/ 3971925 h 3971925"/>
              <a:gd name="connsiteX1" fmla="*/ 781050 w 7524750"/>
              <a:gd name="connsiteY1" fmla="*/ 3238500 h 3971925"/>
              <a:gd name="connsiteX2" fmla="*/ 1704975 w 7524750"/>
              <a:gd name="connsiteY2" fmla="*/ 2486025 h 3971925"/>
              <a:gd name="connsiteX3" fmla="*/ 2600325 w 7524750"/>
              <a:gd name="connsiteY3" fmla="*/ 1876425 h 3971925"/>
              <a:gd name="connsiteX4" fmla="*/ 3790950 w 7524750"/>
              <a:gd name="connsiteY4" fmla="*/ 1209675 h 3971925"/>
              <a:gd name="connsiteX5" fmla="*/ 4800600 w 7524750"/>
              <a:gd name="connsiteY5" fmla="*/ 771525 h 3971925"/>
              <a:gd name="connsiteX6" fmla="*/ 6010275 w 7524750"/>
              <a:gd name="connsiteY6" fmla="*/ 352425 h 3971925"/>
              <a:gd name="connsiteX7" fmla="*/ 7524750 w 7524750"/>
              <a:gd name="connsiteY7" fmla="*/ 0 h 3971925"/>
              <a:gd name="connsiteX8" fmla="*/ 7524750 w 7524750"/>
              <a:gd name="connsiteY8" fmla="*/ 0 h 3971925"/>
              <a:gd name="connsiteX0" fmla="*/ 0 w 7643959"/>
              <a:gd name="connsiteY0" fmla="*/ 3994594 h 3994594"/>
              <a:gd name="connsiteX1" fmla="*/ 781050 w 7643959"/>
              <a:gd name="connsiteY1" fmla="*/ 3261169 h 3994594"/>
              <a:gd name="connsiteX2" fmla="*/ 1704975 w 7643959"/>
              <a:gd name="connsiteY2" fmla="*/ 2508694 h 3994594"/>
              <a:gd name="connsiteX3" fmla="*/ 2600325 w 7643959"/>
              <a:gd name="connsiteY3" fmla="*/ 1899094 h 3994594"/>
              <a:gd name="connsiteX4" fmla="*/ 3790950 w 7643959"/>
              <a:gd name="connsiteY4" fmla="*/ 1232344 h 3994594"/>
              <a:gd name="connsiteX5" fmla="*/ 4800600 w 7643959"/>
              <a:gd name="connsiteY5" fmla="*/ 794194 h 3994594"/>
              <a:gd name="connsiteX6" fmla="*/ 6010275 w 7643959"/>
              <a:gd name="connsiteY6" fmla="*/ 375094 h 3994594"/>
              <a:gd name="connsiteX7" fmla="*/ 7524750 w 7643959"/>
              <a:gd name="connsiteY7" fmla="*/ 22669 h 3994594"/>
              <a:gd name="connsiteX8" fmla="*/ 7550944 w 7643959"/>
              <a:gd name="connsiteY8" fmla="*/ 36956 h 3994594"/>
              <a:gd name="connsiteX0" fmla="*/ 0 w 7550944"/>
              <a:gd name="connsiteY0" fmla="*/ 3957638 h 3957638"/>
              <a:gd name="connsiteX1" fmla="*/ 781050 w 7550944"/>
              <a:gd name="connsiteY1" fmla="*/ 3224213 h 3957638"/>
              <a:gd name="connsiteX2" fmla="*/ 1704975 w 7550944"/>
              <a:gd name="connsiteY2" fmla="*/ 2471738 h 3957638"/>
              <a:gd name="connsiteX3" fmla="*/ 2600325 w 7550944"/>
              <a:gd name="connsiteY3" fmla="*/ 1862138 h 3957638"/>
              <a:gd name="connsiteX4" fmla="*/ 3790950 w 7550944"/>
              <a:gd name="connsiteY4" fmla="*/ 1195388 h 3957638"/>
              <a:gd name="connsiteX5" fmla="*/ 4800600 w 7550944"/>
              <a:gd name="connsiteY5" fmla="*/ 757238 h 3957638"/>
              <a:gd name="connsiteX6" fmla="*/ 6010275 w 7550944"/>
              <a:gd name="connsiteY6" fmla="*/ 338138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600325 w 7550944"/>
              <a:gd name="connsiteY3" fmla="*/ 1862138 h 3957638"/>
              <a:gd name="connsiteX4" fmla="*/ 3790950 w 7550944"/>
              <a:gd name="connsiteY4" fmla="*/ 1195388 h 3957638"/>
              <a:gd name="connsiteX5" fmla="*/ 4800600 w 7550944"/>
              <a:gd name="connsiteY5" fmla="*/ 757238 h 3957638"/>
              <a:gd name="connsiteX6" fmla="*/ 6012656 w 7550944"/>
              <a:gd name="connsiteY6" fmla="*/ 161926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600325 w 7550944"/>
              <a:gd name="connsiteY3" fmla="*/ 1862138 h 3957638"/>
              <a:gd name="connsiteX4" fmla="*/ 3790950 w 7550944"/>
              <a:gd name="connsiteY4" fmla="*/ 1195388 h 3957638"/>
              <a:gd name="connsiteX5" fmla="*/ 4800600 w 7550944"/>
              <a:gd name="connsiteY5" fmla="*/ 757238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600325 w 7550944"/>
              <a:gd name="connsiteY3" fmla="*/ 1862138 h 3957638"/>
              <a:gd name="connsiteX4" fmla="*/ 3790950 w 7550944"/>
              <a:gd name="connsiteY4" fmla="*/ 1195388 h 3957638"/>
              <a:gd name="connsiteX5" fmla="*/ 4931568 w 7550944"/>
              <a:gd name="connsiteY5" fmla="*/ 447675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600325 w 7550944"/>
              <a:gd name="connsiteY3" fmla="*/ 1862138 h 3957638"/>
              <a:gd name="connsiteX4" fmla="*/ 3790950 w 7550944"/>
              <a:gd name="connsiteY4" fmla="*/ 1195388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600325 w 7550944"/>
              <a:gd name="connsiteY3" fmla="*/ 1862138 h 3957638"/>
              <a:gd name="connsiteX4" fmla="*/ 3752850 w 7550944"/>
              <a:gd name="connsiteY4" fmla="*/ 1131094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600325 w 7550944"/>
              <a:gd name="connsiteY3" fmla="*/ 1862138 h 3957638"/>
              <a:gd name="connsiteX4" fmla="*/ 3810000 w 7550944"/>
              <a:gd name="connsiteY4" fmla="*/ 1200150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507457 w 7550944"/>
              <a:gd name="connsiteY3" fmla="*/ 1762125 h 3957638"/>
              <a:gd name="connsiteX4" fmla="*/ 3810000 w 7550944"/>
              <a:gd name="connsiteY4" fmla="*/ 1200150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586038 w 7550944"/>
              <a:gd name="connsiteY3" fmla="*/ 1881187 h 3957638"/>
              <a:gd name="connsiteX4" fmla="*/ 3810000 w 7550944"/>
              <a:gd name="connsiteY4" fmla="*/ 1200150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633538 w 7550944"/>
              <a:gd name="connsiteY2" fmla="*/ 2247901 h 3957638"/>
              <a:gd name="connsiteX3" fmla="*/ 2586038 w 7550944"/>
              <a:gd name="connsiteY3" fmla="*/ 1881187 h 3957638"/>
              <a:gd name="connsiteX4" fmla="*/ 3810000 w 7550944"/>
              <a:gd name="connsiteY4" fmla="*/ 1200150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809750 w 7550944"/>
              <a:gd name="connsiteY2" fmla="*/ 2409826 h 3957638"/>
              <a:gd name="connsiteX3" fmla="*/ 2586038 w 7550944"/>
              <a:gd name="connsiteY3" fmla="*/ 1881187 h 3957638"/>
              <a:gd name="connsiteX4" fmla="*/ 3810000 w 7550944"/>
              <a:gd name="connsiteY4" fmla="*/ 1200150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28662 w 7550944"/>
              <a:gd name="connsiteY1" fmla="*/ 3162300 h 3957638"/>
              <a:gd name="connsiteX2" fmla="*/ 1809750 w 7550944"/>
              <a:gd name="connsiteY2" fmla="*/ 2409826 h 3957638"/>
              <a:gd name="connsiteX3" fmla="*/ 2586038 w 7550944"/>
              <a:gd name="connsiteY3" fmla="*/ 1881187 h 3957638"/>
              <a:gd name="connsiteX4" fmla="*/ 3810000 w 7550944"/>
              <a:gd name="connsiteY4" fmla="*/ 1200150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90575 w 7550944"/>
              <a:gd name="connsiteY1" fmla="*/ 3221831 h 3957638"/>
              <a:gd name="connsiteX2" fmla="*/ 1809750 w 7550944"/>
              <a:gd name="connsiteY2" fmla="*/ 2409826 h 3957638"/>
              <a:gd name="connsiteX3" fmla="*/ 2586038 w 7550944"/>
              <a:gd name="connsiteY3" fmla="*/ 1881187 h 3957638"/>
              <a:gd name="connsiteX4" fmla="*/ 3810000 w 7550944"/>
              <a:gd name="connsiteY4" fmla="*/ 1200150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43801"/>
              <a:gd name="connsiteY0" fmla="*/ 3971925 h 3971925"/>
              <a:gd name="connsiteX1" fmla="*/ 783432 w 7543801"/>
              <a:gd name="connsiteY1" fmla="*/ 3221831 h 3971925"/>
              <a:gd name="connsiteX2" fmla="*/ 1802607 w 7543801"/>
              <a:gd name="connsiteY2" fmla="*/ 2409826 h 3971925"/>
              <a:gd name="connsiteX3" fmla="*/ 2578895 w 7543801"/>
              <a:gd name="connsiteY3" fmla="*/ 1881187 h 3971925"/>
              <a:gd name="connsiteX4" fmla="*/ 3802857 w 7543801"/>
              <a:gd name="connsiteY4" fmla="*/ 1200150 h 3971925"/>
              <a:gd name="connsiteX5" fmla="*/ 5038725 w 7543801"/>
              <a:gd name="connsiteY5" fmla="*/ 669132 h 3971925"/>
              <a:gd name="connsiteX6" fmla="*/ 6386513 w 7543801"/>
              <a:gd name="connsiteY6" fmla="*/ 247651 h 3971925"/>
              <a:gd name="connsiteX7" fmla="*/ 7543801 w 7543801"/>
              <a:gd name="connsiteY7" fmla="*/ 0 h 397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43801" h="3971925">
                <a:moveTo>
                  <a:pt x="0" y="3971925"/>
                </a:moveTo>
                <a:cubicBezTo>
                  <a:pt x="248444" y="3729037"/>
                  <a:pt x="482998" y="3482181"/>
                  <a:pt x="783432" y="3221831"/>
                </a:cubicBezTo>
                <a:cubicBezTo>
                  <a:pt x="1083866" y="2961481"/>
                  <a:pt x="1503363" y="2633267"/>
                  <a:pt x="1802607" y="2409826"/>
                </a:cubicBezTo>
                <a:cubicBezTo>
                  <a:pt x="2101851" y="2186385"/>
                  <a:pt x="2245520" y="2082800"/>
                  <a:pt x="2578895" y="1881187"/>
                </a:cubicBezTo>
                <a:cubicBezTo>
                  <a:pt x="2912270" y="1679574"/>
                  <a:pt x="3392885" y="1402159"/>
                  <a:pt x="3802857" y="1200150"/>
                </a:cubicBezTo>
                <a:cubicBezTo>
                  <a:pt x="4212829" y="998141"/>
                  <a:pt x="4608116" y="827882"/>
                  <a:pt x="5038725" y="669132"/>
                </a:cubicBezTo>
                <a:cubicBezTo>
                  <a:pt x="5469334" y="510382"/>
                  <a:pt x="5969000" y="359173"/>
                  <a:pt x="6386513" y="247651"/>
                </a:cubicBezTo>
                <a:cubicBezTo>
                  <a:pt x="6804026" y="136129"/>
                  <a:pt x="7222828" y="70445"/>
                  <a:pt x="7543801" y="0"/>
                </a:cubicBezTo>
              </a:path>
            </a:pathLst>
          </a:custGeom>
          <a:noFill/>
          <a:ln w="19050" cap="flat" cmpd="sng" algn="ctr">
            <a:solidFill>
              <a:srgbClr val="FFCC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40" name="Freeform 239"/>
          <p:cNvSpPr/>
          <p:nvPr/>
        </p:nvSpPr>
        <p:spPr bwMode="auto">
          <a:xfrm>
            <a:off x="242887" y="3589541"/>
            <a:ext cx="8893969" cy="1451565"/>
          </a:xfrm>
          <a:custGeom>
            <a:avLst/>
            <a:gdLst>
              <a:gd name="connsiteX0" fmla="*/ 0 w 8896350"/>
              <a:gd name="connsiteY0" fmla="*/ 1451745 h 1451745"/>
              <a:gd name="connsiteX1" fmla="*/ 1095375 w 8896350"/>
              <a:gd name="connsiteY1" fmla="*/ 1042170 h 1451745"/>
              <a:gd name="connsiteX2" fmla="*/ 2428875 w 8896350"/>
              <a:gd name="connsiteY2" fmla="*/ 632595 h 1451745"/>
              <a:gd name="connsiteX3" fmla="*/ 3571875 w 8896350"/>
              <a:gd name="connsiteY3" fmla="*/ 384945 h 1451745"/>
              <a:gd name="connsiteX4" fmla="*/ 4686300 w 8896350"/>
              <a:gd name="connsiteY4" fmla="*/ 194445 h 1451745"/>
              <a:gd name="connsiteX5" fmla="*/ 5734050 w 8896350"/>
              <a:gd name="connsiteY5" fmla="*/ 70620 h 1451745"/>
              <a:gd name="connsiteX6" fmla="*/ 6810375 w 8896350"/>
              <a:gd name="connsiteY6" fmla="*/ 3945 h 1451745"/>
              <a:gd name="connsiteX7" fmla="*/ 7972425 w 8896350"/>
              <a:gd name="connsiteY7" fmla="*/ 13470 h 1451745"/>
              <a:gd name="connsiteX8" fmla="*/ 8896350 w 8896350"/>
              <a:gd name="connsiteY8" fmla="*/ 61095 h 1451745"/>
              <a:gd name="connsiteX0" fmla="*/ 0 w 8882063"/>
              <a:gd name="connsiteY0" fmla="*/ 1463651 h 1463651"/>
              <a:gd name="connsiteX1" fmla="*/ 1081088 w 8882063"/>
              <a:gd name="connsiteY1" fmla="*/ 1042170 h 1463651"/>
              <a:gd name="connsiteX2" fmla="*/ 2414588 w 8882063"/>
              <a:gd name="connsiteY2" fmla="*/ 632595 h 1463651"/>
              <a:gd name="connsiteX3" fmla="*/ 3557588 w 8882063"/>
              <a:gd name="connsiteY3" fmla="*/ 384945 h 1463651"/>
              <a:gd name="connsiteX4" fmla="*/ 4672013 w 8882063"/>
              <a:gd name="connsiteY4" fmla="*/ 194445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062038 w 8882063"/>
              <a:gd name="connsiteY1" fmla="*/ 949301 h 1463651"/>
              <a:gd name="connsiteX2" fmla="*/ 2414588 w 8882063"/>
              <a:gd name="connsiteY2" fmla="*/ 632595 h 1463651"/>
              <a:gd name="connsiteX3" fmla="*/ 3557588 w 8882063"/>
              <a:gd name="connsiteY3" fmla="*/ 384945 h 1463651"/>
              <a:gd name="connsiteX4" fmla="*/ 4672013 w 8882063"/>
              <a:gd name="connsiteY4" fmla="*/ 194445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114425 w 8882063"/>
              <a:gd name="connsiteY1" fmla="*/ 1044551 h 1463651"/>
              <a:gd name="connsiteX2" fmla="*/ 2414588 w 8882063"/>
              <a:gd name="connsiteY2" fmla="*/ 632595 h 1463651"/>
              <a:gd name="connsiteX3" fmla="*/ 3557588 w 8882063"/>
              <a:gd name="connsiteY3" fmla="*/ 384945 h 1463651"/>
              <a:gd name="connsiteX4" fmla="*/ 4672013 w 8882063"/>
              <a:gd name="connsiteY4" fmla="*/ 194445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114425 w 8882063"/>
              <a:gd name="connsiteY1" fmla="*/ 1044551 h 1463651"/>
              <a:gd name="connsiteX2" fmla="*/ 2409825 w 8882063"/>
              <a:gd name="connsiteY2" fmla="*/ 601639 h 1463651"/>
              <a:gd name="connsiteX3" fmla="*/ 3557588 w 8882063"/>
              <a:gd name="connsiteY3" fmla="*/ 384945 h 1463651"/>
              <a:gd name="connsiteX4" fmla="*/ 4672013 w 8882063"/>
              <a:gd name="connsiteY4" fmla="*/ 194445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114425 w 8882063"/>
              <a:gd name="connsiteY1" fmla="*/ 1044551 h 1463651"/>
              <a:gd name="connsiteX2" fmla="*/ 2421731 w 8882063"/>
              <a:gd name="connsiteY2" fmla="*/ 651645 h 1463651"/>
              <a:gd name="connsiteX3" fmla="*/ 3557588 w 8882063"/>
              <a:gd name="connsiteY3" fmla="*/ 384945 h 1463651"/>
              <a:gd name="connsiteX4" fmla="*/ 4672013 w 8882063"/>
              <a:gd name="connsiteY4" fmla="*/ 194445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114425 w 8882063"/>
              <a:gd name="connsiteY1" fmla="*/ 1044551 h 1463651"/>
              <a:gd name="connsiteX2" fmla="*/ 2421731 w 8882063"/>
              <a:gd name="connsiteY2" fmla="*/ 651645 h 1463651"/>
              <a:gd name="connsiteX3" fmla="*/ 3552826 w 8882063"/>
              <a:gd name="connsiteY3" fmla="*/ 342082 h 1463651"/>
              <a:gd name="connsiteX4" fmla="*/ 4672013 w 8882063"/>
              <a:gd name="connsiteY4" fmla="*/ 194445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114425 w 8882063"/>
              <a:gd name="connsiteY1" fmla="*/ 1044551 h 1463651"/>
              <a:gd name="connsiteX2" fmla="*/ 2421731 w 8882063"/>
              <a:gd name="connsiteY2" fmla="*/ 651645 h 1463651"/>
              <a:gd name="connsiteX3" fmla="*/ 3552826 w 8882063"/>
              <a:gd name="connsiteY3" fmla="*/ 392089 h 1463651"/>
              <a:gd name="connsiteX4" fmla="*/ 4672013 w 8882063"/>
              <a:gd name="connsiteY4" fmla="*/ 194445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114425 w 8882063"/>
              <a:gd name="connsiteY1" fmla="*/ 1044551 h 1463651"/>
              <a:gd name="connsiteX2" fmla="*/ 2421731 w 8882063"/>
              <a:gd name="connsiteY2" fmla="*/ 651645 h 1463651"/>
              <a:gd name="connsiteX3" fmla="*/ 3552826 w 8882063"/>
              <a:gd name="connsiteY3" fmla="*/ 392089 h 1463651"/>
              <a:gd name="connsiteX4" fmla="*/ 4667250 w 8882063"/>
              <a:gd name="connsiteY4" fmla="*/ 130151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114425 w 8882063"/>
              <a:gd name="connsiteY1" fmla="*/ 1044551 h 1463651"/>
              <a:gd name="connsiteX2" fmla="*/ 2421731 w 8882063"/>
              <a:gd name="connsiteY2" fmla="*/ 651645 h 1463651"/>
              <a:gd name="connsiteX3" fmla="*/ 3552826 w 8882063"/>
              <a:gd name="connsiteY3" fmla="*/ 392089 h 1463651"/>
              <a:gd name="connsiteX4" fmla="*/ 4662488 w 8882063"/>
              <a:gd name="connsiteY4" fmla="*/ 201588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59706 h 1459706"/>
              <a:gd name="connsiteX1" fmla="*/ 1114425 w 8882063"/>
              <a:gd name="connsiteY1" fmla="*/ 1040606 h 1459706"/>
              <a:gd name="connsiteX2" fmla="*/ 2421731 w 8882063"/>
              <a:gd name="connsiteY2" fmla="*/ 647700 h 1459706"/>
              <a:gd name="connsiteX3" fmla="*/ 3552826 w 8882063"/>
              <a:gd name="connsiteY3" fmla="*/ 388144 h 1459706"/>
              <a:gd name="connsiteX4" fmla="*/ 4662488 w 8882063"/>
              <a:gd name="connsiteY4" fmla="*/ 197643 h 1459706"/>
              <a:gd name="connsiteX5" fmla="*/ 5719763 w 8882063"/>
              <a:gd name="connsiteY5" fmla="*/ 28575 h 1459706"/>
              <a:gd name="connsiteX6" fmla="*/ 6796088 w 8882063"/>
              <a:gd name="connsiteY6" fmla="*/ 0 h 1459706"/>
              <a:gd name="connsiteX7" fmla="*/ 7958138 w 8882063"/>
              <a:gd name="connsiteY7" fmla="*/ 9525 h 1459706"/>
              <a:gd name="connsiteX8" fmla="*/ 8882063 w 8882063"/>
              <a:gd name="connsiteY8" fmla="*/ 57150 h 1459706"/>
              <a:gd name="connsiteX0" fmla="*/ 0 w 8882063"/>
              <a:gd name="connsiteY0" fmla="*/ 1463526 h 1463526"/>
              <a:gd name="connsiteX1" fmla="*/ 1114425 w 8882063"/>
              <a:gd name="connsiteY1" fmla="*/ 1044426 h 1463526"/>
              <a:gd name="connsiteX2" fmla="*/ 2421731 w 8882063"/>
              <a:gd name="connsiteY2" fmla="*/ 651520 h 1463526"/>
              <a:gd name="connsiteX3" fmla="*/ 3552826 w 8882063"/>
              <a:gd name="connsiteY3" fmla="*/ 391964 h 1463526"/>
              <a:gd name="connsiteX4" fmla="*/ 4662488 w 8882063"/>
              <a:gd name="connsiteY4" fmla="*/ 201463 h 1463526"/>
              <a:gd name="connsiteX5" fmla="*/ 5726906 w 8882063"/>
              <a:gd name="connsiteY5" fmla="*/ 82401 h 1463526"/>
              <a:gd name="connsiteX6" fmla="*/ 6796088 w 8882063"/>
              <a:gd name="connsiteY6" fmla="*/ 3820 h 1463526"/>
              <a:gd name="connsiteX7" fmla="*/ 7958138 w 8882063"/>
              <a:gd name="connsiteY7" fmla="*/ 13345 h 1463526"/>
              <a:gd name="connsiteX8" fmla="*/ 8882063 w 8882063"/>
              <a:gd name="connsiteY8" fmla="*/ 60970 h 1463526"/>
              <a:gd name="connsiteX0" fmla="*/ 0 w 8882063"/>
              <a:gd name="connsiteY0" fmla="*/ 1462534 h 1462534"/>
              <a:gd name="connsiteX1" fmla="*/ 1114425 w 8882063"/>
              <a:gd name="connsiteY1" fmla="*/ 1043434 h 1462534"/>
              <a:gd name="connsiteX2" fmla="*/ 2421731 w 8882063"/>
              <a:gd name="connsiteY2" fmla="*/ 650528 h 1462534"/>
              <a:gd name="connsiteX3" fmla="*/ 3552826 w 8882063"/>
              <a:gd name="connsiteY3" fmla="*/ 390972 h 1462534"/>
              <a:gd name="connsiteX4" fmla="*/ 4662488 w 8882063"/>
              <a:gd name="connsiteY4" fmla="*/ 200471 h 1462534"/>
              <a:gd name="connsiteX5" fmla="*/ 5726906 w 8882063"/>
              <a:gd name="connsiteY5" fmla="*/ 81409 h 1462534"/>
              <a:gd name="connsiteX6" fmla="*/ 6807994 w 8882063"/>
              <a:gd name="connsiteY6" fmla="*/ 300484 h 1462534"/>
              <a:gd name="connsiteX7" fmla="*/ 7958138 w 8882063"/>
              <a:gd name="connsiteY7" fmla="*/ 12353 h 1462534"/>
              <a:gd name="connsiteX8" fmla="*/ 8882063 w 8882063"/>
              <a:gd name="connsiteY8" fmla="*/ 59978 h 1462534"/>
              <a:gd name="connsiteX0" fmla="*/ 0 w 8882063"/>
              <a:gd name="connsiteY0" fmla="*/ 1454930 h 1454930"/>
              <a:gd name="connsiteX1" fmla="*/ 1114425 w 8882063"/>
              <a:gd name="connsiteY1" fmla="*/ 1035830 h 1454930"/>
              <a:gd name="connsiteX2" fmla="*/ 2421731 w 8882063"/>
              <a:gd name="connsiteY2" fmla="*/ 642924 h 1454930"/>
              <a:gd name="connsiteX3" fmla="*/ 3552826 w 8882063"/>
              <a:gd name="connsiteY3" fmla="*/ 383368 h 1454930"/>
              <a:gd name="connsiteX4" fmla="*/ 4662488 w 8882063"/>
              <a:gd name="connsiteY4" fmla="*/ 192867 h 1454930"/>
              <a:gd name="connsiteX5" fmla="*/ 5726906 w 8882063"/>
              <a:gd name="connsiteY5" fmla="*/ 73805 h 1454930"/>
              <a:gd name="connsiteX6" fmla="*/ 6829425 w 8882063"/>
              <a:gd name="connsiteY6" fmla="*/ 9511 h 1454930"/>
              <a:gd name="connsiteX7" fmla="*/ 7958138 w 8882063"/>
              <a:gd name="connsiteY7" fmla="*/ 4749 h 1454930"/>
              <a:gd name="connsiteX8" fmla="*/ 8882063 w 8882063"/>
              <a:gd name="connsiteY8" fmla="*/ 52374 h 1454930"/>
              <a:gd name="connsiteX0" fmla="*/ 0 w 8882063"/>
              <a:gd name="connsiteY0" fmla="*/ 1477751 h 1477751"/>
              <a:gd name="connsiteX1" fmla="*/ 1114425 w 8882063"/>
              <a:gd name="connsiteY1" fmla="*/ 1058651 h 1477751"/>
              <a:gd name="connsiteX2" fmla="*/ 2421731 w 8882063"/>
              <a:gd name="connsiteY2" fmla="*/ 665745 h 1477751"/>
              <a:gd name="connsiteX3" fmla="*/ 3552826 w 8882063"/>
              <a:gd name="connsiteY3" fmla="*/ 406189 h 1477751"/>
              <a:gd name="connsiteX4" fmla="*/ 4662488 w 8882063"/>
              <a:gd name="connsiteY4" fmla="*/ 215688 h 1477751"/>
              <a:gd name="connsiteX5" fmla="*/ 5726906 w 8882063"/>
              <a:gd name="connsiteY5" fmla="*/ 96626 h 1477751"/>
              <a:gd name="connsiteX6" fmla="*/ 6829425 w 8882063"/>
              <a:gd name="connsiteY6" fmla="*/ 32332 h 1477751"/>
              <a:gd name="connsiteX7" fmla="*/ 7958138 w 8882063"/>
              <a:gd name="connsiteY7" fmla="*/ 1376 h 1477751"/>
              <a:gd name="connsiteX8" fmla="*/ 8882063 w 8882063"/>
              <a:gd name="connsiteY8" fmla="*/ 75195 h 1477751"/>
              <a:gd name="connsiteX0" fmla="*/ 0 w 8882063"/>
              <a:gd name="connsiteY0" fmla="*/ 1451097 h 1451097"/>
              <a:gd name="connsiteX1" fmla="*/ 1114425 w 8882063"/>
              <a:gd name="connsiteY1" fmla="*/ 1031997 h 1451097"/>
              <a:gd name="connsiteX2" fmla="*/ 2421731 w 8882063"/>
              <a:gd name="connsiteY2" fmla="*/ 639091 h 1451097"/>
              <a:gd name="connsiteX3" fmla="*/ 3552826 w 8882063"/>
              <a:gd name="connsiteY3" fmla="*/ 379535 h 1451097"/>
              <a:gd name="connsiteX4" fmla="*/ 4662488 w 8882063"/>
              <a:gd name="connsiteY4" fmla="*/ 189034 h 1451097"/>
              <a:gd name="connsiteX5" fmla="*/ 5726906 w 8882063"/>
              <a:gd name="connsiteY5" fmla="*/ 69972 h 1451097"/>
              <a:gd name="connsiteX6" fmla="*/ 6829425 w 8882063"/>
              <a:gd name="connsiteY6" fmla="*/ 5678 h 1451097"/>
              <a:gd name="connsiteX7" fmla="*/ 7958138 w 8882063"/>
              <a:gd name="connsiteY7" fmla="*/ 8060 h 1451097"/>
              <a:gd name="connsiteX8" fmla="*/ 8882063 w 8882063"/>
              <a:gd name="connsiteY8" fmla="*/ 48541 h 1451097"/>
              <a:gd name="connsiteX0" fmla="*/ 0 w 8893969"/>
              <a:gd name="connsiteY0" fmla="*/ 1451565 h 1451565"/>
              <a:gd name="connsiteX1" fmla="*/ 1114425 w 8893969"/>
              <a:gd name="connsiteY1" fmla="*/ 1032465 h 1451565"/>
              <a:gd name="connsiteX2" fmla="*/ 2421731 w 8893969"/>
              <a:gd name="connsiteY2" fmla="*/ 639559 h 1451565"/>
              <a:gd name="connsiteX3" fmla="*/ 3552826 w 8893969"/>
              <a:gd name="connsiteY3" fmla="*/ 380003 h 1451565"/>
              <a:gd name="connsiteX4" fmla="*/ 4662488 w 8893969"/>
              <a:gd name="connsiteY4" fmla="*/ 189502 h 1451565"/>
              <a:gd name="connsiteX5" fmla="*/ 5726906 w 8893969"/>
              <a:gd name="connsiteY5" fmla="*/ 70440 h 1451565"/>
              <a:gd name="connsiteX6" fmla="*/ 6829425 w 8893969"/>
              <a:gd name="connsiteY6" fmla="*/ 6146 h 1451565"/>
              <a:gd name="connsiteX7" fmla="*/ 7958138 w 8893969"/>
              <a:gd name="connsiteY7" fmla="*/ 8528 h 1451565"/>
              <a:gd name="connsiteX8" fmla="*/ 8893969 w 8893969"/>
              <a:gd name="connsiteY8" fmla="*/ 58534 h 1451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3969" h="1451565">
                <a:moveTo>
                  <a:pt x="0" y="1451565"/>
                </a:moveTo>
                <a:cubicBezTo>
                  <a:pt x="345281" y="1315040"/>
                  <a:pt x="710803" y="1167799"/>
                  <a:pt x="1114425" y="1032465"/>
                </a:cubicBezTo>
                <a:cubicBezTo>
                  <a:pt x="1518047" y="897131"/>
                  <a:pt x="2015331" y="748303"/>
                  <a:pt x="2421731" y="639559"/>
                </a:cubicBezTo>
                <a:cubicBezTo>
                  <a:pt x="2828131" y="530815"/>
                  <a:pt x="3179367" y="455012"/>
                  <a:pt x="3552826" y="380003"/>
                </a:cubicBezTo>
                <a:cubicBezTo>
                  <a:pt x="3926285" y="304994"/>
                  <a:pt x="4300141" y="241096"/>
                  <a:pt x="4662488" y="189502"/>
                </a:cubicBezTo>
                <a:cubicBezTo>
                  <a:pt x="5024835" y="137908"/>
                  <a:pt x="5365750" y="100999"/>
                  <a:pt x="5726906" y="70440"/>
                </a:cubicBezTo>
                <a:cubicBezTo>
                  <a:pt x="6088062" y="39881"/>
                  <a:pt x="6457553" y="16465"/>
                  <a:pt x="6829425" y="6146"/>
                </a:cubicBezTo>
                <a:cubicBezTo>
                  <a:pt x="7201297" y="-4173"/>
                  <a:pt x="7614047" y="-203"/>
                  <a:pt x="7958138" y="8528"/>
                </a:cubicBezTo>
                <a:cubicBezTo>
                  <a:pt x="8302229" y="17259"/>
                  <a:pt x="8605837" y="39484"/>
                  <a:pt x="8893969" y="58534"/>
                </a:cubicBezTo>
              </a:path>
            </a:pathLst>
          </a:custGeom>
          <a:noFill/>
          <a:ln w="19050" cap="flat" cmpd="sng" algn="ctr">
            <a:solidFill>
              <a:srgbClr val="B3FFB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B3FFB3"/>
              </a:solidFill>
              <a:effectLst/>
              <a:latin typeface="Times New Roman" pitchFamily="18" charset="0"/>
            </a:endParaRPr>
          </a:p>
        </p:txBody>
      </p:sp>
      <p:cxnSp>
        <p:nvCxnSpPr>
          <p:cNvPr id="241" name="Straight Connector 240"/>
          <p:cNvCxnSpPr/>
          <p:nvPr/>
        </p:nvCxnSpPr>
        <p:spPr>
          <a:xfrm flipV="1">
            <a:off x="1806222" y="5238045"/>
            <a:ext cx="338667" cy="349955"/>
          </a:xfrm>
          <a:prstGeom prst="line">
            <a:avLst/>
          </a:prstGeom>
          <a:ln>
            <a:solidFill>
              <a:srgbClr val="FFCC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242" name="TextBox 241"/>
          <p:cNvSpPr txBox="1"/>
          <p:nvPr/>
        </p:nvSpPr>
        <p:spPr>
          <a:xfrm>
            <a:off x="2066598" y="5256656"/>
            <a:ext cx="974050" cy="461665"/>
          </a:xfrm>
          <a:prstGeom prst="rect">
            <a:avLst/>
          </a:prstGeom>
          <a:noFill/>
        </p:spPr>
        <p:txBody>
          <a:bodyPr wrap="square" rtlCol="0">
            <a:spAutoFit/>
          </a:bodyPr>
          <a:lstStyle/>
          <a:p>
            <a:pPr algn="ctr"/>
            <a:r>
              <a:rPr lang="en-US" sz="1200" cap="small" dirty="0" smtClean="0">
                <a:solidFill>
                  <a:srgbClr val="FFCC00"/>
                </a:solidFill>
                <a:latin typeface="+mn-lt"/>
              </a:rPr>
              <a:t>Sun moves  ~1°/day</a:t>
            </a:r>
            <a:endParaRPr lang="en-US" sz="1200" cap="small" dirty="0">
              <a:solidFill>
                <a:srgbClr val="FFCC00"/>
              </a:solidFill>
              <a:latin typeface="+mn-lt"/>
            </a:endParaRPr>
          </a:p>
        </p:txBody>
      </p:sp>
      <p:sp>
        <p:nvSpPr>
          <p:cNvPr id="218" name="4-Point Star 217"/>
          <p:cNvSpPr/>
          <p:nvPr/>
        </p:nvSpPr>
        <p:spPr>
          <a:xfrm>
            <a:off x="7824446" y="1766342"/>
            <a:ext cx="274320" cy="274320"/>
          </a:xfrm>
          <a:prstGeom prst="star4">
            <a:avLst/>
          </a:pr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4-Point Star 213"/>
          <p:cNvSpPr/>
          <p:nvPr/>
        </p:nvSpPr>
        <p:spPr>
          <a:xfrm>
            <a:off x="3275012" y="3905250"/>
            <a:ext cx="274320" cy="274320"/>
          </a:xfrm>
          <a:prstGeom prst="star4">
            <a:avLst/>
          </a:prstGeom>
          <a:noFill/>
          <a:ln w="1905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TextBox 244"/>
          <p:cNvSpPr txBox="1"/>
          <p:nvPr/>
        </p:nvSpPr>
        <p:spPr>
          <a:xfrm>
            <a:off x="7200900" y="2940732"/>
            <a:ext cx="966765" cy="276999"/>
          </a:xfrm>
          <a:prstGeom prst="rect">
            <a:avLst/>
          </a:prstGeom>
          <a:noFill/>
        </p:spPr>
        <p:txBody>
          <a:bodyPr wrap="square" rtlCol="0">
            <a:spAutoFit/>
          </a:bodyPr>
          <a:lstStyle/>
          <a:p>
            <a:pPr algn="r"/>
            <a:r>
              <a:rPr lang="en-US" sz="1200" dirty="0" smtClean="0">
                <a:solidFill>
                  <a:srgbClr val="FFFFFF"/>
                </a:solidFill>
                <a:latin typeface="+mn-lt"/>
              </a:rPr>
              <a:t>Betelgeuse</a:t>
            </a:r>
            <a:endParaRPr lang="en-US" sz="1200" dirty="0">
              <a:solidFill>
                <a:srgbClr val="FFFFFF"/>
              </a:solidFill>
              <a:latin typeface="+mn-lt"/>
            </a:endParaRPr>
          </a:p>
        </p:txBody>
      </p:sp>
      <p:sp>
        <p:nvSpPr>
          <p:cNvPr id="246" name="TextBox 245"/>
          <p:cNvSpPr txBox="1"/>
          <p:nvPr/>
        </p:nvSpPr>
        <p:spPr>
          <a:xfrm>
            <a:off x="5572125" y="1873932"/>
            <a:ext cx="700065" cy="276999"/>
          </a:xfrm>
          <a:prstGeom prst="rect">
            <a:avLst/>
          </a:prstGeom>
          <a:noFill/>
        </p:spPr>
        <p:txBody>
          <a:bodyPr wrap="square" rtlCol="0">
            <a:spAutoFit/>
          </a:bodyPr>
          <a:lstStyle/>
          <a:p>
            <a:pPr algn="r"/>
            <a:r>
              <a:rPr lang="en-US" sz="1200" dirty="0" smtClean="0">
                <a:solidFill>
                  <a:srgbClr val="FFFFFF"/>
                </a:solidFill>
                <a:latin typeface="+mn-lt"/>
              </a:rPr>
              <a:t>Pollux</a:t>
            </a:r>
            <a:endParaRPr lang="en-US" sz="1200" dirty="0">
              <a:solidFill>
                <a:srgbClr val="FFFFFF"/>
              </a:solidFill>
              <a:latin typeface="+mn-lt"/>
            </a:endParaRPr>
          </a:p>
        </p:txBody>
      </p:sp>
      <p:sp>
        <p:nvSpPr>
          <p:cNvPr id="247" name="TextBox 246"/>
          <p:cNvSpPr txBox="1"/>
          <p:nvPr/>
        </p:nvSpPr>
        <p:spPr>
          <a:xfrm>
            <a:off x="5667375" y="1597707"/>
            <a:ext cx="700065" cy="276999"/>
          </a:xfrm>
          <a:prstGeom prst="rect">
            <a:avLst/>
          </a:prstGeom>
          <a:noFill/>
        </p:spPr>
        <p:txBody>
          <a:bodyPr wrap="square" rtlCol="0">
            <a:spAutoFit/>
          </a:bodyPr>
          <a:lstStyle/>
          <a:p>
            <a:pPr algn="r"/>
            <a:r>
              <a:rPr lang="en-US" sz="1200" dirty="0" smtClean="0">
                <a:solidFill>
                  <a:srgbClr val="FFFFFF"/>
                </a:solidFill>
                <a:latin typeface="+mn-lt"/>
              </a:rPr>
              <a:t>Castor</a:t>
            </a:r>
            <a:endParaRPr lang="en-US" sz="1200" dirty="0">
              <a:solidFill>
                <a:srgbClr val="FFFFFF"/>
              </a:solidFill>
              <a:latin typeface="+mn-lt"/>
            </a:endParaRPr>
          </a:p>
        </p:txBody>
      </p:sp>
      <p:cxnSp>
        <p:nvCxnSpPr>
          <p:cNvPr id="250" name="Straight Connector 249"/>
          <p:cNvCxnSpPr/>
          <p:nvPr/>
        </p:nvCxnSpPr>
        <p:spPr bwMode="auto">
          <a:xfrm flipH="1">
            <a:off x="6605847" y="3181004"/>
            <a:ext cx="83129" cy="9975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54" name="Freeform 253"/>
          <p:cNvSpPr/>
          <p:nvPr/>
        </p:nvSpPr>
        <p:spPr bwMode="auto">
          <a:xfrm>
            <a:off x="2166939" y="4632533"/>
            <a:ext cx="342900" cy="51375"/>
          </a:xfrm>
          <a:custGeom>
            <a:avLst/>
            <a:gdLst>
              <a:gd name="connsiteX0" fmla="*/ 0 w 359568"/>
              <a:gd name="connsiteY0" fmla="*/ 2978 h 34082"/>
              <a:gd name="connsiteX1" fmla="*/ 150018 w 359568"/>
              <a:gd name="connsiteY1" fmla="*/ 2978 h 34082"/>
              <a:gd name="connsiteX2" fmla="*/ 90487 w 359568"/>
              <a:gd name="connsiteY2" fmla="*/ 33935 h 34082"/>
              <a:gd name="connsiteX3" fmla="*/ 359568 w 359568"/>
              <a:gd name="connsiteY3" fmla="*/ 12503 h 34082"/>
              <a:gd name="connsiteX0" fmla="*/ 0 w 361950"/>
              <a:gd name="connsiteY0" fmla="*/ 2978 h 36455"/>
              <a:gd name="connsiteX1" fmla="*/ 150018 w 361950"/>
              <a:gd name="connsiteY1" fmla="*/ 2978 h 36455"/>
              <a:gd name="connsiteX2" fmla="*/ 90487 w 361950"/>
              <a:gd name="connsiteY2" fmla="*/ 33935 h 36455"/>
              <a:gd name="connsiteX3" fmla="*/ 361950 w 361950"/>
              <a:gd name="connsiteY3" fmla="*/ 26791 h 36455"/>
              <a:gd name="connsiteX0" fmla="*/ 0 w 359568"/>
              <a:gd name="connsiteY0" fmla="*/ 2978 h 34374"/>
              <a:gd name="connsiteX1" fmla="*/ 150018 w 359568"/>
              <a:gd name="connsiteY1" fmla="*/ 2978 h 34374"/>
              <a:gd name="connsiteX2" fmla="*/ 90487 w 359568"/>
              <a:gd name="connsiteY2" fmla="*/ 33935 h 34374"/>
              <a:gd name="connsiteX3" fmla="*/ 359568 w 359568"/>
              <a:gd name="connsiteY3" fmla="*/ 17266 h 34374"/>
              <a:gd name="connsiteX0" fmla="*/ 0 w 359568"/>
              <a:gd name="connsiteY0" fmla="*/ 79 h 64961"/>
              <a:gd name="connsiteX1" fmla="*/ 178593 w 359568"/>
              <a:gd name="connsiteY1" fmla="*/ 64372 h 64961"/>
              <a:gd name="connsiteX2" fmla="*/ 90487 w 359568"/>
              <a:gd name="connsiteY2" fmla="*/ 31036 h 64961"/>
              <a:gd name="connsiteX3" fmla="*/ 359568 w 359568"/>
              <a:gd name="connsiteY3" fmla="*/ 14367 h 64961"/>
              <a:gd name="connsiteX0" fmla="*/ 0 w 345281"/>
              <a:gd name="connsiteY0" fmla="*/ 42862 h 50850"/>
              <a:gd name="connsiteX1" fmla="*/ 164306 w 345281"/>
              <a:gd name="connsiteY1" fmla="*/ 50005 h 50850"/>
              <a:gd name="connsiteX2" fmla="*/ 76200 w 345281"/>
              <a:gd name="connsiteY2" fmla="*/ 16669 h 50850"/>
              <a:gd name="connsiteX3" fmla="*/ 345281 w 345281"/>
              <a:gd name="connsiteY3" fmla="*/ 0 h 50850"/>
              <a:gd name="connsiteX0" fmla="*/ 0 w 345281"/>
              <a:gd name="connsiteY0" fmla="*/ 58476 h 68286"/>
              <a:gd name="connsiteX1" fmla="*/ 164306 w 345281"/>
              <a:gd name="connsiteY1" fmla="*/ 65619 h 68286"/>
              <a:gd name="connsiteX2" fmla="*/ 80962 w 345281"/>
              <a:gd name="connsiteY2" fmla="*/ 1326 h 68286"/>
              <a:gd name="connsiteX3" fmla="*/ 345281 w 345281"/>
              <a:gd name="connsiteY3" fmla="*/ 15614 h 68286"/>
              <a:gd name="connsiteX0" fmla="*/ 0 w 354806"/>
              <a:gd name="connsiteY0" fmla="*/ 58673 h 68483"/>
              <a:gd name="connsiteX1" fmla="*/ 164306 w 354806"/>
              <a:gd name="connsiteY1" fmla="*/ 65816 h 68483"/>
              <a:gd name="connsiteX2" fmla="*/ 80962 w 354806"/>
              <a:gd name="connsiteY2" fmla="*/ 1523 h 68483"/>
              <a:gd name="connsiteX3" fmla="*/ 354806 w 354806"/>
              <a:gd name="connsiteY3" fmla="*/ 13430 h 68483"/>
              <a:gd name="connsiteX0" fmla="*/ 0 w 354806"/>
              <a:gd name="connsiteY0" fmla="*/ 57956 h 57956"/>
              <a:gd name="connsiteX1" fmla="*/ 169069 w 354806"/>
              <a:gd name="connsiteY1" fmla="*/ 48430 h 57956"/>
              <a:gd name="connsiteX2" fmla="*/ 80962 w 354806"/>
              <a:gd name="connsiteY2" fmla="*/ 806 h 57956"/>
              <a:gd name="connsiteX3" fmla="*/ 354806 w 354806"/>
              <a:gd name="connsiteY3" fmla="*/ 12713 h 57956"/>
              <a:gd name="connsiteX0" fmla="*/ 0 w 354806"/>
              <a:gd name="connsiteY0" fmla="*/ 57956 h 57956"/>
              <a:gd name="connsiteX1" fmla="*/ 169069 w 354806"/>
              <a:gd name="connsiteY1" fmla="*/ 48430 h 57956"/>
              <a:gd name="connsiteX2" fmla="*/ 80962 w 354806"/>
              <a:gd name="connsiteY2" fmla="*/ 806 h 57956"/>
              <a:gd name="connsiteX3" fmla="*/ 354806 w 354806"/>
              <a:gd name="connsiteY3" fmla="*/ 12713 h 57956"/>
              <a:gd name="connsiteX0" fmla="*/ 0 w 352425"/>
              <a:gd name="connsiteY0" fmla="*/ 58533 h 58533"/>
              <a:gd name="connsiteX1" fmla="*/ 169069 w 352425"/>
              <a:gd name="connsiteY1" fmla="*/ 49007 h 58533"/>
              <a:gd name="connsiteX2" fmla="*/ 80962 w 352425"/>
              <a:gd name="connsiteY2" fmla="*/ 1383 h 58533"/>
              <a:gd name="connsiteX3" fmla="*/ 352425 w 352425"/>
              <a:gd name="connsiteY3" fmla="*/ 6146 h 58533"/>
              <a:gd name="connsiteX0" fmla="*/ 0 w 352425"/>
              <a:gd name="connsiteY0" fmla="*/ 59823 h 59823"/>
              <a:gd name="connsiteX1" fmla="*/ 169069 w 352425"/>
              <a:gd name="connsiteY1" fmla="*/ 50297 h 59823"/>
              <a:gd name="connsiteX2" fmla="*/ 80962 w 352425"/>
              <a:gd name="connsiteY2" fmla="*/ 2673 h 59823"/>
              <a:gd name="connsiteX3" fmla="*/ 352425 w 352425"/>
              <a:gd name="connsiteY3" fmla="*/ 7436 h 59823"/>
              <a:gd name="connsiteX0" fmla="*/ 0 w 352425"/>
              <a:gd name="connsiteY0" fmla="*/ 58529 h 58529"/>
              <a:gd name="connsiteX1" fmla="*/ 169069 w 352425"/>
              <a:gd name="connsiteY1" fmla="*/ 49003 h 58529"/>
              <a:gd name="connsiteX2" fmla="*/ 80962 w 352425"/>
              <a:gd name="connsiteY2" fmla="*/ 1379 h 58529"/>
              <a:gd name="connsiteX3" fmla="*/ 352425 w 352425"/>
              <a:gd name="connsiteY3" fmla="*/ 13286 h 58529"/>
              <a:gd name="connsiteX0" fmla="*/ 0 w 342900"/>
              <a:gd name="connsiteY0" fmla="*/ 41861 h 50639"/>
              <a:gd name="connsiteX1" fmla="*/ 159544 w 342900"/>
              <a:gd name="connsiteY1" fmla="*/ 49003 h 50639"/>
              <a:gd name="connsiteX2" fmla="*/ 71437 w 342900"/>
              <a:gd name="connsiteY2" fmla="*/ 1379 h 50639"/>
              <a:gd name="connsiteX3" fmla="*/ 342900 w 342900"/>
              <a:gd name="connsiteY3" fmla="*/ 13286 h 50639"/>
              <a:gd name="connsiteX0" fmla="*/ 0 w 342900"/>
              <a:gd name="connsiteY0" fmla="*/ 41861 h 51375"/>
              <a:gd name="connsiteX1" fmla="*/ 159544 w 342900"/>
              <a:gd name="connsiteY1" fmla="*/ 49003 h 51375"/>
              <a:gd name="connsiteX2" fmla="*/ 71437 w 342900"/>
              <a:gd name="connsiteY2" fmla="*/ 1379 h 51375"/>
              <a:gd name="connsiteX3" fmla="*/ 342900 w 342900"/>
              <a:gd name="connsiteY3" fmla="*/ 13286 h 51375"/>
            </a:gdLst>
            <a:ahLst/>
            <a:cxnLst>
              <a:cxn ang="0">
                <a:pos x="connsiteX0" y="connsiteY0"/>
              </a:cxn>
              <a:cxn ang="0">
                <a:pos x="connsiteX1" y="connsiteY1"/>
              </a:cxn>
              <a:cxn ang="0">
                <a:pos x="connsiteX2" y="connsiteY2"/>
              </a:cxn>
              <a:cxn ang="0">
                <a:pos x="connsiteX3" y="connsiteY3"/>
              </a:cxn>
            </a:cxnLst>
            <a:rect l="l" t="t" r="r" b="b"/>
            <a:pathLst>
              <a:path w="342900" h="51375">
                <a:moveTo>
                  <a:pt x="0" y="41861"/>
                </a:moveTo>
                <a:cubicBezTo>
                  <a:pt x="67468" y="46424"/>
                  <a:pt x="147638" y="55750"/>
                  <a:pt x="159544" y="49003"/>
                </a:cubicBezTo>
                <a:cubicBezTo>
                  <a:pt x="171450" y="42256"/>
                  <a:pt x="40878" y="7332"/>
                  <a:pt x="71437" y="1379"/>
                </a:cubicBezTo>
                <a:cubicBezTo>
                  <a:pt x="101996" y="-4574"/>
                  <a:pt x="213916" y="10508"/>
                  <a:pt x="342900" y="13286"/>
                </a:cubicBezTo>
              </a:path>
            </a:pathLst>
          </a:custGeom>
          <a:noFill/>
          <a:ln w="9525" cap="flat" cmpd="sng" algn="ctr">
            <a:solidFill>
              <a:srgbClr val="FFFF66"/>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58" name="Freeform 257"/>
          <p:cNvSpPr/>
          <p:nvPr/>
        </p:nvSpPr>
        <p:spPr bwMode="auto">
          <a:xfrm>
            <a:off x="2720622" y="2195577"/>
            <a:ext cx="794770" cy="412156"/>
          </a:xfrm>
          <a:custGeom>
            <a:avLst/>
            <a:gdLst>
              <a:gd name="connsiteX0" fmla="*/ 812800 w 812800"/>
              <a:gd name="connsiteY0" fmla="*/ 0 h 383822"/>
              <a:gd name="connsiteX1" fmla="*/ 428978 w 812800"/>
              <a:gd name="connsiteY1" fmla="*/ 124178 h 383822"/>
              <a:gd name="connsiteX2" fmla="*/ 587022 w 812800"/>
              <a:gd name="connsiteY2" fmla="*/ 124178 h 383822"/>
              <a:gd name="connsiteX3" fmla="*/ 0 w 812800"/>
              <a:gd name="connsiteY3" fmla="*/ 383822 h 383822"/>
              <a:gd name="connsiteX0" fmla="*/ 846285 w 846285"/>
              <a:gd name="connsiteY0" fmla="*/ 0 h 425035"/>
              <a:gd name="connsiteX1" fmla="*/ 428978 w 846285"/>
              <a:gd name="connsiteY1" fmla="*/ 165391 h 425035"/>
              <a:gd name="connsiteX2" fmla="*/ 587022 w 846285"/>
              <a:gd name="connsiteY2" fmla="*/ 165391 h 425035"/>
              <a:gd name="connsiteX3" fmla="*/ 0 w 846285"/>
              <a:gd name="connsiteY3" fmla="*/ 425035 h 425035"/>
              <a:gd name="connsiteX0" fmla="*/ 846285 w 846285"/>
              <a:gd name="connsiteY0" fmla="*/ 0 h 425035"/>
              <a:gd name="connsiteX1" fmla="*/ 521706 w 846285"/>
              <a:gd name="connsiteY1" fmla="*/ 299331 h 425035"/>
              <a:gd name="connsiteX2" fmla="*/ 587022 w 846285"/>
              <a:gd name="connsiteY2" fmla="*/ 165391 h 425035"/>
              <a:gd name="connsiteX3" fmla="*/ 0 w 846285"/>
              <a:gd name="connsiteY3" fmla="*/ 425035 h 425035"/>
              <a:gd name="connsiteX0" fmla="*/ 846285 w 846285"/>
              <a:gd name="connsiteY0" fmla="*/ 0 h 425035"/>
              <a:gd name="connsiteX1" fmla="*/ 521706 w 846285"/>
              <a:gd name="connsiteY1" fmla="*/ 299331 h 425035"/>
              <a:gd name="connsiteX2" fmla="*/ 538083 w 846285"/>
              <a:gd name="connsiteY2" fmla="*/ 103573 h 425035"/>
              <a:gd name="connsiteX3" fmla="*/ 0 w 846285"/>
              <a:gd name="connsiteY3" fmla="*/ 425035 h 425035"/>
              <a:gd name="connsiteX0" fmla="*/ 846285 w 846285"/>
              <a:gd name="connsiteY0" fmla="*/ 0 h 425035"/>
              <a:gd name="connsiteX1" fmla="*/ 521706 w 846285"/>
              <a:gd name="connsiteY1" fmla="*/ 299331 h 425035"/>
              <a:gd name="connsiteX2" fmla="*/ 538083 w 846285"/>
              <a:gd name="connsiteY2" fmla="*/ 103573 h 425035"/>
              <a:gd name="connsiteX3" fmla="*/ 0 w 846285"/>
              <a:gd name="connsiteY3" fmla="*/ 425035 h 425035"/>
              <a:gd name="connsiteX0" fmla="*/ 846285 w 846285"/>
              <a:gd name="connsiteY0" fmla="*/ 0 h 425035"/>
              <a:gd name="connsiteX1" fmla="*/ 454736 w 846285"/>
              <a:gd name="connsiteY1" fmla="*/ 247815 h 425035"/>
              <a:gd name="connsiteX2" fmla="*/ 538083 w 846285"/>
              <a:gd name="connsiteY2" fmla="*/ 103573 h 425035"/>
              <a:gd name="connsiteX3" fmla="*/ 0 w 846285"/>
              <a:gd name="connsiteY3" fmla="*/ 425035 h 425035"/>
              <a:gd name="connsiteX0" fmla="*/ 846285 w 846285"/>
              <a:gd name="connsiteY0" fmla="*/ 0 h 425035"/>
              <a:gd name="connsiteX1" fmla="*/ 454736 w 846285"/>
              <a:gd name="connsiteY1" fmla="*/ 247815 h 425035"/>
              <a:gd name="connsiteX2" fmla="*/ 538083 w 846285"/>
              <a:gd name="connsiteY2" fmla="*/ 103573 h 425035"/>
              <a:gd name="connsiteX3" fmla="*/ 0 w 846285"/>
              <a:gd name="connsiteY3" fmla="*/ 425035 h 425035"/>
              <a:gd name="connsiteX0" fmla="*/ 794770 w 794770"/>
              <a:gd name="connsiteY0" fmla="*/ 0 h 412156"/>
              <a:gd name="connsiteX1" fmla="*/ 454736 w 794770"/>
              <a:gd name="connsiteY1" fmla="*/ 234936 h 412156"/>
              <a:gd name="connsiteX2" fmla="*/ 538083 w 794770"/>
              <a:gd name="connsiteY2" fmla="*/ 90694 h 412156"/>
              <a:gd name="connsiteX3" fmla="*/ 0 w 794770"/>
              <a:gd name="connsiteY3" fmla="*/ 412156 h 412156"/>
              <a:gd name="connsiteX0" fmla="*/ 794770 w 794770"/>
              <a:gd name="connsiteY0" fmla="*/ 0 h 412156"/>
              <a:gd name="connsiteX1" fmla="*/ 454736 w 794770"/>
              <a:gd name="connsiteY1" fmla="*/ 234936 h 412156"/>
              <a:gd name="connsiteX2" fmla="*/ 538083 w 794770"/>
              <a:gd name="connsiteY2" fmla="*/ 75239 h 412156"/>
              <a:gd name="connsiteX3" fmla="*/ 0 w 794770"/>
              <a:gd name="connsiteY3" fmla="*/ 412156 h 412156"/>
              <a:gd name="connsiteX0" fmla="*/ 794770 w 794770"/>
              <a:gd name="connsiteY0" fmla="*/ 0 h 412156"/>
              <a:gd name="connsiteX1" fmla="*/ 454736 w 794770"/>
              <a:gd name="connsiteY1" fmla="*/ 234936 h 412156"/>
              <a:gd name="connsiteX2" fmla="*/ 538083 w 794770"/>
              <a:gd name="connsiteY2" fmla="*/ 75239 h 412156"/>
              <a:gd name="connsiteX3" fmla="*/ 0 w 794770"/>
              <a:gd name="connsiteY3" fmla="*/ 412156 h 412156"/>
              <a:gd name="connsiteX0" fmla="*/ 794770 w 794770"/>
              <a:gd name="connsiteY0" fmla="*/ 0 h 412156"/>
              <a:gd name="connsiteX1" fmla="*/ 434130 w 794770"/>
              <a:gd name="connsiteY1" fmla="*/ 211754 h 412156"/>
              <a:gd name="connsiteX2" fmla="*/ 538083 w 794770"/>
              <a:gd name="connsiteY2" fmla="*/ 75239 h 412156"/>
              <a:gd name="connsiteX3" fmla="*/ 0 w 794770"/>
              <a:gd name="connsiteY3" fmla="*/ 412156 h 412156"/>
              <a:gd name="connsiteX0" fmla="*/ 794770 w 794770"/>
              <a:gd name="connsiteY0" fmla="*/ 0 h 412156"/>
              <a:gd name="connsiteX1" fmla="*/ 434130 w 794770"/>
              <a:gd name="connsiteY1" fmla="*/ 211754 h 412156"/>
              <a:gd name="connsiteX2" fmla="*/ 538083 w 794770"/>
              <a:gd name="connsiteY2" fmla="*/ 75239 h 412156"/>
              <a:gd name="connsiteX3" fmla="*/ 0 w 794770"/>
              <a:gd name="connsiteY3" fmla="*/ 412156 h 412156"/>
              <a:gd name="connsiteX0" fmla="*/ 794770 w 794770"/>
              <a:gd name="connsiteY0" fmla="*/ 0 h 412156"/>
              <a:gd name="connsiteX1" fmla="*/ 434130 w 794770"/>
              <a:gd name="connsiteY1" fmla="*/ 211754 h 412156"/>
              <a:gd name="connsiteX2" fmla="*/ 538083 w 794770"/>
              <a:gd name="connsiteY2" fmla="*/ 75239 h 412156"/>
              <a:gd name="connsiteX3" fmla="*/ 0 w 794770"/>
              <a:gd name="connsiteY3" fmla="*/ 412156 h 412156"/>
              <a:gd name="connsiteX0" fmla="*/ 794770 w 794770"/>
              <a:gd name="connsiteY0" fmla="*/ 0 h 412156"/>
              <a:gd name="connsiteX1" fmla="*/ 434130 w 794770"/>
              <a:gd name="connsiteY1" fmla="*/ 211754 h 412156"/>
              <a:gd name="connsiteX2" fmla="*/ 538083 w 794770"/>
              <a:gd name="connsiteY2" fmla="*/ 75239 h 412156"/>
              <a:gd name="connsiteX3" fmla="*/ 0 w 794770"/>
              <a:gd name="connsiteY3" fmla="*/ 412156 h 412156"/>
            </a:gdLst>
            <a:ahLst/>
            <a:cxnLst>
              <a:cxn ang="0">
                <a:pos x="connsiteX0" y="connsiteY0"/>
              </a:cxn>
              <a:cxn ang="0">
                <a:pos x="connsiteX1" y="connsiteY1"/>
              </a:cxn>
              <a:cxn ang="0">
                <a:pos x="connsiteX2" y="connsiteY2"/>
              </a:cxn>
              <a:cxn ang="0">
                <a:pos x="connsiteX3" y="connsiteY3"/>
              </a:cxn>
            </a:cxnLst>
            <a:rect l="l" t="t" r="r" b="b"/>
            <a:pathLst>
              <a:path w="794770" h="412156">
                <a:moveTo>
                  <a:pt x="794770" y="0"/>
                </a:moveTo>
                <a:cubicBezTo>
                  <a:pt x="657733" y="85226"/>
                  <a:pt x="502668" y="191486"/>
                  <a:pt x="434130" y="211754"/>
                </a:cubicBezTo>
                <a:cubicBezTo>
                  <a:pt x="365592" y="232022"/>
                  <a:pt x="618165" y="52142"/>
                  <a:pt x="538083" y="75239"/>
                </a:cubicBezTo>
                <a:cubicBezTo>
                  <a:pt x="458001" y="98336"/>
                  <a:pt x="265491" y="244728"/>
                  <a:pt x="0" y="412156"/>
                </a:cubicBezTo>
              </a:path>
            </a:pathLst>
          </a:custGeom>
          <a:noFill/>
          <a:ln w="9525"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20" name="TextBox 119"/>
          <p:cNvSpPr txBox="1"/>
          <p:nvPr/>
        </p:nvSpPr>
        <p:spPr>
          <a:xfrm>
            <a:off x="5777265" y="3170124"/>
            <a:ext cx="910163" cy="276999"/>
          </a:xfrm>
          <a:prstGeom prst="rect">
            <a:avLst/>
          </a:prstGeom>
          <a:noFill/>
        </p:spPr>
        <p:txBody>
          <a:bodyPr wrap="square" rtlCol="0">
            <a:spAutoFit/>
          </a:bodyPr>
          <a:lstStyle/>
          <a:p>
            <a:r>
              <a:rPr lang="en-US" sz="1200" dirty="0" smtClean="0">
                <a:solidFill>
                  <a:srgbClr val="FFFFFF"/>
                </a:solidFill>
                <a:latin typeface="+mn-lt"/>
              </a:rPr>
              <a:t>Procyon</a:t>
            </a:r>
            <a:endParaRPr lang="en-US" sz="1200" dirty="0">
              <a:solidFill>
                <a:srgbClr val="FFFFFF"/>
              </a:solidFill>
              <a:latin typeface="+mn-lt"/>
            </a:endParaRPr>
          </a:p>
        </p:txBody>
      </p:sp>
      <p:sp>
        <p:nvSpPr>
          <p:cNvPr id="121" name="TextBox 120"/>
          <p:cNvSpPr txBox="1"/>
          <p:nvPr/>
        </p:nvSpPr>
        <p:spPr>
          <a:xfrm>
            <a:off x="6521030" y="3205944"/>
            <a:ext cx="1399811" cy="276999"/>
          </a:xfrm>
          <a:prstGeom prst="rect">
            <a:avLst/>
          </a:prstGeom>
          <a:noFill/>
        </p:spPr>
        <p:txBody>
          <a:bodyPr wrap="square" rtlCol="0">
            <a:spAutoFit/>
          </a:bodyPr>
          <a:lstStyle/>
          <a:p>
            <a:pPr algn="ctr"/>
            <a:r>
              <a:rPr lang="en-US" sz="1200" cap="all" dirty="0" err="1" smtClean="0">
                <a:solidFill>
                  <a:srgbClr val="FFFFFF"/>
                </a:solidFill>
                <a:latin typeface="+mn-lt"/>
              </a:rPr>
              <a:t>Canis</a:t>
            </a:r>
            <a:r>
              <a:rPr lang="en-US" sz="1200" cap="all" dirty="0" smtClean="0">
                <a:solidFill>
                  <a:srgbClr val="FFFFFF"/>
                </a:solidFill>
                <a:latin typeface="+mn-lt"/>
              </a:rPr>
              <a:t> </a:t>
            </a:r>
            <a:r>
              <a:rPr lang="en-US" sz="1200" cap="all" dirty="0" err="1" smtClean="0">
                <a:solidFill>
                  <a:srgbClr val="FFFFFF"/>
                </a:solidFill>
                <a:latin typeface="+mn-lt"/>
              </a:rPr>
              <a:t>MINor</a:t>
            </a:r>
            <a:endParaRPr lang="en-US" sz="1200" cap="all" dirty="0">
              <a:solidFill>
                <a:srgbClr val="FFFFFF"/>
              </a:solidFill>
              <a:latin typeface="+mn-lt"/>
            </a:endParaRPr>
          </a:p>
        </p:txBody>
      </p:sp>
      <p:sp>
        <p:nvSpPr>
          <p:cNvPr id="123" name="TextBox 122"/>
          <p:cNvSpPr txBox="1"/>
          <p:nvPr/>
        </p:nvSpPr>
        <p:spPr>
          <a:xfrm>
            <a:off x="3745653" y="4257971"/>
            <a:ext cx="4532073" cy="1938992"/>
          </a:xfrm>
          <a:prstGeom prst="rect">
            <a:avLst/>
          </a:prstGeom>
          <a:noFill/>
        </p:spPr>
        <p:txBody>
          <a:bodyPr wrap="square" rtlCol="0">
            <a:spAutoFit/>
          </a:bodyPr>
          <a:lstStyle/>
          <a:p>
            <a:pPr algn="ctr"/>
            <a:r>
              <a:rPr lang="en-US" dirty="0" smtClean="0">
                <a:latin typeface="+mn-lt"/>
              </a:rPr>
              <a:t>The Milky Way is falling toward the Virgo Super Cluster at 600 km/s … Atchison to the Colorado state line EVERY SECOND!</a:t>
            </a:r>
            <a:endParaRPr lang="en-US" dirty="0">
              <a:latin typeface="+mn-lt"/>
            </a:endParaRPr>
          </a:p>
        </p:txBody>
      </p:sp>
      <p:pic>
        <p:nvPicPr>
          <p:cNvPr id="124" name="Picture 1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8150" y="0"/>
            <a:ext cx="11000300" cy="6858000"/>
          </a:xfrm>
          <a:prstGeom prst="rect">
            <a:avLst/>
          </a:prstGeom>
        </p:spPr>
      </p:pic>
      <p:sp>
        <p:nvSpPr>
          <p:cNvPr id="125" name="TextBox 124"/>
          <p:cNvSpPr txBox="1"/>
          <p:nvPr/>
        </p:nvSpPr>
        <p:spPr>
          <a:xfrm>
            <a:off x="5773271" y="0"/>
            <a:ext cx="3370729" cy="3416320"/>
          </a:xfrm>
          <a:prstGeom prst="rect">
            <a:avLst/>
          </a:prstGeom>
          <a:noFill/>
        </p:spPr>
        <p:txBody>
          <a:bodyPr wrap="square" rtlCol="0">
            <a:spAutoFit/>
          </a:bodyPr>
          <a:lstStyle/>
          <a:p>
            <a:pPr algn="ctr"/>
            <a:r>
              <a:rPr lang="en-US" sz="3600" dirty="0" smtClean="0">
                <a:solidFill>
                  <a:srgbClr val="000066"/>
                </a:solidFill>
                <a:latin typeface="+mn-lt"/>
              </a:rPr>
              <a:t>“Immeasurable Heaven” is our true home … only found through astronomy.</a:t>
            </a:r>
            <a:endParaRPr lang="en-US" sz="3600" dirty="0">
              <a:solidFill>
                <a:srgbClr val="000066"/>
              </a:solidFill>
              <a:latin typeface="+mn-lt"/>
            </a:endParaRPr>
          </a:p>
        </p:txBody>
      </p:sp>
      <p:sp>
        <p:nvSpPr>
          <p:cNvPr id="127" name="TextBox 126"/>
          <p:cNvSpPr txBox="1"/>
          <p:nvPr/>
        </p:nvSpPr>
        <p:spPr>
          <a:xfrm>
            <a:off x="2007127" y="4383741"/>
            <a:ext cx="3219297" cy="1077218"/>
          </a:xfrm>
          <a:prstGeom prst="rect">
            <a:avLst/>
          </a:prstGeom>
          <a:noFill/>
        </p:spPr>
        <p:txBody>
          <a:bodyPr wrap="square" rtlCol="0">
            <a:spAutoFit/>
          </a:bodyPr>
          <a:lstStyle/>
          <a:p>
            <a:pPr algn="ctr"/>
            <a:r>
              <a:rPr lang="en-US" sz="3200" dirty="0" smtClean="0">
                <a:solidFill>
                  <a:srgbClr val="FF0000"/>
                </a:solidFill>
                <a:latin typeface="+mn-lt"/>
              </a:rPr>
              <a:t>Virgo is our neighborhood!</a:t>
            </a:r>
            <a:endParaRPr lang="en-US" sz="3200" dirty="0">
              <a:solidFill>
                <a:srgbClr val="FF0000"/>
              </a:solidFill>
              <a:latin typeface="+mn-lt"/>
            </a:endParaRPr>
          </a:p>
        </p:txBody>
      </p:sp>
      <p:sp>
        <p:nvSpPr>
          <p:cNvPr id="129" name="TextBox 128"/>
          <p:cNvSpPr txBox="1"/>
          <p:nvPr/>
        </p:nvSpPr>
        <p:spPr>
          <a:xfrm>
            <a:off x="1171072" y="802105"/>
            <a:ext cx="3769896" cy="1754326"/>
          </a:xfrm>
          <a:prstGeom prst="rect">
            <a:avLst/>
          </a:prstGeom>
          <a:noFill/>
        </p:spPr>
        <p:txBody>
          <a:bodyPr wrap="square" rtlCol="0">
            <a:spAutoFit/>
          </a:bodyPr>
          <a:lstStyle/>
          <a:p>
            <a:pPr algn="ctr"/>
            <a:r>
              <a:rPr lang="en-US" sz="5400" b="1" dirty="0" smtClean="0">
                <a:solidFill>
                  <a:schemeClr val="bg2"/>
                </a:solidFill>
                <a:effectLst>
                  <a:outerShdw dist="63500" dir="2700000" algn="ctr" rotWithShape="0">
                    <a:schemeClr val="bg1"/>
                  </a:outerShdw>
                </a:effectLst>
                <a:latin typeface="Papyrus" panose="03070502060502030205" pitchFamily="66" charset="0"/>
              </a:rPr>
              <a:t>And God is here, too!</a:t>
            </a:r>
            <a:endParaRPr lang="en-US" sz="5400" b="1" dirty="0">
              <a:solidFill>
                <a:schemeClr val="bg2"/>
              </a:solidFill>
              <a:effectLst>
                <a:outerShdw dist="63500" dir="2700000" algn="ctr" rotWithShape="0">
                  <a:schemeClr val="bg1"/>
                </a:outerShdw>
              </a:effectLst>
              <a:latin typeface="Papyrus" panose="03070502060502030205" pitchFamily="66" charset="0"/>
            </a:endParaRPr>
          </a:p>
        </p:txBody>
      </p:sp>
    </p:spTree>
    <p:extLst>
      <p:ext uri="{BB962C8B-B14F-4D97-AF65-F5344CB8AC3E}">
        <p14:creationId xmlns:p14="http://schemas.microsoft.com/office/powerpoint/2010/main" val="3107193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124"/>
                                        </p:tgtEl>
                                        <p:attrNameLst>
                                          <p:attrName>style.visibility</p:attrName>
                                        </p:attrNameLst>
                                      </p:cBhvr>
                                      <p:to>
                                        <p:strVal val="visible"/>
                                      </p:to>
                                    </p:set>
                                    <p:animEffect transition="in" filter="fade">
                                      <p:cBhvr>
                                        <p:cTn id="7" dur="2000"/>
                                        <p:tgtEl>
                                          <p:spTgt spid="124"/>
                                        </p:tgtEl>
                                      </p:cBhvr>
                                    </p:animEffect>
                                    <p:anim calcmode="lin" valueType="num">
                                      <p:cBhvr>
                                        <p:cTn id="8" dur="2000" fill="hold"/>
                                        <p:tgtEl>
                                          <p:spTgt spid="124"/>
                                        </p:tgtEl>
                                        <p:attrNameLst>
                                          <p:attrName>style.rotation</p:attrName>
                                        </p:attrNameLst>
                                      </p:cBhvr>
                                      <p:tavLst>
                                        <p:tav tm="0">
                                          <p:val>
                                            <p:fltVal val="720"/>
                                          </p:val>
                                        </p:tav>
                                        <p:tav tm="100000">
                                          <p:val>
                                            <p:fltVal val="0"/>
                                          </p:val>
                                        </p:tav>
                                      </p:tavLst>
                                    </p:anim>
                                    <p:anim calcmode="lin" valueType="num">
                                      <p:cBhvr>
                                        <p:cTn id="9" dur="2000" fill="hold"/>
                                        <p:tgtEl>
                                          <p:spTgt spid="124"/>
                                        </p:tgtEl>
                                        <p:attrNameLst>
                                          <p:attrName>ppt_h</p:attrName>
                                        </p:attrNameLst>
                                      </p:cBhvr>
                                      <p:tavLst>
                                        <p:tav tm="0">
                                          <p:val>
                                            <p:fltVal val="0"/>
                                          </p:val>
                                        </p:tav>
                                        <p:tav tm="100000">
                                          <p:val>
                                            <p:strVal val="#ppt_h"/>
                                          </p:val>
                                        </p:tav>
                                      </p:tavLst>
                                    </p:anim>
                                    <p:anim calcmode="lin" valueType="num">
                                      <p:cBhvr>
                                        <p:cTn id="10" dur="2000" fill="hold"/>
                                        <p:tgtEl>
                                          <p:spTgt spid="124"/>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1" fill="hold" grpId="0" nodeType="clickEffect">
                                  <p:stCondLst>
                                    <p:cond delay="0"/>
                                  </p:stCondLst>
                                  <p:childTnLst>
                                    <p:set>
                                      <p:cBhvr>
                                        <p:cTn id="14" dur="1" fill="hold">
                                          <p:stCondLst>
                                            <p:cond delay="0"/>
                                          </p:stCondLst>
                                        </p:cTn>
                                        <p:tgtEl>
                                          <p:spTgt spid="127"/>
                                        </p:tgtEl>
                                        <p:attrNameLst>
                                          <p:attrName>style.visibility</p:attrName>
                                        </p:attrNameLst>
                                      </p:cBhvr>
                                      <p:to>
                                        <p:strVal val="visible"/>
                                      </p:to>
                                    </p:set>
                                    <p:anim calcmode="lin" valueType="num">
                                      <p:cBhvr additive="base">
                                        <p:cTn id="15" dur="500" fill="hold"/>
                                        <p:tgtEl>
                                          <p:spTgt spid="127"/>
                                        </p:tgtEl>
                                        <p:attrNameLst>
                                          <p:attrName>ppt_x</p:attrName>
                                        </p:attrNameLst>
                                      </p:cBhvr>
                                      <p:tavLst>
                                        <p:tav tm="0">
                                          <p:val>
                                            <p:strVal val="#ppt_x"/>
                                          </p:val>
                                        </p:tav>
                                        <p:tav tm="100000">
                                          <p:val>
                                            <p:strVal val="#ppt_x"/>
                                          </p:val>
                                        </p:tav>
                                      </p:tavLst>
                                    </p:anim>
                                    <p:anim calcmode="lin" valueType="num">
                                      <p:cBhvr additive="base">
                                        <p:cTn id="16" dur="500" fill="hold"/>
                                        <p:tgtEl>
                                          <p:spTgt spid="127"/>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5" presetClass="entr" presetSubtype="0" fill="hold" grpId="0" nodeType="clickEffect">
                                  <p:stCondLst>
                                    <p:cond delay="0"/>
                                  </p:stCondLst>
                                  <p:childTnLst>
                                    <p:set>
                                      <p:cBhvr>
                                        <p:cTn id="20" dur="1" fill="hold">
                                          <p:stCondLst>
                                            <p:cond delay="0"/>
                                          </p:stCondLst>
                                        </p:cTn>
                                        <p:tgtEl>
                                          <p:spTgt spid="125"/>
                                        </p:tgtEl>
                                        <p:attrNameLst>
                                          <p:attrName>style.visibility</p:attrName>
                                        </p:attrNameLst>
                                      </p:cBhvr>
                                      <p:to>
                                        <p:strVal val="visible"/>
                                      </p:to>
                                    </p:set>
                                    <p:animEffect transition="in" filter="fade">
                                      <p:cBhvr>
                                        <p:cTn id="21" dur="2000"/>
                                        <p:tgtEl>
                                          <p:spTgt spid="125"/>
                                        </p:tgtEl>
                                      </p:cBhvr>
                                    </p:animEffect>
                                    <p:anim calcmode="lin" valueType="num">
                                      <p:cBhvr>
                                        <p:cTn id="22" dur="2000" fill="hold"/>
                                        <p:tgtEl>
                                          <p:spTgt spid="125"/>
                                        </p:tgtEl>
                                        <p:attrNameLst>
                                          <p:attrName>style.rotation</p:attrName>
                                        </p:attrNameLst>
                                      </p:cBhvr>
                                      <p:tavLst>
                                        <p:tav tm="0">
                                          <p:val>
                                            <p:fltVal val="720"/>
                                          </p:val>
                                        </p:tav>
                                        <p:tav tm="100000">
                                          <p:val>
                                            <p:fltVal val="0"/>
                                          </p:val>
                                        </p:tav>
                                      </p:tavLst>
                                    </p:anim>
                                    <p:anim calcmode="lin" valueType="num">
                                      <p:cBhvr>
                                        <p:cTn id="23" dur="2000" fill="hold"/>
                                        <p:tgtEl>
                                          <p:spTgt spid="125"/>
                                        </p:tgtEl>
                                        <p:attrNameLst>
                                          <p:attrName>ppt_h</p:attrName>
                                        </p:attrNameLst>
                                      </p:cBhvr>
                                      <p:tavLst>
                                        <p:tav tm="0">
                                          <p:val>
                                            <p:fltVal val="0"/>
                                          </p:val>
                                        </p:tav>
                                        <p:tav tm="100000">
                                          <p:val>
                                            <p:strVal val="#ppt_h"/>
                                          </p:val>
                                        </p:tav>
                                      </p:tavLst>
                                    </p:anim>
                                    <p:anim calcmode="lin" valueType="num">
                                      <p:cBhvr>
                                        <p:cTn id="24" dur="2000" fill="hold"/>
                                        <p:tgtEl>
                                          <p:spTgt spid="125"/>
                                        </p:tgtEl>
                                        <p:attrNameLst>
                                          <p:attrName>ppt_w</p:attrName>
                                        </p:attrNameLst>
                                      </p:cBhvr>
                                      <p:tavLst>
                                        <p:tav tm="0">
                                          <p:val>
                                            <p:fltVal val="0"/>
                                          </p:val>
                                        </p:tav>
                                        <p:tav tm="100000">
                                          <p:val>
                                            <p:strVal val="#ppt_w"/>
                                          </p:val>
                                        </p:tav>
                                      </p:tavLst>
                                    </p:anim>
                                  </p:childTnLst>
                                </p:cTn>
                              </p:par>
                            </p:childTnLst>
                          </p:cTn>
                        </p:par>
                      </p:childTnLst>
                    </p:cTn>
                  </p:par>
                  <p:par>
                    <p:cTn id="25" fill="hold">
                      <p:stCondLst>
                        <p:cond delay="indefinite"/>
                      </p:stCondLst>
                      <p:childTnLst>
                        <p:par>
                          <p:cTn id="26" fill="hold">
                            <p:stCondLst>
                              <p:cond delay="0"/>
                            </p:stCondLst>
                            <p:childTnLst>
                              <p:par>
                                <p:cTn id="27" presetID="35" presetClass="entr" presetSubtype="0" fill="hold" grpId="0" nodeType="clickEffect">
                                  <p:stCondLst>
                                    <p:cond delay="0"/>
                                  </p:stCondLst>
                                  <p:childTnLst>
                                    <p:set>
                                      <p:cBhvr>
                                        <p:cTn id="28" dur="1" fill="hold">
                                          <p:stCondLst>
                                            <p:cond delay="0"/>
                                          </p:stCondLst>
                                        </p:cTn>
                                        <p:tgtEl>
                                          <p:spTgt spid="129"/>
                                        </p:tgtEl>
                                        <p:attrNameLst>
                                          <p:attrName>style.visibility</p:attrName>
                                        </p:attrNameLst>
                                      </p:cBhvr>
                                      <p:to>
                                        <p:strVal val="visible"/>
                                      </p:to>
                                    </p:set>
                                    <p:animEffect transition="in" filter="fade">
                                      <p:cBhvr>
                                        <p:cTn id="29" dur="2000"/>
                                        <p:tgtEl>
                                          <p:spTgt spid="129"/>
                                        </p:tgtEl>
                                      </p:cBhvr>
                                    </p:animEffect>
                                    <p:anim calcmode="lin" valueType="num">
                                      <p:cBhvr>
                                        <p:cTn id="30" dur="2000" fill="hold"/>
                                        <p:tgtEl>
                                          <p:spTgt spid="129"/>
                                        </p:tgtEl>
                                        <p:attrNameLst>
                                          <p:attrName>style.rotation</p:attrName>
                                        </p:attrNameLst>
                                      </p:cBhvr>
                                      <p:tavLst>
                                        <p:tav tm="0">
                                          <p:val>
                                            <p:fltVal val="720"/>
                                          </p:val>
                                        </p:tav>
                                        <p:tav tm="100000">
                                          <p:val>
                                            <p:fltVal val="0"/>
                                          </p:val>
                                        </p:tav>
                                      </p:tavLst>
                                    </p:anim>
                                    <p:anim calcmode="lin" valueType="num">
                                      <p:cBhvr>
                                        <p:cTn id="31" dur="2000" fill="hold"/>
                                        <p:tgtEl>
                                          <p:spTgt spid="129"/>
                                        </p:tgtEl>
                                        <p:attrNameLst>
                                          <p:attrName>ppt_h</p:attrName>
                                        </p:attrNameLst>
                                      </p:cBhvr>
                                      <p:tavLst>
                                        <p:tav tm="0">
                                          <p:val>
                                            <p:fltVal val="0"/>
                                          </p:val>
                                        </p:tav>
                                        <p:tav tm="100000">
                                          <p:val>
                                            <p:strVal val="#ppt_h"/>
                                          </p:val>
                                        </p:tav>
                                      </p:tavLst>
                                    </p:anim>
                                    <p:anim calcmode="lin" valueType="num">
                                      <p:cBhvr>
                                        <p:cTn id="32" dur="2000" fill="hold"/>
                                        <p:tgtEl>
                                          <p:spTgt spid="129"/>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 grpId="0"/>
      <p:bldP spid="127" grpId="0"/>
      <p:bldP spid="12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Cosmos Within</a:t>
            </a:r>
            <a:endParaRPr lang="en-US" dirty="0"/>
          </a:p>
        </p:txBody>
      </p:sp>
      <p:sp>
        <p:nvSpPr>
          <p:cNvPr id="3" name="Content Placeholder 2"/>
          <p:cNvSpPr>
            <a:spLocks noGrp="1"/>
          </p:cNvSpPr>
          <p:nvPr>
            <p:ph idx="1"/>
          </p:nvPr>
        </p:nvSpPr>
        <p:spPr>
          <a:xfrm>
            <a:off x="400050" y="1038225"/>
            <a:ext cx="8415338" cy="4496301"/>
          </a:xfrm>
        </p:spPr>
        <p:txBody>
          <a:bodyPr/>
          <a:lstStyle/>
          <a:p>
            <a:pPr eaLnBrk="1" hangingPunct="1">
              <a:buNone/>
            </a:pPr>
            <a:r>
              <a:rPr lang="en-US" altLang="en-US" dirty="0"/>
              <a:t>“The Lord created me at the beginning of his work,</a:t>
            </a:r>
          </a:p>
          <a:p>
            <a:pPr eaLnBrk="1" hangingPunct="1">
              <a:buNone/>
            </a:pPr>
            <a:r>
              <a:rPr lang="en-US" altLang="en-US" dirty="0"/>
              <a:t>The first of his acts of long ago.</a:t>
            </a:r>
          </a:p>
          <a:p>
            <a:pPr eaLnBrk="1" hangingPunct="1">
              <a:buNone/>
            </a:pPr>
            <a:r>
              <a:rPr lang="en-US" altLang="en-US" dirty="0"/>
              <a:t>Ages ago I was set up, at the first,      before the beginning of the Earth.</a:t>
            </a:r>
          </a:p>
          <a:p>
            <a:pPr eaLnBrk="1" hangingPunct="1">
              <a:buNone/>
            </a:pPr>
            <a:endParaRPr lang="en-US" altLang="en-US" dirty="0"/>
          </a:p>
          <a:p>
            <a:pPr eaLnBrk="1" hangingPunct="1">
              <a:buNone/>
            </a:pPr>
            <a:r>
              <a:rPr lang="en-US" altLang="en-US" dirty="0"/>
              <a:t>When he established the heavens,                I was there.”</a:t>
            </a:r>
          </a:p>
          <a:p>
            <a:endParaRPr lang="en-US" dirty="0"/>
          </a:p>
        </p:txBody>
      </p:sp>
      <p:sp>
        <p:nvSpPr>
          <p:cNvPr id="4" name="Text Box 6"/>
          <p:cNvSpPr txBox="1">
            <a:spLocks noChangeArrowheads="1"/>
          </p:cNvSpPr>
          <p:nvPr/>
        </p:nvSpPr>
        <p:spPr bwMode="auto">
          <a:xfrm>
            <a:off x="5446713" y="5738813"/>
            <a:ext cx="3021012"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000066"/>
                  </a:outerShdw>
                </a:effectLst>
              </a14:hiddenEffects>
            </a:ext>
          </a:extLst>
        </p:spPr>
        <p:txBody>
          <a:bodyPr>
            <a:spAutoFit/>
          </a:bodyP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algn="ctr" eaLnBrk="1" hangingPunct="1">
              <a:spcBef>
                <a:spcPct val="50000"/>
              </a:spcBef>
              <a:buFontTx/>
              <a:buNone/>
            </a:pPr>
            <a:r>
              <a:rPr lang="en-US" altLang="en-US" sz="2000" dirty="0"/>
              <a:t>Proverbs 8:22-23, 27</a:t>
            </a:r>
          </a:p>
        </p:txBody>
      </p:sp>
    </p:spTree>
    <p:extLst>
      <p:ext uri="{BB962C8B-B14F-4D97-AF65-F5344CB8AC3E}">
        <p14:creationId xmlns:p14="http://schemas.microsoft.com/office/powerpoint/2010/main" val="28773752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Cosmos Within</a:t>
            </a:r>
            <a:endParaRPr lang="en-US" dirty="0"/>
          </a:p>
        </p:txBody>
      </p:sp>
      <p:sp>
        <p:nvSpPr>
          <p:cNvPr id="3" name="Content Placeholder 2"/>
          <p:cNvSpPr>
            <a:spLocks noGrp="1"/>
          </p:cNvSpPr>
          <p:nvPr>
            <p:ph idx="1"/>
          </p:nvPr>
        </p:nvSpPr>
        <p:spPr>
          <a:xfrm>
            <a:off x="400050" y="1038226"/>
            <a:ext cx="8415338" cy="3646070"/>
          </a:xfrm>
        </p:spPr>
        <p:txBody>
          <a:bodyPr/>
          <a:lstStyle/>
          <a:p>
            <a:r>
              <a:rPr lang="en-US" dirty="0" smtClean="0"/>
              <a:t> The entire universe                                              </a:t>
            </a:r>
          </a:p>
          <a:p>
            <a:pPr marL="0" indent="0">
              <a:buNone/>
            </a:pPr>
            <a:r>
              <a:rPr lang="en-US" dirty="0"/>
              <a:t> </a:t>
            </a:r>
            <a:r>
              <a:rPr lang="en-US" dirty="0" smtClean="0"/>
              <a:t>                 … including </a:t>
            </a:r>
            <a:r>
              <a:rPr lang="en-US" dirty="0" err="1" smtClean="0"/>
              <a:t>Laniakea</a:t>
            </a:r>
            <a:r>
              <a:rPr lang="en-US" dirty="0" smtClean="0"/>
              <a:t> </a:t>
            </a:r>
          </a:p>
          <a:p>
            <a:pPr marL="0" indent="0">
              <a:buNone/>
            </a:pPr>
            <a:r>
              <a:rPr lang="en-US" dirty="0"/>
              <a:t> </a:t>
            </a:r>
            <a:r>
              <a:rPr lang="en-US" dirty="0" smtClean="0"/>
              <a:t>                                          … is held in God</a:t>
            </a:r>
          </a:p>
          <a:p>
            <a:r>
              <a:rPr lang="en-US" dirty="0"/>
              <a:t> </a:t>
            </a:r>
            <a:r>
              <a:rPr lang="en-US" dirty="0" smtClean="0"/>
              <a:t> You are made of the universe</a:t>
            </a:r>
          </a:p>
          <a:p>
            <a:pPr marL="0" indent="0">
              <a:buNone/>
            </a:pPr>
            <a:r>
              <a:rPr lang="en-US" dirty="0" smtClean="0"/>
              <a:t>             so the universe is within you …</a:t>
            </a:r>
          </a:p>
          <a:p>
            <a:pPr marL="0" indent="0">
              <a:buNone/>
            </a:pPr>
            <a:r>
              <a:rPr lang="en-US" dirty="0" smtClean="0">
                <a:solidFill>
                  <a:srgbClr val="FFFF00"/>
                </a:solidFill>
              </a:rPr>
              <a:t>                            … </a:t>
            </a:r>
            <a:r>
              <a:rPr lang="en-US" dirty="0">
                <a:solidFill>
                  <a:srgbClr val="FFFF00"/>
                </a:solidFill>
              </a:rPr>
              <a:t>And you are within God</a:t>
            </a:r>
          </a:p>
          <a:p>
            <a:pPr marL="0" indent="0">
              <a:buNone/>
            </a:pPr>
            <a:endParaRPr lang="en-US" dirty="0" smtClean="0"/>
          </a:p>
          <a:p>
            <a:endParaRPr lang="en-US" dirty="0"/>
          </a:p>
        </p:txBody>
      </p:sp>
    </p:spTree>
    <p:extLst>
      <p:ext uri="{BB962C8B-B14F-4D97-AF65-F5344CB8AC3E}">
        <p14:creationId xmlns:p14="http://schemas.microsoft.com/office/powerpoint/2010/main" val="10191534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4331" y="421122"/>
            <a:ext cx="8415338" cy="5920685"/>
          </a:xfrm>
        </p:spPr>
        <p:txBody>
          <a:bodyPr/>
          <a:lstStyle/>
          <a:p>
            <a:pPr marL="0" indent="0" algn="ctr">
              <a:buNone/>
            </a:pPr>
            <a:r>
              <a:rPr lang="en-US" sz="6000" dirty="0" smtClean="0"/>
              <a:t> </a:t>
            </a:r>
            <a:r>
              <a:rPr lang="en-US" sz="4800" dirty="0" smtClean="0"/>
              <a:t>Look</a:t>
            </a:r>
            <a:r>
              <a:rPr lang="en-US" dirty="0" smtClean="0"/>
              <a:t>                   </a:t>
            </a:r>
            <a:r>
              <a:rPr lang="en-US" sz="4000" dirty="0" smtClean="0"/>
              <a:t>                                at Earth and Sky as                    your true home!</a:t>
            </a:r>
          </a:p>
          <a:p>
            <a:pPr marL="0" indent="0" algn="ctr">
              <a:buNone/>
            </a:pPr>
            <a:r>
              <a:rPr lang="en-US" sz="4800" dirty="0" smtClean="0"/>
              <a:t>Know</a:t>
            </a:r>
          </a:p>
          <a:p>
            <a:pPr marL="0" indent="0" algn="ctr">
              <a:buNone/>
            </a:pPr>
            <a:r>
              <a:rPr lang="en-US" sz="4000" dirty="0" smtClean="0"/>
              <a:t>“</a:t>
            </a:r>
            <a:r>
              <a:rPr lang="en-US" sz="4000" dirty="0" smtClean="0">
                <a:solidFill>
                  <a:schemeClr val="tx1"/>
                </a:solidFill>
              </a:rPr>
              <a:t>All </a:t>
            </a:r>
            <a:r>
              <a:rPr lang="en-US" sz="4000" dirty="0">
                <a:solidFill>
                  <a:schemeClr val="tx1"/>
                </a:solidFill>
              </a:rPr>
              <a:t>shall be well, </a:t>
            </a:r>
            <a:r>
              <a:rPr lang="en-US" sz="4000" dirty="0" smtClean="0">
                <a:solidFill>
                  <a:schemeClr val="tx1"/>
                </a:solidFill>
              </a:rPr>
              <a:t>                           and </a:t>
            </a:r>
            <a:r>
              <a:rPr lang="en-US" sz="4000" dirty="0">
                <a:solidFill>
                  <a:schemeClr val="tx1"/>
                </a:solidFill>
              </a:rPr>
              <a:t>all shall be </a:t>
            </a:r>
            <a:r>
              <a:rPr lang="en-US" sz="4000" dirty="0" smtClean="0">
                <a:solidFill>
                  <a:schemeClr val="tx1"/>
                </a:solidFill>
              </a:rPr>
              <a:t>well and                all </a:t>
            </a:r>
            <a:r>
              <a:rPr lang="en-US" sz="4000" dirty="0">
                <a:solidFill>
                  <a:schemeClr val="tx1"/>
                </a:solidFill>
              </a:rPr>
              <a:t>manner of thing shall be well.</a:t>
            </a:r>
            <a:r>
              <a:rPr lang="en-US" sz="4000" dirty="0"/>
              <a:t>”</a:t>
            </a:r>
          </a:p>
          <a:p>
            <a:pPr marL="0" indent="0" algn="r">
              <a:buNone/>
            </a:pPr>
            <a:r>
              <a:rPr lang="en-US" dirty="0"/>
              <a:t>― Julian of Norwich</a:t>
            </a:r>
          </a:p>
        </p:txBody>
      </p:sp>
    </p:spTree>
    <p:extLst>
      <p:ext uri="{BB962C8B-B14F-4D97-AF65-F5344CB8AC3E}">
        <p14:creationId xmlns:p14="http://schemas.microsoft.com/office/powerpoint/2010/main" val="210034236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sp>
        <p:nvSpPr>
          <p:cNvPr id="3" name="Content Placeholder 2"/>
          <p:cNvSpPr>
            <a:spLocks noGrp="1"/>
          </p:cNvSpPr>
          <p:nvPr>
            <p:ph idx="1"/>
          </p:nvPr>
        </p:nvSpPr>
        <p:spPr/>
        <p:txBody>
          <a:bodyPr/>
          <a:lstStyle/>
          <a:p>
            <a:r>
              <a:rPr lang="en-US" dirty="0" smtClean="0"/>
              <a:t> Thank you to Marcia &amp; the Sisters of Mount St. Scholastica!</a:t>
            </a:r>
          </a:p>
          <a:p>
            <a:r>
              <a:rPr lang="en-US" dirty="0"/>
              <a:t> </a:t>
            </a:r>
            <a:r>
              <a:rPr lang="en-US" dirty="0" smtClean="0"/>
              <a:t>Thank you to all for your attention, kindness and companionship</a:t>
            </a:r>
          </a:p>
          <a:p>
            <a:r>
              <a:rPr lang="en-US" dirty="0"/>
              <a:t> </a:t>
            </a:r>
            <a:r>
              <a:rPr lang="en-US" dirty="0" smtClean="0"/>
              <a:t>Thank you to my sister Kate for joining me here and participating</a:t>
            </a:r>
          </a:p>
          <a:p>
            <a:r>
              <a:rPr lang="en-US" dirty="0"/>
              <a:t> </a:t>
            </a:r>
            <a:r>
              <a:rPr lang="en-US" dirty="0" smtClean="0"/>
              <a:t>Thank you to God for all the rich gifts of and for all of us …</a:t>
            </a:r>
          </a:p>
          <a:p>
            <a:pPr marL="400050" lvl="1" indent="0">
              <a:buNone/>
            </a:pPr>
            <a:r>
              <a:rPr lang="en-US" dirty="0" smtClean="0"/>
              <a:t>                               </a:t>
            </a:r>
            <a:r>
              <a:rPr lang="en-US" sz="3200" dirty="0" smtClean="0"/>
              <a:t>… for my brother, Pat</a:t>
            </a:r>
          </a:p>
        </p:txBody>
      </p:sp>
    </p:spTree>
    <p:extLst>
      <p:ext uri="{BB962C8B-B14F-4D97-AF65-F5344CB8AC3E}">
        <p14:creationId xmlns:p14="http://schemas.microsoft.com/office/powerpoint/2010/main" val="293012513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325" y="876300"/>
            <a:ext cx="9772650" cy="510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325" y="876300"/>
            <a:ext cx="9772650" cy="510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What we saw last night</a:t>
            </a:r>
            <a:endParaRPr lang="en-US" dirty="0"/>
          </a:p>
        </p:txBody>
      </p:sp>
      <p:sp>
        <p:nvSpPr>
          <p:cNvPr id="3" name="Content Placeholder 2"/>
          <p:cNvSpPr>
            <a:spLocks noGrp="1"/>
          </p:cNvSpPr>
          <p:nvPr>
            <p:ph idx="1"/>
          </p:nvPr>
        </p:nvSpPr>
        <p:spPr>
          <a:xfrm>
            <a:off x="400050" y="1038225"/>
            <a:ext cx="8415338" cy="683895"/>
          </a:xfrm>
        </p:spPr>
        <p:txBody>
          <a:bodyPr/>
          <a:lstStyle/>
          <a:p>
            <a:r>
              <a:rPr lang="en-US" dirty="0" smtClean="0"/>
              <a:t> Saturn and Titan</a:t>
            </a:r>
            <a:endParaRPr lang="en-US" dirty="0"/>
          </a:p>
        </p:txBody>
      </p:sp>
      <p:sp>
        <p:nvSpPr>
          <p:cNvPr id="6" name="TextBox 5"/>
          <p:cNvSpPr txBox="1"/>
          <p:nvPr/>
        </p:nvSpPr>
        <p:spPr>
          <a:xfrm>
            <a:off x="6816594" y="4702834"/>
            <a:ext cx="2011680" cy="461665"/>
          </a:xfrm>
          <a:prstGeom prst="rect">
            <a:avLst/>
          </a:prstGeom>
          <a:noFill/>
        </p:spPr>
        <p:txBody>
          <a:bodyPr wrap="square" rtlCol="0">
            <a:spAutoFit/>
          </a:bodyPr>
          <a:lstStyle/>
          <a:p>
            <a:r>
              <a:rPr lang="en-US" dirty="0" smtClean="0">
                <a:latin typeface="+mn-lt"/>
              </a:rPr>
              <a:t>Titan</a:t>
            </a:r>
            <a:endParaRPr lang="en-US" dirty="0">
              <a:latin typeface="+mn-lt"/>
            </a:endParaRPr>
          </a:p>
        </p:txBody>
      </p:sp>
      <p:sp>
        <p:nvSpPr>
          <p:cNvPr id="7" name="Oval 6"/>
          <p:cNvSpPr/>
          <p:nvPr/>
        </p:nvSpPr>
        <p:spPr bwMode="auto">
          <a:xfrm>
            <a:off x="7338261" y="4871558"/>
            <a:ext cx="91440" cy="94679"/>
          </a:xfrm>
          <a:prstGeom prst="ellipse">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00686033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04115"/>
            <a:ext cx="9144000" cy="5653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04116"/>
            <a:ext cx="9144000" cy="56538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04115"/>
            <a:ext cx="9144000" cy="5653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The Sky at Totality</a:t>
            </a:r>
            <a:endParaRPr lang="en-US" dirty="0"/>
          </a:p>
        </p:txBody>
      </p:sp>
      <p:cxnSp>
        <p:nvCxnSpPr>
          <p:cNvPr id="10" name="Straight Connector 9"/>
          <p:cNvCxnSpPr/>
          <p:nvPr/>
        </p:nvCxnSpPr>
        <p:spPr bwMode="auto">
          <a:xfrm>
            <a:off x="1042988" y="2624138"/>
            <a:ext cx="280987" cy="68341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Connector 13"/>
          <p:cNvCxnSpPr/>
          <p:nvPr/>
        </p:nvCxnSpPr>
        <p:spPr bwMode="auto">
          <a:xfrm>
            <a:off x="847726" y="2867025"/>
            <a:ext cx="457199" cy="45481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Connector 14"/>
          <p:cNvCxnSpPr/>
          <p:nvPr/>
        </p:nvCxnSpPr>
        <p:spPr bwMode="auto">
          <a:xfrm>
            <a:off x="1385888" y="3357563"/>
            <a:ext cx="240507" cy="476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Straight Connector 15"/>
          <p:cNvCxnSpPr/>
          <p:nvPr/>
        </p:nvCxnSpPr>
        <p:spPr bwMode="auto">
          <a:xfrm>
            <a:off x="2214563" y="2743200"/>
            <a:ext cx="90938" cy="54604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Straight Connector 20"/>
          <p:cNvCxnSpPr/>
          <p:nvPr/>
        </p:nvCxnSpPr>
        <p:spPr bwMode="auto">
          <a:xfrm>
            <a:off x="328613" y="2357438"/>
            <a:ext cx="471487" cy="46434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Straight Connector 22"/>
          <p:cNvCxnSpPr/>
          <p:nvPr/>
        </p:nvCxnSpPr>
        <p:spPr bwMode="auto">
          <a:xfrm flipH="1">
            <a:off x="1035844" y="2024063"/>
            <a:ext cx="16669" cy="54054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Straight Connector 24"/>
          <p:cNvCxnSpPr/>
          <p:nvPr/>
        </p:nvCxnSpPr>
        <p:spPr bwMode="auto">
          <a:xfrm flipH="1">
            <a:off x="326231" y="1797844"/>
            <a:ext cx="264321" cy="51435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Straight Connector 26"/>
          <p:cNvCxnSpPr/>
          <p:nvPr/>
        </p:nvCxnSpPr>
        <p:spPr bwMode="auto">
          <a:xfrm>
            <a:off x="631035" y="1783556"/>
            <a:ext cx="397665" cy="20002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Straight Connector 28"/>
          <p:cNvCxnSpPr/>
          <p:nvPr/>
        </p:nvCxnSpPr>
        <p:spPr bwMode="auto">
          <a:xfrm flipV="1">
            <a:off x="3405292" y="2955549"/>
            <a:ext cx="330314" cy="32383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Straight Connector 30"/>
          <p:cNvCxnSpPr/>
          <p:nvPr/>
        </p:nvCxnSpPr>
        <p:spPr bwMode="auto">
          <a:xfrm flipV="1">
            <a:off x="2254289" y="2633663"/>
            <a:ext cx="510342" cy="7125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Straight Connector 33"/>
          <p:cNvCxnSpPr/>
          <p:nvPr/>
        </p:nvCxnSpPr>
        <p:spPr bwMode="auto">
          <a:xfrm>
            <a:off x="3787376" y="2924752"/>
            <a:ext cx="780290" cy="7413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Straight Connector 34"/>
          <p:cNvCxnSpPr/>
          <p:nvPr/>
        </p:nvCxnSpPr>
        <p:spPr bwMode="auto">
          <a:xfrm>
            <a:off x="3831435" y="3194161"/>
            <a:ext cx="745328" cy="4195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Straight Connector 38"/>
          <p:cNvCxnSpPr/>
          <p:nvPr/>
        </p:nvCxnSpPr>
        <p:spPr bwMode="auto">
          <a:xfrm flipH="1" flipV="1">
            <a:off x="3766664" y="2960606"/>
            <a:ext cx="25279" cy="19429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 name="Straight Connector 40"/>
          <p:cNvCxnSpPr/>
          <p:nvPr/>
        </p:nvCxnSpPr>
        <p:spPr bwMode="auto">
          <a:xfrm flipH="1" flipV="1">
            <a:off x="4603783" y="3026334"/>
            <a:ext cx="13461" cy="12644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Straight Connector 41"/>
          <p:cNvCxnSpPr/>
          <p:nvPr/>
        </p:nvCxnSpPr>
        <p:spPr bwMode="auto">
          <a:xfrm flipH="1" flipV="1">
            <a:off x="4450659" y="2890545"/>
            <a:ext cx="116579" cy="8363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 name="Straight Connector 42"/>
          <p:cNvCxnSpPr/>
          <p:nvPr/>
        </p:nvCxnSpPr>
        <p:spPr bwMode="auto">
          <a:xfrm flipH="1" flipV="1">
            <a:off x="4797350" y="3258904"/>
            <a:ext cx="149512" cy="1950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Straight Connector 46"/>
          <p:cNvCxnSpPr/>
          <p:nvPr/>
        </p:nvCxnSpPr>
        <p:spPr bwMode="auto">
          <a:xfrm flipH="1" flipV="1">
            <a:off x="5469834" y="2199983"/>
            <a:ext cx="109435" cy="33366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 name="Straight Connector 47"/>
          <p:cNvCxnSpPr/>
          <p:nvPr/>
        </p:nvCxnSpPr>
        <p:spPr bwMode="auto">
          <a:xfrm flipH="1" flipV="1">
            <a:off x="4708885" y="2503484"/>
            <a:ext cx="63140" cy="5874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 name="Straight Connector 51"/>
          <p:cNvCxnSpPr/>
          <p:nvPr/>
        </p:nvCxnSpPr>
        <p:spPr bwMode="auto">
          <a:xfrm flipH="1">
            <a:off x="4451711" y="2500313"/>
            <a:ext cx="217920" cy="15557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 name="Straight Connector 52"/>
          <p:cNvCxnSpPr/>
          <p:nvPr/>
        </p:nvCxnSpPr>
        <p:spPr bwMode="auto">
          <a:xfrm flipV="1">
            <a:off x="4421981" y="2693985"/>
            <a:ext cx="3535" cy="13732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 name="Straight Connector 58"/>
          <p:cNvCxnSpPr/>
          <p:nvPr/>
        </p:nvCxnSpPr>
        <p:spPr bwMode="auto">
          <a:xfrm flipH="1" flipV="1">
            <a:off x="5591278" y="2595272"/>
            <a:ext cx="11803" cy="12173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 name="Straight Connector 60"/>
          <p:cNvCxnSpPr/>
          <p:nvPr/>
        </p:nvCxnSpPr>
        <p:spPr bwMode="auto">
          <a:xfrm flipV="1">
            <a:off x="5491163" y="2781010"/>
            <a:ext cx="100116" cy="29556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2" name="Straight Connector 61"/>
          <p:cNvCxnSpPr/>
          <p:nvPr/>
        </p:nvCxnSpPr>
        <p:spPr bwMode="auto">
          <a:xfrm flipH="1" flipV="1">
            <a:off x="5626998" y="2769104"/>
            <a:ext cx="390421" cy="37652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5" name="Straight Connector 64"/>
          <p:cNvCxnSpPr/>
          <p:nvPr/>
        </p:nvCxnSpPr>
        <p:spPr bwMode="auto">
          <a:xfrm flipH="1" flipV="1">
            <a:off x="6436519" y="1733550"/>
            <a:ext cx="220997" cy="2276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7" name="Straight Connector 66"/>
          <p:cNvCxnSpPr/>
          <p:nvPr/>
        </p:nvCxnSpPr>
        <p:spPr bwMode="auto">
          <a:xfrm flipH="1" flipV="1">
            <a:off x="6293644" y="2035969"/>
            <a:ext cx="85768" cy="2214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8" name="Straight Connector 67"/>
          <p:cNvCxnSpPr/>
          <p:nvPr/>
        </p:nvCxnSpPr>
        <p:spPr bwMode="auto">
          <a:xfrm flipH="1" flipV="1">
            <a:off x="6415088" y="2076450"/>
            <a:ext cx="256048" cy="22058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9" name="Straight Connector 68"/>
          <p:cNvCxnSpPr/>
          <p:nvPr/>
        </p:nvCxnSpPr>
        <p:spPr bwMode="auto">
          <a:xfrm flipH="1" flipV="1">
            <a:off x="6722269" y="2316956"/>
            <a:ext cx="194554" cy="2786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 name="Straight Connector 71"/>
          <p:cNvCxnSpPr/>
          <p:nvPr/>
        </p:nvCxnSpPr>
        <p:spPr bwMode="auto">
          <a:xfrm flipH="1" flipV="1">
            <a:off x="6969919" y="2359819"/>
            <a:ext cx="395831" cy="16831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4" name="Straight Connector 73"/>
          <p:cNvCxnSpPr/>
          <p:nvPr/>
        </p:nvCxnSpPr>
        <p:spPr bwMode="auto">
          <a:xfrm flipH="1">
            <a:off x="7320547" y="2572085"/>
            <a:ext cx="64170" cy="18181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6" name="Straight Connector 75"/>
          <p:cNvCxnSpPr/>
          <p:nvPr/>
        </p:nvCxnSpPr>
        <p:spPr bwMode="auto">
          <a:xfrm flipH="1" flipV="1">
            <a:off x="6710363" y="1774031"/>
            <a:ext cx="431966" cy="19856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7" name="Straight Connector 76"/>
          <p:cNvCxnSpPr/>
          <p:nvPr/>
        </p:nvCxnSpPr>
        <p:spPr bwMode="auto">
          <a:xfrm flipH="1" flipV="1">
            <a:off x="7210425" y="1993106"/>
            <a:ext cx="296153" cy="7812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0" name="Straight Connector 79"/>
          <p:cNvCxnSpPr/>
          <p:nvPr/>
        </p:nvCxnSpPr>
        <p:spPr bwMode="auto">
          <a:xfrm flipH="1">
            <a:off x="7574756" y="2056064"/>
            <a:ext cx="74657" cy="1800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 name="Straight Connector 81"/>
          <p:cNvCxnSpPr/>
          <p:nvPr/>
        </p:nvCxnSpPr>
        <p:spPr bwMode="auto">
          <a:xfrm flipH="1" flipV="1">
            <a:off x="3254121" y="4979957"/>
            <a:ext cx="51054" cy="27546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3" name="Straight Connector 82"/>
          <p:cNvCxnSpPr/>
          <p:nvPr/>
        </p:nvCxnSpPr>
        <p:spPr bwMode="auto">
          <a:xfrm flipH="1" flipV="1">
            <a:off x="3438430" y="4967193"/>
            <a:ext cx="102489" cy="16678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4" name="Straight Connector 83"/>
          <p:cNvCxnSpPr/>
          <p:nvPr/>
        </p:nvCxnSpPr>
        <p:spPr bwMode="auto">
          <a:xfrm flipH="1" flipV="1">
            <a:off x="2677963" y="4066027"/>
            <a:ext cx="189062" cy="16783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5" name="Straight Connector 84"/>
          <p:cNvCxnSpPr/>
          <p:nvPr/>
        </p:nvCxnSpPr>
        <p:spPr bwMode="auto">
          <a:xfrm flipV="1">
            <a:off x="6731794" y="5108735"/>
            <a:ext cx="156686" cy="9429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6" name="Straight Connector 85"/>
          <p:cNvCxnSpPr/>
          <p:nvPr/>
        </p:nvCxnSpPr>
        <p:spPr bwMode="auto">
          <a:xfrm flipV="1">
            <a:off x="7843838" y="2209801"/>
            <a:ext cx="50006" cy="37861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7" name="Straight Connector 86"/>
          <p:cNvCxnSpPr/>
          <p:nvPr/>
        </p:nvCxnSpPr>
        <p:spPr bwMode="auto">
          <a:xfrm flipH="1" flipV="1">
            <a:off x="8196263" y="3126581"/>
            <a:ext cx="230982" cy="58340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8" name="Straight Connector 87"/>
          <p:cNvCxnSpPr/>
          <p:nvPr/>
        </p:nvCxnSpPr>
        <p:spPr bwMode="auto">
          <a:xfrm flipH="1" flipV="1">
            <a:off x="2216944" y="4426744"/>
            <a:ext cx="264319" cy="45005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7" name="Straight Connector 106"/>
          <p:cNvCxnSpPr/>
          <p:nvPr/>
        </p:nvCxnSpPr>
        <p:spPr bwMode="auto">
          <a:xfrm flipH="1">
            <a:off x="6362701" y="1738313"/>
            <a:ext cx="23812" cy="476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1" name="Straight Connector 110"/>
          <p:cNvCxnSpPr/>
          <p:nvPr/>
        </p:nvCxnSpPr>
        <p:spPr bwMode="auto">
          <a:xfrm flipH="1">
            <a:off x="6338888" y="2090738"/>
            <a:ext cx="47626" cy="13096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4" name="Straight Connector 113"/>
          <p:cNvCxnSpPr/>
          <p:nvPr/>
        </p:nvCxnSpPr>
        <p:spPr bwMode="auto">
          <a:xfrm flipH="1">
            <a:off x="6422232" y="1985963"/>
            <a:ext cx="78581" cy="5476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6" name="Straight Connector 115"/>
          <p:cNvCxnSpPr/>
          <p:nvPr/>
        </p:nvCxnSpPr>
        <p:spPr bwMode="auto">
          <a:xfrm flipH="1">
            <a:off x="6548438" y="1788319"/>
            <a:ext cx="121444" cy="15954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9" name="Straight Connector 118"/>
          <p:cNvCxnSpPr/>
          <p:nvPr/>
        </p:nvCxnSpPr>
        <p:spPr bwMode="auto">
          <a:xfrm flipH="1">
            <a:off x="6693694" y="1450181"/>
            <a:ext cx="154781" cy="29051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6" name="Straight Connector 125"/>
          <p:cNvCxnSpPr/>
          <p:nvPr/>
        </p:nvCxnSpPr>
        <p:spPr bwMode="auto">
          <a:xfrm flipV="1">
            <a:off x="7915275" y="2152651"/>
            <a:ext cx="135731" cy="39528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8" name="Straight Connector 127"/>
          <p:cNvCxnSpPr/>
          <p:nvPr/>
        </p:nvCxnSpPr>
        <p:spPr bwMode="auto">
          <a:xfrm flipH="1" flipV="1">
            <a:off x="7853363" y="2647950"/>
            <a:ext cx="166688" cy="25479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0" name="Straight Connector 129"/>
          <p:cNvCxnSpPr/>
          <p:nvPr/>
        </p:nvCxnSpPr>
        <p:spPr bwMode="auto">
          <a:xfrm flipV="1">
            <a:off x="7855744" y="2586038"/>
            <a:ext cx="30956" cy="2381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5" name="Straight Connector 134"/>
          <p:cNvCxnSpPr/>
          <p:nvPr/>
        </p:nvCxnSpPr>
        <p:spPr bwMode="auto">
          <a:xfrm flipH="1" flipV="1">
            <a:off x="8065294" y="2945606"/>
            <a:ext cx="83344" cy="9763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7" name="Straight Connector 136"/>
          <p:cNvCxnSpPr/>
          <p:nvPr/>
        </p:nvCxnSpPr>
        <p:spPr bwMode="auto">
          <a:xfrm flipH="1">
            <a:off x="8215313" y="2878931"/>
            <a:ext cx="290512" cy="17145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9" name="Straight Connector 138"/>
          <p:cNvCxnSpPr/>
          <p:nvPr/>
        </p:nvCxnSpPr>
        <p:spPr bwMode="auto">
          <a:xfrm flipH="1" flipV="1">
            <a:off x="8551069" y="2883694"/>
            <a:ext cx="166688" cy="21431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1" name="Straight Connector 140"/>
          <p:cNvCxnSpPr/>
          <p:nvPr/>
        </p:nvCxnSpPr>
        <p:spPr bwMode="auto">
          <a:xfrm flipH="1">
            <a:off x="8608219" y="3167063"/>
            <a:ext cx="123825" cy="44291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2" name="Straight Connector 141"/>
          <p:cNvCxnSpPr/>
          <p:nvPr/>
        </p:nvCxnSpPr>
        <p:spPr bwMode="auto">
          <a:xfrm flipH="1">
            <a:off x="8265319" y="3783806"/>
            <a:ext cx="159544" cy="46196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8" name="Straight Connector 147"/>
          <p:cNvCxnSpPr/>
          <p:nvPr/>
        </p:nvCxnSpPr>
        <p:spPr bwMode="auto">
          <a:xfrm flipH="1" flipV="1">
            <a:off x="8615363" y="3664744"/>
            <a:ext cx="230982" cy="56197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1" name="Straight Connector 150"/>
          <p:cNvCxnSpPr/>
          <p:nvPr/>
        </p:nvCxnSpPr>
        <p:spPr bwMode="auto">
          <a:xfrm flipV="1">
            <a:off x="6936581" y="4991100"/>
            <a:ext cx="57150" cy="7858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3" name="Straight Connector 152"/>
          <p:cNvCxnSpPr/>
          <p:nvPr/>
        </p:nvCxnSpPr>
        <p:spPr bwMode="auto">
          <a:xfrm flipV="1">
            <a:off x="7031831" y="4630104"/>
            <a:ext cx="249555" cy="31099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5" name="Straight Connector 154"/>
          <p:cNvCxnSpPr/>
          <p:nvPr/>
        </p:nvCxnSpPr>
        <p:spPr bwMode="auto">
          <a:xfrm flipH="1" flipV="1">
            <a:off x="6936581" y="5126831"/>
            <a:ext cx="57150" cy="10477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7" name="Straight Connector 156"/>
          <p:cNvCxnSpPr/>
          <p:nvPr/>
        </p:nvCxnSpPr>
        <p:spPr bwMode="auto">
          <a:xfrm>
            <a:off x="7374731" y="4614863"/>
            <a:ext cx="211455" cy="9144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9" name="Straight Connector 158"/>
          <p:cNvCxnSpPr/>
          <p:nvPr/>
        </p:nvCxnSpPr>
        <p:spPr bwMode="auto">
          <a:xfrm flipV="1">
            <a:off x="7181850" y="4586289"/>
            <a:ext cx="83344" cy="476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2" name="Straight Connector 161"/>
          <p:cNvCxnSpPr/>
          <p:nvPr/>
        </p:nvCxnSpPr>
        <p:spPr bwMode="auto">
          <a:xfrm>
            <a:off x="7074694" y="4517233"/>
            <a:ext cx="64294" cy="6191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6" name="Straight Connector 165"/>
          <p:cNvCxnSpPr/>
          <p:nvPr/>
        </p:nvCxnSpPr>
        <p:spPr bwMode="auto">
          <a:xfrm flipV="1">
            <a:off x="7079457" y="4321969"/>
            <a:ext cx="119062" cy="16669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2" name="Straight Connector 171"/>
          <p:cNvCxnSpPr/>
          <p:nvPr/>
        </p:nvCxnSpPr>
        <p:spPr bwMode="auto">
          <a:xfrm flipH="1">
            <a:off x="2219326" y="4069556"/>
            <a:ext cx="414337" cy="30956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5" name="Straight Connector 174"/>
          <p:cNvCxnSpPr/>
          <p:nvPr/>
        </p:nvCxnSpPr>
        <p:spPr bwMode="auto">
          <a:xfrm flipV="1">
            <a:off x="2512221" y="4591050"/>
            <a:ext cx="78579" cy="28336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8" name="Straight Connector 177"/>
          <p:cNvCxnSpPr/>
          <p:nvPr/>
        </p:nvCxnSpPr>
        <p:spPr bwMode="auto">
          <a:xfrm flipV="1">
            <a:off x="2619375" y="4274344"/>
            <a:ext cx="254794" cy="25717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0" name="Straight Connector 179"/>
          <p:cNvCxnSpPr/>
          <p:nvPr/>
        </p:nvCxnSpPr>
        <p:spPr bwMode="auto">
          <a:xfrm flipV="1">
            <a:off x="1900240" y="4922044"/>
            <a:ext cx="559591" cy="17859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2" name="Straight Connector 181"/>
          <p:cNvCxnSpPr/>
          <p:nvPr/>
        </p:nvCxnSpPr>
        <p:spPr bwMode="auto">
          <a:xfrm flipH="1">
            <a:off x="1140619" y="4400550"/>
            <a:ext cx="614365" cy="17145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3" name="Straight Connector 182"/>
          <p:cNvCxnSpPr/>
          <p:nvPr/>
        </p:nvCxnSpPr>
        <p:spPr bwMode="auto">
          <a:xfrm>
            <a:off x="1814515" y="4393406"/>
            <a:ext cx="342898" cy="714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9" name="Straight Connector 188"/>
          <p:cNvCxnSpPr/>
          <p:nvPr/>
        </p:nvCxnSpPr>
        <p:spPr bwMode="auto">
          <a:xfrm flipV="1">
            <a:off x="2919413" y="4160044"/>
            <a:ext cx="204787" cy="8572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1" name="Straight Connector 190"/>
          <p:cNvCxnSpPr/>
          <p:nvPr/>
        </p:nvCxnSpPr>
        <p:spPr bwMode="auto">
          <a:xfrm flipV="1">
            <a:off x="3188494" y="3962400"/>
            <a:ext cx="269081" cy="16906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3" name="Straight Connector 192"/>
          <p:cNvCxnSpPr/>
          <p:nvPr/>
        </p:nvCxnSpPr>
        <p:spPr bwMode="auto">
          <a:xfrm flipH="1" flipV="1">
            <a:off x="2490789" y="3698081"/>
            <a:ext cx="150017" cy="32623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0" name="Straight Connector 199"/>
          <p:cNvCxnSpPr/>
          <p:nvPr/>
        </p:nvCxnSpPr>
        <p:spPr bwMode="auto">
          <a:xfrm flipH="1">
            <a:off x="3276506" y="4943475"/>
            <a:ext cx="116775" cy="228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2" name="Straight Connector 201"/>
          <p:cNvCxnSpPr/>
          <p:nvPr/>
        </p:nvCxnSpPr>
        <p:spPr bwMode="auto">
          <a:xfrm flipH="1">
            <a:off x="3343182" y="5179219"/>
            <a:ext cx="178687" cy="9515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4" name="TextBox 203"/>
          <p:cNvSpPr txBox="1"/>
          <p:nvPr/>
        </p:nvSpPr>
        <p:spPr>
          <a:xfrm>
            <a:off x="470279" y="3214136"/>
            <a:ext cx="872109" cy="276999"/>
          </a:xfrm>
          <a:prstGeom prst="rect">
            <a:avLst/>
          </a:prstGeom>
          <a:noFill/>
        </p:spPr>
        <p:txBody>
          <a:bodyPr wrap="square" rtlCol="0">
            <a:spAutoFit/>
          </a:bodyPr>
          <a:lstStyle/>
          <a:p>
            <a:pPr algn="r"/>
            <a:r>
              <a:rPr lang="en-US" sz="1200" dirty="0" smtClean="0">
                <a:solidFill>
                  <a:srgbClr val="FFFFFF"/>
                </a:solidFill>
                <a:latin typeface="+mn-lt"/>
              </a:rPr>
              <a:t>Arcturus</a:t>
            </a:r>
            <a:endParaRPr lang="en-US" sz="1200" dirty="0">
              <a:solidFill>
                <a:srgbClr val="FFFFFF"/>
              </a:solidFill>
              <a:latin typeface="+mn-lt"/>
            </a:endParaRPr>
          </a:p>
        </p:txBody>
      </p:sp>
      <p:sp>
        <p:nvSpPr>
          <p:cNvPr id="205" name="TextBox 204"/>
          <p:cNvSpPr txBox="1"/>
          <p:nvPr/>
        </p:nvSpPr>
        <p:spPr>
          <a:xfrm>
            <a:off x="628763" y="1615274"/>
            <a:ext cx="949212" cy="276999"/>
          </a:xfrm>
          <a:prstGeom prst="rect">
            <a:avLst/>
          </a:prstGeom>
          <a:noFill/>
        </p:spPr>
        <p:txBody>
          <a:bodyPr wrap="square" rtlCol="0">
            <a:spAutoFit/>
          </a:bodyPr>
          <a:lstStyle/>
          <a:p>
            <a:pPr algn="ctr"/>
            <a:r>
              <a:rPr lang="en-US" sz="1200" cap="all" dirty="0" err="1" smtClean="0">
                <a:solidFill>
                  <a:srgbClr val="FFFFFF"/>
                </a:solidFill>
                <a:latin typeface="+mn-lt"/>
              </a:rPr>
              <a:t>BoÖtes</a:t>
            </a:r>
            <a:endParaRPr lang="en-US" sz="1200" cap="all" dirty="0">
              <a:solidFill>
                <a:srgbClr val="FFFFFF"/>
              </a:solidFill>
              <a:latin typeface="+mn-lt"/>
            </a:endParaRPr>
          </a:p>
        </p:txBody>
      </p:sp>
      <p:sp>
        <p:nvSpPr>
          <p:cNvPr id="206" name="TextBox 205"/>
          <p:cNvSpPr txBox="1"/>
          <p:nvPr/>
        </p:nvSpPr>
        <p:spPr>
          <a:xfrm>
            <a:off x="3702163" y="2647520"/>
            <a:ext cx="625362" cy="276999"/>
          </a:xfrm>
          <a:prstGeom prst="rect">
            <a:avLst/>
          </a:prstGeom>
          <a:noFill/>
        </p:spPr>
        <p:txBody>
          <a:bodyPr wrap="square" rtlCol="0">
            <a:spAutoFit/>
          </a:bodyPr>
          <a:lstStyle/>
          <a:p>
            <a:pPr algn="ctr"/>
            <a:r>
              <a:rPr lang="en-US" sz="1200" cap="all" dirty="0" smtClean="0">
                <a:solidFill>
                  <a:srgbClr val="FFFFFF"/>
                </a:solidFill>
                <a:latin typeface="+mn-lt"/>
              </a:rPr>
              <a:t>Leo</a:t>
            </a:r>
            <a:endParaRPr lang="en-US" sz="1200" cap="all" dirty="0">
              <a:solidFill>
                <a:srgbClr val="FFFFFF"/>
              </a:solidFill>
              <a:latin typeface="+mn-lt"/>
            </a:endParaRPr>
          </a:p>
        </p:txBody>
      </p:sp>
      <p:sp>
        <p:nvSpPr>
          <p:cNvPr id="207" name="TextBox 206"/>
          <p:cNvSpPr txBox="1"/>
          <p:nvPr/>
        </p:nvSpPr>
        <p:spPr>
          <a:xfrm>
            <a:off x="3289300" y="3165306"/>
            <a:ext cx="914399" cy="276999"/>
          </a:xfrm>
          <a:prstGeom prst="rect">
            <a:avLst/>
          </a:prstGeom>
          <a:noFill/>
        </p:spPr>
        <p:txBody>
          <a:bodyPr wrap="square" rtlCol="0">
            <a:spAutoFit/>
          </a:bodyPr>
          <a:lstStyle/>
          <a:p>
            <a:pPr algn="r"/>
            <a:r>
              <a:rPr lang="en-US" sz="1200" dirty="0" smtClean="0">
                <a:solidFill>
                  <a:srgbClr val="FFFFFF"/>
                </a:solidFill>
                <a:latin typeface="+mn-lt"/>
              </a:rPr>
              <a:t>Denebola</a:t>
            </a:r>
            <a:endParaRPr lang="en-US" sz="1200" dirty="0">
              <a:solidFill>
                <a:srgbClr val="FFFFFF"/>
              </a:solidFill>
              <a:latin typeface="+mn-lt"/>
            </a:endParaRPr>
          </a:p>
        </p:txBody>
      </p:sp>
      <p:sp>
        <p:nvSpPr>
          <p:cNvPr id="208" name="TextBox 207"/>
          <p:cNvSpPr txBox="1"/>
          <p:nvPr/>
        </p:nvSpPr>
        <p:spPr>
          <a:xfrm>
            <a:off x="4235450" y="3290857"/>
            <a:ext cx="910163" cy="276999"/>
          </a:xfrm>
          <a:prstGeom prst="rect">
            <a:avLst/>
          </a:prstGeom>
          <a:noFill/>
        </p:spPr>
        <p:txBody>
          <a:bodyPr wrap="square" rtlCol="0">
            <a:spAutoFit/>
          </a:bodyPr>
          <a:lstStyle/>
          <a:p>
            <a:r>
              <a:rPr lang="en-US" sz="1200" dirty="0" err="1" smtClean="0">
                <a:solidFill>
                  <a:srgbClr val="FFFFFF"/>
                </a:solidFill>
                <a:latin typeface="+mn-lt"/>
              </a:rPr>
              <a:t>Regulus</a:t>
            </a:r>
            <a:endParaRPr lang="en-US" sz="1200" dirty="0">
              <a:solidFill>
                <a:srgbClr val="FFFFFF"/>
              </a:solidFill>
              <a:latin typeface="+mn-lt"/>
            </a:endParaRPr>
          </a:p>
        </p:txBody>
      </p:sp>
      <p:sp>
        <p:nvSpPr>
          <p:cNvPr id="209" name="TextBox 208"/>
          <p:cNvSpPr txBox="1"/>
          <p:nvPr/>
        </p:nvSpPr>
        <p:spPr>
          <a:xfrm>
            <a:off x="7510233" y="1249741"/>
            <a:ext cx="1633767" cy="461665"/>
          </a:xfrm>
          <a:prstGeom prst="rect">
            <a:avLst/>
          </a:prstGeom>
          <a:noFill/>
        </p:spPr>
        <p:txBody>
          <a:bodyPr wrap="square" rtlCol="0">
            <a:spAutoFit/>
          </a:bodyPr>
          <a:lstStyle/>
          <a:p>
            <a:pPr algn="ctr"/>
            <a:r>
              <a:rPr lang="en-US" sz="1200" cap="small" dirty="0" smtClean="0">
                <a:solidFill>
                  <a:srgbClr val="FFCC00"/>
                </a:solidFill>
                <a:latin typeface="+mn-lt"/>
              </a:rPr>
              <a:t>Ecliptic: Path of the Sun &amp; Planets</a:t>
            </a:r>
            <a:endParaRPr lang="en-US" sz="1200" cap="small" dirty="0">
              <a:solidFill>
                <a:srgbClr val="FFCC00"/>
              </a:solidFill>
              <a:latin typeface="+mn-lt"/>
            </a:endParaRPr>
          </a:p>
        </p:txBody>
      </p:sp>
      <p:sp>
        <p:nvSpPr>
          <p:cNvPr id="210" name="TextBox 209"/>
          <p:cNvSpPr txBox="1"/>
          <p:nvPr/>
        </p:nvSpPr>
        <p:spPr>
          <a:xfrm>
            <a:off x="1404307" y="4523493"/>
            <a:ext cx="909063" cy="276999"/>
          </a:xfrm>
          <a:prstGeom prst="rect">
            <a:avLst/>
          </a:prstGeom>
          <a:noFill/>
        </p:spPr>
        <p:txBody>
          <a:bodyPr wrap="square" rtlCol="0">
            <a:spAutoFit/>
          </a:bodyPr>
          <a:lstStyle/>
          <a:p>
            <a:pPr algn="ctr"/>
            <a:r>
              <a:rPr lang="en-US" sz="1200" cap="small" dirty="0" smtClean="0">
                <a:solidFill>
                  <a:srgbClr val="FFFF66"/>
                </a:solidFill>
                <a:latin typeface="+mn-lt"/>
              </a:rPr>
              <a:t>Jupiter</a:t>
            </a:r>
            <a:endParaRPr lang="en-US" sz="1200" cap="small" dirty="0">
              <a:solidFill>
                <a:srgbClr val="FFFF66"/>
              </a:solidFill>
              <a:latin typeface="+mn-lt"/>
            </a:endParaRPr>
          </a:p>
        </p:txBody>
      </p:sp>
      <p:sp>
        <p:nvSpPr>
          <p:cNvPr id="211" name="TextBox 210"/>
          <p:cNvSpPr txBox="1"/>
          <p:nvPr/>
        </p:nvSpPr>
        <p:spPr>
          <a:xfrm>
            <a:off x="1731282" y="3890533"/>
            <a:ext cx="949212" cy="276999"/>
          </a:xfrm>
          <a:prstGeom prst="rect">
            <a:avLst/>
          </a:prstGeom>
          <a:noFill/>
        </p:spPr>
        <p:txBody>
          <a:bodyPr wrap="square" rtlCol="0">
            <a:spAutoFit/>
          </a:bodyPr>
          <a:lstStyle/>
          <a:p>
            <a:pPr algn="ctr"/>
            <a:r>
              <a:rPr lang="en-US" sz="1200" cap="all" dirty="0" smtClean="0">
                <a:solidFill>
                  <a:srgbClr val="FFFFFF"/>
                </a:solidFill>
                <a:latin typeface="+mn-lt"/>
              </a:rPr>
              <a:t>Virgo</a:t>
            </a:r>
            <a:endParaRPr lang="en-US" sz="1200" cap="all" dirty="0">
              <a:solidFill>
                <a:srgbClr val="FFFFFF"/>
              </a:solidFill>
              <a:latin typeface="+mn-lt"/>
            </a:endParaRPr>
          </a:p>
        </p:txBody>
      </p:sp>
      <p:sp>
        <p:nvSpPr>
          <p:cNvPr id="212" name="TextBox 211"/>
          <p:cNvSpPr txBox="1"/>
          <p:nvPr/>
        </p:nvSpPr>
        <p:spPr>
          <a:xfrm>
            <a:off x="3447457" y="4848148"/>
            <a:ext cx="949212" cy="276999"/>
          </a:xfrm>
          <a:prstGeom prst="rect">
            <a:avLst/>
          </a:prstGeom>
          <a:noFill/>
        </p:spPr>
        <p:txBody>
          <a:bodyPr wrap="square" rtlCol="0">
            <a:spAutoFit/>
          </a:bodyPr>
          <a:lstStyle/>
          <a:p>
            <a:pPr algn="ctr"/>
            <a:r>
              <a:rPr lang="en-US" sz="1200" cap="all" dirty="0" err="1" smtClean="0">
                <a:solidFill>
                  <a:srgbClr val="FFFFFF"/>
                </a:solidFill>
                <a:latin typeface="+mn-lt"/>
              </a:rPr>
              <a:t>Corvus</a:t>
            </a:r>
            <a:endParaRPr lang="en-US" sz="1200" cap="all" dirty="0">
              <a:solidFill>
                <a:srgbClr val="FFFFFF"/>
              </a:solidFill>
              <a:latin typeface="+mn-lt"/>
            </a:endParaRPr>
          </a:p>
        </p:txBody>
      </p:sp>
      <p:sp>
        <p:nvSpPr>
          <p:cNvPr id="213" name="TextBox 212"/>
          <p:cNvSpPr txBox="1"/>
          <p:nvPr/>
        </p:nvSpPr>
        <p:spPr>
          <a:xfrm rot="21307702">
            <a:off x="5080000" y="3680026"/>
            <a:ext cx="1851378" cy="276999"/>
          </a:xfrm>
          <a:prstGeom prst="rect">
            <a:avLst/>
          </a:prstGeom>
          <a:noFill/>
        </p:spPr>
        <p:txBody>
          <a:bodyPr wrap="square" rtlCol="0">
            <a:spAutoFit/>
          </a:bodyPr>
          <a:lstStyle/>
          <a:p>
            <a:pPr algn="ctr"/>
            <a:r>
              <a:rPr lang="en-US" sz="1200" cap="small" dirty="0" smtClean="0">
                <a:solidFill>
                  <a:srgbClr val="B3FFB3"/>
                </a:solidFill>
                <a:latin typeface="+mn-lt"/>
              </a:rPr>
              <a:t>Celestial Equator</a:t>
            </a:r>
            <a:endParaRPr lang="en-US" sz="1200" cap="small" dirty="0">
              <a:solidFill>
                <a:srgbClr val="B3FFB3"/>
              </a:solidFill>
              <a:latin typeface="+mn-lt"/>
            </a:endParaRPr>
          </a:p>
        </p:txBody>
      </p:sp>
      <p:sp>
        <p:nvSpPr>
          <p:cNvPr id="215" name="TextBox 214"/>
          <p:cNvSpPr txBox="1"/>
          <p:nvPr/>
        </p:nvSpPr>
        <p:spPr>
          <a:xfrm>
            <a:off x="3031112" y="4162426"/>
            <a:ext cx="966213" cy="461665"/>
          </a:xfrm>
          <a:prstGeom prst="rect">
            <a:avLst/>
          </a:prstGeom>
          <a:noFill/>
        </p:spPr>
        <p:txBody>
          <a:bodyPr wrap="square" rtlCol="0">
            <a:spAutoFit/>
          </a:bodyPr>
          <a:lstStyle/>
          <a:p>
            <a:pPr algn="ctr"/>
            <a:r>
              <a:rPr lang="en-US" sz="1200" cap="small" dirty="0" smtClean="0">
                <a:solidFill>
                  <a:srgbClr val="FF9933"/>
                </a:solidFill>
                <a:latin typeface="+mn-lt"/>
              </a:rPr>
              <a:t>Autumnal Equinox</a:t>
            </a:r>
            <a:endParaRPr lang="en-US" sz="1200" cap="small" dirty="0">
              <a:solidFill>
                <a:srgbClr val="FF9933"/>
              </a:solidFill>
              <a:latin typeface="+mn-lt"/>
            </a:endParaRPr>
          </a:p>
        </p:txBody>
      </p:sp>
      <p:sp>
        <p:nvSpPr>
          <p:cNvPr id="216" name="10-Point Star 215"/>
          <p:cNvSpPr/>
          <p:nvPr/>
        </p:nvSpPr>
        <p:spPr>
          <a:xfrm>
            <a:off x="2720974" y="2654299"/>
            <a:ext cx="182880" cy="182880"/>
          </a:xfrm>
          <a:prstGeom prst="star10">
            <a:avLst/>
          </a:prstGeom>
          <a:noFill/>
          <a:ln w="19050">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TextBox 216"/>
          <p:cNvSpPr txBox="1"/>
          <p:nvPr/>
        </p:nvSpPr>
        <p:spPr>
          <a:xfrm>
            <a:off x="2288162" y="2780090"/>
            <a:ext cx="1055113" cy="461665"/>
          </a:xfrm>
          <a:prstGeom prst="rect">
            <a:avLst/>
          </a:prstGeom>
          <a:noFill/>
        </p:spPr>
        <p:txBody>
          <a:bodyPr wrap="square" rtlCol="0">
            <a:spAutoFit/>
          </a:bodyPr>
          <a:lstStyle/>
          <a:p>
            <a:pPr algn="ctr"/>
            <a:r>
              <a:rPr lang="en-US" sz="1200" cap="small" dirty="0" smtClean="0">
                <a:solidFill>
                  <a:srgbClr val="99CCFF"/>
                </a:solidFill>
                <a:latin typeface="+mn-lt"/>
              </a:rPr>
              <a:t>Coma Star Cluster</a:t>
            </a:r>
            <a:endParaRPr lang="en-US" sz="1200" cap="small" dirty="0">
              <a:solidFill>
                <a:srgbClr val="99CCFF"/>
              </a:solidFill>
              <a:latin typeface="+mn-lt"/>
            </a:endParaRPr>
          </a:p>
        </p:txBody>
      </p:sp>
      <p:sp>
        <p:nvSpPr>
          <p:cNvPr id="219" name="TextBox 218"/>
          <p:cNvSpPr txBox="1"/>
          <p:nvPr/>
        </p:nvSpPr>
        <p:spPr>
          <a:xfrm>
            <a:off x="7972201" y="1819575"/>
            <a:ext cx="966213" cy="461665"/>
          </a:xfrm>
          <a:prstGeom prst="rect">
            <a:avLst/>
          </a:prstGeom>
          <a:noFill/>
        </p:spPr>
        <p:txBody>
          <a:bodyPr wrap="square" rtlCol="0">
            <a:spAutoFit/>
          </a:bodyPr>
          <a:lstStyle/>
          <a:p>
            <a:pPr algn="ctr"/>
            <a:r>
              <a:rPr lang="en-US" sz="1200" cap="small" dirty="0" smtClean="0">
                <a:solidFill>
                  <a:schemeClr val="bg2"/>
                </a:solidFill>
                <a:latin typeface="+mn-lt"/>
              </a:rPr>
              <a:t>Summer Solstice</a:t>
            </a:r>
            <a:endParaRPr lang="en-US" sz="1200" cap="small" dirty="0">
              <a:solidFill>
                <a:schemeClr val="bg2"/>
              </a:solidFill>
              <a:latin typeface="+mn-lt"/>
            </a:endParaRPr>
          </a:p>
        </p:txBody>
      </p:sp>
      <p:sp>
        <p:nvSpPr>
          <p:cNvPr id="220" name="TextBox 219"/>
          <p:cNvSpPr txBox="1"/>
          <p:nvPr/>
        </p:nvSpPr>
        <p:spPr>
          <a:xfrm>
            <a:off x="2910265" y="1779157"/>
            <a:ext cx="1143001" cy="461665"/>
          </a:xfrm>
          <a:prstGeom prst="rect">
            <a:avLst/>
          </a:prstGeom>
          <a:noFill/>
        </p:spPr>
        <p:txBody>
          <a:bodyPr wrap="square" rtlCol="0">
            <a:spAutoFit/>
          </a:bodyPr>
          <a:lstStyle/>
          <a:p>
            <a:pPr algn="ctr"/>
            <a:r>
              <a:rPr lang="en-US" sz="1200" cap="all" dirty="0" smtClean="0">
                <a:solidFill>
                  <a:srgbClr val="FFFFFF"/>
                </a:solidFill>
                <a:latin typeface="+mn-lt"/>
              </a:rPr>
              <a:t>Coma Berenices</a:t>
            </a:r>
            <a:endParaRPr lang="en-US" sz="1200" cap="all" dirty="0">
              <a:solidFill>
                <a:srgbClr val="FFFFFF"/>
              </a:solidFill>
              <a:latin typeface="+mn-lt"/>
            </a:endParaRPr>
          </a:p>
        </p:txBody>
      </p:sp>
      <p:sp>
        <p:nvSpPr>
          <p:cNvPr id="225" name="10-Point Star 224"/>
          <p:cNvSpPr/>
          <p:nvPr/>
        </p:nvSpPr>
        <p:spPr>
          <a:xfrm>
            <a:off x="2316956" y="2588418"/>
            <a:ext cx="182880" cy="182880"/>
          </a:xfrm>
          <a:prstGeom prst="star10">
            <a:avLst/>
          </a:prstGeom>
          <a:noFill/>
          <a:ln w="19050">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TextBox 225"/>
          <p:cNvSpPr txBox="1"/>
          <p:nvPr/>
        </p:nvSpPr>
        <p:spPr>
          <a:xfrm>
            <a:off x="1816200" y="2181252"/>
            <a:ext cx="1166238" cy="461665"/>
          </a:xfrm>
          <a:prstGeom prst="rect">
            <a:avLst/>
          </a:prstGeom>
          <a:noFill/>
        </p:spPr>
        <p:txBody>
          <a:bodyPr wrap="square" rtlCol="0">
            <a:spAutoFit/>
          </a:bodyPr>
          <a:lstStyle/>
          <a:p>
            <a:pPr algn="ctr"/>
            <a:r>
              <a:rPr lang="en-US" sz="1200" cap="small" dirty="0" smtClean="0">
                <a:solidFill>
                  <a:srgbClr val="99CCFF"/>
                </a:solidFill>
                <a:latin typeface="+mn-lt"/>
              </a:rPr>
              <a:t>Coma Galaxy Cluster</a:t>
            </a:r>
            <a:endParaRPr lang="en-US" sz="1200" cap="small" dirty="0">
              <a:solidFill>
                <a:srgbClr val="99CCFF"/>
              </a:solidFill>
              <a:latin typeface="+mn-lt"/>
            </a:endParaRPr>
          </a:p>
        </p:txBody>
      </p:sp>
      <p:sp>
        <p:nvSpPr>
          <p:cNvPr id="227" name="10-Point Star 226"/>
          <p:cNvSpPr/>
          <p:nvPr/>
        </p:nvSpPr>
        <p:spPr>
          <a:xfrm>
            <a:off x="2821780" y="3412330"/>
            <a:ext cx="182880" cy="182880"/>
          </a:xfrm>
          <a:prstGeom prst="star10">
            <a:avLst/>
          </a:prstGeom>
          <a:noFill/>
          <a:ln w="19050">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TextBox 227"/>
          <p:cNvSpPr txBox="1"/>
          <p:nvPr/>
        </p:nvSpPr>
        <p:spPr>
          <a:xfrm>
            <a:off x="2967612" y="3351590"/>
            <a:ext cx="1166238" cy="461665"/>
          </a:xfrm>
          <a:prstGeom prst="rect">
            <a:avLst/>
          </a:prstGeom>
          <a:noFill/>
        </p:spPr>
        <p:txBody>
          <a:bodyPr wrap="square" rtlCol="0">
            <a:spAutoFit/>
          </a:bodyPr>
          <a:lstStyle/>
          <a:p>
            <a:pPr algn="ctr"/>
            <a:r>
              <a:rPr lang="en-US" sz="1200" cap="small" dirty="0" smtClean="0">
                <a:solidFill>
                  <a:srgbClr val="99CCFF"/>
                </a:solidFill>
                <a:latin typeface="+mn-lt"/>
              </a:rPr>
              <a:t>Virgo Galaxy Cluster</a:t>
            </a:r>
            <a:endParaRPr lang="en-US" sz="1200" cap="small" dirty="0">
              <a:solidFill>
                <a:srgbClr val="99CCFF"/>
              </a:solidFill>
              <a:latin typeface="+mn-lt"/>
            </a:endParaRPr>
          </a:p>
        </p:txBody>
      </p:sp>
      <p:sp>
        <p:nvSpPr>
          <p:cNvPr id="229" name="TextBox 228"/>
          <p:cNvSpPr txBox="1"/>
          <p:nvPr/>
        </p:nvSpPr>
        <p:spPr>
          <a:xfrm>
            <a:off x="5132446" y="3102486"/>
            <a:ext cx="949212" cy="276999"/>
          </a:xfrm>
          <a:prstGeom prst="rect">
            <a:avLst/>
          </a:prstGeom>
          <a:noFill/>
        </p:spPr>
        <p:txBody>
          <a:bodyPr wrap="square" rtlCol="0">
            <a:spAutoFit/>
          </a:bodyPr>
          <a:lstStyle/>
          <a:p>
            <a:pPr algn="ctr"/>
            <a:r>
              <a:rPr lang="en-US" sz="1200" cap="all" dirty="0" smtClean="0">
                <a:solidFill>
                  <a:srgbClr val="FFFFFF"/>
                </a:solidFill>
                <a:latin typeface="+mn-lt"/>
              </a:rPr>
              <a:t>Cancer</a:t>
            </a:r>
            <a:endParaRPr lang="en-US" sz="1200" cap="all" dirty="0">
              <a:solidFill>
                <a:srgbClr val="FFFFFF"/>
              </a:solidFill>
              <a:latin typeface="+mn-lt"/>
            </a:endParaRPr>
          </a:p>
        </p:txBody>
      </p:sp>
      <p:sp>
        <p:nvSpPr>
          <p:cNvPr id="230" name="10-Point Star 229"/>
          <p:cNvSpPr/>
          <p:nvPr/>
        </p:nvSpPr>
        <p:spPr>
          <a:xfrm>
            <a:off x="5595554" y="2302202"/>
            <a:ext cx="182880" cy="182880"/>
          </a:xfrm>
          <a:prstGeom prst="star10">
            <a:avLst/>
          </a:prstGeom>
          <a:noFill/>
          <a:ln w="19050">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TextBox 230"/>
          <p:cNvSpPr txBox="1"/>
          <p:nvPr/>
        </p:nvSpPr>
        <p:spPr>
          <a:xfrm>
            <a:off x="4615547" y="1958970"/>
            <a:ext cx="1055113" cy="646331"/>
          </a:xfrm>
          <a:prstGeom prst="rect">
            <a:avLst/>
          </a:prstGeom>
          <a:noFill/>
        </p:spPr>
        <p:txBody>
          <a:bodyPr wrap="square" rtlCol="0">
            <a:spAutoFit/>
          </a:bodyPr>
          <a:lstStyle/>
          <a:p>
            <a:pPr algn="ctr"/>
            <a:r>
              <a:rPr lang="en-US" sz="1200" cap="small" dirty="0" err="1" smtClean="0">
                <a:solidFill>
                  <a:srgbClr val="99CCFF"/>
                </a:solidFill>
                <a:latin typeface="+mn-lt"/>
              </a:rPr>
              <a:t>Praesepe</a:t>
            </a:r>
            <a:r>
              <a:rPr lang="en-US" sz="1200" cap="small" dirty="0" smtClean="0">
                <a:solidFill>
                  <a:srgbClr val="99CCFF"/>
                </a:solidFill>
                <a:latin typeface="+mn-lt"/>
              </a:rPr>
              <a:t> Star Cluster</a:t>
            </a:r>
            <a:endParaRPr lang="en-US" sz="1200" cap="small" dirty="0">
              <a:solidFill>
                <a:srgbClr val="99CCFF"/>
              </a:solidFill>
              <a:latin typeface="+mn-lt"/>
            </a:endParaRPr>
          </a:p>
        </p:txBody>
      </p:sp>
      <p:sp>
        <p:nvSpPr>
          <p:cNvPr id="232" name="TextBox 231"/>
          <p:cNvSpPr txBox="1"/>
          <p:nvPr/>
        </p:nvSpPr>
        <p:spPr>
          <a:xfrm>
            <a:off x="6670569" y="1573230"/>
            <a:ext cx="949212" cy="276999"/>
          </a:xfrm>
          <a:prstGeom prst="rect">
            <a:avLst/>
          </a:prstGeom>
          <a:noFill/>
        </p:spPr>
        <p:txBody>
          <a:bodyPr wrap="square" rtlCol="0">
            <a:spAutoFit/>
          </a:bodyPr>
          <a:lstStyle/>
          <a:p>
            <a:pPr algn="ctr"/>
            <a:r>
              <a:rPr lang="en-US" sz="1200" cap="all" dirty="0" smtClean="0">
                <a:solidFill>
                  <a:srgbClr val="FFFFFF"/>
                </a:solidFill>
                <a:latin typeface="+mn-lt"/>
              </a:rPr>
              <a:t>Gemini</a:t>
            </a:r>
            <a:endParaRPr lang="en-US" sz="1200" cap="all" dirty="0">
              <a:solidFill>
                <a:srgbClr val="FFFFFF"/>
              </a:solidFill>
              <a:latin typeface="+mn-lt"/>
            </a:endParaRPr>
          </a:p>
        </p:txBody>
      </p:sp>
      <p:sp>
        <p:nvSpPr>
          <p:cNvPr id="233" name="TextBox 232"/>
          <p:cNvSpPr txBox="1"/>
          <p:nvPr/>
        </p:nvSpPr>
        <p:spPr>
          <a:xfrm>
            <a:off x="8007024" y="2561203"/>
            <a:ext cx="949212" cy="276999"/>
          </a:xfrm>
          <a:prstGeom prst="rect">
            <a:avLst/>
          </a:prstGeom>
          <a:noFill/>
        </p:spPr>
        <p:txBody>
          <a:bodyPr wrap="square" rtlCol="0">
            <a:spAutoFit/>
          </a:bodyPr>
          <a:lstStyle/>
          <a:p>
            <a:pPr algn="ctr"/>
            <a:r>
              <a:rPr lang="en-US" sz="1200" cap="all" dirty="0" smtClean="0">
                <a:solidFill>
                  <a:srgbClr val="FFFFFF"/>
                </a:solidFill>
                <a:latin typeface="+mn-lt"/>
              </a:rPr>
              <a:t>Orion</a:t>
            </a:r>
            <a:endParaRPr lang="en-US" sz="1200" cap="all" dirty="0">
              <a:solidFill>
                <a:srgbClr val="FFFFFF"/>
              </a:solidFill>
              <a:latin typeface="+mn-lt"/>
            </a:endParaRPr>
          </a:p>
        </p:txBody>
      </p:sp>
      <p:sp>
        <p:nvSpPr>
          <p:cNvPr id="234" name="TextBox 233"/>
          <p:cNvSpPr txBox="1"/>
          <p:nvPr/>
        </p:nvSpPr>
        <p:spPr>
          <a:xfrm>
            <a:off x="6238002" y="4502333"/>
            <a:ext cx="949212" cy="461665"/>
          </a:xfrm>
          <a:prstGeom prst="rect">
            <a:avLst/>
          </a:prstGeom>
          <a:noFill/>
        </p:spPr>
        <p:txBody>
          <a:bodyPr wrap="square" rtlCol="0">
            <a:spAutoFit/>
          </a:bodyPr>
          <a:lstStyle/>
          <a:p>
            <a:pPr algn="ctr"/>
            <a:r>
              <a:rPr lang="en-US" sz="1200" cap="all" dirty="0" err="1" smtClean="0">
                <a:solidFill>
                  <a:srgbClr val="FFFFFF"/>
                </a:solidFill>
                <a:latin typeface="+mn-lt"/>
              </a:rPr>
              <a:t>Canis</a:t>
            </a:r>
            <a:r>
              <a:rPr lang="en-US" sz="1200" cap="all" dirty="0" smtClean="0">
                <a:solidFill>
                  <a:srgbClr val="FFFFFF"/>
                </a:solidFill>
                <a:latin typeface="+mn-lt"/>
              </a:rPr>
              <a:t> Major</a:t>
            </a:r>
            <a:endParaRPr lang="en-US" sz="1200" cap="all" dirty="0">
              <a:solidFill>
                <a:srgbClr val="FFFFFF"/>
              </a:solidFill>
              <a:latin typeface="+mn-lt"/>
            </a:endParaRPr>
          </a:p>
        </p:txBody>
      </p:sp>
      <p:sp>
        <p:nvSpPr>
          <p:cNvPr id="235" name="TextBox 234"/>
          <p:cNvSpPr txBox="1"/>
          <p:nvPr/>
        </p:nvSpPr>
        <p:spPr>
          <a:xfrm>
            <a:off x="2485477" y="4788582"/>
            <a:ext cx="910163" cy="276999"/>
          </a:xfrm>
          <a:prstGeom prst="rect">
            <a:avLst/>
          </a:prstGeom>
          <a:noFill/>
        </p:spPr>
        <p:txBody>
          <a:bodyPr wrap="square" rtlCol="0">
            <a:spAutoFit/>
          </a:bodyPr>
          <a:lstStyle/>
          <a:p>
            <a:pPr algn="l"/>
            <a:r>
              <a:rPr lang="en-US" sz="1200" dirty="0" smtClean="0">
                <a:solidFill>
                  <a:srgbClr val="FFFFFF"/>
                </a:solidFill>
                <a:latin typeface="+mn-lt"/>
              </a:rPr>
              <a:t>Spica</a:t>
            </a:r>
            <a:endParaRPr lang="en-US" sz="1200" dirty="0">
              <a:solidFill>
                <a:srgbClr val="FFFFFF"/>
              </a:solidFill>
              <a:latin typeface="+mn-lt"/>
            </a:endParaRPr>
          </a:p>
        </p:txBody>
      </p:sp>
      <p:sp>
        <p:nvSpPr>
          <p:cNvPr id="237" name="TextBox 236"/>
          <p:cNvSpPr txBox="1"/>
          <p:nvPr/>
        </p:nvSpPr>
        <p:spPr>
          <a:xfrm>
            <a:off x="4561142" y="2744464"/>
            <a:ext cx="909063" cy="276999"/>
          </a:xfrm>
          <a:prstGeom prst="rect">
            <a:avLst/>
          </a:prstGeom>
          <a:noFill/>
        </p:spPr>
        <p:txBody>
          <a:bodyPr wrap="square" rtlCol="0">
            <a:spAutoFit/>
          </a:bodyPr>
          <a:lstStyle/>
          <a:p>
            <a:pPr algn="ctr"/>
            <a:r>
              <a:rPr lang="en-US" sz="1200" cap="small" dirty="0" smtClean="0">
                <a:solidFill>
                  <a:srgbClr val="FF0000"/>
                </a:solidFill>
                <a:latin typeface="+mn-lt"/>
              </a:rPr>
              <a:t>Mars</a:t>
            </a:r>
            <a:endParaRPr lang="en-US" sz="1200" cap="small" dirty="0">
              <a:solidFill>
                <a:srgbClr val="FF0000"/>
              </a:solidFill>
              <a:latin typeface="+mn-lt"/>
            </a:endParaRPr>
          </a:p>
        </p:txBody>
      </p:sp>
      <p:sp>
        <p:nvSpPr>
          <p:cNvPr id="238" name="TextBox 237"/>
          <p:cNvSpPr txBox="1"/>
          <p:nvPr/>
        </p:nvSpPr>
        <p:spPr>
          <a:xfrm>
            <a:off x="5927518" y="2448925"/>
            <a:ext cx="909063" cy="276999"/>
          </a:xfrm>
          <a:prstGeom prst="rect">
            <a:avLst/>
          </a:prstGeom>
          <a:noFill/>
        </p:spPr>
        <p:txBody>
          <a:bodyPr wrap="square" rtlCol="0">
            <a:spAutoFit/>
          </a:bodyPr>
          <a:lstStyle/>
          <a:p>
            <a:pPr algn="ctr"/>
            <a:r>
              <a:rPr lang="en-US" sz="1200" cap="small" dirty="0" smtClean="0">
                <a:solidFill>
                  <a:srgbClr val="666699"/>
                </a:solidFill>
                <a:latin typeface="+mn-lt"/>
              </a:rPr>
              <a:t>Venus</a:t>
            </a:r>
            <a:endParaRPr lang="en-US" sz="1200" cap="small" dirty="0">
              <a:solidFill>
                <a:srgbClr val="666699"/>
              </a:solidFill>
              <a:latin typeface="+mn-lt"/>
            </a:endParaRPr>
          </a:p>
        </p:txBody>
      </p:sp>
      <p:sp>
        <p:nvSpPr>
          <p:cNvPr id="239" name="Freeform 238"/>
          <p:cNvSpPr/>
          <p:nvPr/>
        </p:nvSpPr>
        <p:spPr bwMode="auto">
          <a:xfrm>
            <a:off x="1588293" y="1652587"/>
            <a:ext cx="7543801" cy="3971925"/>
          </a:xfrm>
          <a:custGeom>
            <a:avLst/>
            <a:gdLst>
              <a:gd name="connsiteX0" fmla="*/ 0 w 7524750"/>
              <a:gd name="connsiteY0" fmla="*/ 3971925 h 3971925"/>
              <a:gd name="connsiteX1" fmla="*/ 781050 w 7524750"/>
              <a:gd name="connsiteY1" fmla="*/ 3238500 h 3971925"/>
              <a:gd name="connsiteX2" fmla="*/ 1704975 w 7524750"/>
              <a:gd name="connsiteY2" fmla="*/ 2486025 h 3971925"/>
              <a:gd name="connsiteX3" fmla="*/ 2600325 w 7524750"/>
              <a:gd name="connsiteY3" fmla="*/ 1876425 h 3971925"/>
              <a:gd name="connsiteX4" fmla="*/ 3790950 w 7524750"/>
              <a:gd name="connsiteY4" fmla="*/ 1209675 h 3971925"/>
              <a:gd name="connsiteX5" fmla="*/ 4800600 w 7524750"/>
              <a:gd name="connsiteY5" fmla="*/ 771525 h 3971925"/>
              <a:gd name="connsiteX6" fmla="*/ 6010275 w 7524750"/>
              <a:gd name="connsiteY6" fmla="*/ 352425 h 3971925"/>
              <a:gd name="connsiteX7" fmla="*/ 7524750 w 7524750"/>
              <a:gd name="connsiteY7" fmla="*/ 0 h 3971925"/>
              <a:gd name="connsiteX8" fmla="*/ 7524750 w 7524750"/>
              <a:gd name="connsiteY8" fmla="*/ 0 h 3971925"/>
              <a:gd name="connsiteX0" fmla="*/ 0 w 7643959"/>
              <a:gd name="connsiteY0" fmla="*/ 3994594 h 3994594"/>
              <a:gd name="connsiteX1" fmla="*/ 781050 w 7643959"/>
              <a:gd name="connsiteY1" fmla="*/ 3261169 h 3994594"/>
              <a:gd name="connsiteX2" fmla="*/ 1704975 w 7643959"/>
              <a:gd name="connsiteY2" fmla="*/ 2508694 h 3994594"/>
              <a:gd name="connsiteX3" fmla="*/ 2600325 w 7643959"/>
              <a:gd name="connsiteY3" fmla="*/ 1899094 h 3994594"/>
              <a:gd name="connsiteX4" fmla="*/ 3790950 w 7643959"/>
              <a:gd name="connsiteY4" fmla="*/ 1232344 h 3994594"/>
              <a:gd name="connsiteX5" fmla="*/ 4800600 w 7643959"/>
              <a:gd name="connsiteY5" fmla="*/ 794194 h 3994594"/>
              <a:gd name="connsiteX6" fmla="*/ 6010275 w 7643959"/>
              <a:gd name="connsiteY6" fmla="*/ 375094 h 3994594"/>
              <a:gd name="connsiteX7" fmla="*/ 7524750 w 7643959"/>
              <a:gd name="connsiteY7" fmla="*/ 22669 h 3994594"/>
              <a:gd name="connsiteX8" fmla="*/ 7550944 w 7643959"/>
              <a:gd name="connsiteY8" fmla="*/ 36956 h 3994594"/>
              <a:gd name="connsiteX0" fmla="*/ 0 w 7550944"/>
              <a:gd name="connsiteY0" fmla="*/ 3957638 h 3957638"/>
              <a:gd name="connsiteX1" fmla="*/ 781050 w 7550944"/>
              <a:gd name="connsiteY1" fmla="*/ 3224213 h 3957638"/>
              <a:gd name="connsiteX2" fmla="*/ 1704975 w 7550944"/>
              <a:gd name="connsiteY2" fmla="*/ 2471738 h 3957638"/>
              <a:gd name="connsiteX3" fmla="*/ 2600325 w 7550944"/>
              <a:gd name="connsiteY3" fmla="*/ 1862138 h 3957638"/>
              <a:gd name="connsiteX4" fmla="*/ 3790950 w 7550944"/>
              <a:gd name="connsiteY4" fmla="*/ 1195388 h 3957638"/>
              <a:gd name="connsiteX5" fmla="*/ 4800600 w 7550944"/>
              <a:gd name="connsiteY5" fmla="*/ 757238 h 3957638"/>
              <a:gd name="connsiteX6" fmla="*/ 6010275 w 7550944"/>
              <a:gd name="connsiteY6" fmla="*/ 338138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600325 w 7550944"/>
              <a:gd name="connsiteY3" fmla="*/ 1862138 h 3957638"/>
              <a:gd name="connsiteX4" fmla="*/ 3790950 w 7550944"/>
              <a:gd name="connsiteY4" fmla="*/ 1195388 h 3957638"/>
              <a:gd name="connsiteX5" fmla="*/ 4800600 w 7550944"/>
              <a:gd name="connsiteY5" fmla="*/ 757238 h 3957638"/>
              <a:gd name="connsiteX6" fmla="*/ 6012656 w 7550944"/>
              <a:gd name="connsiteY6" fmla="*/ 161926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600325 w 7550944"/>
              <a:gd name="connsiteY3" fmla="*/ 1862138 h 3957638"/>
              <a:gd name="connsiteX4" fmla="*/ 3790950 w 7550944"/>
              <a:gd name="connsiteY4" fmla="*/ 1195388 h 3957638"/>
              <a:gd name="connsiteX5" fmla="*/ 4800600 w 7550944"/>
              <a:gd name="connsiteY5" fmla="*/ 757238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600325 w 7550944"/>
              <a:gd name="connsiteY3" fmla="*/ 1862138 h 3957638"/>
              <a:gd name="connsiteX4" fmla="*/ 3790950 w 7550944"/>
              <a:gd name="connsiteY4" fmla="*/ 1195388 h 3957638"/>
              <a:gd name="connsiteX5" fmla="*/ 4931568 w 7550944"/>
              <a:gd name="connsiteY5" fmla="*/ 447675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600325 w 7550944"/>
              <a:gd name="connsiteY3" fmla="*/ 1862138 h 3957638"/>
              <a:gd name="connsiteX4" fmla="*/ 3790950 w 7550944"/>
              <a:gd name="connsiteY4" fmla="*/ 1195388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600325 w 7550944"/>
              <a:gd name="connsiteY3" fmla="*/ 1862138 h 3957638"/>
              <a:gd name="connsiteX4" fmla="*/ 3752850 w 7550944"/>
              <a:gd name="connsiteY4" fmla="*/ 1131094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600325 w 7550944"/>
              <a:gd name="connsiteY3" fmla="*/ 1862138 h 3957638"/>
              <a:gd name="connsiteX4" fmla="*/ 3810000 w 7550944"/>
              <a:gd name="connsiteY4" fmla="*/ 1200150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507457 w 7550944"/>
              <a:gd name="connsiteY3" fmla="*/ 1762125 h 3957638"/>
              <a:gd name="connsiteX4" fmla="*/ 3810000 w 7550944"/>
              <a:gd name="connsiteY4" fmla="*/ 1200150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704975 w 7550944"/>
              <a:gd name="connsiteY2" fmla="*/ 2471738 h 3957638"/>
              <a:gd name="connsiteX3" fmla="*/ 2586038 w 7550944"/>
              <a:gd name="connsiteY3" fmla="*/ 1881187 h 3957638"/>
              <a:gd name="connsiteX4" fmla="*/ 3810000 w 7550944"/>
              <a:gd name="connsiteY4" fmla="*/ 1200150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633538 w 7550944"/>
              <a:gd name="connsiteY2" fmla="*/ 2247901 h 3957638"/>
              <a:gd name="connsiteX3" fmla="*/ 2586038 w 7550944"/>
              <a:gd name="connsiteY3" fmla="*/ 1881187 h 3957638"/>
              <a:gd name="connsiteX4" fmla="*/ 3810000 w 7550944"/>
              <a:gd name="connsiteY4" fmla="*/ 1200150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81050 w 7550944"/>
              <a:gd name="connsiteY1" fmla="*/ 3224213 h 3957638"/>
              <a:gd name="connsiteX2" fmla="*/ 1809750 w 7550944"/>
              <a:gd name="connsiteY2" fmla="*/ 2409826 h 3957638"/>
              <a:gd name="connsiteX3" fmla="*/ 2586038 w 7550944"/>
              <a:gd name="connsiteY3" fmla="*/ 1881187 h 3957638"/>
              <a:gd name="connsiteX4" fmla="*/ 3810000 w 7550944"/>
              <a:gd name="connsiteY4" fmla="*/ 1200150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28662 w 7550944"/>
              <a:gd name="connsiteY1" fmla="*/ 3162300 h 3957638"/>
              <a:gd name="connsiteX2" fmla="*/ 1809750 w 7550944"/>
              <a:gd name="connsiteY2" fmla="*/ 2409826 h 3957638"/>
              <a:gd name="connsiteX3" fmla="*/ 2586038 w 7550944"/>
              <a:gd name="connsiteY3" fmla="*/ 1881187 h 3957638"/>
              <a:gd name="connsiteX4" fmla="*/ 3810000 w 7550944"/>
              <a:gd name="connsiteY4" fmla="*/ 1200150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50944"/>
              <a:gd name="connsiteY0" fmla="*/ 3957638 h 3957638"/>
              <a:gd name="connsiteX1" fmla="*/ 790575 w 7550944"/>
              <a:gd name="connsiteY1" fmla="*/ 3221831 h 3957638"/>
              <a:gd name="connsiteX2" fmla="*/ 1809750 w 7550944"/>
              <a:gd name="connsiteY2" fmla="*/ 2409826 h 3957638"/>
              <a:gd name="connsiteX3" fmla="*/ 2586038 w 7550944"/>
              <a:gd name="connsiteY3" fmla="*/ 1881187 h 3957638"/>
              <a:gd name="connsiteX4" fmla="*/ 3810000 w 7550944"/>
              <a:gd name="connsiteY4" fmla="*/ 1200150 h 3957638"/>
              <a:gd name="connsiteX5" fmla="*/ 5045868 w 7550944"/>
              <a:gd name="connsiteY5" fmla="*/ 669132 h 3957638"/>
              <a:gd name="connsiteX6" fmla="*/ 6393656 w 7550944"/>
              <a:gd name="connsiteY6" fmla="*/ 247651 h 3957638"/>
              <a:gd name="connsiteX7" fmla="*/ 7550944 w 7550944"/>
              <a:gd name="connsiteY7" fmla="*/ 0 h 3957638"/>
              <a:gd name="connsiteX0" fmla="*/ 0 w 7543801"/>
              <a:gd name="connsiteY0" fmla="*/ 3971925 h 3971925"/>
              <a:gd name="connsiteX1" fmla="*/ 783432 w 7543801"/>
              <a:gd name="connsiteY1" fmla="*/ 3221831 h 3971925"/>
              <a:gd name="connsiteX2" fmla="*/ 1802607 w 7543801"/>
              <a:gd name="connsiteY2" fmla="*/ 2409826 h 3971925"/>
              <a:gd name="connsiteX3" fmla="*/ 2578895 w 7543801"/>
              <a:gd name="connsiteY3" fmla="*/ 1881187 h 3971925"/>
              <a:gd name="connsiteX4" fmla="*/ 3802857 w 7543801"/>
              <a:gd name="connsiteY4" fmla="*/ 1200150 h 3971925"/>
              <a:gd name="connsiteX5" fmla="*/ 5038725 w 7543801"/>
              <a:gd name="connsiteY5" fmla="*/ 669132 h 3971925"/>
              <a:gd name="connsiteX6" fmla="*/ 6386513 w 7543801"/>
              <a:gd name="connsiteY6" fmla="*/ 247651 h 3971925"/>
              <a:gd name="connsiteX7" fmla="*/ 7543801 w 7543801"/>
              <a:gd name="connsiteY7" fmla="*/ 0 h 397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43801" h="3971925">
                <a:moveTo>
                  <a:pt x="0" y="3971925"/>
                </a:moveTo>
                <a:cubicBezTo>
                  <a:pt x="248444" y="3729037"/>
                  <a:pt x="482998" y="3482181"/>
                  <a:pt x="783432" y="3221831"/>
                </a:cubicBezTo>
                <a:cubicBezTo>
                  <a:pt x="1083866" y="2961481"/>
                  <a:pt x="1503363" y="2633267"/>
                  <a:pt x="1802607" y="2409826"/>
                </a:cubicBezTo>
                <a:cubicBezTo>
                  <a:pt x="2101851" y="2186385"/>
                  <a:pt x="2245520" y="2082800"/>
                  <a:pt x="2578895" y="1881187"/>
                </a:cubicBezTo>
                <a:cubicBezTo>
                  <a:pt x="2912270" y="1679574"/>
                  <a:pt x="3392885" y="1402159"/>
                  <a:pt x="3802857" y="1200150"/>
                </a:cubicBezTo>
                <a:cubicBezTo>
                  <a:pt x="4212829" y="998141"/>
                  <a:pt x="4608116" y="827882"/>
                  <a:pt x="5038725" y="669132"/>
                </a:cubicBezTo>
                <a:cubicBezTo>
                  <a:pt x="5469334" y="510382"/>
                  <a:pt x="5969000" y="359173"/>
                  <a:pt x="6386513" y="247651"/>
                </a:cubicBezTo>
                <a:cubicBezTo>
                  <a:pt x="6804026" y="136129"/>
                  <a:pt x="7222828" y="70445"/>
                  <a:pt x="7543801" y="0"/>
                </a:cubicBezTo>
              </a:path>
            </a:pathLst>
          </a:custGeom>
          <a:noFill/>
          <a:ln w="19050" cap="flat" cmpd="sng" algn="ctr">
            <a:solidFill>
              <a:srgbClr val="FFCC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40" name="Freeform 239"/>
          <p:cNvSpPr/>
          <p:nvPr/>
        </p:nvSpPr>
        <p:spPr bwMode="auto">
          <a:xfrm>
            <a:off x="242887" y="3589541"/>
            <a:ext cx="8893969" cy="1451565"/>
          </a:xfrm>
          <a:custGeom>
            <a:avLst/>
            <a:gdLst>
              <a:gd name="connsiteX0" fmla="*/ 0 w 8896350"/>
              <a:gd name="connsiteY0" fmla="*/ 1451745 h 1451745"/>
              <a:gd name="connsiteX1" fmla="*/ 1095375 w 8896350"/>
              <a:gd name="connsiteY1" fmla="*/ 1042170 h 1451745"/>
              <a:gd name="connsiteX2" fmla="*/ 2428875 w 8896350"/>
              <a:gd name="connsiteY2" fmla="*/ 632595 h 1451745"/>
              <a:gd name="connsiteX3" fmla="*/ 3571875 w 8896350"/>
              <a:gd name="connsiteY3" fmla="*/ 384945 h 1451745"/>
              <a:gd name="connsiteX4" fmla="*/ 4686300 w 8896350"/>
              <a:gd name="connsiteY4" fmla="*/ 194445 h 1451745"/>
              <a:gd name="connsiteX5" fmla="*/ 5734050 w 8896350"/>
              <a:gd name="connsiteY5" fmla="*/ 70620 h 1451745"/>
              <a:gd name="connsiteX6" fmla="*/ 6810375 w 8896350"/>
              <a:gd name="connsiteY6" fmla="*/ 3945 h 1451745"/>
              <a:gd name="connsiteX7" fmla="*/ 7972425 w 8896350"/>
              <a:gd name="connsiteY7" fmla="*/ 13470 h 1451745"/>
              <a:gd name="connsiteX8" fmla="*/ 8896350 w 8896350"/>
              <a:gd name="connsiteY8" fmla="*/ 61095 h 1451745"/>
              <a:gd name="connsiteX0" fmla="*/ 0 w 8882063"/>
              <a:gd name="connsiteY0" fmla="*/ 1463651 h 1463651"/>
              <a:gd name="connsiteX1" fmla="*/ 1081088 w 8882063"/>
              <a:gd name="connsiteY1" fmla="*/ 1042170 h 1463651"/>
              <a:gd name="connsiteX2" fmla="*/ 2414588 w 8882063"/>
              <a:gd name="connsiteY2" fmla="*/ 632595 h 1463651"/>
              <a:gd name="connsiteX3" fmla="*/ 3557588 w 8882063"/>
              <a:gd name="connsiteY3" fmla="*/ 384945 h 1463651"/>
              <a:gd name="connsiteX4" fmla="*/ 4672013 w 8882063"/>
              <a:gd name="connsiteY4" fmla="*/ 194445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062038 w 8882063"/>
              <a:gd name="connsiteY1" fmla="*/ 949301 h 1463651"/>
              <a:gd name="connsiteX2" fmla="*/ 2414588 w 8882063"/>
              <a:gd name="connsiteY2" fmla="*/ 632595 h 1463651"/>
              <a:gd name="connsiteX3" fmla="*/ 3557588 w 8882063"/>
              <a:gd name="connsiteY3" fmla="*/ 384945 h 1463651"/>
              <a:gd name="connsiteX4" fmla="*/ 4672013 w 8882063"/>
              <a:gd name="connsiteY4" fmla="*/ 194445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114425 w 8882063"/>
              <a:gd name="connsiteY1" fmla="*/ 1044551 h 1463651"/>
              <a:gd name="connsiteX2" fmla="*/ 2414588 w 8882063"/>
              <a:gd name="connsiteY2" fmla="*/ 632595 h 1463651"/>
              <a:gd name="connsiteX3" fmla="*/ 3557588 w 8882063"/>
              <a:gd name="connsiteY3" fmla="*/ 384945 h 1463651"/>
              <a:gd name="connsiteX4" fmla="*/ 4672013 w 8882063"/>
              <a:gd name="connsiteY4" fmla="*/ 194445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114425 w 8882063"/>
              <a:gd name="connsiteY1" fmla="*/ 1044551 h 1463651"/>
              <a:gd name="connsiteX2" fmla="*/ 2409825 w 8882063"/>
              <a:gd name="connsiteY2" fmla="*/ 601639 h 1463651"/>
              <a:gd name="connsiteX3" fmla="*/ 3557588 w 8882063"/>
              <a:gd name="connsiteY3" fmla="*/ 384945 h 1463651"/>
              <a:gd name="connsiteX4" fmla="*/ 4672013 w 8882063"/>
              <a:gd name="connsiteY4" fmla="*/ 194445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114425 w 8882063"/>
              <a:gd name="connsiteY1" fmla="*/ 1044551 h 1463651"/>
              <a:gd name="connsiteX2" fmla="*/ 2421731 w 8882063"/>
              <a:gd name="connsiteY2" fmla="*/ 651645 h 1463651"/>
              <a:gd name="connsiteX3" fmla="*/ 3557588 w 8882063"/>
              <a:gd name="connsiteY3" fmla="*/ 384945 h 1463651"/>
              <a:gd name="connsiteX4" fmla="*/ 4672013 w 8882063"/>
              <a:gd name="connsiteY4" fmla="*/ 194445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114425 w 8882063"/>
              <a:gd name="connsiteY1" fmla="*/ 1044551 h 1463651"/>
              <a:gd name="connsiteX2" fmla="*/ 2421731 w 8882063"/>
              <a:gd name="connsiteY2" fmla="*/ 651645 h 1463651"/>
              <a:gd name="connsiteX3" fmla="*/ 3552826 w 8882063"/>
              <a:gd name="connsiteY3" fmla="*/ 342082 h 1463651"/>
              <a:gd name="connsiteX4" fmla="*/ 4672013 w 8882063"/>
              <a:gd name="connsiteY4" fmla="*/ 194445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114425 w 8882063"/>
              <a:gd name="connsiteY1" fmla="*/ 1044551 h 1463651"/>
              <a:gd name="connsiteX2" fmla="*/ 2421731 w 8882063"/>
              <a:gd name="connsiteY2" fmla="*/ 651645 h 1463651"/>
              <a:gd name="connsiteX3" fmla="*/ 3552826 w 8882063"/>
              <a:gd name="connsiteY3" fmla="*/ 392089 h 1463651"/>
              <a:gd name="connsiteX4" fmla="*/ 4672013 w 8882063"/>
              <a:gd name="connsiteY4" fmla="*/ 194445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114425 w 8882063"/>
              <a:gd name="connsiteY1" fmla="*/ 1044551 h 1463651"/>
              <a:gd name="connsiteX2" fmla="*/ 2421731 w 8882063"/>
              <a:gd name="connsiteY2" fmla="*/ 651645 h 1463651"/>
              <a:gd name="connsiteX3" fmla="*/ 3552826 w 8882063"/>
              <a:gd name="connsiteY3" fmla="*/ 392089 h 1463651"/>
              <a:gd name="connsiteX4" fmla="*/ 4667250 w 8882063"/>
              <a:gd name="connsiteY4" fmla="*/ 130151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63651 h 1463651"/>
              <a:gd name="connsiteX1" fmla="*/ 1114425 w 8882063"/>
              <a:gd name="connsiteY1" fmla="*/ 1044551 h 1463651"/>
              <a:gd name="connsiteX2" fmla="*/ 2421731 w 8882063"/>
              <a:gd name="connsiteY2" fmla="*/ 651645 h 1463651"/>
              <a:gd name="connsiteX3" fmla="*/ 3552826 w 8882063"/>
              <a:gd name="connsiteY3" fmla="*/ 392089 h 1463651"/>
              <a:gd name="connsiteX4" fmla="*/ 4662488 w 8882063"/>
              <a:gd name="connsiteY4" fmla="*/ 201588 h 1463651"/>
              <a:gd name="connsiteX5" fmla="*/ 5719763 w 8882063"/>
              <a:gd name="connsiteY5" fmla="*/ 70620 h 1463651"/>
              <a:gd name="connsiteX6" fmla="*/ 6796088 w 8882063"/>
              <a:gd name="connsiteY6" fmla="*/ 3945 h 1463651"/>
              <a:gd name="connsiteX7" fmla="*/ 7958138 w 8882063"/>
              <a:gd name="connsiteY7" fmla="*/ 13470 h 1463651"/>
              <a:gd name="connsiteX8" fmla="*/ 8882063 w 8882063"/>
              <a:gd name="connsiteY8" fmla="*/ 61095 h 1463651"/>
              <a:gd name="connsiteX0" fmla="*/ 0 w 8882063"/>
              <a:gd name="connsiteY0" fmla="*/ 1459706 h 1459706"/>
              <a:gd name="connsiteX1" fmla="*/ 1114425 w 8882063"/>
              <a:gd name="connsiteY1" fmla="*/ 1040606 h 1459706"/>
              <a:gd name="connsiteX2" fmla="*/ 2421731 w 8882063"/>
              <a:gd name="connsiteY2" fmla="*/ 647700 h 1459706"/>
              <a:gd name="connsiteX3" fmla="*/ 3552826 w 8882063"/>
              <a:gd name="connsiteY3" fmla="*/ 388144 h 1459706"/>
              <a:gd name="connsiteX4" fmla="*/ 4662488 w 8882063"/>
              <a:gd name="connsiteY4" fmla="*/ 197643 h 1459706"/>
              <a:gd name="connsiteX5" fmla="*/ 5719763 w 8882063"/>
              <a:gd name="connsiteY5" fmla="*/ 28575 h 1459706"/>
              <a:gd name="connsiteX6" fmla="*/ 6796088 w 8882063"/>
              <a:gd name="connsiteY6" fmla="*/ 0 h 1459706"/>
              <a:gd name="connsiteX7" fmla="*/ 7958138 w 8882063"/>
              <a:gd name="connsiteY7" fmla="*/ 9525 h 1459706"/>
              <a:gd name="connsiteX8" fmla="*/ 8882063 w 8882063"/>
              <a:gd name="connsiteY8" fmla="*/ 57150 h 1459706"/>
              <a:gd name="connsiteX0" fmla="*/ 0 w 8882063"/>
              <a:gd name="connsiteY0" fmla="*/ 1463526 h 1463526"/>
              <a:gd name="connsiteX1" fmla="*/ 1114425 w 8882063"/>
              <a:gd name="connsiteY1" fmla="*/ 1044426 h 1463526"/>
              <a:gd name="connsiteX2" fmla="*/ 2421731 w 8882063"/>
              <a:gd name="connsiteY2" fmla="*/ 651520 h 1463526"/>
              <a:gd name="connsiteX3" fmla="*/ 3552826 w 8882063"/>
              <a:gd name="connsiteY3" fmla="*/ 391964 h 1463526"/>
              <a:gd name="connsiteX4" fmla="*/ 4662488 w 8882063"/>
              <a:gd name="connsiteY4" fmla="*/ 201463 h 1463526"/>
              <a:gd name="connsiteX5" fmla="*/ 5726906 w 8882063"/>
              <a:gd name="connsiteY5" fmla="*/ 82401 h 1463526"/>
              <a:gd name="connsiteX6" fmla="*/ 6796088 w 8882063"/>
              <a:gd name="connsiteY6" fmla="*/ 3820 h 1463526"/>
              <a:gd name="connsiteX7" fmla="*/ 7958138 w 8882063"/>
              <a:gd name="connsiteY7" fmla="*/ 13345 h 1463526"/>
              <a:gd name="connsiteX8" fmla="*/ 8882063 w 8882063"/>
              <a:gd name="connsiteY8" fmla="*/ 60970 h 1463526"/>
              <a:gd name="connsiteX0" fmla="*/ 0 w 8882063"/>
              <a:gd name="connsiteY0" fmla="*/ 1462534 h 1462534"/>
              <a:gd name="connsiteX1" fmla="*/ 1114425 w 8882063"/>
              <a:gd name="connsiteY1" fmla="*/ 1043434 h 1462534"/>
              <a:gd name="connsiteX2" fmla="*/ 2421731 w 8882063"/>
              <a:gd name="connsiteY2" fmla="*/ 650528 h 1462534"/>
              <a:gd name="connsiteX3" fmla="*/ 3552826 w 8882063"/>
              <a:gd name="connsiteY3" fmla="*/ 390972 h 1462534"/>
              <a:gd name="connsiteX4" fmla="*/ 4662488 w 8882063"/>
              <a:gd name="connsiteY4" fmla="*/ 200471 h 1462534"/>
              <a:gd name="connsiteX5" fmla="*/ 5726906 w 8882063"/>
              <a:gd name="connsiteY5" fmla="*/ 81409 h 1462534"/>
              <a:gd name="connsiteX6" fmla="*/ 6807994 w 8882063"/>
              <a:gd name="connsiteY6" fmla="*/ 300484 h 1462534"/>
              <a:gd name="connsiteX7" fmla="*/ 7958138 w 8882063"/>
              <a:gd name="connsiteY7" fmla="*/ 12353 h 1462534"/>
              <a:gd name="connsiteX8" fmla="*/ 8882063 w 8882063"/>
              <a:gd name="connsiteY8" fmla="*/ 59978 h 1462534"/>
              <a:gd name="connsiteX0" fmla="*/ 0 w 8882063"/>
              <a:gd name="connsiteY0" fmla="*/ 1454930 h 1454930"/>
              <a:gd name="connsiteX1" fmla="*/ 1114425 w 8882063"/>
              <a:gd name="connsiteY1" fmla="*/ 1035830 h 1454930"/>
              <a:gd name="connsiteX2" fmla="*/ 2421731 w 8882063"/>
              <a:gd name="connsiteY2" fmla="*/ 642924 h 1454930"/>
              <a:gd name="connsiteX3" fmla="*/ 3552826 w 8882063"/>
              <a:gd name="connsiteY3" fmla="*/ 383368 h 1454930"/>
              <a:gd name="connsiteX4" fmla="*/ 4662488 w 8882063"/>
              <a:gd name="connsiteY4" fmla="*/ 192867 h 1454930"/>
              <a:gd name="connsiteX5" fmla="*/ 5726906 w 8882063"/>
              <a:gd name="connsiteY5" fmla="*/ 73805 h 1454930"/>
              <a:gd name="connsiteX6" fmla="*/ 6829425 w 8882063"/>
              <a:gd name="connsiteY6" fmla="*/ 9511 h 1454930"/>
              <a:gd name="connsiteX7" fmla="*/ 7958138 w 8882063"/>
              <a:gd name="connsiteY7" fmla="*/ 4749 h 1454930"/>
              <a:gd name="connsiteX8" fmla="*/ 8882063 w 8882063"/>
              <a:gd name="connsiteY8" fmla="*/ 52374 h 1454930"/>
              <a:gd name="connsiteX0" fmla="*/ 0 w 8882063"/>
              <a:gd name="connsiteY0" fmla="*/ 1477751 h 1477751"/>
              <a:gd name="connsiteX1" fmla="*/ 1114425 w 8882063"/>
              <a:gd name="connsiteY1" fmla="*/ 1058651 h 1477751"/>
              <a:gd name="connsiteX2" fmla="*/ 2421731 w 8882063"/>
              <a:gd name="connsiteY2" fmla="*/ 665745 h 1477751"/>
              <a:gd name="connsiteX3" fmla="*/ 3552826 w 8882063"/>
              <a:gd name="connsiteY3" fmla="*/ 406189 h 1477751"/>
              <a:gd name="connsiteX4" fmla="*/ 4662488 w 8882063"/>
              <a:gd name="connsiteY4" fmla="*/ 215688 h 1477751"/>
              <a:gd name="connsiteX5" fmla="*/ 5726906 w 8882063"/>
              <a:gd name="connsiteY5" fmla="*/ 96626 h 1477751"/>
              <a:gd name="connsiteX6" fmla="*/ 6829425 w 8882063"/>
              <a:gd name="connsiteY6" fmla="*/ 32332 h 1477751"/>
              <a:gd name="connsiteX7" fmla="*/ 7958138 w 8882063"/>
              <a:gd name="connsiteY7" fmla="*/ 1376 h 1477751"/>
              <a:gd name="connsiteX8" fmla="*/ 8882063 w 8882063"/>
              <a:gd name="connsiteY8" fmla="*/ 75195 h 1477751"/>
              <a:gd name="connsiteX0" fmla="*/ 0 w 8882063"/>
              <a:gd name="connsiteY0" fmla="*/ 1451097 h 1451097"/>
              <a:gd name="connsiteX1" fmla="*/ 1114425 w 8882063"/>
              <a:gd name="connsiteY1" fmla="*/ 1031997 h 1451097"/>
              <a:gd name="connsiteX2" fmla="*/ 2421731 w 8882063"/>
              <a:gd name="connsiteY2" fmla="*/ 639091 h 1451097"/>
              <a:gd name="connsiteX3" fmla="*/ 3552826 w 8882063"/>
              <a:gd name="connsiteY3" fmla="*/ 379535 h 1451097"/>
              <a:gd name="connsiteX4" fmla="*/ 4662488 w 8882063"/>
              <a:gd name="connsiteY4" fmla="*/ 189034 h 1451097"/>
              <a:gd name="connsiteX5" fmla="*/ 5726906 w 8882063"/>
              <a:gd name="connsiteY5" fmla="*/ 69972 h 1451097"/>
              <a:gd name="connsiteX6" fmla="*/ 6829425 w 8882063"/>
              <a:gd name="connsiteY6" fmla="*/ 5678 h 1451097"/>
              <a:gd name="connsiteX7" fmla="*/ 7958138 w 8882063"/>
              <a:gd name="connsiteY7" fmla="*/ 8060 h 1451097"/>
              <a:gd name="connsiteX8" fmla="*/ 8882063 w 8882063"/>
              <a:gd name="connsiteY8" fmla="*/ 48541 h 1451097"/>
              <a:gd name="connsiteX0" fmla="*/ 0 w 8893969"/>
              <a:gd name="connsiteY0" fmla="*/ 1451565 h 1451565"/>
              <a:gd name="connsiteX1" fmla="*/ 1114425 w 8893969"/>
              <a:gd name="connsiteY1" fmla="*/ 1032465 h 1451565"/>
              <a:gd name="connsiteX2" fmla="*/ 2421731 w 8893969"/>
              <a:gd name="connsiteY2" fmla="*/ 639559 h 1451565"/>
              <a:gd name="connsiteX3" fmla="*/ 3552826 w 8893969"/>
              <a:gd name="connsiteY3" fmla="*/ 380003 h 1451565"/>
              <a:gd name="connsiteX4" fmla="*/ 4662488 w 8893969"/>
              <a:gd name="connsiteY4" fmla="*/ 189502 h 1451565"/>
              <a:gd name="connsiteX5" fmla="*/ 5726906 w 8893969"/>
              <a:gd name="connsiteY5" fmla="*/ 70440 h 1451565"/>
              <a:gd name="connsiteX6" fmla="*/ 6829425 w 8893969"/>
              <a:gd name="connsiteY6" fmla="*/ 6146 h 1451565"/>
              <a:gd name="connsiteX7" fmla="*/ 7958138 w 8893969"/>
              <a:gd name="connsiteY7" fmla="*/ 8528 h 1451565"/>
              <a:gd name="connsiteX8" fmla="*/ 8893969 w 8893969"/>
              <a:gd name="connsiteY8" fmla="*/ 58534 h 1451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3969" h="1451565">
                <a:moveTo>
                  <a:pt x="0" y="1451565"/>
                </a:moveTo>
                <a:cubicBezTo>
                  <a:pt x="345281" y="1315040"/>
                  <a:pt x="710803" y="1167799"/>
                  <a:pt x="1114425" y="1032465"/>
                </a:cubicBezTo>
                <a:cubicBezTo>
                  <a:pt x="1518047" y="897131"/>
                  <a:pt x="2015331" y="748303"/>
                  <a:pt x="2421731" y="639559"/>
                </a:cubicBezTo>
                <a:cubicBezTo>
                  <a:pt x="2828131" y="530815"/>
                  <a:pt x="3179367" y="455012"/>
                  <a:pt x="3552826" y="380003"/>
                </a:cubicBezTo>
                <a:cubicBezTo>
                  <a:pt x="3926285" y="304994"/>
                  <a:pt x="4300141" y="241096"/>
                  <a:pt x="4662488" y="189502"/>
                </a:cubicBezTo>
                <a:cubicBezTo>
                  <a:pt x="5024835" y="137908"/>
                  <a:pt x="5365750" y="100999"/>
                  <a:pt x="5726906" y="70440"/>
                </a:cubicBezTo>
                <a:cubicBezTo>
                  <a:pt x="6088062" y="39881"/>
                  <a:pt x="6457553" y="16465"/>
                  <a:pt x="6829425" y="6146"/>
                </a:cubicBezTo>
                <a:cubicBezTo>
                  <a:pt x="7201297" y="-4173"/>
                  <a:pt x="7614047" y="-203"/>
                  <a:pt x="7958138" y="8528"/>
                </a:cubicBezTo>
                <a:cubicBezTo>
                  <a:pt x="8302229" y="17259"/>
                  <a:pt x="8605837" y="39484"/>
                  <a:pt x="8893969" y="58534"/>
                </a:cubicBezTo>
              </a:path>
            </a:pathLst>
          </a:custGeom>
          <a:noFill/>
          <a:ln w="19050" cap="flat" cmpd="sng" algn="ctr">
            <a:solidFill>
              <a:srgbClr val="B3FFB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B3FFB3"/>
              </a:solidFill>
              <a:effectLst/>
              <a:latin typeface="Times New Roman" pitchFamily="18" charset="0"/>
            </a:endParaRPr>
          </a:p>
        </p:txBody>
      </p:sp>
      <p:cxnSp>
        <p:nvCxnSpPr>
          <p:cNvPr id="241" name="Straight Connector 240"/>
          <p:cNvCxnSpPr/>
          <p:nvPr/>
        </p:nvCxnSpPr>
        <p:spPr>
          <a:xfrm flipV="1">
            <a:off x="1806222" y="5238045"/>
            <a:ext cx="338667" cy="349955"/>
          </a:xfrm>
          <a:prstGeom prst="line">
            <a:avLst/>
          </a:prstGeom>
          <a:ln>
            <a:solidFill>
              <a:srgbClr val="FFCC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242" name="TextBox 241"/>
          <p:cNvSpPr txBox="1"/>
          <p:nvPr/>
        </p:nvSpPr>
        <p:spPr>
          <a:xfrm>
            <a:off x="2066598" y="5256656"/>
            <a:ext cx="974050" cy="461665"/>
          </a:xfrm>
          <a:prstGeom prst="rect">
            <a:avLst/>
          </a:prstGeom>
          <a:noFill/>
        </p:spPr>
        <p:txBody>
          <a:bodyPr wrap="square" rtlCol="0">
            <a:spAutoFit/>
          </a:bodyPr>
          <a:lstStyle/>
          <a:p>
            <a:pPr algn="ctr"/>
            <a:r>
              <a:rPr lang="en-US" sz="1200" cap="small" dirty="0" smtClean="0">
                <a:solidFill>
                  <a:srgbClr val="FFCC00"/>
                </a:solidFill>
                <a:latin typeface="+mn-lt"/>
              </a:rPr>
              <a:t>Sun moves  ~1°/day</a:t>
            </a:r>
            <a:endParaRPr lang="en-US" sz="1200" cap="small" dirty="0">
              <a:solidFill>
                <a:srgbClr val="FFCC00"/>
              </a:solidFill>
              <a:latin typeface="+mn-lt"/>
            </a:endParaRPr>
          </a:p>
        </p:txBody>
      </p:sp>
      <p:sp>
        <p:nvSpPr>
          <p:cNvPr id="218" name="4-Point Star 217"/>
          <p:cNvSpPr/>
          <p:nvPr/>
        </p:nvSpPr>
        <p:spPr>
          <a:xfrm>
            <a:off x="7824446" y="1766342"/>
            <a:ext cx="274320" cy="274320"/>
          </a:xfrm>
          <a:prstGeom prst="star4">
            <a:avLst/>
          </a:pr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4-Point Star 213"/>
          <p:cNvSpPr/>
          <p:nvPr/>
        </p:nvSpPr>
        <p:spPr>
          <a:xfrm>
            <a:off x="3275012" y="3905250"/>
            <a:ext cx="274320" cy="274320"/>
          </a:xfrm>
          <a:prstGeom prst="star4">
            <a:avLst/>
          </a:prstGeom>
          <a:noFill/>
          <a:ln w="1905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TextBox 243"/>
          <p:cNvSpPr txBox="1"/>
          <p:nvPr/>
        </p:nvSpPr>
        <p:spPr>
          <a:xfrm>
            <a:off x="7276552" y="4359957"/>
            <a:ext cx="910163" cy="276999"/>
          </a:xfrm>
          <a:prstGeom prst="rect">
            <a:avLst/>
          </a:prstGeom>
          <a:noFill/>
        </p:spPr>
        <p:txBody>
          <a:bodyPr wrap="square" rtlCol="0">
            <a:spAutoFit/>
          </a:bodyPr>
          <a:lstStyle/>
          <a:p>
            <a:pPr algn="l"/>
            <a:r>
              <a:rPr lang="en-US" sz="1200" dirty="0" smtClean="0">
                <a:solidFill>
                  <a:srgbClr val="FFFFFF"/>
                </a:solidFill>
                <a:latin typeface="+mn-lt"/>
              </a:rPr>
              <a:t>Sirius</a:t>
            </a:r>
            <a:endParaRPr lang="en-US" sz="1200" dirty="0">
              <a:solidFill>
                <a:srgbClr val="FFFFFF"/>
              </a:solidFill>
              <a:latin typeface="+mn-lt"/>
            </a:endParaRPr>
          </a:p>
        </p:txBody>
      </p:sp>
      <p:sp>
        <p:nvSpPr>
          <p:cNvPr id="245" name="TextBox 244"/>
          <p:cNvSpPr txBox="1"/>
          <p:nvPr/>
        </p:nvSpPr>
        <p:spPr>
          <a:xfrm>
            <a:off x="7200900" y="2940732"/>
            <a:ext cx="966765" cy="276999"/>
          </a:xfrm>
          <a:prstGeom prst="rect">
            <a:avLst/>
          </a:prstGeom>
          <a:noFill/>
        </p:spPr>
        <p:txBody>
          <a:bodyPr wrap="square" rtlCol="0">
            <a:spAutoFit/>
          </a:bodyPr>
          <a:lstStyle/>
          <a:p>
            <a:pPr algn="r"/>
            <a:r>
              <a:rPr lang="en-US" sz="1200" dirty="0" smtClean="0">
                <a:solidFill>
                  <a:srgbClr val="FFFFFF"/>
                </a:solidFill>
                <a:latin typeface="+mn-lt"/>
              </a:rPr>
              <a:t>Betelgeuse</a:t>
            </a:r>
            <a:endParaRPr lang="en-US" sz="1200" dirty="0">
              <a:solidFill>
                <a:srgbClr val="FFFFFF"/>
              </a:solidFill>
              <a:latin typeface="+mn-lt"/>
            </a:endParaRPr>
          </a:p>
        </p:txBody>
      </p:sp>
      <p:sp>
        <p:nvSpPr>
          <p:cNvPr id="246" name="TextBox 245"/>
          <p:cNvSpPr txBox="1"/>
          <p:nvPr/>
        </p:nvSpPr>
        <p:spPr>
          <a:xfrm>
            <a:off x="5572125" y="1873932"/>
            <a:ext cx="700065" cy="276999"/>
          </a:xfrm>
          <a:prstGeom prst="rect">
            <a:avLst/>
          </a:prstGeom>
          <a:noFill/>
        </p:spPr>
        <p:txBody>
          <a:bodyPr wrap="square" rtlCol="0">
            <a:spAutoFit/>
          </a:bodyPr>
          <a:lstStyle/>
          <a:p>
            <a:pPr algn="r"/>
            <a:r>
              <a:rPr lang="en-US" sz="1200" dirty="0" smtClean="0">
                <a:solidFill>
                  <a:srgbClr val="FFFFFF"/>
                </a:solidFill>
                <a:latin typeface="+mn-lt"/>
              </a:rPr>
              <a:t>Pollux</a:t>
            </a:r>
            <a:endParaRPr lang="en-US" sz="1200" dirty="0">
              <a:solidFill>
                <a:srgbClr val="FFFFFF"/>
              </a:solidFill>
              <a:latin typeface="+mn-lt"/>
            </a:endParaRPr>
          </a:p>
        </p:txBody>
      </p:sp>
      <p:sp>
        <p:nvSpPr>
          <p:cNvPr id="247" name="TextBox 246"/>
          <p:cNvSpPr txBox="1"/>
          <p:nvPr/>
        </p:nvSpPr>
        <p:spPr>
          <a:xfrm>
            <a:off x="5667375" y="1597707"/>
            <a:ext cx="700065" cy="276999"/>
          </a:xfrm>
          <a:prstGeom prst="rect">
            <a:avLst/>
          </a:prstGeom>
          <a:noFill/>
        </p:spPr>
        <p:txBody>
          <a:bodyPr wrap="square" rtlCol="0">
            <a:spAutoFit/>
          </a:bodyPr>
          <a:lstStyle/>
          <a:p>
            <a:pPr algn="r"/>
            <a:r>
              <a:rPr lang="en-US" sz="1200" dirty="0" smtClean="0">
                <a:solidFill>
                  <a:srgbClr val="FFFFFF"/>
                </a:solidFill>
                <a:latin typeface="+mn-lt"/>
              </a:rPr>
              <a:t>Castor</a:t>
            </a:r>
            <a:endParaRPr lang="en-US" sz="1200" dirty="0">
              <a:solidFill>
                <a:srgbClr val="FFFFFF"/>
              </a:solidFill>
              <a:latin typeface="+mn-lt"/>
            </a:endParaRPr>
          </a:p>
        </p:txBody>
      </p:sp>
      <p:cxnSp>
        <p:nvCxnSpPr>
          <p:cNvPr id="250" name="Straight Connector 249"/>
          <p:cNvCxnSpPr/>
          <p:nvPr/>
        </p:nvCxnSpPr>
        <p:spPr bwMode="auto">
          <a:xfrm flipH="1">
            <a:off x="6605847" y="3181004"/>
            <a:ext cx="83129" cy="9975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54" name="Freeform 253"/>
          <p:cNvSpPr/>
          <p:nvPr/>
        </p:nvSpPr>
        <p:spPr bwMode="auto">
          <a:xfrm>
            <a:off x="2166939" y="4632533"/>
            <a:ext cx="342900" cy="51375"/>
          </a:xfrm>
          <a:custGeom>
            <a:avLst/>
            <a:gdLst>
              <a:gd name="connsiteX0" fmla="*/ 0 w 359568"/>
              <a:gd name="connsiteY0" fmla="*/ 2978 h 34082"/>
              <a:gd name="connsiteX1" fmla="*/ 150018 w 359568"/>
              <a:gd name="connsiteY1" fmla="*/ 2978 h 34082"/>
              <a:gd name="connsiteX2" fmla="*/ 90487 w 359568"/>
              <a:gd name="connsiteY2" fmla="*/ 33935 h 34082"/>
              <a:gd name="connsiteX3" fmla="*/ 359568 w 359568"/>
              <a:gd name="connsiteY3" fmla="*/ 12503 h 34082"/>
              <a:gd name="connsiteX0" fmla="*/ 0 w 361950"/>
              <a:gd name="connsiteY0" fmla="*/ 2978 h 36455"/>
              <a:gd name="connsiteX1" fmla="*/ 150018 w 361950"/>
              <a:gd name="connsiteY1" fmla="*/ 2978 h 36455"/>
              <a:gd name="connsiteX2" fmla="*/ 90487 w 361950"/>
              <a:gd name="connsiteY2" fmla="*/ 33935 h 36455"/>
              <a:gd name="connsiteX3" fmla="*/ 361950 w 361950"/>
              <a:gd name="connsiteY3" fmla="*/ 26791 h 36455"/>
              <a:gd name="connsiteX0" fmla="*/ 0 w 359568"/>
              <a:gd name="connsiteY0" fmla="*/ 2978 h 34374"/>
              <a:gd name="connsiteX1" fmla="*/ 150018 w 359568"/>
              <a:gd name="connsiteY1" fmla="*/ 2978 h 34374"/>
              <a:gd name="connsiteX2" fmla="*/ 90487 w 359568"/>
              <a:gd name="connsiteY2" fmla="*/ 33935 h 34374"/>
              <a:gd name="connsiteX3" fmla="*/ 359568 w 359568"/>
              <a:gd name="connsiteY3" fmla="*/ 17266 h 34374"/>
              <a:gd name="connsiteX0" fmla="*/ 0 w 359568"/>
              <a:gd name="connsiteY0" fmla="*/ 79 h 64961"/>
              <a:gd name="connsiteX1" fmla="*/ 178593 w 359568"/>
              <a:gd name="connsiteY1" fmla="*/ 64372 h 64961"/>
              <a:gd name="connsiteX2" fmla="*/ 90487 w 359568"/>
              <a:gd name="connsiteY2" fmla="*/ 31036 h 64961"/>
              <a:gd name="connsiteX3" fmla="*/ 359568 w 359568"/>
              <a:gd name="connsiteY3" fmla="*/ 14367 h 64961"/>
              <a:gd name="connsiteX0" fmla="*/ 0 w 345281"/>
              <a:gd name="connsiteY0" fmla="*/ 42862 h 50850"/>
              <a:gd name="connsiteX1" fmla="*/ 164306 w 345281"/>
              <a:gd name="connsiteY1" fmla="*/ 50005 h 50850"/>
              <a:gd name="connsiteX2" fmla="*/ 76200 w 345281"/>
              <a:gd name="connsiteY2" fmla="*/ 16669 h 50850"/>
              <a:gd name="connsiteX3" fmla="*/ 345281 w 345281"/>
              <a:gd name="connsiteY3" fmla="*/ 0 h 50850"/>
              <a:gd name="connsiteX0" fmla="*/ 0 w 345281"/>
              <a:gd name="connsiteY0" fmla="*/ 58476 h 68286"/>
              <a:gd name="connsiteX1" fmla="*/ 164306 w 345281"/>
              <a:gd name="connsiteY1" fmla="*/ 65619 h 68286"/>
              <a:gd name="connsiteX2" fmla="*/ 80962 w 345281"/>
              <a:gd name="connsiteY2" fmla="*/ 1326 h 68286"/>
              <a:gd name="connsiteX3" fmla="*/ 345281 w 345281"/>
              <a:gd name="connsiteY3" fmla="*/ 15614 h 68286"/>
              <a:gd name="connsiteX0" fmla="*/ 0 w 354806"/>
              <a:gd name="connsiteY0" fmla="*/ 58673 h 68483"/>
              <a:gd name="connsiteX1" fmla="*/ 164306 w 354806"/>
              <a:gd name="connsiteY1" fmla="*/ 65816 h 68483"/>
              <a:gd name="connsiteX2" fmla="*/ 80962 w 354806"/>
              <a:gd name="connsiteY2" fmla="*/ 1523 h 68483"/>
              <a:gd name="connsiteX3" fmla="*/ 354806 w 354806"/>
              <a:gd name="connsiteY3" fmla="*/ 13430 h 68483"/>
              <a:gd name="connsiteX0" fmla="*/ 0 w 354806"/>
              <a:gd name="connsiteY0" fmla="*/ 57956 h 57956"/>
              <a:gd name="connsiteX1" fmla="*/ 169069 w 354806"/>
              <a:gd name="connsiteY1" fmla="*/ 48430 h 57956"/>
              <a:gd name="connsiteX2" fmla="*/ 80962 w 354806"/>
              <a:gd name="connsiteY2" fmla="*/ 806 h 57956"/>
              <a:gd name="connsiteX3" fmla="*/ 354806 w 354806"/>
              <a:gd name="connsiteY3" fmla="*/ 12713 h 57956"/>
              <a:gd name="connsiteX0" fmla="*/ 0 w 354806"/>
              <a:gd name="connsiteY0" fmla="*/ 57956 h 57956"/>
              <a:gd name="connsiteX1" fmla="*/ 169069 w 354806"/>
              <a:gd name="connsiteY1" fmla="*/ 48430 h 57956"/>
              <a:gd name="connsiteX2" fmla="*/ 80962 w 354806"/>
              <a:gd name="connsiteY2" fmla="*/ 806 h 57956"/>
              <a:gd name="connsiteX3" fmla="*/ 354806 w 354806"/>
              <a:gd name="connsiteY3" fmla="*/ 12713 h 57956"/>
              <a:gd name="connsiteX0" fmla="*/ 0 w 352425"/>
              <a:gd name="connsiteY0" fmla="*/ 58533 h 58533"/>
              <a:gd name="connsiteX1" fmla="*/ 169069 w 352425"/>
              <a:gd name="connsiteY1" fmla="*/ 49007 h 58533"/>
              <a:gd name="connsiteX2" fmla="*/ 80962 w 352425"/>
              <a:gd name="connsiteY2" fmla="*/ 1383 h 58533"/>
              <a:gd name="connsiteX3" fmla="*/ 352425 w 352425"/>
              <a:gd name="connsiteY3" fmla="*/ 6146 h 58533"/>
              <a:gd name="connsiteX0" fmla="*/ 0 w 352425"/>
              <a:gd name="connsiteY0" fmla="*/ 59823 h 59823"/>
              <a:gd name="connsiteX1" fmla="*/ 169069 w 352425"/>
              <a:gd name="connsiteY1" fmla="*/ 50297 h 59823"/>
              <a:gd name="connsiteX2" fmla="*/ 80962 w 352425"/>
              <a:gd name="connsiteY2" fmla="*/ 2673 h 59823"/>
              <a:gd name="connsiteX3" fmla="*/ 352425 w 352425"/>
              <a:gd name="connsiteY3" fmla="*/ 7436 h 59823"/>
              <a:gd name="connsiteX0" fmla="*/ 0 w 352425"/>
              <a:gd name="connsiteY0" fmla="*/ 58529 h 58529"/>
              <a:gd name="connsiteX1" fmla="*/ 169069 w 352425"/>
              <a:gd name="connsiteY1" fmla="*/ 49003 h 58529"/>
              <a:gd name="connsiteX2" fmla="*/ 80962 w 352425"/>
              <a:gd name="connsiteY2" fmla="*/ 1379 h 58529"/>
              <a:gd name="connsiteX3" fmla="*/ 352425 w 352425"/>
              <a:gd name="connsiteY3" fmla="*/ 13286 h 58529"/>
              <a:gd name="connsiteX0" fmla="*/ 0 w 342900"/>
              <a:gd name="connsiteY0" fmla="*/ 41861 h 50639"/>
              <a:gd name="connsiteX1" fmla="*/ 159544 w 342900"/>
              <a:gd name="connsiteY1" fmla="*/ 49003 h 50639"/>
              <a:gd name="connsiteX2" fmla="*/ 71437 w 342900"/>
              <a:gd name="connsiteY2" fmla="*/ 1379 h 50639"/>
              <a:gd name="connsiteX3" fmla="*/ 342900 w 342900"/>
              <a:gd name="connsiteY3" fmla="*/ 13286 h 50639"/>
              <a:gd name="connsiteX0" fmla="*/ 0 w 342900"/>
              <a:gd name="connsiteY0" fmla="*/ 41861 h 51375"/>
              <a:gd name="connsiteX1" fmla="*/ 159544 w 342900"/>
              <a:gd name="connsiteY1" fmla="*/ 49003 h 51375"/>
              <a:gd name="connsiteX2" fmla="*/ 71437 w 342900"/>
              <a:gd name="connsiteY2" fmla="*/ 1379 h 51375"/>
              <a:gd name="connsiteX3" fmla="*/ 342900 w 342900"/>
              <a:gd name="connsiteY3" fmla="*/ 13286 h 51375"/>
            </a:gdLst>
            <a:ahLst/>
            <a:cxnLst>
              <a:cxn ang="0">
                <a:pos x="connsiteX0" y="connsiteY0"/>
              </a:cxn>
              <a:cxn ang="0">
                <a:pos x="connsiteX1" y="connsiteY1"/>
              </a:cxn>
              <a:cxn ang="0">
                <a:pos x="connsiteX2" y="connsiteY2"/>
              </a:cxn>
              <a:cxn ang="0">
                <a:pos x="connsiteX3" y="connsiteY3"/>
              </a:cxn>
            </a:cxnLst>
            <a:rect l="l" t="t" r="r" b="b"/>
            <a:pathLst>
              <a:path w="342900" h="51375">
                <a:moveTo>
                  <a:pt x="0" y="41861"/>
                </a:moveTo>
                <a:cubicBezTo>
                  <a:pt x="67468" y="46424"/>
                  <a:pt x="147638" y="55750"/>
                  <a:pt x="159544" y="49003"/>
                </a:cubicBezTo>
                <a:cubicBezTo>
                  <a:pt x="171450" y="42256"/>
                  <a:pt x="40878" y="7332"/>
                  <a:pt x="71437" y="1379"/>
                </a:cubicBezTo>
                <a:cubicBezTo>
                  <a:pt x="101996" y="-4574"/>
                  <a:pt x="213916" y="10508"/>
                  <a:pt x="342900" y="13286"/>
                </a:cubicBezTo>
              </a:path>
            </a:pathLst>
          </a:custGeom>
          <a:noFill/>
          <a:ln w="9525" cap="flat" cmpd="sng" algn="ctr">
            <a:solidFill>
              <a:srgbClr val="FFFF66"/>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58" name="Freeform 257"/>
          <p:cNvSpPr/>
          <p:nvPr/>
        </p:nvSpPr>
        <p:spPr bwMode="auto">
          <a:xfrm>
            <a:off x="2720622" y="2195577"/>
            <a:ext cx="794770" cy="412156"/>
          </a:xfrm>
          <a:custGeom>
            <a:avLst/>
            <a:gdLst>
              <a:gd name="connsiteX0" fmla="*/ 812800 w 812800"/>
              <a:gd name="connsiteY0" fmla="*/ 0 h 383822"/>
              <a:gd name="connsiteX1" fmla="*/ 428978 w 812800"/>
              <a:gd name="connsiteY1" fmla="*/ 124178 h 383822"/>
              <a:gd name="connsiteX2" fmla="*/ 587022 w 812800"/>
              <a:gd name="connsiteY2" fmla="*/ 124178 h 383822"/>
              <a:gd name="connsiteX3" fmla="*/ 0 w 812800"/>
              <a:gd name="connsiteY3" fmla="*/ 383822 h 383822"/>
              <a:gd name="connsiteX0" fmla="*/ 846285 w 846285"/>
              <a:gd name="connsiteY0" fmla="*/ 0 h 425035"/>
              <a:gd name="connsiteX1" fmla="*/ 428978 w 846285"/>
              <a:gd name="connsiteY1" fmla="*/ 165391 h 425035"/>
              <a:gd name="connsiteX2" fmla="*/ 587022 w 846285"/>
              <a:gd name="connsiteY2" fmla="*/ 165391 h 425035"/>
              <a:gd name="connsiteX3" fmla="*/ 0 w 846285"/>
              <a:gd name="connsiteY3" fmla="*/ 425035 h 425035"/>
              <a:gd name="connsiteX0" fmla="*/ 846285 w 846285"/>
              <a:gd name="connsiteY0" fmla="*/ 0 h 425035"/>
              <a:gd name="connsiteX1" fmla="*/ 521706 w 846285"/>
              <a:gd name="connsiteY1" fmla="*/ 299331 h 425035"/>
              <a:gd name="connsiteX2" fmla="*/ 587022 w 846285"/>
              <a:gd name="connsiteY2" fmla="*/ 165391 h 425035"/>
              <a:gd name="connsiteX3" fmla="*/ 0 w 846285"/>
              <a:gd name="connsiteY3" fmla="*/ 425035 h 425035"/>
              <a:gd name="connsiteX0" fmla="*/ 846285 w 846285"/>
              <a:gd name="connsiteY0" fmla="*/ 0 h 425035"/>
              <a:gd name="connsiteX1" fmla="*/ 521706 w 846285"/>
              <a:gd name="connsiteY1" fmla="*/ 299331 h 425035"/>
              <a:gd name="connsiteX2" fmla="*/ 538083 w 846285"/>
              <a:gd name="connsiteY2" fmla="*/ 103573 h 425035"/>
              <a:gd name="connsiteX3" fmla="*/ 0 w 846285"/>
              <a:gd name="connsiteY3" fmla="*/ 425035 h 425035"/>
              <a:gd name="connsiteX0" fmla="*/ 846285 w 846285"/>
              <a:gd name="connsiteY0" fmla="*/ 0 h 425035"/>
              <a:gd name="connsiteX1" fmla="*/ 521706 w 846285"/>
              <a:gd name="connsiteY1" fmla="*/ 299331 h 425035"/>
              <a:gd name="connsiteX2" fmla="*/ 538083 w 846285"/>
              <a:gd name="connsiteY2" fmla="*/ 103573 h 425035"/>
              <a:gd name="connsiteX3" fmla="*/ 0 w 846285"/>
              <a:gd name="connsiteY3" fmla="*/ 425035 h 425035"/>
              <a:gd name="connsiteX0" fmla="*/ 846285 w 846285"/>
              <a:gd name="connsiteY0" fmla="*/ 0 h 425035"/>
              <a:gd name="connsiteX1" fmla="*/ 454736 w 846285"/>
              <a:gd name="connsiteY1" fmla="*/ 247815 h 425035"/>
              <a:gd name="connsiteX2" fmla="*/ 538083 w 846285"/>
              <a:gd name="connsiteY2" fmla="*/ 103573 h 425035"/>
              <a:gd name="connsiteX3" fmla="*/ 0 w 846285"/>
              <a:gd name="connsiteY3" fmla="*/ 425035 h 425035"/>
              <a:gd name="connsiteX0" fmla="*/ 846285 w 846285"/>
              <a:gd name="connsiteY0" fmla="*/ 0 h 425035"/>
              <a:gd name="connsiteX1" fmla="*/ 454736 w 846285"/>
              <a:gd name="connsiteY1" fmla="*/ 247815 h 425035"/>
              <a:gd name="connsiteX2" fmla="*/ 538083 w 846285"/>
              <a:gd name="connsiteY2" fmla="*/ 103573 h 425035"/>
              <a:gd name="connsiteX3" fmla="*/ 0 w 846285"/>
              <a:gd name="connsiteY3" fmla="*/ 425035 h 425035"/>
              <a:gd name="connsiteX0" fmla="*/ 794770 w 794770"/>
              <a:gd name="connsiteY0" fmla="*/ 0 h 412156"/>
              <a:gd name="connsiteX1" fmla="*/ 454736 w 794770"/>
              <a:gd name="connsiteY1" fmla="*/ 234936 h 412156"/>
              <a:gd name="connsiteX2" fmla="*/ 538083 w 794770"/>
              <a:gd name="connsiteY2" fmla="*/ 90694 h 412156"/>
              <a:gd name="connsiteX3" fmla="*/ 0 w 794770"/>
              <a:gd name="connsiteY3" fmla="*/ 412156 h 412156"/>
              <a:gd name="connsiteX0" fmla="*/ 794770 w 794770"/>
              <a:gd name="connsiteY0" fmla="*/ 0 h 412156"/>
              <a:gd name="connsiteX1" fmla="*/ 454736 w 794770"/>
              <a:gd name="connsiteY1" fmla="*/ 234936 h 412156"/>
              <a:gd name="connsiteX2" fmla="*/ 538083 w 794770"/>
              <a:gd name="connsiteY2" fmla="*/ 75239 h 412156"/>
              <a:gd name="connsiteX3" fmla="*/ 0 w 794770"/>
              <a:gd name="connsiteY3" fmla="*/ 412156 h 412156"/>
              <a:gd name="connsiteX0" fmla="*/ 794770 w 794770"/>
              <a:gd name="connsiteY0" fmla="*/ 0 h 412156"/>
              <a:gd name="connsiteX1" fmla="*/ 454736 w 794770"/>
              <a:gd name="connsiteY1" fmla="*/ 234936 h 412156"/>
              <a:gd name="connsiteX2" fmla="*/ 538083 w 794770"/>
              <a:gd name="connsiteY2" fmla="*/ 75239 h 412156"/>
              <a:gd name="connsiteX3" fmla="*/ 0 w 794770"/>
              <a:gd name="connsiteY3" fmla="*/ 412156 h 412156"/>
              <a:gd name="connsiteX0" fmla="*/ 794770 w 794770"/>
              <a:gd name="connsiteY0" fmla="*/ 0 h 412156"/>
              <a:gd name="connsiteX1" fmla="*/ 434130 w 794770"/>
              <a:gd name="connsiteY1" fmla="*/ 211754 h 412156"/>
              <a:gd name="connsiteX2" fmla="*/ 538083 w 794770"/>
              <a:gd name="connsiteY2" fmla="*/ 75239 h 412156"/>
              <a:gd name="connsiteX3" fmla="*/ 0 w 794770"/>
              <a:gd name="connsiteY3" fmla="*/ 412156 h 412156"/>
              <a:gd name="connsiteX0" fmla="*/ 794770 w 794770"/>
              <a:gd name="connsiteY0" fmla="*/ 0 h 412156"/>
              <a:gd name="connsiteX1" fmla="*/ 434130 w 794770"/>
              <a:gd name="connsiteY1" fmla="*/ 211754 h 412156"/>
              <a:gd name="connsiteX2" fmla="*/ 538083 w 794770"/>
              <a:gd name="connsiteY2" fmla="*/ 75239 h 412156"/>
              <a:gd name="connsiteX3" fmla="*/ 0 w 794770"/>
              <a:gd name="connsiteY3" fmla="*/ 412156 h 412156"/>
              <a:gd name="connsiteX0" fmla="*/ 794770 w 794770"/>
              <a:gd name="connsiteY0" fmla="*/ 0 h 412156"/>
              <a:gd name="connsiteX1" fmla="*/ 434130 w 794770"/>
              <a:gd name="connsiteY1" fmla="*/ 211754 h 412156"/>
              <a:gd name="connsiteX2" fmla="*/ 538083 w 794770"/>
              <a:gd name="connsiteY2" fmla="*/ 75239 h 412156"/>
              <a:gd name="connsiteX3" fmla="*/ 0 w 794770"/>
              <a:gd name="connsiteY3" fmla="*/ 412156 h 412156"/>
              <a:gd name="connsiteX0" fmla="*/ 794770 w 794770"/>
              <a:gd name="connsiteY0" fmla="*/ 0 h 412156"/>
              <a:gd name="connsiteX1" fmla="*/ 434130 w 794770"/>
              <a:gd name="connsiteY1" fmla="*/ 211754 h 412156"/>
              <a:gd name="connsiteX2" fmla="*/ 538083 w 794770"/>
              <a:gd name="connsiteY2" fmla="*/ 75239 h 412156"/>
              <a:gd name="connsiteX3" fmla="*/ 0 w 794770"/>
              <a:gd name="connsiteY3" fmla="*/ 412156 h 412156"/>
            </a:gdLst>
            <a:ahLst/>
            <a:cxnLst>
              <a:cxn ang="0">
                <a:pos x="connsiteX0" y="connsiteY0"/>
              </a:cxn>
              <a:cxn ang="0">
                <a:pos x="connsiteX1" y="connsiteY1"/>
              </a:cxn>
              <a:cxn ang="0">
                <a:pos x="connsiteX2" y="connsiteY2"/>
              </a:cxn>
              <a:cxn ang="0">
                <a:pos x="connsiteX3" y="connsiteY3"/>
              </a:cxn>
            </a:cxnLst>
            <a:rect l="l" t="t" r="r" b="b"/>
            <a:pathLst>
              <a:path w="794770" h="412156">
                <a:moveTo>
                  <a:pt x="794770" y="0"/>
                </a:moveTo>
                <a:cubicBezTo>
                  <a:pt x="657733" y="85226"/>
                  <a:pt x="502668" y="191486"/>
                  <a:pt x="434130" y="211754"/>
                </a:cubicBezTo>
                <a:cubicBezTo>
                  <a:pt x="365592" y="232022"/>
                  <a:pt x="618165" y="52142"/>
                  <a:pt x="538083" y="75239"/>
                </a:cubicBezTo>
                <a:cubicBezTo>
                  <a:pt x="458001" y="98336"/>
                  <a:pt x="265491" y="244728"/>
                  <a:pt x="0" y="412156"/>
                </a:cubicBezTo>
              </a:path>
            </a:pathLst>
          </a:custGeom>
          <a:noFill/>
          <a:ln w="9525"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20" name="TextBox 119"/>
          <p:cNvSpPr txBox="1"/>
          <p:nvPr/>
        </p:nvSpPr>
        <p:spPr>
          <a:xfrm>
            <a:off x="5777265" y="3170124"/>
            <a:ext cx="910163" cy="276999"/>
          </a:xfrm>
          <a:prstGeom prst="rect">
            <a:avLst/>
          </a:prstGeom>
          <a:noFill/>
        </p:spPr>
        <p:txBody>
          <a:bodyPr wrap="square" rtlCol="0">
            <a:spAutoFit/>
          </a:bodyPr>
          <a:lstStyle/>
          <a:p>
            <a:r>
              <a:rPr lang="en-US" sz="1200" dirty="0" smtClean="0">
                <a:solidFill>
                  <a:srgbClr val="FFFFFF"/>
                </a:solidFill>
                <a:latin typeface="+mn-lt"/>
              </a:rPr>
              <a:t>Procyon</a:t>
            </a:r>
            <a:endParaRPr lang="en-US" sz="1200" dirty="0">
              <a:solidFill>
                <a:srgbClr val="FFFFFF"/>
              </a:solidFill>
              <a:latin typeface="+mn-lt"/>
            </a:endParaRPr>
          </a:p>
        </p:txBody>
      </p:sp>
      <p:sp>
        <p:nvSpPr>
          <p:cNvPr id="121" name="TextBox 120"/>
          <p:cNvSpPr txBox="1"/>
          <p:nvPr/>
        </p:nvSpPr>
        <p:spPr>
          <a:xfrm>
            <a:off x="6521030" y="3205944"/>
            <a:ext cx="1399811" cy="276999"/>
          </a:xfrm>
          <a:prstGeom prst="rect">
            <a:avLst/>
          </a:prstGeom>
          <a:noFill/>
        </p:spPr>
        <p:txBody>
          <a:bodyPr wrap="square" rtlCol="0">
            <a:spAutoFit/>
          </a:bodyPr>
          <a:lstStyle/>
          <a:p>
            <a:pPr algn="ctr"/>
            <a:r>
              <a:rPr lang="en-US" sz="1200" cap="all" dirty="0" err="1" smtClean="0">
                <a:solidFill>
                  <a:srgbClr val="FFFFFF"/>
                </a:solidFill>
                <a:latin typeface="+mn-lt"/>
              </a:rPr>
              <a:t>Canis</a:t>
            </a:r>
            <a:r>
              <a:rPr lang="en-US" sz="1200" cap="all" dirty="0" smtClean="0">
                <a:solidFill>
                  <a:srgbClr val="FFFFFF"/>
                </a:solidFill>
                <a:latin typeface="+mn-lt"/>
              </a:rPr>
              <a:t> </a:t>
            </a:r>
            <a:r>
              <a:rPr lang="en-US" sz="1200" cap="all" dirty="0" err="1" smtClean="0">
                <a:solidFill>
                  <a:srgbClr val="FFFFFF"/>
                </a:solidFill>
                <a:latin typeface="+mn-lt"/>
              </a:rPr>
              <a:t>MINor</a:t>
            </a:r>
            <a:endParaRPr lang="en-US" sz="1200" cap="all" dirty="0">
              <a:solidFill>
                <a:srgbClr val="FFFFFF"/>
              </a:solidFill>
              <a:latin typeface="+mn-lt"/>
            </a:endParaRPr>
          </a:p>
        </p:txBody>
      </p:sp>
    </p:spTree>
    <p:extLst>
      <p:ext uri="{BB962C8B-B14F-4D97-AF65-F5344CB8AC3E}">
        <p14:creationId xmlns:p14="http://schemas.microsoft.com/office/powerpoint/2010/main" val="29312990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we saw last night</a:t>
            </a:r>
            <a:endParaRPr lang="en-US" dirty="0"/>
          </a:p>
        </p:txBody>
      </p:sp>
      <p:sp>
        <p:nvSpPr>
          <p:cNvPr id="3" name="Content Placeholder 2"/>
          <p:cNvSpPr>
            <a:spLocks noGrp="1"/>
          </p:cNvSpPr>
          <p:nvPr>
            <p:ph idx="1"/>
          </p:nvPr>
        </p:nvSpPr>
        <p:spPr>
          <a:xfrm>
            <a:off x="400050" y="1038225"/>
            <a:ext cx="8415338" cy="683895"/>
          </a:xfrm>
        </p:spPr>
        <p:txBody>
          <a:bodyPr/>
          <a:lstStyle/>
          <a:p>
            <a:r>
              <a:rPr lang="en-US" dirty="0" smtClean="0"/>
              <a:t> Lagoon Nebula and M8 (Star Cluster)</a:t>
            </a:r>
            <a:endParaRPr lang="en-US" dirty="0"/>
          </a:p>
        </p:txBody>
      </p:sp>
      <p:pic>
        <p:nvPicPr>
          <p:cNvPr id="1026" name="Picture 2" descr="http://scienceblogs.com/startswithabang/files/2012/11/M8wiebe-590x552.jpg"/>
          <p:cNvPicPr>
            <a:picLocks noChangeAspect="1" noChangeArrowheads="1"/>
          </p:cNvPicPr>
          <p:nvPr/>
        </p:nvPicPr>
        <p:blipFill rotWithShape="1">
          <a:blip r:embed="rId3">
            <a:extLst>
              <a:ext uri="{28A0092B-C50C-407E-A947-70E740481C1C}">
                <a14:useLocalDpi xmlns:a14="http://schemas.microsoft.com/office/drawing/2010/main" val="0"/>
              </a:ext>
            </a:extLst>
          </a:blip>
          <a:srcRect l="24515" t="15618" r="14398" b="35792"/>
          <a:stretch/>
        </p:blipFill>
        <p:spPr bwMode="auto">
          <a:xfrm rot="5400000">
            <a:off x="4334567" y="2225781"/>
            <a:ext cx="5311615" cy="395283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en.es-static.us/upl/2009/06/best_lagoon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935480"/>
            <a:ext cx="4922520" cy="4922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95733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we saw last night</a:t>
            </a:r>
            <a:endParaRPr lang="en-US" dirty="0"/>
          </a:p>
        </p:txBody>
      </p:sp>
      <p:pic>
        <p:nvPicPr>
          <p:cNvPr id="1026" name="Picture 2" descr="http://scienceblogs.com/startswithabang/files/2012/11/M8wiebe-590x552.jpg"/>
          <p:cNvPicPr>
            <a:picLocks noChangeAspect="1" noChangeArrowheads="1"/>
          </p:cNvPicPr>
          <p:nvPr/>
        </p:nvPicPr>
        <p:blipFill rotWithShape="1">
          <a:blip r:embed="rId3">
            <a:extLst>
              <a:ext uri="{28A0092B-C50C-407E-A947-70E740481C1C}">
                <a14:useLocalDpi xmlns:a14="http://schemas.microsoft.com/office/drawing/2010/main" val="0"/>
              </a:ext>
            </a:extLst>
          </a:blip>
          <a:srcRect l="24515" t="15618" r="14398" b="35792"/>
          <a:stretch/>
        </p:blipFill>
        <p:spPr bwMode="auto">
          <a:xfrm rot="5400000">
            <a:off x="4334567" y="2225781"/>
            <a:ext cx="5311615" cy="395283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en.es-static.us/upl/2009/06/best_lagoon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935480"/>
            <a:ext cx="4922520" cy="492252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s://djx5h8pabpett.cloudfront.net/wp-content/uploads/sites/2/2015/07/Herschel-36-the-Heart-of-the-Lagoon-%C2%A9-L%C3%A1szl%C3%B3-Francsic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1110996"/>
            <a:ext cx="9144000" cy="5747004"/>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00050" y="1038225"/>
            <a:ext cx="8415338" cy="683895"/>
          </a:xfrm>
        </p:spPr>
        <p:txBody>
          <a:bodyPr/>
          <a:lstStyle/>
          <a:p>
            <a:r>
              <a:rPr lang="en-US" dirty="0" smtClean="0"/>
              <a:t> Lagoon Nebula and M8 (Star Cluster)</a:t>
            </a:r>
            <a:endParaRPr lang="en-US" dirty="0"/>
          </a:p>
        </p:txBody>
      </p:sp>
    </p:spTree>
    <p:extLst>
      <p:ext uri="{BB962C8B-B14F-4D97-AF65-F5344CB8AC3E}">
        <p14:creationId xmlns:p14="http://schemas.microsoft.com/office/powerpoint/2010/main" val="77951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Effect transition="in" filter="fade">
                                      <p:cBhvr>
                                        <p:cTn id="9" dur="500"/>
                                        <p:tgtEl>
                                          <p:spTgt spid="3074"/>
                                        </p:tgtEl>
                                      </p:cBhvr>
                                    </p:animEffect>
                                    <p:anim calcmode="lin" valueType="num">
                                      <p:cBhvr>
                                        <p:cTn id="10" dur="500" fill="hold"/>
                                        <p:tgtEl>
                                          <p:spTgt spid="3074"/>
                                        </p:tgtEl>
                                        <p:attrNameLst>
                                          <p:attrName>ppt_x</p:attrName>
                                        </p:attrNameLst>
                                      </p:cBhvr>
                                      <p:tavLst>
                                        <p:tav tm="0">
                                          <p:val>
                                            <p:fltVal val="0.5"/>
                                          </p:val>
                                        </p:tav>
                                        <p:tav tm="100000">
                                          <p:val>
                                            <p:strVal val="#ppt_x"/>
                                          </p:val>
                                        </p:tav>
                                      </p:tavLst>
                                    </p:anim>
                                    <p:anim calcmode="lin" valueType="num">
                                      <p:cBhvr>
                                        <p:cTn id="11" dur="500" fill="hold"/>
                                        <p:tgtEl>
                                          <p:spTgt spid="307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700088" y="1600200"/>
            <a:ext cx="7772400" cy="2813050"/>
          </a:xfrm>
          <a:effectLst>
            <a:outerShdw dist="25401" dir="2700000" algn="ctr" rotWithShape="0">
              <a:schemeClr val="tx1"/>
            </a:outerShdw>
          </a:effectLst>
        </p:spPr>
        <p:txBody>
          <a:bodyPr/>
          <a:lstStyle/>
          <a:p>
            <a:pPr eaLnBrk="1" hangingPunct="1"/>
            <a:r>
              <a:rPr lang="en-US" altLang="en-US" smtClean="0"/>
              <a:t>Beneath (and Beyond)       the Surface                        (of Earth and Sky)</a:t>
            </a:r>
            <a:endParaRPr lang="en-US" altLang="en-US" sz="6000" smtClean="0"/>
          </a:p>
        </p:txBody>
      </p:sp>
      <p:sp>
        <p:nvSpPr>
          <p:cNvPr id="5123" name="Rectangle 3"/>
          <p:cNvSpPr>
            <a:spLocks noGrp="1" noChangeArrowheads="1"/>
          </p:cNvSpPr>
          <p:nvPr>
            <p:ph type="subTitle" idx="4294967295"/>
          </p:nvPr>
        </p:nvSpPr>
        <p:spPr>
          <a:xfrm>
            <a:off x="0" y="1057275"/>
            <a:ext cx="9144000" cy="798513"/>
          </a:xfrm>
          <a:effectLst/>
          <a:extLst>
            <a:ext uri="{AF507438-7753-43E0-B8FC-AC1667EBCBE1}">
              <a14:hiddenEffects xmlns:a14="http://schemas.microsoft.com/office/drawing/2010/main">
                <a:effectLst>
                  <a:outerShdw dist="35921" dir="2700000" algn="ctr" rotWithShape="0">
                    <a:srgbClr val="D5D577"/>
                  </a:outerShdw>
                </a:effectLst>
              </a14:hiddenEffects>
            </a:ext>
          </a:extLst>
        </p:spPr>
        <p:txBody>
          <a:bodyPr/>
          <a:lstStyle/>
          <a:p>
            <a:pPr marL="0" indent="0" algn="ctr" eaLnBrk="1" hangingPunct="1">
              <a:buNone/>
            </a:pPr>
            <a:r>
              <a:rPr lang="en-US" altLang="en-US" sz="3800" dirty="0" smtClean="0">
                <a:solidFill>
                  <a:srgbClr val="D5D577"/>
                </a:solidFill>
                <a:latin typeface="Goudy Old Style" pitchFamily="18" charset="0"/>
              </a:rPr>
              <a:t>The Cosmos Within</a:t>
            </a:r>
          </a:p>
        </p:txBody>
      </p:sp>
      <p:sp>
        <p:nvSpPr>
          <p:cNvPr id="5124" name="Rectangle 3"/>
          <p:cNvSpPr>
            <a:spLocks noChangeArrowheads="1"/>
          </p:cNvSpPr>
          <p:nvPr/>
        </p:nvSpPr>
        <p:spPr bwMode="auto">
          <a:xfrm>
            <a:off x="0" y="5464175"/>
            <a:ext cx="9144000" cy="517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5D577"/>
                  </a:outerShdw>
                </a:effectLst>
              </a14:hiddenEffects>
            </a:ext>
          </a:extLst>
        </p:spPr>
        <p:txBody>
          <a:bodyPr/>
          <a:lstStyle>
            <a:lvl1pPr algn="l" eaLnBrk="0" hangingPunct="0">
              <a:spcBef>
                <a:spcPct val="20000"/>
              </a:spcBef>
              <a:buFont typeface="Wingdings" pitchFamily="2" charset="2"/>
              <a:buChar char="¶"/>
              <a:defRPr sz="3200">
                <a:solidFill>
                  <a:srgbClr val="FFFF00"/>
                </a:solidFill>
                <a:latin typeface="Comic Sans MS" pitchFamily="66" charset="0"/>
              </a:defRPr>
            </a:lvl1pPr>
            <a:lvl2pPr marL="742950" indent="-285750" algn="l" eaLnBrk="0" hangingPunct="0">
              <a:spcBef>
                <a:spcPct val="20000"/>
              </a:spcBef>
              <a:buFont typeface="Webdings" pitchFamily="18" charset="2"/>
              <a:buChar char="þ"/>
              <a:defRPr sz="2800">
                <a:solidFill>
                  <a:srgbClr val="FFFF00"/>
                </a:solidFill>
                <a:latin typeface="Comic Sans MS" pitchFamily="66" charset="0"/>
              </a:defRPr>
            </a:lvl2pPr>
            <a:lvl3pPr marL="1143000" indent="-228600" algn="l" eaLnBrk="0" hangingPunct="0">
              <a:spcBef>
                <a:spcPct val="20000"/>
              </a:spcBef>
              <a:buFont typeface="Wingdings 2" pitchFamily="18" charset="2"/>
              <a:buChar char=""/>
              <a:defRPr sz="2400">
                <a:solidFill>
                  <a:srgbClr val="FFFF00"/>
                </a:solidFill>
                <a:latin typeface="Comic Sans MS" pitchFamily="66" charset="0"/>
              </a:defRPr>
            </a:lvl3pPr>
            <a:lvl4pPr marL="1600200" indent="-228600" algn="l" eaLnBrk="0" hangingPunct="0">
              <a:spcBef>
                <a:spcPct val="20000"/>
              </a:spcBef>
              <a:buFont typeface="Webdings" pitchFamily="18" charset="2"/>
              <a:buChar char="õ"/>
              <a:defRPr sz="2000">
                <a:solidFill>
                  <a:srgbClr val="FFFF00"/>
                </a:solidFill>
                <a:latin typeface="Comic Sans MS" pitchFamily="66" charset="0"/>
              </a:defRPr>
            </a:lvl4pPr>
            <a:lvl5pPr marL="2057400" indent="-228600" algn="l" eaLnBrk="0" hangingPunct="0">
              <a:spcBef>
                <a:spcPct val="20000"/>
              </a:spcBef>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algn="ctr" eaLnBrk="1" hangingPunct="1">
              <a:buFont typeface="Wingdings" pitchFamily="2" charset="2"/>
              <a:buNone/>
            </a:pPr>
            <a:r>
              <a:rPr lang="en-US" altLang="en-US" sz="2400">
                <a:solidFill>
                  <a:srgbClr val="D5D577"/>
                </a:solidFill>
                <a:latin typeface="Goudy Old Style" pitchFamily="18" charset="0"/>
              </a:rPr>
              <a:t>Dr. Aileen A. O’Donoghue</a:t>
            </a:r>
          </a:p>
        </p:txBody>
      </p:sp>
      <p:sp>
        <p:nvSpPr>
          <p:cNvPr id="5125" name="Rectangle 3"/>
          <p:cNvSpPr>
            <a:spLocks noChangeArrowheads="1"/>
          </p:cNvSpPr>
          <p:nvPr/>
        </p:nvSpPr>
        <p:spPr bwMode="auto">
          <a:xfrm>
            <a:off x="0" y="5832475"/>
            <a:ext cx="9144000" cy="601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5D577"/>
                  </a:outerShdw>
                </a:effectLst>
              </a14:hiddenEffects>
            </a:ext>
          </a:extLst>
        </p:spPr>
        <p:txBody>
          <a:bodyPr/>
          <a:lstStyle>
            <a:lvl1pPr algn="l" eaLnBrk="0" hangingPunct="0">
              <a:spcBef>
                <a:spcPct val="20000"/>
              </a:spcBef>
              <a:buFont typeface="Wingdings" pitchFamily="2" charset="2"/>
              <a:buChar char="¶"/>
              <a:defRPr sz="3200">
                <a:solidFill>
                  <a:srgbClr val="FFFF00"/>
                </a:solidFill>
                <a:latin typeface="Comic Sans MS" pitchFamily="66" charset="0"/>
              </a:defRPr>
            </a:lvl1pPr>
            <a:lvl2pPr marL="742950" indent="-285750" algn="l" eaLnBrk="0" hangingPunct="0">
              <a:spcBef>
                <a:spcPct val="20000"/>
              </a:spcBef>
              <a:buFont typeface="Webdings" pitchFamily="18" charset="2"/>
              <a:buChar char="þ"/>
              <a:defRPr sz="2800">
                <a:solidFill>
                  <a:srgbClr val="FFFF00"/>
                </a:solidFill>
                <a:latin typeface="Comic Sans MS" pitchFamily="66" charset="0"/>
              </a:defRPr>
            </a:lvl2pPr>
            <a:lvl3pPr marL="1143000" indent="-228600" algn="l" eaLnBrk="0" hangingPunct="0">
              <a:spcBef>
                <a:spcPct val="20000"/>
              </a:spcBef>
              <a:buFont typeface="Wingdings 2" pitchFamily="18" charset="2"/>
              <a:buChar char=""/>
              <a:defRPr sz="2400">
                <a:solidFill>
                  <a:srgbClr val="FFFF00"/>
                </a:solidFill>
                <a:latin typeface="Comic Sans MS" pitchFamily="66" charset="0"/>
              </a:defRPr>
            </a:lvl3pPr>
            <a:lvl4pPr marL="1600200" indent="-228600" algn="l" eaLnBrk="0" hangingPunct="0">
              <a:spcBef>
                <a:spcPct val="20000"/>
              </a:spcBef>
              <a:buFont typeface="Webdings" pitchFamily="18" charset="2"/>
              <a:buChar char="õ"/>
              <a:defRPr sz="2000">
                <a:solidFill>
                  <a:srgbClr val="FFFF00"/>
                </a:solidFill>
                <a:latin typeface="Comic Sans MS" pitchFamily="66" charset="0"/>
              </a:defRPr>
            </a:lvl4pPr>
            <a:lvl5pPr marL="2057400" indent="-228600" algn="l" eaLnBrk="0" hangingPunct="0">
              <a:spcBef>
                <a:spcPct val="20000"/>
              </a:spcBef>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algn="ctr" eaLnBrk="1" hangingPunct="1">
              <a:buFont typeface="Wingdings" pitchFamily="2" charset="2"/>
              <a:buNone/>
            </a:pPr>
            <a:r>
              <a:rPr lang="en-US" altLang="en-US" sz="2400">
                <a:solidFill>
                  <a:srgbClr val="D5D577"/>
                </a:solidFill>
                <a:latin typeface="Goudy Old Style" pitchFamily="18" charset="0"/>
              </a:rPr>
              <a:t>August 19 – 21, 2017</a:t>
            </a:r>
          </a:p>
        </p:txBody>
      </p:sp>
      <p:pic>
        <p:nvPicPr>
          <p:cNvPr id="5126" name="Picture 1"/>
          <p:cNvPicPr>
            <a:picLocks noChangeAspect="1"/>
          </p:cNvPicPr>
          <p:nvPr/>
        </p:nvPicPr>
        <p:blipFill>
          <a:blip r:embed="rId2">
            <a:extLst>
              <a:ext uri="{28A0092B-C50C-407E-A947-70E740481C1C}">
                <a14:useLocalDpi xmlns:a14="http://schemas.microsoft.com/office/drawing/2010/main" val="0"/>
              </a:ext>
            </a:extLst>
          </a:blip>
          <a:srcRect r="55949"/>
          <a:stretch>
            <a:fillRect/>
          </a:stretch>
        </p:blipFill>
        <p:spPr bwMode="auto">
          <a:xfrm>
            <a:off x="0" y="0"/>
            <a:ext cx="2554288"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4763" y="173038"/>
            <a:ext cx="2608262"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35425" y="0"/>
            <a:ext cx="612775" cy="61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0"/>
            <a:ext cx="9144000" cy="668338"/>
          </a:xfrm>
          <a:effectLst>
            <a:outerShdw dist="17961" dir="2700000" algn="ctr" rotWithShape="0">
              <a:srgbClr val="000066"/>
            </a:outerShdw>
          </a:effectLst>
        </p:spPr>
        <p:txBody>
          <a:bodyPr/>
          <a:lstStyle/>
          <a:p>
            <a:pPr eaLnBrk="1" hangingPunct="1"/>
            <a:r>
              <a:rPr lang="en-US" altLang="en-US" smtClean="0"/>
              <a:t>The Incarnation</a:t>
            </a:r>
          </a:p>
        </p:txBody>
      </p:sp>
      <p:sp>
        <p:nvSpPr>
          <p:cNvPr id="6147" name="Text Box 3"/>
          <p:cNvSpPr txBox="1">
            <a:spLocks noChangeArrowheads="1"/>
          </p:cNvSpPr>
          <p:nvPr/>
        </p:nvSpPr>
        <p:spPr bwMode="auto">
          <a:xfrm>
            <a:off x="595313" y="889000"/>
            <a:ext cx="8256587" cy="4692650"/>
          </a:xfrm>
          <a:prstGeom prst="rect">
            <a:avLst/>
          </a:prstGeom>
          <a:noFill/>
          <a:ln>
            <a:noFill/>
          </a:ln>
          <a:effectLst>
            <a:outerShdw dist="45791" dir="3378596"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lgn="l" eaLnBrk="0" hangingPunct="0">
              <a:spcBef>
                <a:spcPct val="20000"/>
              </a:spcBef>
              <a:buFont typeface="Wingdings" pitchFamily="2" charset="2"/>
              <a:buChar char="¶"/>
              <a:defRPr sz="3200">
                <a:solidFill>
                  <a:schemeClr val="bg2"/>
                </a:solidFill>
                <a:latin typeface="Comic Sans MS" pitchFamily="66" charset="0"/>
              </a:defRPr>
            </a:lvl1pPr>
            <a:lvl2pPr marL="742950" indent="-285750" algn="l" eaLnBrk="0" hangingPunct="0">
              <a:spcBef>
                <a:spcPct val="20000"/>
              </a:spcBef>
              <a:buFont typeface="Webdings" pitchFamily="18" charset="2"/>
              <a:buChar char="þ"/>
              <a:defRPr sz="2800">
                <a:solidFill>
                  <a:schemeClr val="bg2"/>
                </a:solidFill>
                <a:latin typeface="Comic Sans MS" pitchFamily="66" charset="0"/>
              </a:defRPr>
            </a:lvl2pPr>
            <a:lvl3pPr marL="1143000" indent="-228600" algn="l" eaLnBrk="0" hangingPunct="0">
              <a:spcBef>
                <a:spcPct val="20000"/>
              </a:spcBef>
              <a:buFont typeface="Wingdings 2" pitchFamily="18" charset="2"/>
              <a:buChar char=""/>
              <a:defRPr sz="2400">
                <a:solidFill>
                  <a:schemeClr val="bg2"/>
                </a:solidFill>
                <a:latin typeface="Comic Sans MS" pitchFamily="66" charset="0"/>
              </a:defRPr>
            </a:lvl3pPr>
            <a:lvl4pPr marL="1600200" indent="-228600" algn="l" eaLnBrk="0" hangingPunct="0">
              <a:spcBef>
                <a:spcPct val="20000"/>
              </a:spcBef>
              <a:buFont typeface="Webdings" pitchFamily="18" charset="2"/>
              <a:buChar char="õ"/>
              <a:defRPr sz="2000">
                <a:solidFill>
                  <a:schemeClr val="bg2"/>
                </a:solidFill>
                <a:latin typeface="Comic Sans MS" pitchFamily="66" charset="0"/>
              </a:defRPr>
            </a:lvl4pPr>
            <a:lvl5pPr marL="2057400" indent="-228600" algn="l" eaLnBrk="0" hangingPunct="0">
              <a:spcBef>
                <a:spcPct val="20000"/>
              </a:spcBef>
              <a:buFont typeface="Webdings" pitchFamily="18" charset="2"/>
              <a:buChar char="ö"/>
              <a:defRPr sz="2000">
                <a:solidFill>
                  <a:schemeClr val="bg2"/>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chemeClr val="bg2"/>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chemeClr val="bg2"/>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chemeClr val="bg2"/>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chemeClr val="bg2"/>
                </a:solidFill>
                <a:latin typeface="Comic Sans MS" pitchFamily="66" charset="0"/>
              </a:defRPr>
            </a:lvl9pPr>
          </a:lstStyle>
          <a:p>
            <a:pPr eaLnBrk="1" hangingPunct="1">
              <a:lnSpc>
                <a:spcPct val="75000"/>
              </a:lnSpc>
              <a:spcBef>
                <a:spcPct val="50000"/>
              </a:spcBef>
              <a:buFontTx/>
              <a:buNone/>
            </a:pPr>
            <a:r>
              <a:rPr lang="en-US" altLang="en-US" sz="2800"/>
              <a:t>“The Word was coming into the world –</a:t>
            </a:r>
          </a:p>
          <a:p>
            <a:pPr eaLnBrk="1" hangingPunct="1">
              <a:lnSpc>
                <a:spcPct val="75000"/>
              </a:lnSpc>
              <a:spcBef>
                <a:spcPct val="50000"/>
              </a:spcBef>
              <a:buFontTx/>
              <a:buNone/>
            </a:pPr>
            <a:r>
              <a:rPr lang="en-US" altLang="en-US" sz="2800"/>
              <a:t>Was in the world –</a:t>
            </a:r>
          </a:p>
          <a:p>
            <a:pPr eaLnBrk="1" hangingPunct="1">
              <a:lnSpc>
                <a:spcPct val="75000"/>
              </a:lnSpc>
              <a:spcBef>
                <a:spcPct val="50000"/>
              </a:spcBef>
              <a:buFontTx/>
              <a:buNone/>
            </a:pPr>
            <a:r>
              <a:rPr lang="en-US" altLang="en-US" sz="2800"/>
              <a:t>	and though the world was made </a:t>
            </a:r>
          </a:p>
          <a:p>
            <a:pPr eaLnBrk="1" hangingPunct="1">
              <a:lnSpc>
                <a:spcPct val="75000"/>
              </a:lnSpc>
              <a:spcBef>
                <a:spcPct val="50000"/>
              </a:spcBef>
              <a:buFontTx/>
              <a:buNone/>
            </a:pPr>
            <a:r>
              <a:rPr lang="en-US" altLang="en-US" sz="2800"/>
              <a:t>	through the Word,</a:t>
            </a:r>
          </a:p>
          <a:p>
            <a:pPr eaLnBrk="1" hangingPunct="1">
              <a:lnSpc>
                <a:spcPct val="75000"/>
              </a:lnSpc>
              <a:spcBef>
                <a:spcPct val="50000"/>
              </a:spcBef>
              <a:buFontTx/>
              <a:buNone/>
            </a:pPr>
            <a:r>
              <a:rPr lang="en-US" altLang="en-US" sz="2800"/>
              <a:t>	the world didn’t recognize it.</a:t>
            </a:r>
          </a:p>
          <a:p>
            <a:pPr eaLnBrk="1" hangingPunct="1">
              <a:lnSpc>
                <a:spcPct val="75000"/>
              </a:lnSpc>
              <a:spcBef>
                <a:spcPct val="50000"/>
              </a:spcBef>
              <a:buFontTx/>
              <a:buNone/>
            </a:pPr>
            <a:r>
              <a:rPr lang="en-US" altLang="en-US" sz="2800"/>
              <a:t>Though the Word came to its own realm,</a:t>
            </a:r>
          </a:p>
          <a:p>
            <a:pPr eaLnBrk="1" hangingPunct="1">
              <a:lnSpc>
                <a:spcPct val="75000"/>
              </a:lnSpc>
              <a:spcBef>
                <a:spcPct val="50000"/>
              </a:spcBef>
              <a:buFontTx/>
              <a:buNone/>
            </a:pPr>
            <a:r>
              <a:rPr lang="en-US" altLang="en-US" sz="2800"/>
              <a:t>	the Word’s own people didn’t accept it.</a:t>
            </a:r>
          </a:p>
          <a:p>
            <a:pPr eaLnBrk="1" hangingPunct="1">
              <a:lnSpc>
                <a:spcPct val="75000"/>
              </a:lnSpc>
              <a:spcBef>
                <a:spcPct val="50000"/>
              </a:spcBef>
              <a:buFontTx/>
              <a:buNone/>
            </a:pPr>
            <a:r>
              <a:rPr lang="en-US" altLang="en-US" sz="2800"/>
              <a:t>And the Word became flesh</a:t>
            </a:r>
          </a:p>
          <a:p>
            <a:pPr eaLnBrk="1" hangingPunct="1">
              <a:lnSpc>
                <a:spcPct val="75000"/>
              </a:lnSpc>
              <a:spcBef>
                <a:spcPct val="50000"/>
              </a:spcBef>
              <a:buFontTx/>
              <a:buNone/>
            </a:pPr>
            <a:r>
              <a:rPr lang="en-US" altLang="en-US" sz="2800"/>
              <a:t>	and stayed for a little while among us;”</a:t>
            </a:r>
          </a:p>
        </p:txBody>
      </p:sp>
      <p:sp>
        <p:nvSpPr>
          <p:cNvPr id="6148" name="Text Box 6"/>
          <p:cNvSpPr txBox="1">
            <a:spLocks noChangeArrowheads="1"/>
          </p:cNvSpPr>
          <p:nvPr/>
        </p:nvSpPr>
        <p:spPr bwMode="auto">
          <a:xfrm>
            <a:off x="5229225" y="6035675"/>
            <a:ext cx="3914775" cy="701675"/>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lgn="l" eaLnBrk="0" hangingPunct="0">
              <a:spcBef>
                <a:spcPct val="20000"/>
              </a:spcBef>
              <a:buFont typeface="Wingdings" pitchFamily="2" charset="2"/>
              <a:buChar char="¶"/>
              <a:defRPr sz="3200">
                <a:solidFill>
                  <a:schemeClr val="bg2"/>
                </a:solidFill>
                <a:latin typeface="Comic Sans MS" pitchFamily="66" charset="0"/>
              </a:defRPr>
            </a:lvl1pPr>
            <a:lvl2pPr marL="742950" indent="-285750" algn="l" eaLnBrk="0" hangingPunct="0">
              <a:spcBef>
                <a:spcPct val="20000"/>
              </a:spcBef>
              <a:buFont typeface="Webdings" pitchFamily="18" charset="2"/>
              <a:buChar char="þ"/>
              <a:defRPr sz="2800">
                <a:solidFill>
                  <a:schemeClr val="bg2"/>
                </a:solidFill>
                <a:latin typeface="Comic Sans MS" pitchFamily="66" charset="0"/>
              </a:defRPr>
            </a:lvl2pPr>
            <a:lvl3pPr marL="1143000" indent="-228600" algn="l" eaLnBrk="0" hangingPunct="0">
              <a:spcBef>
                <a:spcPct val="20000"/>
              </a:spcBef>
              <a:buFont typeface="Wingdings 2" pitchFamily="18" charset="2"/>
              <a:buChar char=""/>
              <a:defRPr sz="2400">
                <a:solidFill>
                  <a:schemeClr val="bg2"/>
                </a:solidFill>
                <a:latin typeface="Comic Sans MS" pitchFamily="66" charset="0"/>
              </a:defRPr>
            </a:lvl3pPr>
            <a:lvl4pPr marL="1600200" indent="-228600" algn="l" eaLnBrk="0" hangingPunct="0">
              <a:spcBef>
                <a:spcPct val="20000"/>
              </a:spcBef>
              <a:buFont typeface="Webdings" pitchFamily="18" charset="2"/>
              <a:buChar char="õ"/>
              <a:defRPr sz="2000">
                <a:solidFill>
                  <a:schemeClr val="bg2"/>
                </a:solidFill>
                <a:latin typeface="Comic Sans MS" pitchFamily="66" charset="0"/>
              </a:defRPr>
            </a:lvl4pPr>
            <a:lvl5pPr marL="2057400" indent="-228600" algn="l" eaLnBrk="0" hangingPunct="0">
              <a:spcBef>
                <a:spcPct val="20000"/>
              </a:spcBef>
              <a:buFont typeface="Webdings" pitchFamily="18" charset="2"/>
              <a:buChar char="ö"/>
              <a:defRPr sz="2000">
                <a:solidFill>
                  <a:schemeClr val="bg2"/>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chemeClr val="bg2"/>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chemeClr val="bg2"/>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chemeClr val="bg2"/>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chemeClr val="bg2"/>
                </a:solidFill>
                <a:latin typeface="Comic Sans MS" pitchFamily="66" charset="0"/>
              </a:defRPr>
            </a:lvl9pPr>
          </a:lstStyle>
          <a:p>
            <a:pPr algn="r" eaLnBrk="1" hangingPunct="1">
              <a:spcBef>
                <a:spcPct val="50000"/>
              </a:spcBef>
              <a:buFontTx/>
              <a:buNone/>
            </a:pPr>
            <a:r>
              <a:rPr lang="en-US" altLang="en-US" sz="2000"/>
              <a:t>John 1:9-11,14</a:t>
            </a:r>
          </a:p>
          <a:p>
            <a:pPr algn="r" eaLnBrk="1" hangingPunct="1">
              <a:lnSpc>
                <a:spcPct val="50000"/>
              </a:lnSpc>
              <a:spcBef>
                <a:spcPct val="50000"/>
              </a:spcBef>
              <a:buFontTx/>
              <a:buNone/>
            </a:pPr>
            <a:r>
              <a:rPr lang="en-US" altLang="en-US" sz="2000"/>
              <a:t>The Inclusive New Testament</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
      <a:dk1>
        <a:srgbClr val="FFFF00"/>
      </a:dk1>
      <a:lt1>
        <a:srgbClr val="FFFFFF"/>
      </a:lt1>
      <a:dk2>
        <a:srgbClr val="000000"/>
      </a:dk2>
      <a:lt2>
        <a:srgbClr val="FFFFFF"/>
      </a:lt2>
      <a:accent1>
        <a:srgbClr val="FFFF00"/>
      </a:accent1>
      <a:accent2>
        <a:srgbClr val="FF0000"/>
      </a:accent2>
      <a:accent3>
        <a:srgbClr val="AAAAAA"/>
      </a:accent3>
      <a:accent4>
        <a:srgbClr val="DADADA"/>
      </a:accent4>
      <a:accent5>
        <a:srgbClr val="FFFFAA"/>
      </a:accent5>
      <a:accent6>
        <a:srgbClr val="E70000"/>
      </a:accent6>
      <a:hlink>
        <a:srgbClr val="CCCCFF"/>
      </a:hlink>
      <a:folHlink>
        <a:srgbClr val="B2B2B2"/>
      </a:folHlink>
    </a:clrScheme>
    <a:fontScheme name="Default Design">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2441</TotalTime>
  <Words>2345</Words>
  <Application>Microsoft Office PowerPoint</Application>
  <PresentationFormat>On-screen Show (4:3)</PresentationFormat>
  <Paragraphs>743</Paragraphs>
  <Slides>50</Slides>
  <Notes>0</Notes>
  <HiddenSlides>2</HiddenSlides>
  <MMClips>0</MMClips>
  <ScaleCrop>false</ScaleCrop>
  <HeadingPairs>
    <vt:vector size="4" baseType="variant">
      <vt:variant>
        <vt:lpstr>Theme</vt:lpstr>
      </vt:variant>
      <vt:variant>
        <vt:i4>2</vt:i4>
      </vt:variant>
      <vt:variant>
        <vt:lpstr>Slide Titles</vt:lpstr>
      </vt:variant>
      <vt:variant>
        <vt:i4>50</vt:i4>
      </vt:variant>
    </vt:vector>
  </HeadingPairs>
  <TitlesOfParts>
    <vt:vector size="52" baseType="lpstr">
      <vt:lpstr>Default Design</vt:lpstr>
      <vt:lpstr>1_Default Design</vt:lpstr>
      <vt:lpstr>Announcements &amp; Logistics</vt:lpstr>
      <vt:lpstr>PowerPoint Presentation</vt:lpstr>
      <vt:lpstr>PowerPoint Presentation</vt:lpstr>
      <vt:lpstr>What we saw last night</vt:lpstr>
      <vt:lpstr>What we saw last night</vt:lpstr>
      <vt:lpstr>What we saw last night</vt:lpstr>
      <vt:lpstr>What we saw last night</vt:lpstr>
      <vt:lpstr>Beneath (and Beyond)       the Surface                        (of Earth and Sky)</vt:lpstr>
      <vt:lpstr>The Incarnation</vt:lpstr>
      <vt:lpstr>Life on the Prairie</vt:lpstr>
      <vt:lpstr>Life on the Prairie</vt:lpstr>
      <vt:lpstr>The Secret Work of Plants</vt:lpstr>
      <vt:lpstr>Quiz Question</vt:lpstr>
      <vt:lpstr>Genesis</vt:lpstr>
      <vt:lpstr>Life At High Temperature</vt:lpstr>
      <vt:lpstr>Life In The Dark</vt:lpstr>
      <vt:lpstr>Life In The Air</vt:lpstr>
      <vt:lpstr>Genesis</vt:lpstr>
      <vt:lpstr>Abundance Of Life</vt:lpstr>
      <vt:lpstr>Life Everywhere On Land</vt:lpstr>
      <vt:lpstr>Life From The Rocks</vt:lpstr>
      <vt:lpstr>Trees From The Rocks</vt:lpstr>
      <vt:lpstr>Life On The Trees</vt:lpstr>
      <vt:lpstr>Given Hydrogen, Gravity &amp; 15 Billion Years The Universe Made</vt:lpstr>
      <vt:lpstr>And All Is From The Stars!</vt:lpstr>
      <vt:lpstr>So Look to the Stars!</vt:lpstr>
      <vt:lpstr>The Sky at Totality</vt:lpstr>
      <vt:lpstr>The Sky at Totality</vt:lpstr>
      <vt:lpstr>The Sky at Totality</vt:lpstr>
      <vt:lpstr>The Sky at Totality</vt:lpstr>
      <vt:lpstr>The Sky at Totality</vt:lpstr>
      <vt:lpstr>The Sky at Totality</vt:lpstr>
      <vt:lpstr>The Sky at Totality</vt:lpstr>
      <vt:lpstr>The Sky at Totality</vt:lpstr>
      <vt:lpstr>The Sky at Totality</vt:lpstr>
      <vt:lpstr>The Sky at Totality</vt:lpstr>
      <vt:lpstr>The Sky at Totality</vt:lpstr>
      <vt:lpstr>The Sky at Totality</vt:lpstr>
      <vt:lpstr>The Sky at Totality</vt:lpstr>
      <vt:lpstr>The Sky at Totality</vt:lpstr>
      <vt:lpstr>The Sky at Totality</vt:lpstr>
      <vt:lpstr>The Sky at Totality</vt:lpstr>
      <vt:lpstr>The Sky at Totality</vt:lpstr>
      <vt:lpstr>The Sky at Totality</vt:lpstr>
      <vt:lpstr>The Sky at Totality</vt:lpstr>
      <vt:lpstr>The Cosmos Within</vt:lpstr>
      <vt:lpstr>The Cosmos Within</vt:lpstr>
      <vt:lpstr>PowerPoint Presentation</vt:lpstr>
      <vt:lpstr>Thank You!</vt:lpstr>
      <vt:lpstr>The Sky at Totality</vt:lpstr>
    </vt:vector>
  </TitlesOfParts>
  <Company>Vatican Observatory Research Group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Forces</dc:title>
  <dc:creator>Aileen A. O'Donoghue</dc:creator>
  <cp:lastModifiedBy>AOD</cp:lastModifiedBy>
  <cp:revision>159</cp:revision>
  <dcterms:created xsi:type="dcterms:W3CDTF">2002-04-28T20:54:50Z</dcterms:created>
  <dcterms:modified xsi:type="dcterms:W3CDTF">2017-08-20T18:24:52Z</dcterms:modified>
</cp:coreProperties>
</file>