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8" r:id="rId2"/>
    <p:sldMasterId id="2147483695" r:id="rId3"/>
    <p:sldMasterId id="2147483697" r:id="rId4"/>
    <p:sldMasterId id="2147483700" r:id="rId5"/>
    <p:sldMasterId id="2147483704" r:id="rId6"/>
    <p:sldMasterId id="2147483706" r:id="rId7"/>
  </p:sldMasterIdLst>
  <p:notesMasterIdLst>
    <p:notesMasterId r:id="rId87"/>
  </p:notesMasterIdLst>
  <p:sldIdLst>
    <p:sldId id="472" r:id="rId8"/>
    <p:sldId id="473" r:id="rId9"/>
    <p:sldId id="474" r:id="rId10"/>
    <p:sldId id="510" r:id="rId11"/>
    <p:sldId id="454" r:id="rId12"/>
    <p:sldId id="341" r:id="rId13"/>
    <p:sldId id="477" r:id="rId14"/>
    <p:sldId id="476" r:id="rId15"/>
    <p:sldId id="494" r:id="rId16"/>
    <p:sldId id="495" r:id="rId17"/>
    <p:sldId id="361" r:id="rId18"/>
    <p:sldId id="511" r:id="rId19"/>
    <p:sldId id="348" r:id="rId20"/>
    <p:sldId id="329" r:id="rId21"/>
    <p:sldId id="525" r:id="rId22"/>
    <p:sldId id="528" r:id="rId23"/>
    <p:sldId id="527" r:id="rId24"/>
    <p:sldId id="328" r:id="rId25"/>
    <p:sldId id="345" r:id="rId26"/>
    <p:sldId id="442" r:id="rId27"/>
    <p:sldId id="445" r:id="rId28"/>
    <p:sldId id="516" r:id="rId29"/>
    <p:sldId id="441" r:id="rId30"/>
    <p:sldId id="512" r:id="rId31"/>
    <p:sldId id="327" r:id="rId32"/>
    <p:sldId id="344" r:id="rId33"/>
    <p:sldId id="513" r:id="rId34"/>
    <p:sldId id="465" r:id="rId35"/>
    <p:sldId id="514" r:id="rId36"/>
    <p:sldId id="334" r:id="rId37"/>
    <p:sldId id="522" r:id="rId38"/>
    <p:sldId id="519" r:id="rId39"/>
    <p:sldId id="447" r:id="rId40"/>
    <p:sldId id="507" r:id="rId41"/>
    <p:sldId id="500" r:id="rId42"/>
    <p:sldId id="501" r:id="rId43"/>
    <p:sldId id="508" r:id="rId44"/>
    <p:sldId id="496" r:id="rId45"/>
    <p:sldId id="520" r:id="rId46"/>
    <p:sldId id="521" r:id="rId47"/>
    <p:sldId id="523" r:id="rId48"/>
    <p:sldId id="509" r:id="rId49"/>
    <p:sldId id="455" r:id="rId50"/>
    <p:sldId id="456" r:id="rId51"/>
    <p:sldId id="457" r:id="rId52"/>
    <p:sldId id="458" r:id="rId53"/>
    <p:sldId id="459" r:id="rId54"/>
    <p:sldId id="460" r:id="rId55"/>
    <p:sldId id="461" r:id="rId56"/>
    <p:sldId id="462" r:id="rId57"/>
    <p:sldId id="463" r:id="rId58"/>
    <p:sldId id="464" r:id="rId59"/>
    <p:sldId id="449" r:id="rId60"/>
    <p:sldId id="450" r:id="rId61"/>
    <p:sldId id="529" r:id="rId62"/>
    <p:sldId id="451" r:id="rId63"/>
    <p:sldId id="452" r:id="rId64"/>
    <p:sldId id="435" r:id="rId65"/>
    <p:sldId id="443" r:id="rId66"/>
    <p:sldId id="444" r:id="rId67"/>
    <p:sldId id="434" r:id="rId68"/>
    <p:sldId id="430" r:id="rId69"/>
    <p:sldId id="431" r:id="rId70"/>
    <p:sldId id="432" r:id="rId71"/>
    <p:sldId id="530" r:id="rId72"/>
    <p:sldId id="446" r:id="rId73"/>
    <p:sldId id="524" r:id="rId74"/>
    <p:sldId id="315" r:id="rId75"/>
    <p:sldId id="534" r:id="rId76"/>
    <p:sldId id="316" r:id="rId77"/>
    <p:sldId id="365" r:id="rId78"/>
    <p:sldId id="487" r:id="rId79"/>
    <p:sldId id="437" r:id="rId80"/>
    <p:sldId id="490" r:id="rId81"/>
    <p:sldId id="518" r:id="rId82"/>
    <p:sldId id="517" r:id="rId83"/>
    <p:sldId id="531" r:id="rId84"/>
    <p:sldId id="532" r:id="rId85"/>
    <p:sldId id="533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ECFF"/>
    <a:srgbClr val="FFFFFF"/>
    <a:srgbClr val="808080"/>
    <a:srgbClr val="8989FF"/>
    <a:srgbClr val="CCCCFF"/>
    <a:srgbClr val="0000FF"/>
    <a:srgbClr val="FF6600"/>
    <a:srgbClr val="008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32" autoAdjust="0"/>
    <p:restoredTop sz="99323" autoAdjust="0"/>
  </p:normalViewPr>
  <p:slideViewPr>
    <p:cSldViewPr snapToGrid="0">
      <p:cViewPr varScale="1">
        <p:scale>
          <a:sx n="108" d="100"/>
          <a:sy n="108" d="100"/>
        </p:scale>
        <p:origin x="78" y="96"/>
      </p:cViewPr>
      <p:guideLst>
        <p:guide orient="horz" pos="2160"/>
        <p:guide pos="2880"/>
      </p:guideLst>
    </p:cSldViewPr>
  </p:slideViewPr>
  <p:outlineViewPr>
    <p:cViewPr>
      <p:scale>
        <a:sx n="30" d="100"/>
        <a:sy n="3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894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84" Type="http://schemas.openxmlformats.org/officeDocument/2006/relationships/slide" Target="slides/slide77.xml"/><Relationship Id="rId89" Type="http://schemas.openxmlformats.org/officeDocument/2006/relationships/viewProps" Target="viewProps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74" Type="http://schemas.openxmlformats.org/officeDocument/2006/relationships/slide" Target="slides/slide67.xml"/><Relationship Id="rId79" Type="http://schemas.openxmlformats.org/officeDocument/2006/relationships/slide" Target="slides/slide72.xml"/><Relationship Id="rId5" Type="http://schemas.openxmlformats.org/officeDocument/2006/relationships/slideMaster" Target="slideMasters/slideMaster5.xml"/><Relationship Id="rId90" Type="http://schemas.openxmlformats.org/officeDocument/2006/relationships/theme" Target="theme/theme1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slide" Target="slides/slide70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80" Type="http://schemas.openxmlformats.org/officeDocument/2006/relationships/slide" Target="slides/slide73.xml"/><Relationship Id="rId85" Type="http://schemas.openxmlformats.org/officeDocument/2006/relationships/slide" Target="slides/slide7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slide" Target="slides/slide68.xml"/><Relationship Id="rId83" Type="http://schemas.openxmlformats.org/officeDocument/2006/relationships/slide" Target="slides/slide76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slide" Target="slides/slide66.xml"/><Relationship Id="rId78" Type="http://schemas.openxmlformats.org/officeDocument/2006/relationships/slide" Target="slides/slide71.xml"/><Relationship Id="rId81" Type="http://schemas.openxmlformats.org/officeDocument/2006/relationships/slide" Target="slides/slide74.xml"/><Relationship Id="rId86" Type="http://schemas.openxmlformats.org/officeDocument/2006/relationships/slide" Target="slides/slide7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slide" Target="slides/slide69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4" Type="http://schemas.openxmlformats.org/officeDocument/2006/relationships/slide" Target="slides/slide17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66" Type="http://schemas.openxmlformats.org/officeDocument/2006/relationships/slide" Target="slides/slide59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4.xml"/><Relationship Id="rId82" Type="http://schemas.openxmlformats.org/officeDocument/2006/relationships/slide" Target="slides/slide75.xml"/><Relationship Id="rId19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AC6A2-598A-4450-8945-3B2E9CB51ABE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8319C-13E8-4D6B-9440-39885BE9C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7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1"/>
          <p:cNvSpPr txBox="1">
            <a:spLocks noChangeArrowheads="1"/>
          </p:cNvSpPr>
          <p:nvPr/>
        </p:nvSpPr>
        <p:spPr bwMode="auto">
          <a:xfrm>
            <a:off x="2190750" y="706914"/>
            <a:ext cx="2628900" cy="34861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3177" tIns="46589" rIns="93177" bIns="46589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27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1040" y="4415790"/>
            <a:ext cx="5606698" cy="418338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9372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1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696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036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0188" y="841375"/>
            <a:ext cx="4265612" cy="569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41375"/>
            <a:ext cx="4265613" cy="5695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0666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4972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0432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0756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875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52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485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537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537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98655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0188" y="841375"/>
            <a:ext cx="4265612" cy="5695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841375"/>
            <a:ext cx="4265613" cy="569595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00491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8678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392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87630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447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362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5665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25400" dir="2700000" algn="ctr" rotWithShape="0">
                    <a:srgbClr val="005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Tx/>
              <a:buBlip>
                <a:blip r:embed="rId2"/>
              </a:buBlip>
              <a:defRPr>
                <a:solidFill>
                  <a:srgbClr val="FFFFFF"/>
                </a:solidFill>
                <a:effectLst/>
              </a:defRPr>
            </a:lvl1pPr>
            <a:lvl2pPr marL="742950" indent="-285750">
              <a:buFontTx/>
              <a:buBlip>
                <a:blip r:embed="rId2"/>
              </a:buBlip>
              <a:defRPr>
                <a:solidFill>
                  <a:srgbClr val="FFFFFF"/>
                </a:solidFill>
                <a:effectLst/>
              </a:defRPr>
            </a:lvl2pPr>
            <a:lvl3pPr marL="1143000" indent="-228600">
              <a:buFontTx/>
              <a:buBlip>
                <a:blip r:embed="rId2"/>
              </a:buBlip>
              <a:defRPr>
                <a:solidFill>
                  <a:srgbClr val="FFFFFF"/>
                </a:solidFill>
                <a:effectLst/>
              </a:defRPr>
            </a:lvl3pPr>
            <a:lvl4pPr marL="1600200" indent="-228600">
              <a:buFontTx/>
              <a:buBlip>
                <a:blip r:embed="rId2"/>
              </a:buBlip>
              <a:defRPr>
                <a:solidFill>
                  <a:srgbClr val="FFFFFF"/>
                </a:solidFill>
                <a:effectLst/>
              </a:defRPr>
            </a:lvl4pPr>
            <a:lvl5pPr marL="2057400" indent="-228600">
              <a:buFontTx/>
              <a:buBlip>
                <a:blip r:embed="rId2"/>
              </a:buBlip>
              <a:defRPr>
                <a:solidFill>
                  <a:srgbClr val="FFFFFF"/>
                </a:solidFill>
                <a:effectLst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6047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6830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72208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E273307-2E89-2159-2181-84F21308C6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CCFD286-2A23-28AB-EC19-B4FE4EBA7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98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anose="05030102010509060703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anose="05020102010507070707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093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841375"/>
            <a:ext cx="8683625" cy="5695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7726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¶"/>
        <a:defRPr sz="3200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ebdings" pitchFamily="18" charset="2"/>
        <a:buChar char="þ"/>
        <a:defRPr sz="2800">
          <a:solidFill>
            <a:srgbClr val="FFFF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"/>
        <a:defRPr sz="2400">
          <a:solidFill>
            <a:srgbClr val="FFFF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^"/>
        <a:defRPr sz="2000">
          <a:solidFill>
            <a:srgbClr val="FFFF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c"/>
        <a:defRPr sz="2000">
          <a:solidFill>
            <a:srgbClr val="FFFF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51560"/>
            <a:ext cx="8686800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85917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dist="25400" dir="2580000" algn="ctr" rotWithShape="0">
              <a:srgbClr val="800000"/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MS Mincho" panose="02020609040205080304" pitchFamily="49" charset="-128"/>
        <a:buChar char="♂"/>
        <a:defRPr sz="3200" kern="1200">
          <a:solidFill>
            <a:schemeClr val="tx1"/>
          </a:solidFill>
          <a:effectLst>
            <a:outerShdw dist="25400" dir="2700000" algn="ctr" rotWithShape="0">
              <a:srgbClr val="800000"/>
            </a:outerShdw>
          </a:effectLst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ct val="20000"/>
        </a:spcBef>
        <a:buFont typeface="MS Mincho" panose="02020609040205080304" pitchFamily="49" charset="-128"/>
        <a:buChar char="♂"/>
        <a:defRPr sz="2800" kern="1200">
          <a:solidFill>
            <a:schemeClr val="tx1"/>
          </a:solidFill>
          <a:effectLst>
            <a:outerShdw dist="25400" dir="2700000" algn="ctr" rotWithShape="0">
              <a:srgbClr val="800000"/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MS Mincho" panose="02020609040205080304" pitchFamily="49" charset="-128"/>
        <a:buChar char="♂"/>
        <a:defRPr sz="2400" kern="1200">
          <a:solidFill>
            <a:schemeClr val="tx1"/>
          </a:solidFill>
          <a:effectLst>
            <a:outerShdw dist="25400" dir="2700000" algn="ctr" rotWithShape="0">
              <a:srgbClr val="800000"/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MS Mincho" panose="02020609040205080304" pitchFamily="49" charset="-128"/>
        <a:buChar char="♂"/>
        <a:defRPr sz="2000" kern="1200">
          <a:solidFill>
            <a:schemeClr val="tx1"/>
          </a:solidFill>
          <a:effectLst>
            <a:outerShdw dist="25400" dir="2700000" algn="ctr" rotWithShape="0">
              <a:srgbClr val="800000"/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MS Mincho" panose="02020609040205080304" pitchFamily="49" charset="-128"/>
        <a:buChar char="♂"/>
        <a:defRPr sz="2000" kern="1200">
          <a:solidFill>
            <a:schemeClr val="tx1"/>
          </a:solidFill>
          <a:effectLst>
            <a:outerShdw dist="25400" dir="2700000" algn="ctr" rotWithShape="0">
              <a:srgbClr val="8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skimo_Nebula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Crab_Nebul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chandra.harvard.edu/resources/illustrations/supernova.html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chandra.harvard.edu/resources/illustrations/supernova.html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hyperlink" Target="https://upload.wikimedia.org/wikipedia/commons/a/a7/Artist%E2%80%99s_impression_of_two_white_dwarf_stars_merging_and_creating_a_Type_Ia_supernova.og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svs.gsfc.nasa.gov/13873/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hyperlink" Target="https://svs.gsfc.nasa.gov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svs.gsfc.nasa.gov/13873/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hyperlink" Target="https://svs.gsfc.nasa.gov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7" Type="http://schemas.openxmlformats.org/officeDocument/2006/relationships/image" Target="../media/image19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galileoandeinstein.phys.virginia.edu/more_stuff/flashlets/NewtMtn/home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galileoandeinstein.physics.virginia.edu/more_stuff/flashlets/NewtMtn/NewtMtn.html" TargetMode="Externa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ladin.cds.unistra.fr/AladinLite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5.png"/><Relationship Id="rId4" Type="http://schemas.openxmlformats.org/officeDocument/2006/relationships/hyperlink" Target="https://aladin.cds.unistra.fr/AladinLite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hyperlink" Target="https://aladin.cds.unistra.fr/AladinLite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chandra.harvard.edu/photo/2011/cygx1/index.html" TargetMode="Externa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oc.nrao.edu/~fowen/M87_jet.html" TargetMode="Externa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hyperlink" Target="https://www.researchgate.net/publication/260938446_Energy_densities_of_magnetic_field_and_relativistic_electrons_at_the_innermost_region_of_the_M87_jet" TargetMode="External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3" Type="http://schemas.openxmlformats.org/officeDocument/2006/relationships/image" Target="../media/image53.jpeg"/><Relationship Id="rId7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hyperlink" Target="https://www.researchgate.net/publication/260938446_Energy_densities_of_magnetic_field_and_relativistic_electrons_at_the_innermost_region_of_the_M87_jet" TargetMode="External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eventhorizontelescope.org/array" TargetMode="Externa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www.daviddarling.info/encyclopedia/E/event_horizon.html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png"/><Relationship Id="rId4" Type="http://schemas.openxmlformats.org/officeDocument/2006/relationships/hyperlink" Target="http://www.daviddarling.info/index.html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www.daviddarling.info/encyclopedia/E/event_horizon.html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physicsoftheuniverse.com/topics_blackholes_event.html" TargetMode="External"/><Relationship Id="rId5" Type="http://schemas.openxmlformats.org/officeDocument/2006/relationships/image" Target="../media/image59.png"/><Relationship Id="rId4" Type="http://schemas.openxmlformats.org/officeDocument/2006/relationships/hyperlink" Target="http://www.daviddarling.info/index.html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eventhorizontelescope.org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eventhorizontelescope.org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tro.ucla.edu/~ghezgroup/gc/images_science.html" TargetMode="External"/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7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71.png"/><Relationship Id="rId5" Type="http://schemas.openxmlformats.org/officeDocument/2006/relationships/hyperlink" Target="http://www.astro.ucla.edu/~ghezgroup/gc/images_science.html" TargetMode="External"/><Relationship Id="rId4" Type="http://schemas.openxmlformats.org/officeDocument/2006/relationships/image" Target="../media/image72.gi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750C886-99A4-B022-E663-CE44537EFAE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46225"/>
            <a:ext cx="9144000" cy="1008062"/>
          </a:xfrm>
          <a:effectLst>
            <a:outerShdw dist="28398" dir="3806097" algn="ctr" rotWithShape="0">
              <a:schemeClr val="tx1"/>
            </a:outerShdw>
          </a:effectLst>
        </p:spPr>
        <p:txBody>
          <a:bodyPr/>
          <a:lstStyle/>
          <a:p>
            <a:pPr eaLnBrk="1" hangingPunct="1"/>
            <a:r>
              <a:rPr lang="en-US" altLang="en-US" dirty="0"/>
              <a:t>SOAR: Lives of Stars</a:t>
            </a:r>
          </a:p>
        </p:txBody>
      </p:sp>
      <p:pic>
        <p:nvPicPr>
          <p:cNvPr id="4100" name="Picture 12" descr="SUNYPotsdamLogo.jpg">
            <a:extLst>
              <a:ext uri="{FF2B5EF4-FFF2-40B4-BE49-F238E27FC236}">
                <a16:creationId xmlns:a16="http://schemas.microsoft.com/office/drawing/2014/main" id="{05236102-1628-BDCD-5E1F-D33468AFB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588" y="0"/>
            <a:ext cx="3046412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>
            <a:extLst>
              <a:ext uri="{FF2B5EF4-FFF2-40B4-BE49-F238E27FC236}">
                <a16:creationId xmlns:a16="http://schemas.microsoft.com/office/drawing/2014/main" id="{7BB758D3-BCB1-DE84-C564-D75293424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8281"/>
            <a:ext cx="914400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panose="020B0604020202020204" pitchFamily="34" charset="0"/>
              </a:rPr>
              <a:t>Supernovae and Black Holes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39DCD32A-F141-9BFD-5711-202D06608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83100"/>
            <a:ext cx="91440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panose="020B0604020202020204" pitchFamily="34" charset="0"/>
              </a:rPr>
              <a:t>Aileen A. O’Donoghue                                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panose="020B0604020202020204" pitchFamily="34" charset="0"/>
              </a:rPr>
              <a:t>Henry Priest Professor of Physics</a:t>
            </a:r>
          </a:p>
        </p:txBody>
      </p:sp>
      <p:pic>
        <p:nvPicPr>
          <p:cNvPr id="4103" name="Picture 1">
            <a:extLst>
              <a:ext uri="{FF2B5EF4-FFF2-40B4-BE49-F238E27FC236}">
                <a16:creationId xmlns:a16="http://schemas.microsoft.com/office/drawing/2014/main" id="{ABC71607-4D2F-7BFB-FE1A-3BEB2303B3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957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2">
            <a:extLst>
              <a:ext uri="{FF2B5EF4-FFF2-40B4-BE49-F238E27FC236}">
                <a16:creationId xmlns:a16="http://schemas.microsoft.com/office/drawing/2014/main" id="{28D09192-6E61-5405-E585-3EC7693BB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6150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5118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4B26B-AB4E-561A-5ACA-C17715A36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E0DBBE8-EAA7-88E3-83D6-4C68A9798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Lives of Stars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139D51BE-605A-D124-E37A-1C698A958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808080"/>
                </a:solidFill>
              </a:rPr>
              <a:t> Star Birth: 9/10/26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Nuclear Explosions Contained by Gravity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Lives &amp; Deaths of Small Stars: 9/17/26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Planetary Nebulae and White Dwarfs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Deaths of Large Stars: 9/24/26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Supernovae, Neutron Stars and Black Holes</a:t>
            </a:r>
          </a:p>
          <a:p>
            <a:r>
              <a:rPr lang="en-US" altLang="en-US" dirty="0"/>
              <a:t> Black Holes: 10/1/26</a:t>
            </a:r>
          </a:p>
          <a:p>
            <a:pPr lvl="1"/>
            <a:r>
              <a:rPr lang="en-US" altLang="en-US" dirty="0"/>
              <a:t> Spaghettification</a:t>
            </a:r>
          </a:p>
          <a:p>
            <a:pPr lvl="2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9500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195263" y="817563"/>
            <a:ext cx="8713787" cy="5729287"/>
          </a:xfrm>
        </p:spPr>
        <p:txBody>
          <a:bodyPr/>
          <a:lstStyle/>
          <a:p>
            <a:r>
              <a:rPr lang="en-US" altLang="en-US" dirty="0"/>
              <a:t> Review Star Deaths</a:t>
            </a:r>
          </a:p>
          <a:p>
            <a:pPr lvl="1"/>
            <a:r>
              <a:rPr lang="en-US" altLang="en-US" dirty="0"/>
              <a:t> Small: PN &amp; WD, Large: SN &amp; NS or BH</a:t>
            </a:r>
          </a:p>
          <a:p>
            <a:pPr lvl="1"/>
            <a:r>
              <a:rPr lang="en-US" altLang="en-US" dirty="0"/>
              <a:t> States of Matter</a:t>
            </a:r>
          </a:p>
          <a:p>
            <a:r>
              <a:rPr lang="en-US" altLang="en-US" dirty="0"/>
              <a:t> General Relativity, Gravity, &amp; Light</a:t>
            </a:r>
          </a:p>
          <a:p>
            <a:pPr lvl="1"/>
            <a:r>
              <a:rPr lang="en-US" altLang="en-US" dirty="0"/>
              <a:t> Total Eclipses &amp; Galaxy Clusters</a:t>
            </a:r>
          </a:p>
          <a:p>
            <a:r>
              <a:rPr lang="en-US" altLang="en-US" dirty="0"/>
              <a:t> Black Holes</a:t>
            </a:r>
          </a:p>
          <a:p>
            <a:pPr lvl="1"/>
            <a:r>
              <a:rPr lang="en-US" altLang="en-US" dirty="0"/>
              <a:t> Escape Velocity &amp; Spaghettification</a:t>
            </a:r>
          </a:p>
          <a:p>
            <a:pPr lvl="1"/>
            <a:r>
              <a:rPr lang="en-US" altLang="en-US" dirty="0"/>
              <a:t> Detecting Black Holes</a:t>
            </a:r>
          </a:p>
          <a:p>
            <a:pPr lvl="2"/>
            <a:r>
              <a:rPr lang="en-US" altLang="en-US" dirty="0"/>
              <a:t> X-Rays, Invisible Companions, Direct Imaging</a:t>
            </a:r>
          </a:p>
          <a:p>
            <a:r>
              <a:rPr lang="en-US" altLang="en-US" dirty="0"/>
              <a:t> The Adventure Continues</a:t>
            </a:r>
          </a:p>
        </p:txBody>
      </p:sp>
    </p:spTree>
    <p:extLst>
      <p:ext uri="{BB962C8B-B14F-4D97-AF65-F5344CB8AC3E}">
        <p14:creationId xmlns:p14="http://schemas.microsoft.com/office/powerpoint/2010/main" val="77096782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76CA8-3743-9E9C-37E5-D7DC8DF3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E3B6FD78-801A-9AB9-C87A-A02478376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95B95B45-626A-CFB9-1619-804366471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3" y="817563"/>
            <a:ext cx="8713787" cy="5729287"/>
          </a:xfrm>
        </p:spPr>
        <p:txBody>
          <a:bodyPr/>
          <a:lstStyle/>
          <a:p>
            <a:r>
              <a:rPr lang="en-US" altLang="en-US" dirty="0"/>
              <a:t> Review Star Deaths</a:t>
            </a:r>
          </a:p>
          <a:p>
            <a:pPr lvl="1"/>
            <a:r>
              <a:rPr lang="en-US" altLang="en-US" dirty="0"/>
              <a:t> Small: PN &amp; WD, Large: SN &amp; NS or BH</a:t>
            </a:r>
          </a:p>
          <a:p>
            <a:pPr lvl="1"/>
            <a:r>
              <a:rPr lang="en-US" altLang="en-US" dirty="0"/>
              <a:t> States of Matter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General Relativity, Gravity, &amp; Light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Total Eclipses &amp; Galaxy Clusters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Black Holes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Escape Velocity &amp; Spaghettification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Detecting Black Holes</a:t>
            </a:r>
          </a:p>
          <a:p>
            <a:pPr lvl="2"/>
            <a:r>
              <a:rPr lang="en-US" altLang="en-US" dirty="0">
                <a:solidFill>
                  <a:srgbClr val="808080"/>
                </a:solidFill>
              </a:rPr>
              <a:t> X-Rays, Invisible Companions, Direct Imaging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The Adventure Continues</a:t>
            </a:r>
          </a:p>
        </p:txBody>
      </p:sp>
    </p:spTree>
    <p:extLst>
      <p:ext uri="{BB962C8B-B14F-4D97-AF65-F5344CB8AC3E}">
        <p14:creationId xmlns:p14="http://schemas.microsoft.com/office/powerpoint/2010/main" val="238441002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Star Deaths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 Lifespan, death depend on star’s mass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Small Stars (0.1 </a:t>
            </a:r>
            <a:r>
              <a:rPr lang="en-US" altLang="en-US" dirty="0" err="1"/>
              <a:t>M</a:t>
            </a:r>
            <a:r>
              <a:rPr lang="en-US" altLang="en-US" baseline="-25000" dirty="0" err="1"/>
              <a:t>Sol</a:t>
            </a:r>
            <a:r>
              <a:rPr lang="en-US" altLang="en-US" dirty="0"/>
              <a:t> &lt; </a:t>
            </a:r>
            <a:r>
              <a:rPr lang="en-US" altLang="en-US" dirty="0" err="1"/>
              <a:t>M</a:t>
            </a:r>
            <a:r>
              <a:rPr lang="en-US" altLang="en-US" baseline="-25000" dirty="0" err="1"/>
              <a:t>star</a:t>
            </a:r>
            <a:r>
              <a:rPr lang="en-US" altLang="en-US" dirty="0"/>
              <a:t> ≤ 8M</a:t>
            </a:r>
            <a:r>
              <a:rPr lang="en-US" altLang="en-US" baseline="-25000" dirty="0"/>
              <a:t>Sol</a:t>
            </a:r>
            <a:r>
              <a:rPr lang="en-US" altLang="en-US" dirty="0"/>
              <a:t>)</a:t>
            </a:r>
          </a:p>
          <a:p>
            <a:pPr lvl="1" eaLnBrk="1" hangingPunct="1"/>
            <a:r>
              <a:rPr lang="en-US" altLang="en-US" dirty="0"/>
              <a:t> Longish lives (10’s of billions of years)</a:t>
            </a:r>
          </a:p>
          <a:p>
            <a:pPr lvl="2" eaLnBrk="1" hangingPunct="1"/>
            <a:r>
              <a:rPr lang="en-US" altLang="en-US" dirty="0"/>
              <a:t> No star smaller than 0.8 </a:t>
            </a:r>
            <a:r>
              <a:rPr lang="en-US" altLang="en-US" dirty="0" err="1"/>
              <a:t>Msol</a:t>
            </a:r>
            <a:r>
              <a:rPr lang="en-US" altLang="en-US" dirty="0"/>
              <a:t> has lived out its life!</a:t>
            </a:r>
          </a:p>
          <a:p>
            <a:pPr lvl="1" eaLnBrk="1" hangingPunct="1"/>
            <a:r>
              <a:rPr lang="en-US" altLang="en-US" dirty="0"/>
              <a:t> Planetary Nebula to White Dwarf</a:t>
            </a:r>
          </a:p>
          <a:p>
            <a:pPr eaLnBrk="1" hangingPunct="1"/>
            <a:r>
              <a:rPr lang="en-US" altLang="en-US" dirty="0"/>
              <a:t> Giant Stars (M &gt; 8M</a:t>
            </a:r>
            <a:r>
              <a:rPr lang="en-US" altLang="en-US" baseline="-25000" dirty="0"/>
              <a:t>Sol</a:t>
            </a:r>
            <a:r>
              <a:rPr lang="en-US" altLang="en-US" dirty="0"/>
              <a:t>, </a:t>
            </a:r>
            <a:r>
              <a:rPr lang="en-US" altLang="en-US" dirty="0" err="1"/>
              <a:t>M</a:t>
            </a:r>
            <a:r>
              <a:rPr lang="en-US" altLang="en-US" baseline="-25000" dirty="0" err="1"/>
              <a:t>max</a:t>
            </a:r>
            <a:r>
              <a:rPr lang="en-US" altLang="en-US" dirty="0"/>
              <a:t> ≈100 </a:t>
            </a:r>
            <a:r>
              <a:rPr lang="en-US" altLang="en-US" dirty="0" err="1"/>
              <a:t>M</a:t>
            </a:r>
            <a:r>
              <a:rPr lang="en-US" altLang="en-US" baseline="-25000" dirty="0" err="1"/>
              <a:t>Sol</a:t>
            </a:r>
            <a:r>
              <a:rPr lang="en-US" altLang="en-US" dirty="0"/>
              <a:t>)</a:t>
            </a:r>
          </a:p>
          <a:p>
            <a:pPr lvl="1" eaLnBrk="1" hangingPunct="1"/>
            <a:r>
              <a:rPr lang="en-US" altLang="en-US" dirty="0"/>
              <a:t> Lives can be very short (millions of years)</a:t>
            </a:r>
          </a:p>
          <a:p>
            <a:pPr lvl="1" eaLnBrk="1" hangingPunct="1"/>
            <a:r>
              <a:rPr lang="en-US" altLang="en-US" dirty="0"/>
              <a:t> Supernova to Neutron Star or Black Hole</a:t>
            </a:r>
          </a:p>
        </p:txBody>
      </p:sp>
      <p:graphicFrame>
        <p:nvGraphicFramePr>
          <p:cNvPr id="102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623147"/>
              </p:ext>
            </p:extLst>
          </p:nvPr>
        </p:nvGraphicFramePr>
        <p:xfrm>
          <a:off x="1273969" y="1614488"/>
          <a:ext cx="6596062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120" imgH="279360" progId="Equation.DSMT4">
                  <p:embed/>
                </p:oleObj>
              </mc:Choice>
              <mc:Fallback>
                <p:oleObj name="Equation" r:id="rId2" imgW="2400120" imgH="279360" progId="Equation.DSMT4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3969" y="1614488"/>
                        <a:ext cx="6596062" cy="7683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816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Star Death Depends on Mass</a:t>
            </a:r>
          </a:p>
        </p:txBody>
      </p:sp>
      <p:pic>
        <p:nvPicPr>
          <p:cNvPr id="26626" name="Picture 2" descr="http://ffden-2.phys.uaf.edu/webproj/212_spring_2019/Blake_Caldwell/Blake_Caldwell/Images/757289636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2296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090746" y="1591408"/>
            <a:ext cx="1723292" cy="1820007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55884" y="941364"/>
            <a:ext cx="25478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>
                <a:solidFill>
                  <a:srgbClr val="FF0000"/>
                </a:solidFill>
                <a:effectLst>
                  <a:outerShdw dist="25400" dir="2700000" algn="ctr" rotWithShape="0">
                    <a:schemeClr val="tx1"/>
                  </a:outerShdw>
                </a:effectLst>
                <a:latin typeface="+mn-lt"/>
              </a:rPr>
              <a:t>Clown Face Nebula</a:t>
            </a:r>
            <a:endParaRPr lang="en-US" sz="2000" dirty="0">
              <a:solidFill>
                <a:srgbClr val="FF0000"/>
              </a:solidFill>
              <a:effectLst>
                <a:outerShdw dist="25400" dir="2700000" algn="ctr" rotWithShape="0">
                  <a:schemeClr val="tx1"/>
                </a:outerShdw>
              </a:effectLst>
              <a:latin typeface="+mn-lt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12845" y="2959080"/>
            <a:ext cx="17328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FF0000"/>
                </a:solidFill>
                <a:latin typeface="+mn-lt"/>
                <a:hlinkClick r:id="rId3"/>
              </a:rPr>
              <a:t>https://en.wikipedia.org/wiki/Eskimo_Nebula</a:t>
            </a:r>
            <a:endParaRPr lang="en-US" sz="105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04480" y="4628445"/>
            <a:ext cx="2026898" cy="192692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16285" y="4694919"/>
            <a:ext cx="13568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  <a:effectLst>
                  <a:outerShdw dist="25400" dir="2700000" algn="ctr" rotWithShape="0">
                    <a:schemeClr val="tx1"/>
                  </a:outerShdw>
                </a:effectLst>
                <a:latin typeface="+mn-lt"/>
              </a:rPr>
              <a:t>Crab Nebula</a:t>
            </a:r>
          </a:p>
        </p:txBody>
      </p:sp>
      <p:sp>
        <p:nvSpPr>
          <p:cNvPr id="5" name="Rectangle 4"/>
          <p:cNvSpPr/>
          <p:nvPr/>
        </p:nvSpPr>
        <p:spPr>
          <a:xfrm>
            <a:off x="4519881" y="6604084"/>
            <a:ext cx="289374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+mn-lt"/>
                <a:hlinkClick r:id="rId4"/>
              </a:rPr>
              <a:t>https://en.wikipedia.org/wiki/Crab_Nebula</a:t>
            </a:r>
            <a:endParaRPr lang="en-US" sz="105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/>
      <p:bldP spid="4" grpId="0"/>
      <p:bldP spid="12" grpId="0" animBg="1"/>
      <p:bldP spid="1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4" y="841375"/>
            <a:ext cx="9015413" cy="5695950"/>
          </a:xfrm>
        </p:spPr>
        <p:txBody>
          <a:bodyPr/>
          <a:lstStyle/>
          <a:p>
            <a:r>
              <a:rPr lang="en-US" dirty="0"/>
              <a:t> Type II, </a:t>
            </a:r>
            <a:r>
              <a:rPr lang="en-US" dirty="0" err="1"/>
              <a:t>Ib</a:t>
            </a:r>
            <a:r>
              <a:rPr lang="en-US" dirty="0"/>
              <a:t> &amp; </a:t>
            </a:r>
            <a:r>
              <a:rPr lang="en-US" dirty="0" err="1"/>
              <a:t>Ic</a:t>
            </a:r>
            <a:endParaRPr lang="en-US" dirty="0"/>
          </a:p>
          <a:p>
            <a:pPr lvl="1"/>
            <a:r>
              <a:rPr lang="en-US" dirty="0"/>
              <a:t> Core left as neutron star, black hole or nothing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Core Collapse Supernovae</a:t>
            </a:r>
          </a:p>
        </p:txBody>
      </p:sp>
      <p:pic>
        <p:nvPicPr>
          <p:cNvPr id="43010" name="Picture 2" descr="http://chandra.harvard.edu/graphics/resources/illustrations/super_neutron_300dpi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" b="1643"/>
          <a:stretch/>
        </p:blipFill>
        <p:spPr bwMode="auto">
          <a:xfrm>
            <a:off x="0" y="2482769"/>
            <a:ext cx="9144000" cy="437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2323" y="3186858"/>
            <a:ext cx="50465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http://chandra.harvard.edu/resources/illustrations/supernova.html</a:t>
            </a:r>
          </a:p>
        </p:txBody>
      </p:sp>
    </p:spTree>
    <p:extLst>
      <p:ext uri="{BB962C8B-B14F-4D97-AF65-F5344CB8AC3E}">
        <p14:creationId xmlns:p14="http://schemas.microsoft.com/office/powerpoint/2010/main" val="3194851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23" y="841375"/>
            <a:ext cx="6383676" cy="5695950"/>
          </a:xfrm>
        </p:spPr>
        <p:txBody>
          <a:bodyPr/>
          <a:lstStyle/>
          <a:p>
            <a:r>
              <a:rPr lang="en-US" dirty="0"/>
              <a:t> Type Ia</a:t>
            </a:r>
          </a:p>
          <a:p>
            <a:pPr marL="514350" lvl="1"/>
            <a:r>
              <a:rPr lang="en-US" sz="2400" dirty="0"/>
              <a:t> Fusion starting in White Dwarf as it approaches 1.4 M</a:t>
            </a:r>
            <a:r>
              <a:rPr lang="en-US" sz="2400" baseline="-25000" dirty="0">
                <a:latin typeface="MS Mincho"/>
                <a:ea typeface="MS Mincho"/>
              </a:rPr>
              <a:t>☉</a:t>
            </a:r>
            <a:r>
              <a:rPr lang="en-US" sz="2400" dirty="0">
                <a:ea typeface="MS Mincho"/>
              </a:rPr>
              <a:t> (</a:t>
            </a:r>
            <a:r>
              <a:rPr lang="en-US" sz="2200" dirty="0">
                <a:ea typeface="MS Mincho"/>
              </a:rPr>
              <a:t>Chandrasekhar Limit</a:t>
            </a:r>
            <a:r>
              <a:rPr lang="en-US" sz="2400" dirty="0">
                <a:ea typeface="MS Mincho"/>
              </a:rPr>
              <a:t>)</a:t>
            </a:r>
            <a:endParaRPr lang="en-US" sz="2400" dirty="0"/>
          </a:p>
          <a:p>
            <a:pPr marL="514350" lvl="1"/>
            <a:r>
              <a:rPr lang="en-US" sz="2400" dirty="0"/>
              <a:t> Merger of two WDs</a:t>
            </a:r>
          </a:p>
          <a:p>
            <a:pPr marL="514350" lvl="1"/>
            <a:r>
              <a:rPr lang="en-US" sz="2400" dirty="0"/>
              <a:t> WD draws matter off companion</a:t>
            </a:r>
          </a:p>
          <a:p>
            <a:pPr marL="514350" lvl="1"/>
            <a:r>
              <a:rPr lang="en-US" sz="2400" dirty="0"/>
              <a:t> Most of Earth’s Fe is from these!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381751" cy="685800"/>
          </a:xfrm>
        </p:spPr>
        <p:txBody>
          <a:bodyPr/>
          <a:lstStyle/>
          <a:p>
            <a:r>
              <a:rPr lang="en-US" sz="4000" dirty="0"/>
              <a:t>White Dwarf Supernovae</a:t>
            </a:r>
          </a:p>
        </p:txBody>
      </p:sp>
      <p:pic>
        <p:nvPicPr>
          <p:cNvPr id="39938" name="Picture 2" descr="http://chandra.harvard.edu/graphics/resources/illustrations/type1a_300dpi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1"/>
          <a:stretch/>
        </p:blipFill>
        <p:spPr bwMode="auto">
          <a:xfrm>
            <a:off x="0" y="3990975"/>
            <a:ext cx="91440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0" name="Picture 4" descr="http://cdn.phys.org/newman/gfx/news/hires/2014/2-image002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51" y="1"/>
            <a:ext cx="2762250" cy="426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4251729"/>
            <a:ext cx="50465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http://chandra.harvard.edu/resources/illustrations/supernova.html</a:t>
            </a:r>
          </a:p>
        </p:txBody>
      </p:sp>
    </p:spTree>
    <p:extLst>
      <p:ext uri="{BB962C8B-B14F-4D97-AF65-F5344CB8AC3E}">
        <p14:creationId xmlns:p14="http://schemas.microsoft.com/office/powerpoint/2010/main" val="2964864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9" r="4717" b="4533"/>
          <a:stretch/>
        </p:blipFill>
        <p:spPr>
          <a:xfrm>
            <a:off x="0" y="194733"/>
            <a:ext cx="9144000" cy="64062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50223"/>
            <a:ext cx="29835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https://svs.gsfc.nasa.gov/13873/</a:t>
            </a:r>
          </a:p>
        </p:txBody>
      </p:sp>
      <p:pic>
        <p:nvPicPr>
          <p:cNvPr id="10" name="Picture 9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t="6433" b="-1"/>
          <a:stretch/>
        </p:blipFill>
        <p:spPr>
          <a:xfrm>
            <a:off x="0" y="0"/>
            <a:ext cx="3352800" cy="465667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3110671" y="3436"/>
            <a:ext cx="4075450" cy="1711766"/>
          </a:xfrm>
          <a:custGeom>
            <a:avLst/>
            <a:gdLst>
              <a:gd name="connsiteX0" fmla="*/ 0 w 4195623"/>
              <a:gd name="connsiteY0" fmla="*/ 1418877 h 1594723"/>
              <a:gd name="connsiteX1" fmla="*/ 1995854 w 4195623"/>
              <a:gd name="connsiteY1" fmla="*/ 302254 h 1594723"/>
              <a:gd name="connsiteX2" fmla="*/ 3974124 w 4195623"/>
              <a:gd name="connsiteY2" fmla="*/ 91238 h 1594723"/>
              <a:gd name="connsiteX3" fmla="*/ 4062047 w 4195623"/>
              <a:gd name="connsiteY3" fmla="*/ 1594723 h 1594723"/>
              <a:gd name="connsiteX0" fmla="*/ 0 w 4195622"/>
              <a:gd name="connsiteY0" fmla="*/ 1428572 h 1736303"/>
              <a:gd name="connsiteX1" fmla="*/ 1995854 w 4195622"/>
              <a:gd name="connsiteY1" fmla="*/ 311949 h 1736303"/>
              <a:gd name="connsiteX2" fmla="*/ 3974124 w 4195622"/>
              <a:gd name="connsiteY2" fmla="*/ 100933 h 1736303"/>
              <a:gd name="connsiteX3" fmla="*/ 4062047 w 4195622"/>
              <a:gd name="connsiteY3" fmla="*/ 1736303 h 1736303"/>
              <a:gd name="connsiteX0" fmla="*/ 0 w 4182083"/>
              <a:gd name="connsiteY0" fmla="*/ 1418595 h 1590594"/>
              <a:gd name="connsiteX1" fmla="*/ 1995854 w 4182083"/>
              <a:gd name="connsiteY1" fmla="*/ 301972 h 1590594"/>
              <a:gd name="connsiteX2" fmla="*/ 3974124 w 4182083"/>
              <a:gd name="connsiteY2" fmla="*/ 90956 h 1590594"/>
              <a:gd name="connsiteX3" fmla="*/ 4035853 w 4182083"/>
              <a:gd name="connsiteY3" fmla="*/ 1590594 h 1590594"/>
              <a:gd name="connsiteX0" fmla="*/ 0 w 4155685"/>
              <a:gd name="connsiteY0" fmla="*/ 1418595 h 1590594"/>
              <a:gd name="connsiteX1" fmla="*/ 1995854 w 4155685"/>
              <a:gd name="connsiteY1" fmla="*/ 301972 h 1590594"/>
              <a:gd name="connsiteX2" fmla="*/ 3974124 w 4155685"/>
              <a:gd name="connsiteY2" fmla="*/ 90956 h 1590594"/>
              <a:gd name="connsiteX3" fmla="*/ 4035853 w 4155685"/>
              <a:gd name="connsiteY3" fmla="*/ 1590594 h 1590594"/>
              <a:gd name="connsiteX0" fmla="*/ 0 w 4144267"/>
              <a:gd name="connsiteY0" fmla="*/ 1418595 h 1590594"/>
              <a:gd name="connsiteX1" fmla="*/ 1995854 w 4144267"/>
              <a:gd name="connsiteY1" fmla="*/ 301972 h 1590594"/>
              <a:gd name="connsiteX2" fmla="*/ 3974124 w 4144267"/>
              <a:gd name="connsiteY2" fmla="*/ 90956 h 1590594"/>
              <a:gd name="connsiteX3" fmla="*/ 4035853 w 4144267"/>
              <a:gd name="connsiteY3" fmla="*/ 1590594 h 1590594"/>
              <a:gd name="connsiteX0" fmla="*/ 0 w 4145220"/>
              <a:gd name="connsiteY0" fmla="*/ 1421219 h 1628937"/>
              <a:gd name="connsiteX1" fmla="*/ 1995854 w 4145220"/>
              <a:gd name="connsiteY1" fmla="*/ 304596 h 1628937"/>
              <a:gd name="connsiteX2" fmla="*/ 3974124 w 4145220"/>
              <a:gd name="connsiteY2" fmla="*/ 93580 h 1628937"/>
              <a:gd name="connsiteX3" fmla="*/ 4038234 w 4145220"/>
              <a:gd name="connsiteY3" fmla="*/ 1628937 h 1628937"/>
              <a:gd name="connsiteX0" fmla="*/ 0 w 4154240"/>
              <a:gd name="connsiteY0" fmla="*/ 1421219 h 1715201"/>
              <a:gd name="connsiteX1" fmla="*/ 1995854 w 4154240"/>
              <a:gd name="connsiteY1" fmla="*/ 304596 h 1715201"/>
              <a:gd name="connsiteX2" fmla="*/ 3974124 w 4154240"/>
              <a:gd name="connsiteY2" fmla="*/ 93580 h 1715201"/>
              <a:gd name="connsiteX3" fmla="*/ 4064337 w 4154240"/>
              <a:gd name="connsiteY3" fmla="*/ 1715201 h 1715201"/>
              <a:gd name="connsiteX0" fmla="*/ 0 w 3832300"/>
              <a:gd name="connsiteY0" fmla="*/ 1323410 h 1712283"/>
              <a:gd name="connsiteX1" fmla="*/ 1673914 w 3832300"/>
              <a:gd name="connsiteY1" fmla="*/ 301678 h 1712283"/>
              <a:gd name="connsiteX2" fmla="*/ 3652184 w 3832300"/>
              <a:gd name="connsiteY2" fmla="*/ 90662 h 1712283"/>
              <a:gd name="connsiteX3" fmla="*/ 3742397 w 3832300"/>
              <a:gd name="connsiteY3" fmla="*/ 1712283 h 1712283"/>
              <a:gd name="connsiteX0" fmla="*/ 0 w 4110735"/>
              <a:gd name="connsiteY0" fmla="*/ 1305641 h 1711766"/>
              <a:gd name="connsiteX1" fmla="*/ 1952349 w 4110735"/>
              <a:gd name="connsiteY1" fmla="*/ 301161 h 1711766"/>
              <a:gd name="connsiteX2" fmla="*/ 3930619 w 4110735"/>
              <a:gd name="connsiteY2" fmla="*/ 90145 h 1711766"/>
              <a:gd name="connsiteX3" fmla="*/ 4020832 w 4110735"/>
              <a:gd name="connsiteY3" fmla="*/ 1711766 h 171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0735" h="1711766">
                <a:moveTo>
                  <a:pt x="0" y="1305641"/>
                </a:moveTo>
                <a:cubicBezTo>
                  <a:pt x="666750" y="857966"/>
                  <a:pt x="1297246" y="503744"/>
                  <a:pt x="1952349" y="301161"/>
                </a:cubicBezTo>
                <a:cubicBezTo>
                  <a:pt x="2607452" y="98578"/>
                  <a:pt x="3590222" y="-130578"/>
                  <a:pt x="3930619" y="90145"/>
                </a:cubicBezTo>
                <a:cubicBezTo>
                  <a:pt x="4271016" y="310868"/>
                  <a:pt x="4025227" y="1065347"/>
                  <a:pt x="4020832" y="1711766"/>
                </a:cubicBezTo>
              </a:path>
            </a:pathLst>
          </a:custGeom>
          <a:noFill/>
          <a:ln>
            <a:solidFill>
              <a:srgbClr val="05B70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90500" y="448024"/>
            <a:ext cx="4460287" cy="1816172"/>
          </a:xfrm>
          <a:custGeom>
            <a:avLst/>
            <a:gdLst>
              <a:gd name="connsiteX0" fmla="*/ 0 w 4195623"/>
              <a:gd name="connsiteY0" fmla="*/ 1418877 h 1594723"/>
              <a:gd name="connsiteX1" fmla="*/ 1995854 w 4195623"/>
              <a:gd name="connsiteY1" fmla="*/ 302254 h 1594723"/>
              <a:gd name="connsiteX2" fmla="*/ 3974124 w 4195623"/>
              <a:gd name="connsiteY2" fmla="*/ 91238 h 1594723"/>
              <a:gd name="connsiteX3" fmla="*/ 4062047 w 4195623"/>
              <a:gd name="connsiteY3" fmla="*/ 1594723 h 1594723"/>
              <a:gd name="connsiteX0" fmla="*/ 0 w 4195622"/>
              <a:gd name="connsiteY0" fmla="*/ 1428572 h 1736303"/>
              <a:gd name="connsiteX1" fmla="*/ 1995854 w 4195622"/>
              <a:gd name="connsiteY1" fmla="*/ 311949 h 1736303"/>
              <a:gd name="connsiteX2" fmla="*/ 3974124 w 4195622"/>
              <a:gd name="connsiteY2" fmla="*/ 100933 h 1736303"/>
              <a:gd name="connsiteX3" fmla="*/ 4062047 w 4195622"/>
              <a:gd name="connsiteY3" fmla="*/ 1736303 h 1736303"/>
              <a:gd name="connsiteX0" fmla="*/ 0 w 4182083"/>
              <a:gd name="connsiteY0" fmla="*/ 1418595 h 1590594"/>
              <a:gd name="connsiteX1" fmla="*/ 1995854 w 4182083"/>
              <a:gd name="connsiteY1" fmla="*/ 301972 h 1590594"/>
              <a:gd name="connsiteX2" fmla="*/ 3974124 w 4182083"/>
              <a:gd name="connsiteY2" fmla="*/ 90956 h 1590594"/>
              <a:gd name="connsiteX3" fmla="*/ 4035853 w 4182083"/>
              <a:gd name="connsiteY3" fmla="*/ 1590594 h 1590594"/>
              <a:gd name="connsiteX0" fmla="*/ 0 w 4155685"/>
              <a:gd name="connsiteY0" fmla="*/ 1418595 h 1590594"/>
              <a:gd name="connsiteX1" fmla="*/ 1995854 w 4155685"/>
              <a:gd name="connsiteY1" fmla="*/ 301972 h 1590594"/>
              <a:gd name="connsiteX2" fmla="*/ 3974124 w 4155685"/>
              <a:gd name="connsiteY2" fmla="*/ 90956 h 1590594"/>
              <a:gd name="connsiteX3" fmla="*/ 4035853 w 4155685"/>
              <a:gd name="connsiteY3" fmla="*/ 1590594 h 1590594"/>
              <a:gd name="connsiteX0" fmla="*/ 0 w 4144267"/>
              <a:gd name="connsiteY0" fmla="*/ 1418595 h 1590594"/>
              <a:gd name="connsiteX1" fmla="*/ 1995854 w 4144267"/>
              <a:gd name="connsiteY1" fmla="*/ 301972 h 1590594"/>
              <a:gd name="connsiteX2" fmla="*/ 3974124 w 4144267"/>
              <a:gd name="connsiteY2" fmla="*/ 90956 h 1590594"/>
              <a:gd name="connsiteX3" fmla="*/ 4035853 w 4144267"/>
              <a:gd name="connsiteY3" fmla="*/ 1590594 h 1590594"/>
              <a:gd name="connsiteX0" fmla="*/ 0 w 4145220"/>
              <a:gd name="connsiteY0" fmla="*/ 1421219 h 1628937"/>
              <a:gd name="connsiteX1" fmla="*/ 1995854 w 4145220"/>
              <a:gd name="connsiteY1" fmla="*/ 304596 h 1628937"/>
              <a:gd name="connsiteX2" fmla="*/ 3974124 w 4145220"/>
              <a:gd name="connsiteY2" fmla="*/ 93580 h 1628937"/>
              <a:gd name="connsiteX3" fmla="*/ 4038234 w 4145220"/>
              <a:gd name="connsiteY3" fmla="*/ 1628937 h 1628937"/>
              <a:gd name="connsiteX0" fmla="*/ 0 w 4148073"/>
              <a:gd name="connsiteY0" fmla="*/ 1430184 h 1759822"/>
              <a:gd name="connsiteX1" fmla="*/ 1995854 w 4148073"/>
              <a:gd name="connsiteY1" fmla="*/ 313561 h 1759822"/>
              <a:gd name="connsiteX2" fmla="*/ 3974124 w 4148073"/>
              <a:gd name="connsiteY2" fmla="*/ 102545 h 1759822"/>
              <a:gd name="connsiteX3" fmla="*/ 4045266 w 4148073"/>
              <a:gd name="connsiteY3" fmla="*/ 1759822 h 1759822"/>
              <a:gd name="connsiteX0" fmla="*/ 0 w 4138386"/>
              <a:gd name="connsiteY0" fmla="*/ 1430184 h 1430184"/>
              <a:gd name="connsiteX1" fmla="*/ 1995854 w 4138386"/>
              <a:gd name="connsiteY1" fmla="*/ 313561 h 1430184"/>
              <a:gd name="connsiteX2" fmla="*/ 3974124 w 4138386"/>
              <a:gd name="connsiteY2" fmla="*/ 102545 h 1430184"/>
              <a:gd name="connsiteX3" fmla="*/ 4014908 w 4138386"/>
              <a:gd name="connsiteY3" fmla="*/ 1056097 h 1430184"/>
              <a:gd name="connsiteX0" fmla="*/ 0 w 4075043"/>
              <a:gd name="connsiteY0" fmla="*/ 1430184 h 1430184"/>
              <a:gd name="connsiteX1" fmla="*/ 1995854 w 4075043"/>
              <a:gd name="connsiteY1" fmla="*/ 313561 h 1430184"/>
              <a:gd name="connsiteX2" fmla="*/ 3974124 w 4075043"/>
              <a:gd name="connsiteY2" fmla="*/ 102545 h 1430184"/>
              <a:gd name="connsiteX3" fmla="*/ 4014908 w 4075043"/>
              <a:gd name="connsiteY3" fmla="*/ 1056097 h 1430184"/>
              <a:gd name="connsiteX0" fmla="*/ 0 w 4075043"/>
              <a:gd name="connsiteY0" fmla="*/ 1363259 h 1363259"/>
              <a:gd name="connsiteX1" fmla="*/ 1995854 w 4075043"/>
              <a:gd name="connsiteY1" fmla="*/ 246636 h 1363259"/>
              <a:gd name="connsiteX2" fmla="*/ 3974124 w 4075043"/>
              <a:gd name="connsiteY2" fmla="*/ 35620 h 1363259"/>
              <a:gd name="connsiteX3" fmla="*/ 4014908 w 4075043"/>
              <a:gd name="connsiteY3" fmla="*/ 989172 h 1363259"/>
              <a:gd name="connsiteX0" fmla="*/ 0 w 4165227"/>
              <a:gd name="connsiteY0" fmla="*/ 1453651 h 1453651"/>
              <a:gd name="connsiteX1" fmla="*/ 1995854 w 4165227"/>
              <a:gd name="connsiteY1" fmla="*/ 337028 h 1453651"/>
              <a:gd name="connsiteX2" fmla="*/ 3974124 w 4165227"/>
              <a:gd name="connsiteY2" fmla="*/ 126012 h 1453651"/>
              <a:gd name="connsiteX3" fmla="*/ 4014908 w 4165227"/>
              <a:gd name="connsiteY3" fmla="*/ 1079564 h 1453651"/>
              <a:gd name="connsiteX0" fmla="*/ 0 w 4046736"/>
              <a:gd name="connsiteY0" fmla="*/ 1497294 h 1497294"/>
              <a:gd name="connsiteX1" fmla="*/ 1995854 w 4046736"/>
              <a:gd name="connsiteY1" fmla="*/ 380671 h 1497294"/>
              <a:gd name="connsiteX2" fmla="*/ 3769205 w 4046736"/>
              <a:gd name="connsiteY2" fmla="*/ 116543 h 1497294"/>
              <a:gd name="connsiteX3" fmla="*/ 4014908 w 4046736"/>
              <a:gd name="connsiteY3" fmla="*/ 1123207 h 1497294"/>
              <a:gd name="connsiteX0" fmla="*/ 0 w 4022593"/>
              <a:gd name="connsiteY0" fmla="*/ 1477072 h 1477072"/>
              <a:gd name="connsiteX1" fmla="*/ 1995854 w 4022593"/>
              <a:gd name="connsiteY1" fmla="*/ 360449 h 1477072"/>
              <a:gd name="connsiteX2" fmla="*/ 3769205 w 4022593"/>
              <a:gd name="connsiteY2" fmla="*/ 96321 h 1477072"/>
              <a:gd name="connsiteX3" fmla="*/ 4014908 w 4022593"/>
              <a:gd name="connsiteY3" fmla="*/ 1102985 h 1477072"/>
              <a:gd name="connsiteX0" fmla="*/ 0 w 4011093"/>
              <a:gd name="connsiteY0" fmla="*/ 1429765 h 1429765"/>
              <a:gd name="connsiteX1" fmla="*/ 1995854 w 4011093"/>
              <a:gd name="connsiteY1" fmla="*/ 313142 h 1429765"/>
              <a:gd name="connsiteX2" fmla="*/ 3769205 w 4011093"/>
              <a:gd name="connsiteY2" fmla="*/ 49014 h 1429765"/>
              <a:gd name="connsiteX3" fmla="*/ 3991710 w 4011093"/>
              <a:gd name="connsiteY3" fmla="*/ 1136848 h 1429765"/>
              <a:gd name="connsiteX0" fmla="*/ 0 w 3998243"/>
              <a:gd name="connsiteY0" fmla="*/ 1424103 h 1424103"/>
              <a:gd name="connsiteX1" fmla="*/ 1995854 w 3998243"/>
              <a:gd name="connsiteY1" fmla="*/ 307480 h 1424103"/>
              <a:gd name="connsiteX2" fmla="*/ 3769205 w 3998243"/>
              <a:gd name="connsiteY2" fmla="*/ 43352 h 1424103"/>
              <a:gd name="connsiteX3" fmla="*/ 3991710 w 3998243"/>
              <a:gd name="connsiteY3" fmla="*/ 1131186 h 142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8243" h="1424103">
                <a:moveTo>
                  <a:pt x="0" y="1424103"/>
                </a:moveTo>
                <a:cubicBezTo>
                  <a:pt x="666750" y="976428"/>
                  <a:pt x="1367653" y="537605"/>
                  <a:pt x="1995854" y="307480"/>
                </a:cubicBezTo>
                <a:cubicBezTo>
                  <a:pt x="2624055" y="77355"/>
                  <a:pt x="3490692" y="-80404"/>
                  <a:pt x="3769205" y="43352"/>
                </a:cubicBezTo>
                <a:cubicBezTo>
                  <a:pt x="4047718" y="167108"/>
                  <a:pt x="3996105" y="484767"/>
                  <a:pt x="3991710" y="1131186"/>
                </a:cubicBezTo>
              </a:path>
            </a:pathLst>
          </a:custGeom>
          <a:noFill/>
          <a:ln>
            <a:solidFill>
              <a:srgbClr val="DCBA2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20408952">
            <a:off x="4326151" y="298956"/>
            <a:ext cx="1486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C944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Planetary Nebulae</a:t>
            </a:r>
          </a:p>
        </p:txBody>
      </p:sp>
      <p:sp>
        <p:nvSpPr>
          <p:cNvPr id="11" name="TextBox 10"/>
          <p:cNvSpPr txBox="1"/>
          <p:nvPr/>
        </p:nvSpPr>
        <p:spPr>
          <a:xfrm rot="20694230">
            <a:off x="5624105" y="334379"/>
            <a:ext cx="1487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CBA22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Core collapse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CBA22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DCBA22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2" name="Right Brace 11"/>
          <p:cNvSpPr/>
          <p:nvPr/>
        </p:nvSpPr>
        <p:spPr>
          <a:xfrm rot="16200000">
            <a:off x="7028713" y="1361159"/>
            <a:ext cx="135546" cy="989518"/>
          </a:xfrm>
          <a:prstGeom prst="rightBrace">
            <a:avLst>
              <a:gd name="adj1" fmla="val 76837"/>
              <a:gd name="adj2" fmla="val 50000"/>
            </a:avLst>
          </a:prstGeom>
          <a:ln w="19050">
            <a:solidFill>
              <a:srgbClr val="05B7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583680" y="1951547"/>
            <a:ext cx="1010625" cy="524233"/>
          </a:xfrm>
          <a:prstGeom prst="roundRect">
            <a:avLst/>
          </a:prstGeom>
          <a:noFill/>
          <a:ln w="19050">
            <a:solidFill>
              <a:srgbClr val="05B705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588122" y="1951547"/>
            <a:ext cx="516545" cy="524233"/>
          </a:xfrm>
          <a:prstGeom prst="roundRect">
            <a:avLst/>
          </a:prstGeom>
          <a:noFill/>
          <a:ln w="19050">
            <a:solidFill>
              <a:srgbClr val="DCBA22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59047" y="2961197"/>
            <a:ext cx="516545" cy="524233"/>
          </a:xfrm>
          <a:prstGeom prst="roundRect">
            <a:avLst/>
          </a:prstGeom>
          <a:noFill/>
          <a:ln w="19050">
            <a:solidFill>
              <a:srgbClr val="FFFFFF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DD9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3505715" y="1609725"/>
            <a:ext cx="294760" cy="1286952"/>
          </a:xfrm>
          <a:custGeom>
            <a:avLst/>
            <a:gdLst>
              <a:gd name="connsiteX0" fmla="*/ 191760 w 191760"/>
              <a:gd name="connsiteY0" fmla="*/ 0 h 613225"/>
              <a:gd name="connsiteX1" fmla="*/ 16832 w 191760"/>
              <a:gd name="connsiteY1" fmla="*/ 560567 h 613225"/>
              <a:gd name="connsiteX2" fmla="*/ 16832 w 191760"/>
              <a:gd name="connsiteY2" fmla="*/ 556592 h 613225"/>
              <a:gd name="connsiteX0" fmla="*/ 174928 w 174928"/>
              <a:gd name="connsiteY0" fmla="*/ 0 h 560567"/>
              <a:gd name="connsiteX1" fmla="*/ 0 w 174928"/>
              <a:gd name="connsiteY1" fmla="*/ 560567 h 560567"/>
              <a:gd name="connsiteX0" fmla="*/ 174928 w 174928"/>
              <a:gd name="connsiteY0" fmla="*/ 0 h 560567"/>
              <a:gd name="connsiteX1" fmla="*/ 0 w 174928"/>
              <a:gd name="connsiteY1" fmla="*/ 560567 h 560567"/>
              <a:gd name="connsiteX0" fmla="*/ 248682 w 248682"/>
              <a:gd name="connsiteY0" fmla="*/ 0 h 560567"/>
              <a:gd name="connsiteX1" fmla="*/ 73754 w 248682"/>
              <a:gd name="connsiteY1" fmla="*/ 560567 h 560567"/>
              <a:gd name="connsiteX0" fmla="*/ 280964 w 280964"/>
              <a:gd name="connsiteY0" fmla="*/ 0 h 560567"/>
              <a:gd name="connsiteX1" fmla="*/ 106036 w 280964"/>
              <a:gd name="connsiteY1" fmla="*/ 560567 h 560567"/>
              <a:gd name="connsiteX0" fmla="*/ 258183 w 258183"/>
              <a:gd name="connsiteY0" fmla="*/ 0 h 568518"/>
              <a:gd name="connsiteX1" fmla="*/ 115061 w 258183"/>
              <a:gd name="connsiteY1" fmla="*/ 568518 h 568518"/>
              <a:gd name="connsiteX0" fmla="*/ 231901 w 231901"/>
              <a:gd name="connsiteY0" fmla="*/ 0 h 568518"/>
              <a:gd name="connsiteX1" fmla="*/ 88779 w 231901"/>
              <a:gd name="connsiteY1" fmla="*/ 568518 h 568518"/>
              <a:gd name="connsiteX0" fmla="*/ 194068 w 194068"/>
              <a:gd name="connsiteY0" fmla="*/ 0 h 564341"/>
              <a:gd name="connsiteX1" fmla="*/ 110577 w 194068"/>
              <a:gd name="connsiteY1" fmla="*/ 564341 h 564341"/>
              <a:gd name="connsiteX0" fmla="*/ 205040 w 205040"/>
              <a:gd name="connsiteY0" fmla="*/ 0 h 564341"/>
              <a:gd name="connsiteX1" fmla="*/ 121549 w 205040"/>
              <a:gd name="connsiteY1" fmla="*/ 564341 h 5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5040" h="564341">
                <a:moveTo>
                  <a:pt x="205040" y="0"/>
                </a:moveTo>
                <a:cubicBezTo>
                  <a:pt x="-36149" y="23854"/>
                  <a:pt x="-65306" y="204923"/>
                  <a:pt x="121549" y="564341"/>
                </a:cubicBezTo>
              </a:path>
            </a:pathLst>
          </a:custGeom>
          <a:noFill/>
          <a:ln>
            <a:solidFill>
              <a:srgbClr val="FFFF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0605" y="2734679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Type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Supernovae</a:t>
            </a:r>
          </a:p>
        </p:txBody>
      </p:sp>
      <p:sp>
        <p:nvSpPr>
          <p:cNvPr id="23" name="Freeform 22"/>
          <p:cNvSpPr/>
          <p:nvPr/>
        </p:nvSpPr>
        <p:spPr>
          <a:xfrm>
            <a:off x="4314425" y="1113251"/>
            <a:ext cx="1875088" cy="2306725"/>
          </a:xfrm>
          <a:custGeom>
            <a:avLst/>
            <a:gdLst>
              <a:gd name="connsiteX0" fmla="*/ 0 w 4195623"/>
              <a:gd name="connsiteY0" fmla="*/ 1418877 h 1594723"/>
              <a:gd name="connsiteX1" fmla="*/ 1995854 w 4195623"/>
              <a:gd name="connsiteY1" fmla="*/ 302254 h 1594723"/>
              <a:gd name="connsiteX2" fmla="*/ 3974124 w 4195623"/>
              <a:gd name="connsiteY2" fmla="*/ 91238 h 1594723"/>
              <a:gd name="connsiteX3" fmla="*/ 4062047 w 4195623"/>
              <a:gd name="connsiteY3" fmla="*/ 1594723 h 1594723"/>
              <a:gd name="connsiteX0" fmla="*/ 0 w 4195622"/>
              <a:gd name="connsiteY0" fmla="*/ 1428572 h 1736303"/>
              <a:gd name="connsiteX1" fmla="*/ 1995854 w 4195622"/>
              <a:gd name="connsiteY1" fmla="*/ 311949 h 1736303"/>
              <a:gd name="connsiteX2" fmla="*/ 3974124 w 4195622"/>
              <a:gd name="connsiteY2" fmla="*/ 100933 h 1736303"/>
              <a:gd name="connsiteX3" fmla="*/ 4062047 w 4195622"/>
              <a:gd name="connsiteY3" fmla="*/ 1736303 h 1736303"/>
              <a:gd name="connsiteX0" fmla="*/ 0 w 4182083"/>
              <a:gd name="connsiteY0" fmla="*/ 1418595 h 1590594"/>
              <a:gd name="connsiteX1" fmla="*/ 1995854 w 4182083"/>
              <a:gd name="connsiteY1" fmla="*/ 301972 h 1590594"/>
              <a:gd name="connsiteX2" fmla="*/ 3974124 w 4182083"/>
              <a:gd name="connsiteY2" fmla="*/ 90956 h 1590594"/>
              <a:gd name="connsiteX3" fmla="*/ 4035853 w 4182083"/>
              <a:gd name="connsiteY3" fmla="*/ 1590594 h 1590594"/>
              <a:gd name="connsiteX0" fmla="*/ 0 w 4155685"/>
              <a:gd name="connsiteY0" fmla="*/ 1418595 h 1590594"/>
              <a:gd name="connsiteX1" fmla="*/ 1995854 w 4155685"/>
              <a:gd name="connsiteY1" fmla="*/ 301972 h 1590594"/>
              <a:gd name="connsiteX2" fmla="*/ 3974124 w 4155685"/>
              <a:gd name="connsiteY2" fmla="*/ 90956 h 1590594"/>
              <a:gd name="connsiteX3" fmla="*/ 4035853 w 4155685"/>
              <a:gd name="connsiteY3" fmla="*/ 1590594 h 1590594"/>
              <a:gd name="connsiteX0" fmla="*/ 0 w 4144267"/>
              <a:gd name="connsiteY0" fmla="*/ 1418595 h 1590594"/>
              <a:gd name="connsiteX1" fmla="*/ 1995854 w 4144267"/>
              <a:gd name="connsiteY1" fmla="*/ 301972 h 1590594"/>
              <a:gd name="connsiteX2" fmla="*/ 3974124 w 4144267"/>
              <a:gd name="connsiteY2" fmla="*/ 90956 h 1590594"/>
              <a:gd name="connsiteX3" fmla="*/ 4035853 w 4144267"/>
              <a:gd name="connsiteY3" fmla="*/ 1590594 h 1590594"/>
              <a:gd name="connsiteX0" fmla="*/ 0 w 4145220"/>
              <a:gd name="connsiteY0" fmla="*/ 1421219 h 1628937"/>
              <a:gd name="connsiteX1" fmla="*/ 1995854 w 4145220"/>
              <a:gd name="connsiteY1" fmla="*/ 304596 h 1628937"/>
              <a:gd name="connsiteX2" fmla="*/ 3974124 w 4145220"/>
              <a:gd name="connsiteY2" fmla="*/ 93580 h 1628937"/>
              <a:gd name="connsiteX3" fmla="*/ 4038234 w 4145220"/>
              <a:gd name="connsiteY3" fmla="*/ 1628937 h 1628937"/>
              <a:gd name="connsiteX0" fmla="*/ 0 w 4148073"/>
              <a:gd name="connsiteY0" fmla="*/ 1430184 h 1759822"/>
              <a:gd name="connsiteX1" fmla="*/ 1995854 w 4148073"/>
              <a:gd name="connsiteY1" fmla="*/ 313561 h 1759822"/>
              <a:gd name="connsiteX2" fmla="*/ 3974124 w 4148073"/>
              <a:gd name="connsiteY2" fmla="*/ 102545 h 1759822"/>
              <a:gd name="connsiteX3" fmla="*/ 4045266 w 4148073"/>
              <a:gd name="connsiteY3" fmla="*/ 1759822 h 1759822"/>
              <a:gd name="connsiteX0" fmla="*/ 0 w 4138386"/>
              <a:gd name="connsiteY0" fmla="*/ 1430184 h 1430184"/>
              <a:gd name="connsiteX1" fmla="*/ 1995854 w 4138386"/>
              <a:gd name="connsiteY1" fmla="*/ 313561 h 1430184"/>
              <a:gd name="connsiteX2" fmla="*/ 3974124 w 4138386"/>
              <a:gd name="connsiteY2" fmla="*/ 102545 h 1430184"/>
              <a:gd name="connsiteX3" fmla="*/ 4014908 w 4138386"/>
              <a:gd name="connsiteY3" fmla="*/ 1056097 h 1430184"/>
              <a:gd name="connsiteX0" fmla="*/ 0 w 4075043"/>
              <a:gd name="connsiteY0" fmla="*/ 1430184 h 1430184"/>
              <a:gd name="connsiteX1" fmla="*/ 1995854 w 4075043"/>
              <a:gd name="connsiteY1" fmla="*/ 313561 h 1430184"/>
              <a:gd name="connsiteX2" fmla="*/ 3974124 w 4075043"/>
              <a:gd name="connsiteY2" fmla="*/ 102545 h 1430184"/>
              <a:gd name="connsiteX3" fmla="*/ 4014908 w 4075043"/>
              <a:gd name="connsiteY3" fmla="*/ 1056097 h 1430184"/>
              <a:gd name="connsiteX0" fmla="*/ 0 w 4075043"/>
              <a:gd name="connsiteY0" fmla="*/ 1363259 h 1363259"/>
              <a:gd name="connsiteX1" fmla="*/ 1995854 w 4075043"/>
              <a:gd name="connsiteY1" fmla="*/ 246636 h 1363259"/>
              <a:gd name="connsiteX2" fmla="*/ 3974124 w 4075043"/>
              <a:gd name="connsiteY2" fmla="*/ 35620 h 1363259"/>
              <a:gd name="connsiteX3" fmla="*/ 4014908 w 4075043"/>
              <a:gd name="connsiteY3" fmla="*/ 989172 h 1363259"/>
              <a:gd name="connsiteX0" fmla="*/ 0 w 4165227"/>
              <a:gd name="connsiteY0" fmla="*/ 1453651 h 1453651"/>
              <a:gd name="connsiteX1" fmla="*/ 1995854 w 4165227"/>
              <a:gd name="connsiteY1" fmla="*/ 337028 h 1453651"/>
              <a:gd name="connsiteX2" fmla="*/ 3974124 w 4165227"/>
              <a:gd name="connsiteY2" fmla="*/ 126012 h 1453651"/>
              <a:gd name="connsiteX3" fmla="*/ 4014908 w 4165227"/>
              <a:gd name="connsiteY3" fmla="*/ 1079564 h 1453651"/>
              <a:gd name="connsiteX0" fmla="*/ 0 w 4046736"/>
              <a:gd name="connsiteY0" fmla="*/ 1497294 h 1497294"/>
              <a:gd name="connsiteX1" fmla="*/ 1995854 w 4046736"/>
              <a:gd name="connsiteY1" fmla="*/ 380671 h 1497294"/>
              <a:gd name="connsiteX2" fmla="*/ 3769205 w 4046736"/>
              <a:gd name="connsiteY2" fmla="*/ 116543 h 1497294"/>
              <a:gd name="connsiteX3" fmla="*/ 4014908 w 4046736"/>
              <a:gd name="connsiteY3" fmla="*/ 1123207 h 1497294"/>
              <a:gd name="connsiteX0" fmla="*/ 0 w 4022593"/>
              <a:gd name="connsiteY0" fmla="*/ 1477072 h 1477072"/>
              <a:gd name="connsiteX1" fmla="*/ 1995854 w 4022593"/>
              <a:gd name="connsiteY1" fmla="*/ 360449 h 1477072"/>
              <a:gd name="connsiteX2" fmla="*/ 3769205 w 4022593"/>
              <a:gd name="connsiteY2" fmla="*/ 96321 h 1477072"/>
              <a:gd name="connsiteX3" fmla="*/ 4014908 w 4022593"/>
              <a:gd name="connsiteY3" fmla="*/ 1102985 h 1477072"/>
              <a:gd name="connsiteX0" fmla="*/ 0 w 4011093"/>
              <a:gd name="connsiteY0" fmla="*/ 1429765 h 1429765"/>
              <a:gd name="connsiteX1" fmla="*/ 1995854 w 4011093"/>
              <a:gd name="connsiteY1" fmla="*/ 313142 h 1429765"/>
              <a:gd name="connsiteX2" fmla="*/ 3769205 w 4011093"/>
              <a:gd name="connsiteY2" fmla="*/ 49014 h 1429765"/>
              <a:gd name="connsiteX3" fmla="*/ 3991710 w 4011093"/>
              <a:gd name="connsiteY3" fmla="*/ 1136848 h 1429765"/>
              <a:gd name="connsiteX0" fmla="*/ 0 w 3998243"/>
              <a:gd name="connsiteY0" fmla="*/ 1424103 h 1424103"/>
              <a:gd name="connsiteX1" fmla="*/ 1995854 w 3998243"/>
              <a:gd name="connsiteY1" fmla="*/ 307480 h 1424103"/>
              <a:gd name="connsiteX2" fmla="*/ 3769205 w 3998243"/>
              <a:gd name="connsiteY2" fmla="*/ 43352 h 1424103"/>
              <a:gd name="connsiteX3" fmla="*/ 3991710 w 3998243"/>
              <a:gd name="connsiteY3" fmla="*/ 1131186 h 1424103"/>
              <a:gd name="connsiteX0" fmla="*/ 0 w 3772739"/>
              <a:gd name="connsiteY0" fmla="*/ 1582359 h 3393158"/>
              <a:gd name="connsiteX1" fmla="*/ 1995854 w 3772739"/>
              <a:gd name="connsiteY1" fmla="*/ 465736 h 3393158"/>
              <a:gd name="connsiteX2" fmla="*/ 3769205 w 3772739"/>
              <a:gd name="connsiteY2" fmla="*/ 201608 h 3393158"/>
              <a:gd name="connsiteX3" fmla="*/ 2485930 w 3772739"/>
              <a:gd name="connsiteY3" fmla="*/ 3393158 h 3393158"/>
              <a:gd name="connsiteX0" fmla="*/ 0 w 3778140"/>
              <a:gd name="connsiteY0" fmla="*/ 1582359 h 3393158"/>
              <a:gd name="connsiteX1" fmla="*/ 1995854 w 3778140"/>
              <a:gd name="connsiteY1" fmla="*/ 465736 h 3393158"/>
              <a:gd name="connsiteX2" fmla="*/ 3769205 w 3778140"/>
              <a:gd name="connsiteY2" fmla="*/ 201608 h 3393158"/>
              <a:gd name="connsiteX3" fmla="*/ 2485930 w 3778140"/>
              <a:gd name="connsiteY3" fmla="*/ 3393158 h 3393158"/>
              <a:gd name="connsiteX0" fmla="*/ 0 w 3770845"/>
              <a:gd name="connsiteY0" fmla="*/ 1590435 h 3511130"/>
              <a:gd name="connsiteX1" fmla="*/ 1995854 w 3770845"/>
              <a:gd name="connsiteY1" fmla="*/ 473812 h 3511130"/>
              <a:gd name="connsiteX2" fmla="*/ 3769205 w 3770845"/>
              <a:gd name="connsiteY2" fmla="*/ 209684 h 3511130"/>
              <a:gd name="connsiteX3" fmla="*/ 2234966 w 3770845"/>
              <a:gd name="connsiteY3" fmla="*/ 3511130 h 3511130"/>
              <a:gd name="connsiteX0" fmla="*/ 0 w 3779783"/>
              <a:gd name="connsiteY0" fmla="*/ 1590437 h 3511132"/>
              <a:gd name="connsiteX1" fmla="*/ 1995854 w 3779783"/>
              <a:gd name="connsiteY1" fmla="*/ 473814 h 3511132"/>
              <a:gd name="connsiteX2" fmla="*/ 3769205 w 3779783"/>
              <a:gd name="connsiteY2" fmla="*/ 209686 h 3511132"/>
              <a:gd name="connsiteX3" fmla="*/ 2234966 w 3779783"/>
              <a:gd name="connsiteY3" fmla="*/ 3511132 h 3511132"/>
              <a:gd name="connsiteX0" fmla="*/ 0 w 3859776"/>
              <a:gd name="connsiteY0" fmla="*/ 2538081 h 4458776"/>
              <a:gd name="connsiteX1" fmla="*/ 718912 w 3859776"/>
              <a:gd name="connsiteY1" fmla="*/ 49708 h 4458776"/>
              <a:gd name="connsiteX2" fmla="*/ 3769205 w 3859776"/>
              <a:gd name="connsiteY2" fmla="*/ 1157330 h 4458776"/>
              <a:gd name="connsiteX3" fmla="*/ 2234966 w 3859776"/>
              <a:gd name="connsiteY3" fmla="*/ 4458776 h 4458776"/>
              <a:gd name="connsiteX0" fmla="*/ 0 w 3554292"/>
              <a:gd name="connsiteY0" fmla="*/ 2573054 h 4493749"/>
              <a:gd name="connsiteX1" fmla="*/ 718912 w 3554292"/>
              <a:gd name="connsiteY1" fmla="*/ 84681 h 4493749"/>
              <a:gd name="connsiteX2" fmla="*/ 3389573 w 3554292"/>
              <a:gd name="connsiteY2" fmla="*/ 950231 h 4493749"/>
              <a:gd name="connsiteX3" fmla="*/ 2234966 w 3554292"/>
              <a:gd name="connsiteY3" fmla="*/ 4493749 h 4493749"/>
              <a:gd name="connsiteX0" fmla="*/ 0 w 3672470"/>
              <a:gd name="connsiteY0" fmla="*/ 2877628 h 4798323"/>
              <a:gd name="connsiteX1" fmla="*/ 718912 w 3672470"/>
              <a:gd name="connsiteY1" fmla="*/ 389255 h 4798323"/>
              <a:gd name="connsiteX2" fmla="*/ 3544877 w 3672470"/>
              <a:gd name="connsiteY2" fmla="*/ 468066 h 4798323"/>
              <a:gd name="connsiteX3" fmla="*/ 2234966 w 3672470"/>
              <a:gd name="connsiteY3" fmla="*/ 4798323 h 4798323"/>
              <a:gd name="connsiteX0" fmla="*/ 0 w 3672468"/>
              <a:gd name="connsiteY0" fmla="*/ 2877628 h 4798323"/>
              <a:gd name="connsiteX1" fmla="*/ 718912 w 3672468"/>
              <a:gd name="connsiteY1" fmla="*/ 389255 h 4798323"/>
              <a:gd name="connsiteX2" fmla="*/ 3544877 w 3672468"/>
              <a:gd name="connsiteY2" fmla="*/ 468066 h 4798323"/>
              <a:gd name="connsiteX3" fmla="*/ 2234966 w 3672468"/>
              <a:gd name="connsiteY3" fmla="*/ 4798323 h 4798323"/>
              <a:gd name="connsiteX0" fmla="*/ 0 w 3879542"/>
              <a:gd name="connsiteY0" fmla="*/ 1814091 h 4743425"/>
              <a:gd name="connsiteX1" fmla="*/ 925984 w 3879542"/>
              <a:gd name="connsiteY1" fmla="*/ 334357 h 4743425"/>
              <a:gd name="connsiteX2" fmla="*/ 3751949 w 3879542"/>
              <a:gd name="connsiteY2" fmla="*/ 413168 h 4743425"/>
              <a:gd name="connsiteX3" fmla="*/ 2442038 w 3879542"/>
              <a:gd name="connsiteY3" fmla="*/ 4743425 h 4743425"/>
              <a:gd name="connsiteX0" fmla="*/ 0 w 3879540"/>
              <a:gd name="connsiteY0" fmla="*/ 1814091 h 4743425"/>
              <a:gd name="connsiteX1" fmla="*/ 925984 w 3879540"/>
              <a:gd name="connsiteY1" fmla="*/ 334357 h 4743425"/>
              <a:gd name="connsiteX2" fmla="*/ 3751949 w 3879540"/>
              <a:gd name="connsiteY2" fmla="*/ 413168 h 4743425"/>
              <a:gd name="connsiteX3" fmla="*/ 2442038 w 3879540"/>
              <a:gd name="connsiteY3" fmla="*/ 4743425 h 4743425"/>
              <a:gd name="connsiteX0" fmla="*/ 0 w 3822922"/>
              <a:gd name="connsiteY0" fmla="*/ 1872911 h 4802245"/>
              <a:gd name="connsiteX1" fmla="*/ 1702503 w 3822922"/>
              <a:gd name="connsiteY1" fmla="*/ 272141 h 4802245"/>
              <a:gd name="connsiteX2" fmla="*/ 3751949 w 3822922"/>
              <a:gd name="connsiteY2" fmla="*/ 471988 h 4802245"/>
              <a:gd name="connsiteX3" fmla="*/ 2442038 w 3822922"/>
              <a:gd name="connsiteY3" fmla="*/ 4802245 h 4802245"/>
              <a:gd name="connsiteX0" fmla="*/ 0 w 3796720"/>
              <a:gd name="connsiteY0" fmla="*/ 1940564 h 4869898"/>
              <a:gd name="connsiteX1" fmla="*/ 2064879 w 3796720"/>
              <a:gd name="connsiteY1" fmla="*/ 218757 h 4869898"/>
              <a:gd name="connsiteX2" fmla="*/ 3751949 w 3796720"/>
              <a:gd name="connsiteY2" fmla="*/ 539641 h 4869898"/>
              <a:gd name="connsiteX3" fmla="*/ 2442038 w 3796720"/>
              <a:gd name="connsiteY3" fmla="*/ 4869898 h 4869898"/>
              <a:gd name="connsiteX0" fmla="*/ 0 w 3796720"/>
              <a:gd name="connsiteY0" fmla="*/ 1493050 h 4422384"/>
              <a:gd name="connsiteX1" fmla="*/ 3751949 w 3796720"/>
              <a:gd name="connsiteY1" fmla="*/ 92127 h 4422384"/>
              <a:gd name="connsiteX2" fmla="*/ 2442038 w 3796720"/>
              <a:gd name="connsiteY2" fmla="*/ 4422384 h 4422384"/>
              <a:gd name="connsiteX0" fmla="*/ 0 w 4651263"/>
              <a:gd name="connsiteY0" fmla="*/ 1620819 h 4550153"/>
              <a:gd name="connsiteX1" fmla="*/ 3751949 w 4651263"/>
              <a:gd name="connsiteY1" fmla="*/ 219896 h 4550153"/>
              <a:gd name="connsiteX2" fmla="*/ 2442038 w 4651263"/>
              <a:gd name="connsiteY2" fmla="*/ 4550153 h 4550153"/>
              <a:gd name="connsiteX0" fmla="*/ 0 w 4253644"/>
              <a:gd name="connsiteY0" fmla="*/ 1919467 h 4848801"/>
              <a:gd name="connsiteX1" fmla="*/ 3199757 w 4253644"/>
              <a:gd name="connsiteY1" fmla="*/ 195781 h 4848801"/>
              <a:gd name="connsiteX2" fmla="*/ 2442038 w 4253644"/>
              <a:gd name="connsiteY2" fmla="*/ 4848801 h 4848801"/>
              <a:gd name="connsiteX0" fmla="*/ 0 w 3952183"/>
              <a:gd name="connsiteY0" fmla="*/ 1819258 h 4748592"/>
              <a:gd name="connsiteX1" fmla="*/ 3199757 w 3952183"/>
              <a:gd name="connsiteY1" fmla="*/ 95572 h 4748592"/>
              <a:gd name="connsiteX2" fmla="*/ 2442038 w 3952183"/>
              <a:gd name="connsiteY2" fmla="*/ 4748592 h 4748592"/>
              <a:gd name="connsiteX0" fmla="*/ 0 w 3952183"/>
              <a:gd name="connsiteY0" fmla="*/ 1858687 h 4788021"/>
              <a:gd name="connsiteX1" fmla="*/ 3199757 w 3952183"/>
              <a:gd name="connsiteY1" fmla="*/ 135001 h 4788021"/>
              <a:gd name="connsiteX2" fmla="*/ 2442038 w 3952183"/>
              <a:gd name="connsiteY2" fmla="*/ 4788021 h 4788021"/>
              <a:gd name="connsiteX0" fmla="*/ 0 w 3616306"/>
              <a:gd name="connsiteY0" fmla="*/ 1962402 h 4750526"/>
              <a:gd name="connsiteX1" fmla="*/ 3240917 w 3616306"/>
              <a:gd name="connsiteY1" fmla="*/ 97506 h 4750526"/>
              <a:gd name="connsiteX2" fmla="*/ 2483198 w 3616306"/>
              <a:gd name="connsiteY2" fmla="*/ 4750526 h 4750526"/>
              <a:gd name="connsiteX0" fmla="*/ 0 w 3813876"/>
              <a:gd name="connsiteY0" fmla="*/ 1949824 h 4737948"/>
              <a:gd name="connsiteX1" fmla="*/ 3240917 w 3813876"/>
              <a:gd name="connsiteY1" fmla="*/ 84928 h 4737948"/>
              <a:gd name="connsiteX2" fmla="*/ 2483198 w 3813876"/>
              <a:gd name="connsiteY2" fmla="*/ 4737948 h 4737948"/>
              <a:gd name="connsiteX0" fmla="*/ 0 w 3907085"/>
              <a:gd name="connsiteY0" fmla="*/ 2084328 h 4872452"/>
              <a:gd name="connsiteX1" fmla="*/ 3384976 w 3907085"/>
              <a:gd name="connsiteY1" fmla="*/ 78224 h 4872452"/>
              <a:gd name="connsiteX2" fmla="*/ 2483198 w 3907085"/>
              <a:gd name="connsiteY2" fmla="*/ 4872452 h 4872452"/>
              <a:gd name="connsiteX0" fmla="*/ 0 w 3907085"/>
              <a:gd name="connsiteY0" fmla="*/ 2103933 h 4892057"/>
              <a:gd name="connsiteX1" fmla="*/ 3384976 w 3907085"/>
              <a:gd name="connsiteY1" fmla="*/ 97829 h 4892057"/>
              <a:gd name="connsiteX2" fmla="*/ 2483198 w 3907085"/>
              <a:gd name="connsiteY2" fmla="*/ 4892057 h 4892057"/>
              <a:gd name="connsiteX0" fmla="*/ 0 w 4051329"/>
              <a:gd name="connsiteY0" fmla="*/ 2097236 h 4885360"/>
              <a:gd name="connsiteX1" fmla="*/ 3384976 w 4051329"/>
              <a:gd name="connsiteY1" fmla="*/ 91132 h 4885360"/>
              <a:gd name="connsiteX2" fmla="*/ 2483198 w 4051329"/>
              <a:gd name="connsiteY2" fmla="*/ 4885360 h 48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329" h="4885360">
                <a:moveTo>
                  <a:pt x="0" y="2097236"/>
                </a:moveTo>
                <a:cubicBezTo>
                  <a:pt x="314330" y="675700"/>
                  <a:pt x="2168498" y="-313035"/>
                  <a:pt x="3384976" y="91132"/>
                </a:cubicBezTo>
                <a:cubicBezTo>
                  <a:pt x="4601454" y="495299"/>
                  <a:pt x="4065078" y="3438274"/>
                  <a:pt x="2483198" y="4885360"/>
                </a:cubicBezTo>
              </a:path>
            </a:pathLst>
          </a:custGeom>
          <a:noFill/>
          <a:ln>
            <a:solidFill>
              <a:srgbClr val="6DD9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8330" y="1314892"/>
            <a:ext cx="930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DD9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Neutron Star Mergers!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83047" y="3456497"/>
            <a:ext cx="516545" cy="1029778"/>
          </a:xfrm>
          <a:prstGeom prst="roundRect">
            <a:avLst/>
          </a:prstGeom>
          <a:noFill/>
          <a:ln w="19050">
            <a:solidFill>
              <a:srgbClr val="6DD9FF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960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9" r="4717" b="4533"/>
          <a:stretch/>
        </p:blipFill>
        <p:spPr>
          <a:xfrm>
            <a:off x="0" y="194733"/>
            <a:ext cx="9144000" cy="640628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550223"/>
            <a:ext cx="29835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https://svs.gsfc.nasa.gov/13873/</a:t>
            </a:r>
          </a:p>
        </p:txBody>
      </p:sp>
      <p:pic>
        <p:nvPicPr>
          <p:cNvPr id="10" name="Picture 9">
            <a:hlinkClick r:id="rId4"/>
          </p:cNvPr>
          <p:cNvPicPr>
            <a:picLocks noChangeAspect="1"/>
          </p:cNvPicPr>
          <p:nvPr/>
        </p:nvPicPr>
        <p:blipFill rotWithShape="1">
          <a:blip r:embed="rId5"/>
          <a:srcRect t="6433" b="-1"/>
          <a:stretch/>
        </p:blipFill>
        <p:spPr>
          <a:xfrm>
            <a:off x="0" y="0"/>
            <a:ext cx="3352800" cy="465667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3110671" y="3436"/>
            <a:ext cx="4075450" cy="1711766"/>
          </a:xfrm>
          <a:custGeom>
            <a:avLst/>
            <a:gdLst>
              <a:gd name="connsiteX0" fmla="*/ 0 w 4195623"/>
              <a:gd name="connsiteY0" fmla="*/ 1418877 h 1594723"/>
              <a:gd name="connsiteX1" fmla="*/ 1995854 w 4195623"/>
              <a:gd name="connsiteY1" fmla="*/ 302254 h 1594723"/>
              <a:gd name="connsiteX2" fmla="*/ 3974124 w 4195623"/>
              <a:gd name="connsiteY2" fmla="*/ 91238 h 1594723"/>
              <a:gd name="connsiteX3" fmla="*/ 4062047 w 4195623"/>
              <a:gd name="connsiteY3" fmla="*/ 1594723 h 1594723"/>
              <a:gd name="connsiteX0" fmla="*/ 0 w 4195622"/>
              <a:gd name="connsiteY0" fmla="*/ 1428572 h 1736303"/>
              <a:gd name="connsiteX1" fmla="*/ 1995854 w 4195622"/>
              <a:gd name="connsiteY1" fmla="*/ 311949 h 1736303"/>
              <a:gd name="connsiteX2" fmla="*/ 3974124 w 4195622"/>
              <a:gd name="connsiteY2" fmla="*/ 100933 h 1736303"/>
              <a:gd name="connsiteX3" fmla="*/ 4062047 w 4195622"/>
              <a:gd name="connsiteY3" fmla="*/ 1736303 h 1736303"/>
              <a:gd name="connsiteX0" fmla="*/ 0 w 4182083"/>
              <a:gd name="connsiteY0" fmla="*/ 1418595 h 1590594"/>
              <a:gd name="connsiteX1" fmla="*/ 1995854 w 4182083"/>
              <a:gd name="connsiteY1" fmla="*/ 301972 h 1590594"/>
              <a:gd name="connsiteX2" fmla="*/ 3974124 w 4182083"/>
              <a:gd name="connsiteY2" fmla="*/ 90956 h 1590594"/>
              <a:gd name="connsiteX3" fmla="*/ 4035853 w 4182083"/>
              <a:gd name="connsiteY3" fmla="*/ 1590594 h 1590594"/>
              <a:gd name="connsiteX0" fmla="*/ 0 w 4155685"/>
              <a:gd name="connsiteY0" fmla="*/ 1418595 h 1590594"/>
              <a:gd name="connsiteX1" fmla="*/ 1995854 w 4155685"/>
              <a:gd name="connsiteY1" fmla="*/ 301972 h 1590594"/>
              <a:gd name="connsiteX2" fmla="*/ 3974124 w 4155685"/>
              <a:gd name="connsiteY2" fmla="*/ 90956 h 1590594"/>
              <a:gd name="connsiteX3" fmla="*/ 4035853 w 4155685"/>
              <a:gd name="connsiteY3" fmla="*/ 1590594 h 1590594"/>
              <a:gd name="connsiteX0" fmla="*/ 0 w 4144267"/>
              <a:gd name="connsiteY0" fmla="*/ 1418595 h 1590594"/>
              <a:gd name="connsiteX1" fmla="*/ 1995854 w 4144267"/>
              <a:gd name="connsiteY1" fmla="*/ 301972 h 1590594"/>
              <a:gd name="connsiteX2" fmla="*/ 3974124 w 4144267"/>
              <a:gd name="connsiteY2" fmla="*/ 90956 h 1590594"/>
              <a:gd name="connsiteX3" fmla="*/ 4035853 w 4144267"/>
              <a:gd name="connsiteY3" fmla="*/ 1590594 h 1590594"/>
              <a:gd name="connsiteX0" fmla="*/ 0 w 4145220"/>
              <a:gd name="connsiteY0" fmla="*/ 1421219 h 1628937"/>
              <a:gd name="connsiteX1" fmla="*/ 1995854 w 4145220"/>
              <a:gd name="connsiteY1" fmla="*/ 304596 h 1628937"/>
              <a:gd name="connsiteX2" fmla="*/ 3974124 w 4145220"/>
              <a:gd name="connsiteY2" fmla="*/ 93580 h 1628937"/>
              <a:gd name="connsiteX3" fmla="*/ 4038234 w 4145220"/>
              <a:gd name="connsiteY3" fmla="*/ 1628937 h 1628937"/>
              <a:gd name="connsiteX0" fmla="*/ 0 w 4154240"/>
              <a:gd name="connsiteY0" fmla="*/ 1421219 h 1715201"/>
              <a:gd name="connsiteX1" fmla="*/ 1995854 w 4154240"/>
              <a:gd name="connsiteY1" fmla="*/ 304596 h 1715201"/>
              <a:gd name="connsiteX2" fmla="*/ 3974124 w 4154240"/>
              <a:gd name="connsiteY2" fmla="*/ 93580 h 1715201"/>
              <a:gd name="connsiteX3" fmla="*/ 4064337 w 4154240"/>
              <a:gd name="connsiteY3" fmla="*/ 1715201 h 1715201"/>
              <a:gd name="connsiteX0" fmla="*/ 0 w 3832300"/>
              <a:gd name="connsiteY0" fmla="*/ 1323410 h 1712283"/>
              <a:gd name="connsiteX1" fmla="*/ 1673914 w 3832300"/>
              <a:gd name="connsiteY1" fmla="*/ 301678 h 1712283"/>
              <a:gd name="connsiteX2" fmla="*/ 3652184 w 3832300"/>
              <a:gd name="connsiteY2" fmla="*/ 90662 h 1712283"/>
              <a:gd name="connsiteX3" fmla="*/ 3742397 w 3832300"/>
              <a:gd name="connsiteY3" fmla="*/ 1712283 h 1712283"/>
              <a:gd name="connsiteX0" fmla="*/ 0 w 4110735"/>
              <a:gd name="connsiteY0" fmla="*/ 1305641 h 1711766"/>
              <a:gd name="connsiteX1" fmla="*/ 1952349 w 4110735"/>
              <a:gd name="connsiteY1" fmla="*/ 301161 h 1711766"/>
              <a:gd name="connsiteX2" fmla="*/ 3930619 w 4110735"/>
              <a:gd name="connsiteY2" fmla="*/ 90145 h 1711766"/>
              <a:gd name="connsiteX3" fmla="*/ 4020832 w 4110735"/>
              <a:gd name="connsiteY3" fmla="*/ 1711766 h 171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0735" h="1711766">
                <a:moveTo>
                  <a:pt x="0" y="1305641"/>
                </a:moveTo>
                <a:cubicBezTo>
                  <a:pt x="666750" y="857966"/>
                  <a:pt x="1297246" y="503744"/>
                  <a:pt x="1952349" y="301161"/>
                </a:cubicBezTo>
                <a:cubicBezTo>
                  <a:pt x="2607452" y="98578"/>
                  <a:pt x="3590222" y="-130578"/>
                  <a:pt x="3930619" y="90145"/>
                </a:cubicBezTo>
                <a:cubicBezTo>
                  <a:pt x="4271016" y="310868"/>
                  <a:pt x="4025227" y="1065347"/>
                  <a:pt x="4020832" y="1711766"/>
                </a:cubicBezTo>
              </a:path>
            </a:pathLst>
          </a:custGeom>
          <a:noFill/>
          <a:ln>
            <a:solidFill>
              <a:srgbClr val="05B70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390500" y="448024"/>
            <a:ext cx="4460287" cy="1816172"/>
          </a:xfrm>
          <a:custGeom>
            <a:avLst/>
            <a:gdLst>
              <a:gd name="connsiteX0" fmla="*/ 0 w 4195623"/>
              <a:gd name="connsiteY0" fmla="*/ 1418877 h 1594723"/>
              <a:gd name="connsiteX1" fmla="*/ 1995854 w 4195623"/>
              <a:gd name="connsiteY1" fmla="*/ 302254 h 1594723"/>
              <a:gd name="connsiteX2" fmla="*/ 3974124 w 4195623"/>
              <a:gd name="connsiteY2" fmla="*/ 91238 h 1594723"/>
              <a:gd name="connsiteX3" fmla="*/ 4062047 w 4195623"/>
              <a:gd name="connsiteY3" fmla="*/ 1594723 h 1594723"/>
              <a:gd name="connsiteX0" fmla="*/ 0 w 4195622"/>
              <a:gd name="connsiteY0" fmla="*/ 1428572 h 1736303"/>
              <a:gd name="connsiteX1" fmla="*/ 1995854 w 4195622"/>
              <a:gd name="connsiteY1" fmla="*/ 311949 h 1736303"/>
              <a:gd name="connsiteX2" fmla="*/ 3974124 w 4195622"/>
              <a:gd name="connsiteY2" fmla="*/ 100933 h 1736303"/>
              <a:gd name="connsiteX3" fmla="*/ 4062047 w 4195622"/>
              <a:gd name="connsiteY3" fmla="*/ 1736303 h 1736303"/>
              <a:gd name="connsiteX0" fmla="*/ 0 w 4182083"/>
              <a:gd name="connsiteY0" fmla="*/ 1418595 h 1590594"/>
              <a:gd name="connsiteX1" fmla="*/ 1995854 w 4182083"/>
              <a:gd name="connsiteY1" fmla="*/ 301972 h 1590594"/>
              <a:gd name="connsiteX2" fmla="*/ 3974124 w 4182083"/>
              <a:gd name="connsiteY2" fmla="*/ 90956 h 1590594"/>
              <a:gd name="connsiteX3" fmla="*/ 4035853 w 4182083"/>
              <a:gd name="connsiteY3" fmla="*/ 1590594 h 1590594"/>
              <a:gd name="connsiteX0" fmla="*/ 0 w 4155685"/>
              <a:gd name="connsiteY0" fmla="*/ 1418595 h 1590594"/>
              <a:gd name="connsiteX1" fmla="*/ 1995854 w 4155685"/>
              <a:gd name="connsiteY1" fmla="*/ 301972 h 1590594"/>
              <a:gd name="connsiteX2" fmla="*/ 3974124 w 4155685"/>
              <a:gd name="connsiteY2" fmla="*/ 90956 h 1590594"/>
              <a:gd name="connsiteX3" fmla="*/ 4035853 w 4155685"/>
              <a:gd name="connsiteY3" fmla="*/ 1590594 h 1590594"/>
              <a:gd name="connsiteX0" fmla="*/ 0 w 4144267"/>
              <a:gd name="connsiteY0" fmla="*/ 1418595 h 1590594"/>
              <a:gd name="connsiteX1" fmla="*/ 1995854 w 4144267"/>
              <a:gd name="connsiteY1" fmla="*/ 301972 h 1590594"/>
              <a:gd name="connsiteX2" fmla="*/ 3974124 w 4144267"/>
              <a:gd name="connsiteY2" fmla="*/ 90956 h 1590594"/>
              <a:gd name="connsiteX3" fmla="*/ 4035853 w 4144267"/>
              <a:gd name="connsiteY3" fmla="*/ 1590594 h 1590594"/>
              <a:gd name="connsiteX0" fmla="*/ 0 w 4145220"/>
              <a:gd name="connsiteY0" fmla="*/ 1421219 h 1628937"/>
              <a:gd name="connsiteX1" fmla="*/ 1995854 w 4145220"/>
              <a:gd name="connsiteY1" fmla="*/ 304596 h 1628937"/>
              <a:gd name="connsiteX2" fmla="*/ 3974124 w 4145220"/>
              <a:gd name="connsiteY2" fmla="*/ 93580 h 1628937"/>
              <a:gd name="connsiteX3" fmla="*/ 4038234 w 4145220"/>
              <a:gd name="connsiteY3" fmla="*/ 1628937 h 1628937"/>
              <a:gd name="connsiteX0" fmla="*/ 0 w 4148073"/>
              <a:gd name="connsiteY0" fmla="*/ 1430184 h 1759822"/>
              <a:gd name="connsiteX1" fmla="*/ 1995854 w 4148073"/>
              <a:gd name="connsiteY1" fmla="*/ 313561 h 1759822"/>
              <a:gd name="connsiteX2" fmla="*/ 3974124 w 4148073"/>
              <a:gd name="connsiteY2" fmla="*/ 102545 h 1759822"/>
              <a:gd name="connsiteX3" fmla="*/ 4045266 w 4148073"/>
              <a:gd name="connsiteY3" fmla="*/ 1759822 h 1759822"/>
              <a:gd name="connsiteX0" fmla="*/ 0 w 4138386"/>
              <a:gd name="connsiteY0" fmla="*/ 1430184 h 1430184"/>
              <a:gd name="connsiteX1" fmla="*/ 1995854 w 4138386"/>
              <a:gd name="connsiteY1" fmla="*/ 313561 h 1430184"/>
              <a:gd name="connsiteX2" fmla="*/ 3974124 w 4138386"/>
              <a:gd name="connsiteY2" fmla="*/ 102545 h 1430184"/>
              <a:gd name="connsiteX3" fmla="*/ 4014908 w 4138386"/>
              <a:gd name="connsiteY3" fmla="*/ 1056097 h 1430184"/>
              <a:gd name="connsiteX0" fmla="*/ 0 w 4075043"/>
              <a:gd name="connsiteY0" fmla="*/ 1430184 h 1430184"/>
              <a:gd name="connsiteX1" fmla="*/ 1995854 w 4075043"/>
              <a:gd name="connsiteY1" fmla="*/ 313561 h 1430184"/>
              <a:gd name="connsiteX2" fmla="*/ 3974124 w 4075043"/>
              <a:gd name="connsiteY2" fmla="*/ 102545 h 1430184"/>
              <a:gd name="connsiteX3" fmla="*/ 4014908 w 4075043"/>
              <a:gd name="connsiteY3" fmla="*/ 1056097 h 1430184"/>
              <a:gd name="connsiteX0" fmla="*/ 0 w 4075043"/>
              <a:gd name="connsiteY0" fmla="*/ 1363259 h 1363259"/>
              <a:gd name="connsiteX1" fmla="*/ 1995854 w 4075043"/>
              <a:gd name="connsiteY1" fmla="*/ 246636 h 1363259"/>
              <a:gd name="connsiteX2" fmla="*/ 3974124 w 4075043"/>
              <a:gd name="connsiteY2" fmla="*/ 35620 h 1363259"/>
              <a:gd name="connsiteX3" fmla="*/ 4014908 w 4075043"/>
              <a:gd name="connsiteY3" fmla="*/ 989172 h 1363259"/>
              <a:gd name="connsiteX0" fmla="*/ 0 w 4165227"/>
              <a:gd name="connsiteY0" fmla="*/ 1453651 h 1453651"/>
              <a:gd name="connsiteX1" fmla="*/ 1995854 w 4165227"/>
              <a:gd name="connsiteY1" fmla="*/ 337028 h 1453651"/>
              <a:gd name="connsiteX2" fmla="*/ 3974124 w 4165227"/>
              <a:gd name="connsiteY2" fmla="*/ 126012 h 1453651"/>
              <a:gd name="connsiteX3" fmla="*/ 4014908 w 4165227"/>
              <a:gd name="connsiteY3" fmla="*/ 1079564 h 1453651"/>
              <a:gd name="connsiteX0" fmla="*/ 0 w 4046736"/>
              <a:gd name="connsiteY0" fmla="*/ 1497294 h 1497294"/>
              <a:gd name="connsiteX1" fmla="*/ 1995854 w 4046736"/>
              <a:gd name="connsiteY1" fmla="*/ 380671 h 1497294"/>
              <a:gd name="connsiteX2" fmla="*/ 3769205 w 4046736"/>
              <a:gd name="connsiteY2" fmla="*/ 116543 h 1497294"/>
              <a:gd name="connsiteX3" fmla="*/ 4014908 w 4046736"/>
              <a:gd name="connsiteY3" fmla="*/ 1123207 h 1497294"/>
              <a:gd name="connsiteX0" fmla="*/ 0 w 4022593"/>
              <a:gd name="connsiteY0" fmla="*/ 1477072 h 1477072"/>
              <a:gd name="connsiteX1" fmla="*/ 1995854 w 4022593"/>
              <a:gd name="connsiteY1" fmla="*/ 360449 h 1477072"/>
              <a:gd name="connsiteX2" fmla="*/ 3769205 w 4022593"/>
              <a:gd name="connsiteY2" fmla="*/ 96321 h 1477072"/>
              <a:gd name="connsiteX3" fmla="*/ 4014908 w 4022593"/>
              <a:gd name="connsiteY3" fmla="*/ 1102985 h 1477072"/>
              <a:gd name="connsiteX0" fmla="*/ 0 w 4011093"/>
              <a:gd name="connsiteY0" fmla="*/ 1429765 h 1429765"/>
              <a:gd name="connsiteX1" fmla="*/ 1995854 w 4011093"/>
              <a:gd name="connsiteY1" fmla="*/ 313142 h 1429765"/>
              <a:gd name="connsiteX2" fmla="*/ 3769205 w 4011093"/>
              <a:gd name="connsiteY2" fmla="*/ 49014 h 1429765"/>
              <a:gd name="connsiteX3" fmla="*/ 3991710 w 4011093"/>
              <a:gd name="connsiteY3" fmla="*/ 1136848 h 1429765"/>
              <a:gd name="connsiteX0" fmla="*/ 0 w 3998243"/>
              <a:gd name="connsiteY0" fmla="*/ 1424103 h 1424103"/>
              <a:gd name="connsiteX1" fmla="*/ 1995854 w 3998243"/>
              <a:gd name="connsiteY1" fmla="*/ 307480 h 1424103"/>
              <a:gd name="connsiteX2" fmla="*/ 3769205 w 3998243"/>
              <a:gd name="connsiteY2" fmla="*/ 43352 h 1424103"/>
              <a:gd name="connsiteX3" fmla="*/ 3991710 w 3998243"/>
              <a:gd name="connsiteY3" fmla="*/ 1131186 h 1424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8243" h="1424103">
                <a:moveTo>
                  <a:pt x="0" y="1424103"/>
                </a:moveTo>
                <a:cubicBezTo>
                  <a:pt x="666750" y="976428"/>
                  <a:pt x="1367653" y="537605"/>
                  <a:pt x="1995854" y="307480"/>
                </a:cubicBezTo>
                <a:cubicBezTo>
                  <a:pt x="2624055" y="77355"/>
                  <a:pt x="3490692" y="-80404"/>
                  <a:pt x="3769205" y="43352"/>
                </a:cubicBezTo>
                <a:cubicBezTo>
                  <a:pt x="4047718" y="167108"/>
                  <a:pt x="3996105" y="484767"/>
                  <a:pt x="3991710" y="1131186"/>
                </a:cubicBezTo>
              </a:path>
            </a:pathLst>
          </a:custGeom>
          <a:noFill/>
          <a:ln>
            <a:solidFill>
              <a:srgbClr val="DCBA22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20408952">
            <a:off x="4326151" y="298956"/>
            <a:ext cx="14863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C944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Planetary Nebulae</a:t>
            </a:r>
          </a:p>
        </p:txBody>
      </p:sp>
      <p:sp>
        <p:nvSpPr>
          <p:cNvPr id="11" name="TextBox 10"/>
          <p:cNvSpPr txBox="1"/>
          <p:nvPr/>
        </p:nvSpPr>
        <p:spPr>
          <a:xfrm rot="20694230">
            <a:off x="5624105" y="334379"/>
            <a:ext cx="14879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CBA22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Core collapse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DCBA22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SNe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DCBA22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2" name="Right Brace 11"/>
          <p:cNvSpPr/>
          <p:nvPr/>
        </p:nvSpPr>
        <p:spPr>
          <a:xfrm rot="16200000">
            <a:off x="7028713" y="1361159"/>
            <a:ext cx="135546" cy="989518"/>
          </a:xfrm>
          <a:prstGeom prst="rightBrace">
            <a:avLst>
              <a:gd name="adj1" fmla="val 76837"/>
              <a:gd name="adj2" fmla="val 50000"/>
            </a:avLst>
          </a:prstGeom>
          <a:ln w="19050">
            <a:solidFill>
              <a:srgbClr val="05B7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583680" y="1951547"/>
            <a:ext cx="1010625" cy="524233"/>
          </a:xfrm>
          <a:prstGeom prst="roundRect">
            <a:avLst/>
          </a:prstGeom>
          <a:noFill/>
          <a:ln w="19050">
            <a:solidFill>
              <a:srgbClr val="05B705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588122" y="1951547"/>
            <a:ext cx="516545" cy="524233"/>
          </a:xfrm>
          <a:prstGeom prst="roundRect">
            <a:avLst/>
          </a:prstGeom>
          <a:noFill/>
          <a:ln w="19050">
            <a:solidFill>
              <a:srgbClr val="DCBA22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559047" y="2961197"/>
            <a:ext cx="516545" cy="524233"/>
          </a:xfrm>
          <a:prstGeom prst="roundRect">
            <a:avLst/>
          </a:prstGeom>
          <a:noFill/>
          <a:ln w="19050">
            <a:solidFill>
              <a:srgbClr val="FFFFFF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DD9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3505715" y="1609725"/>
            <a:ext cx="294760" cy="1286952"/>
          </a:xfrm>
          <a:custGeom>
            <a:avLst/>
            <a:gdLst>
              <a:gd name="connsiteX0" fmla="*/ 191760 w 191760"/>
              <a:gd name="connsiteY0" fmla="*/ 0 h 613225"/>
              <a:gd name="connsiteX1" fmla="*/ 16832 w 191760"/>
              <a:gd name="connsiteY1" fmla="*/ 560567 h 613225"/>
              <a:gd name="connsiteX2" fmla="*/ 16832 w 191760"/>
              <a:gd name="connsiteY2" fmla="*/ 556592 h 613225"/>
              <a:gd name="connsiteX0" fmla="*/ 174928 w 174928"/>
              <a:gd name="connsiteY0" fmla="*/ 0 h 560567"/>
              <a:gd name="connsiteX1" fmla="*/ 0 w 174928"/>
              <a:gd name="connsiteY1" fmla="*/ 560567 h 560567"/>
              <a:gd name="connsiteX0" fmla="*/ 174928 w 174928"/>
              <a:gd name="connsiteY0" fmla="*/ 0 h 560567"/>
              <a:gd name="connsiteX1" fmla="*/ 0 w 174928"/>
              <a:gd name="connsiteY1" fmla="*/ 560567 h 560567"/>
              <a:gd name="connsiteX0" fmla="*/ 248682 w 248682"/>
              <a:gd name="connsiteY0" fmla="*/ 0 h 560567"/>
              <a:gd name="connsiteX1" fmla="*/ 73754 w 248682"/>
              <a:gd name="connsiteY1" fmla="*/ 560567 h 560567"/>
              <a:gd name="connsiteX0" fmla="*/ 280964 w 280964"/>
              <a:gd name="connsiteY0" fmla="*/ 0 h 560567"/>
              <a:gd name="connsiteX1" fmla="*/ 106036 w 280964"/>
              <a:gd name="connsiteY1" fmla="*/ 560567 h 560567"/>
              <a:gd name="connsiteX0" fmla="*/ 258183 w 258183"/>
              <a:gd name="connsiteY0" fmla="*/ 0 h 568518"/>
              <a:gd name="connsiteX1" fmla="*/ 115061 w 258183"/>
              <a:gd name="connsiteY1" fmla="*/ 568518 h 568518"/>
              <a:gd name="connsiteX0" fmla="*/ 231901 w 231901"/>
              <a:gd name="connsiteY0" fmla="*/ 0 h 568518"/>
              <a:gd name="connsiteX1" fmla="*/ 88779 w 231901"/>
              <a:gd name="connsiteY1" fmla="*/ 568518 h 568518"/>
              <a:gd name="connsiteX0" fmla="*/ 194068 w 194068"/>
              <a:gd name="connsiteY0" fmla="*/ 0 h 564341"/>
              <a:gd name="connsiteX1" fmla="*/ 110577 w 194068"/>
              <a:gd name="connsiteY1" fmla="*/ 564341 h 564341"/>
              <a:gd name="connsiteX0" fmla="*/ 205040 w 205040"/>
              <a:gd name="connsiteY0" fmla="*/ 0 h 564341"/>
              <a:gd name="connsiteX1" fmla="*/ 121549 w 205040"/>
              <a:gd name="connsiteY1" fmla="*/ 564341 h 56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5040" h="564341">
                <a:moveTo>
                  <a:pt x="205040" y="0"/>
                </a:moveTo>
                <a:cubicBezTo>
                  <a:pt x="-36149" y="23854"/>
                  <a:pt x="-65306" y="204923"/>
                  <a:pt x="121549" y="564341"/>
                </a:cubicBezTo>
              </a:path>
            </a:pathLst>
          </a:custGeom>
          <a:noFill/>
          <a:ln>
            <a:solidFill>
              <a:srgbClr val="FFFF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90605" y="2734679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Type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Supernovae</a:t>
            </a:r>
          </a:p>
        </p:txBody>
      </p:sp>
      <p:sp>
        <p:nvSpPr>
          <p:cNvPr id="23" name="Freeform 22"/>
          <p:cNvSpPr/>
          <p:nvPr/>
        </p:nvSpPr>
        <p:spPr>
          <a:xfrm>
            <a:off x="4314425" y="1113251"/>
            <a:ext cx="1875088" cy="2306725"/>
          </a:xfrm>
          <a:custGeom>
            <a:avLst/>
            <a:gdLst>
              <a:gd name="connsiteX0" fmla="*/ 0 w 4195623"/>
              <a:gd name="connsiteY0" fmla="*/ 1418877 h 1594723"/>
              <a:gd name="connsiteX1" fmla="*/ 1995854 w 4195623"/>
              <a:gd name="connsiteY1" fmla="*/ 302254 h 1594723"/>
              <a:gd name="connsiteX2" fmla="*/ 3974124 w 4195623"/>
              <a:gd name="connsiteY2" fmla="*/ 91238 h 1594723"/>
              <a:gd name="connsiteX3" fmla="*/ 4062047 w 4195623"/>
              <a:gd name="connsiteY3" fmla="*/ 1594723 h 1594723"/>
              <a:gd name="connsiteX0" fmla="*/ 0 w 4195622"/>
              <a:gd name="connsiteY0" fmla="*/ 1428572 h 1736303"/>
              <a:gd name="connsiteX1" fmla="*/ 1995854 w 4195622"/>
              <a:gd name="connsiteY1" fmla="*/ 311949 h 1736303"/>
              <a:gd name="connsiteX2" fmla="*/ 3974124 w 4195622"/>
              <a:gd name="connsiteY2" fmla="*/ 100933 h 1736303"/>
              <a:gd name="connsiteX3" fmla="*/ 4062047 w 4195622"/>
              <a:gd name="connsiteY3" fmla="*/ 1736303 h 1736303"/>
              <a:gd name="connsiteX0" fmla="*/ 0 w 4182083"/>
              <a:gd name="connsiteY0" fmla="*/ 1418595 h 1590594"/>
              <a:gd name="connsiteX1" fmla="*/ 1995854 w 4182083"/>
              <a:gd name="connsiteY1" fmla="*/ 301972 h 1590594"/>
              <a:gd name="connsiteX2" fmla="*/ 3974124 w 4182083"/>
              <a:gd name="connsiteY2" fmla="*/ 90956 h 1590594"/>
              <a:gd name="connsiteX3" fmla="*/ 4035853 w 4182083"/>
              <a:gd name="connsiteY3" fmla="*/ 1590594 h 1590594"/>
              <a:gd name="connsiteX0" fmla="*/ 0 w 4155685"/>
              <a:gd name="connsiteY0" fmla="*/ 1418595 h 1590594"/>
              <a:gd name="connsiteX1" fmla="*/ 1995854 w 4155685"/>
              <a:gd name="connsiteY1" fmla="*/ 301972 h 1590594"/>
              <a:gd name="connsiteX2" fmla="*/ 3974124 w 4155685"/>
              <a:gd name="connsiteY2" fmla="*/ 90956 h 1590594"/>
              <a:gd name="connsiteX3" fmla="*/ 4035853 w 4155685"/>
              <a:gd name="connsiteY3" fmla="*/ 1590594 h 1590594"/>
              <a:gd name="connsiteX0" fmla="*/ 0 w 4144267"/>
              <a:gd name="connsiteY0" fmla="*/ 1418595 h 1590594"/>
              <a:gd name="connsiteX1" fmla="*/ 1995854 w 4144267"/>
              <a:gd name="connsiteY1" fmla="*/ 301972 h 1590594"/>
              <a:gd name="connsiteX2" fmla="*/ 3974124 w 4144267"/>
              <a:gd name="connsiteY2" fmla="*/ 90956 h 1590594"/>
              <a:gd name="connsiteX3" fmla="*/ 4035853 w 4144267"/>
              <a:gd name="connsiteY3" fmla="*/ 1590594 h 1590594"/>
              <a:gd name="connsiteX0" fmla="*/ 0 w 4145220"/>
              <a:gd name="connsiteY0" fmla="*/ 1421219 h 1628937"/>
              <a:gd name="connsiteX1" fmla="*/ 1995854 w 4145220"/>
              <a:gd name="connsiteY1" fmla="*/ 304596 h 1628937"/>
              <a:gd name="connsiteX2" fmla="*/ 3974124 w 4145220"/>
              <a:gd name="connsiteY2" fmla="*/ 93580 h 1628937"/>
              <a:gd name="connsiteX3" fmla="*/ 4038234 w 4145220"/>
              <a:gd name="connsiteY3" fmla="*/ 1628937 h 1628937"/>
              <a:gd name="connsiteX0" fmla="*/ 0 w 4148073"/>
              <a:gd name="connsiteY0" fmla="*/ 1430184 h 1759822"/>
              <a:gd name="connsiteX1" fmla="*/ 1995854 w 4148073"/>
              <a:gd name="connsiteY1" fmla="*/ 313561 h 1759822"/>
              <a:gd name="connsiteX2" fmla="*/ 3974124 w 4148073"/>
              <a:gd name="connsiteY2" fmla="*/ 102545 h 1759822"/>
              <a:gd name="connsiteX3" fmla="*/ 4045266 w 4148073"/>
              <a:gd name="connsiteY3" fmla="*/ 1759822 h 1759822"/>
              <a:gd name="connsiteX0" fmla="*/ 0 w 4138386"/>
              <a:gd name="connsiteY0" fmla="*/ 1430184 h 1430184"/>
              <a:gd name="connsiteX1" fmla="*/ 1995854 w 4138386"/>
              <a:gd name="connsiteY1" fmla="*/ 313561 h 1430184"/>
              <a:gd name="connsiteX2" fmla="*/ 3974124 w 4138386"/>
              <a:gd name="connsiteY2" fmla="*/ 102545 h 1430184"/>
              <a:gd name="connsiteX3" fmla="*/ 4014908 w 4138386"/>
              <a:gd name="connsiteY3" fmla="*/ 1056097 h 1430184"/>
              <a:gd name="connsiteX0" fmla="*/ 0 w 4075043"/>
              <a:gd name="connsiteY0" fmla="*/ 1430184 h 1430184"/>
              <a:gd name="connsiteX1" fmla="*/ 1995854 w 4075043"/>
              <a:gd name="connsiteY1" fmla="*/ 313561 h 1430184"/>
              <a:gd name="connsiteX2" fmla="*/ 3974124 w 4075043"/>
              <a:gd name="connsiteY2" fmla="*/ 102545 h 1430184"/>
              <a:gd name="connsiteX3" fmla="*/ 4014908 w 4075043"/>
              <a:gd name="connsiteY3" fmla="*/ 1056097 h 1430184"/>
              <a:gd name="connsiteX0" fmla="*/ 0 w 4075043"/>
              <a:gd name="connsiteY0" fmla="*/ 1363259 h 1363259"/>
              <a:gd name="connsiteX1" fmla="*/ 1995854 w 4075043"/>
              <a:gd name="connsiteY1" fmla="*/ 246636 h 1363259"/>
              <a:gd name="connsiteX2" fmla="*/ 3974124 w 4075043"/>
              <a:gd name="connsiteY2" fmla="*/ 35620 h 1363259"/>
              <a:gd name="connsiteX3" fmla="*/ 4014908 w 4075043"/>
              <a:gd name="connsiteY3" fmla="*/ 989172 h 1363259"/>
              <a:gd name="connsiteX0" fmla="*/ 0 w 4165227"/>
              <a:gd name="connsiteY0" fmla="*/ 1453651 h 1453651"/>
              <a:gd name="connsiteX1" fmla="*/ 1995854 w 4165227"/>
              <a:gd name="connsiteY1" fmla="*/ 337028 h 1453651"/>
              <a:gd name="connsiteX2" fmla="*/ 3974124 w 4165227"/>
              <a:gd name="connsiteY2" fmla="*/ 126012 h 1453651"/>
              <a:gd name="connsiteX3" fmla="*/ 4014908 w 4165227"/>
              <a:gd name="connsiteY3" fmla="*/ 1079564 h 1453651"/>
              <a:gd name="connsiteX0" fmla="*/ 0 w 4046736"/>
              <a:gd name="connsiteY0" fmla="*/ 1497294 h 1497294"/>
              <a:gd name="connsiteX1" fmla="*/ 1995854 w 4046736"/>
              <a:gd name="connsiteY1" fmla="*/ 380671 h 1497294"/>
              <a:gd name="connsiteX2" fmla="*/ 3769205 w 4046736"/>
              <a:gd name="connsiteY2" fmla="*/ 116543 h 1497294"/>
              <a:gd name="connsiteX3" fmla="*/ 4014908 w 4046736"/>
              <a:gd name="connsiteY3" fmla="*/ 1123207 h 1497294"/>
              <a:gd name="connsiteX0" fmla="*/ 0 w 4022593"/>
              <a:gd name="connsiteY0" fmla="*/ 1477072 h 1477072"/>
              <a:gd name="connsiteX1" fmla="*/ 1995854 w 4022593"/>
              <a:gd name="connsiteY1" fmla="*/ 360449 h 1477072"/>
              <a:gd name="connsiteX2" fmla="*/ 3769205 w 4022593"/>
              <a:gd name="connsiteY2" fmla="*/ 96321 h 1477072"/>
              <a:gd name="connsiteX3" fmla="*/ 4014908 w 4022593"/>
              <a:gd name="connsiteY3" fmla="*/ 1102985 h 1477072"/>
              <a:gd name="connsiteX0" fmla="*/ 0 w 4011093"/>
              <a:gd name="connsiteY0" fmla="*/ 1429765 h 1429765"/>
              <a:gd name="connsiteX1" fmla="*/ 1995854 w 4011093"/>
              <a:gd name="connsiteY1" fmla="*/ 313142 h 1429765"/>
              <a:gd name="connsiteX2" fmla="*/ 3769205 w 4011093"/>
              <a:gd name="connsiteY2" fmla="*/ 49014 h 1429765"/>
              <a:gd name="connsiteX3" fmla="*/ 3991710 w 4011093"/>
              <a:gd name="connsiteY3" fmla="*/ 1136848 h 1429765"/>
              <a:gd name="connsiteX0" fmla="*/ 0 w 3998243"/>
              <a:gd name="connsiteY0" fmla="*/ 1424103 h 1424103"/>
              <a:gd name="connsiteX1" fmla="*/ 1995854 w 3998243"/>
              <a:gd name="connsiteY1" fmla="*/ 307480 h 1424103"/>
              <a:gd name="connsiteX2" fmla="*/ 3769205 w 3998243"/>
              <a:gd name="connsiteY2" fmla="*/ 43352 h 1424103"/>
              <a:gd name="connsiteX3" fmla="*/ 3991710 w 3998243"/>
              <a:gd name="connsiteY3" fmla="*/ 1131186 h 1424103"/>
              <a:gd name="connsiteX0" fmla="*/ 0 w 3772739"/>
              <a:gd name="connsiteY0" fmla="*/ 1582359 h 3393158"/>
              <a:gd name="connsiteX1" fmla="*/ 1995854 w 3772739"/>
              <a:gd name="connsiteY1" fmla="*/ 465736 h 3393158"/>
              <a:gd name="connsiteX2" fmla="*/ 3769205 w 3772739"/>
              <a:gd name="connsiteY2" fmla="*/ 201608 h 3393158"/>
              <a:gd name="connsiteX3" fmla="*/ 2485930 w 3772739"/>
              <a:gd name="connsiteY3" fmla="*/ 3393158 h 3393158"/>
              <a:gd name="connsiteX0" fmla="*/ 0 w 3778140"/>
              <a:gd name="connsiteY0" fmla="*/ 1582359 h 3393158"/>
              <a:gd name="connsiteX1" fmla="*/ 1995854 w 3778140"/>
              <a:gd name="connsiteY1" fmla="*/ 465736 h 3393158"/>
              <a:gd name="connsiteX2" fmla="*/ 3769205 w 3778140"/>
              <a:gd name="connsiteY2" fmla="*/ 201608 h 3393158"/>
              <a:gd name="connsiteX3" fmla="*/ 2485930 w 3778140"/>
              <a:gd name="connsiteY3" fmla="*/ 3393158 h 3393158"/>
              <a:gd name="connsiteX0" fmla="*/ 0 w 3770845"/>
              <a:gd name="connsiteY0" fmla="*/ 1590435 h 3511130"/>
              <a:gd name="connsiteX1" fmla="*/ 1995854 w 3770845"/>
              <a:gd name="connsiteY1" fmla="*/ 473812 h 3511130"/>
              <a:gd name="connsiteX2" fmla="*/ 3769205 w 3770845"/>
              <a:gd name="connsiteY2" fmla="*/ 209684 h 3511130"/>
              <a:gd name="connsiteX3" fmla="*/ 2234966 w 3770845"/>
              <a:gd name="connsiteY3" fmla="*/ 3511130 h 3511130"/>
              <a:gd name="connsiteX0" fmla="*/ 0 w 3779783"/>
              <a:gd name="connsiteY0" fmla="*/ 1590437 h 3511132"/>
              <a:gd name="connsiteX1" fmla="*/ 1995854 w 3779783"/>
              <a:gd name="connsiteY1" fmla="*/ 473814 h 3511132"/>
              <a:gd name="connsiteX2" fmla="*/ 3769205 w 3779783"/>
              <a:gd name="connsiteY2" fmla="*/ 209686 h 3511132"/>
              <a:gd name="connsiteX3" fmla="*/ 2234966 w 3779783"/>
              <a:gd name="connsiteY3" fmla="*/ 3511132 h 3511132"/>
              <a:gd name="connsiteX0" fmla="*/ 0 w 3859776"/>
              <a:gd name="connsiteY0" fmla="*/ 2538081 h 4458776"/>
              <a:gd name="connsiteX1" fmla="*/ 718912 w 3859776"/>
              <a:gd name="connsiteY1" fmla="*/ 49708 h 4458776"/>
              <a:gd name="connsiteX2" fmla="*/ 3769205 w 3859776"/>
              <a:gd name="connsiteY2" fmla="*/ 1157330 h 4458776"/>
              <a:gd name="connsiteX3" fmla="*/ 2234966 w 3859776"/>
              <a:gd name="connsiteY3" fmla="*/ 4458776 h 4458776"/>
              <a:gd name="connsiteX0" fmla="*/ 0 w 3554292"/>
              <a:gd name="connsiteY0" fmla="*/ 2573054 h 4493749"/>
              <a:gd name="connsiteX1" fmla="*/ 718912 w 3554292"/>
              <a:gd name="connsiteY1" fmla="*/ 84681 h 4493749"/>
              <a:gd name="connsiteX2" fmla="*/ 3389573 w 3554292"/>
              <a:gd name="connsiteY2" fmla="*/ 950231 h 4493749"/>
              <a:gd name="connsiteX3" fmla="*/ 2234966 w 3554292"/>
              <a:gd name="connsiteY3" fmla="*/ 4493749 h 4493749"/>
              <a:gd name="connsiteX0" fmla="*/ 0 w 3672470"/>
              <a:gd name="connsiteY0" fmla="*/ 2877628 h 4798323"/>
              <a:gd name="connsiteX1" fmla="*/ 718912 w 3672470"/>
              <a:gd name="connsiteY1" fmla="*/ 389255 h 4798323"/>
              <a:gd name="connsiteX2" fmla="*/ 3544877 w 3672470"/>
              <a:gd name="connsiteY2" fmla="*/ 468066 h 4798323"/>
              <a:gd name="connsiteX3" fmla="*/ 2234966 w 3672470"/>
              <a:gd name="connsiteY3" fmla="*/ 4798323 h 4798323"/>
              <a:gd name="connsiteX0" fmla="*/ 0 w 3672468"/>
              <a:gd name="connsiteY0" fmla="*/ 2877628 h 4798323"/>
              <a:gd name="connsiteX1" fmla="*/ 718912 w 3672468"/>
              <a:gd name="connsiteY1" fmla="*/ 389255 h 4798323"/>
              <a:gd name="connsiteX2" fmla="*/ 3544877 w 3672468"/>
              <a:gd name="connsiteY2" fmla="*/ 468066 h 4798323"/>
              <a:gd name="connsiteX3" fmla="*/ 2234966 w 3672468"/>
              <a:gd name="connsiteY3" fmla="*/ 4798323 h 4798323"/>
              <a:gd name="connsiteX0" fmla="*/ 0 w 3879542"/>
              <a:gd name="connsiteY0" fmla="*/ 1814091 h 4743425"/>
              <a:gd name="connsiteX1" fmla="*/ 925984 w 3879542"/>
              <a:gd name="connsiteY1" fmla="*/ 334357 h 4743425"/>
              <a:gd name="connsiteX2" fmla="*/ 3751949 w 3879542"/>
              <a:gd name="connsiteY2" fmla="*/ 413168 h 4743425"/>
              <a:gd name="connsiteX3" fmla="*/ 2442038 w 3879542"/>
              <a:gd name="connsiteY3" fmla="*/ 4743425 h 4743425"/>
              <a:gd name="connsiteX0" fmla="*/ 0 w 3879540"/>
              <a:gd name="connsiteY0" fmla="*/ 1814091 h 4743425"/>
              <a:gd name="connsiteX1" fmla="*/ 925984 w 3879540"/>
              <a:gd name="connsiteY1" fmla="*/ 334357 h 4743425"/>
              <a:gd name="connsiteX2" fmla="*/ 3751949 w 3879540"/>
              <a:gd name="connsiteY2" fmla="*/ 413168 h 4743425"/>
              <a:gd name="connsiteX3" fmla="*/ 2442038 w 3879540"/>
              <a:gd name="connsiteY3" fmla="*/ 4743425 h 4743425"/>
              <a:gd name="connsiteX0" fmla="*/ 0 w 3822922"/>
              <a:gd name="connsiteY0" fmla="*/ 1872911 h 4802245"/>
              <a:gd name="connsiteX1" fmla="*/ 1702503 w 3822922"/>
              <a:gd name="connsiteY1" fmla="*/ 272141 h 4802245"/>
              <a:gd name="connsiteX2" fmla="*/ 3751949 w 3822922"/>
              <a:gd name="connsiteY2" fmla="*/ 471988 h 4802245"/>
              <a:gd name="connsiteX3" fmla="*/ 2442038 w 3822922"/>
              <a:gd name="connsiteY3" fmla="*/ 4802245 h 4802245"/>
              <a:gd name="connsiteX0" fmla="*/ 0 w 3796720"/>
              <a:gd name="connsiteY0" fmla="*/ 1940564 h 4869898"/>
              <a:gd name="connsiteX1" fmla="*/ 2064879 w 3796720"/>
              <a:gd name="connsiteY1" fmla="*/ 218757 h 4869898"/>
              <a:gd name="connsiteX2" fmla="*/ 3751949 w 3796720"/>
              <a:gd name="connsiteY2" fmla="*/ 539641 h 4869898"/>
              <a:gd name="connsiteX3" fmla="*/ 2442038 w 3796720"/>
              <a:gd name="connsiteY3" fmla="*/ 4869898 h 4869898"/>
              <a:gd name="connsiteX0" fmla="*/ 0 w 3796720"/>
              <a:gd name="connsiteY0" fmla="*/ 1493050 h 4422384"/>
              <a:gd name="connsiteX1" fmla="*/ 3751949 w 3796720"/>
              <a:gd name="connsiteY1" fmla="*/ 92127 h 4422384"/>
              <a:gd name="connsiteX2" fmla="*/ 2442038 w 3796720"/>
              <a:gd name="connsiteY2" fmla="*/ 4422384 h 4422384"/>
              <a:gd name="connsiteX0" fmla="*/ 0 w 4651263"/>
              <a:gd name="connsiteY0" fmla="*/ 1620819 h 4550153"/>
              <a:gd name="connsiteX1" fmla="*/ 3751949 w 4651263"/>
              <a:gd name="connsiteY1" fmla="*/ 219896 h 4550153"/>
              <a:gd name="connsiteX2" fmla="*/ 2442038 w 4651263"/>
              <a:gd name="connsiteY2" fmla="*/ 4550153 h 4550153"/>
              <a:gd name="connsiteX0" fmla="*/ 0 w 4253644"/>
              <a:gd name="connsiteY0" fmla="*/ 1919467 h 4848801"/>
              <a:gd name="connsiteX1" fmla="*/ 3199757 w 4253644"/>
              <a:gd name="connsiteY1" fmla="*/ 195781 h 4848801"/>
              <a:gd name="connsiteX2" fmla="*/ 2442038 w 4253644"/>
              <a:gd name="connsiteY2" fmla="*/ 4848801 h 4848801"/>
              <a:gd name="connsiteX0" fmla="*/ 0 w 3952183"/>
              <a:gd name="connsiteY0" fmla="*/ 1819258 h 4748592"/>
              <a:gd name="connsiteX1" fmla="*/ 3199757 w 3952183"/>
              <a:gd name="connsiteY1" fmla="*/ 95572 h 4748592"/>
              <a:gd name="connsiteX2" fmla="*/ 2442038 w 3952183"/>
              <a:gd name="connsiteY2" fmla="*/ 4748592 h 4748592"/>
              <a:gd name="connsiteX0" fmla="*/ 0 w 3952183"/>
              <a:gd name="connsiteY0" fmla="*/ 1858687 h 4788021"/>
              <a:gd name="connsiteX1" fmla="*/ 3199757 w 3952183"/>
              <a:gd name="connsiteY1" fmla="*/ 135001 h 4788021"/>
              <a:gd name="connsiteX2" fmla="*/ 2442038 w 3952183"/>
              <a:gd name="connsiteY2" fmla="*/ 4788021 h 4788021"/>
              <a:gd name="connsiteX0" fmla="*/ 0 w 3616306"/>
              <a:gd name="connsiteY0" fmla="*/ 1962402 h 4750526"/>
              <a:gd name="connsiteX1" fmla="*/ 3240917 w 3616306"/>
              <a:gd name="connsiteY1" fmla="*/ 97506 h 4750526"/>
              <a:gd name="connsiteX2" fmla="*/ 2483198 w 3616306"/>
              <a:gd name="connsiteY2" fmla="*/ 4750526 h 4750526"/>
              <a:gd name="connsiteX0" fmla="*/ 0 w 3813876"/>
              <a:gd name="connsiteY0" fmla="*/ 1949824 h 4737948"/>
              <a:gd name="connsiteX1" fmla="*/ 3240917 w 3813876"/>
              <a:gd name="connsiteY1" fmla="*/ 84928 h 4737948"/>
              <a:gd name="connsiteX2" fmla="*/ 2483198 w 3813876"/>
              <a:gd name="connsiteY2" fmla="*/ 4737948 h 4737948"/>
              <a:gd name="connsiteX0" fmla="*/ 0 w 3907085"/>
              <a:gd name="connsiteY0" fmla="*/ 2084328 h 4872452"/>
              <a:gd name="connsiteX1" fmla="*/ 3384976 w 3907085"/>
              <a:gd name="connsiteY1" fmla="*/ 78224 h 4872452"/>
              <a:gd name="connsiteX2" fmla="*/ 2483198 w 3907085"/>
              <a:gd name="connsiteY2" fmla="*/ 4872452 h 4872452"/>
              <a:gd name="connsiteX0" fmla="*/ 0 w 3907085"/>
              <a:gd name="connsiteY0" fmla="*/ 2103933 h 4892057"/>
              <a:gd name="connsiteX1" fmla="*/ 3384976 w 3907085"/>
              <a:gd name="connsiteY1" fmla="*/ 97829 h 4892057"/>
              <a:gd name="connsiteX2" fmla="*/ 2483198 w 3907085"/>
              <a:gd name="connsiteY2" fmla="*/ 4892057 h 4892057"/>
              <a:gd name="connsiteX0" fmla="*/ 0 w 4051329"/>
              <a:gd name="connsiteY0" fmla="*/ 2097236 h 4885360"/>
              <a:gd name="connsiteX1" fmla="*/ 3384976 w 4051329"/>
              <a:gd name="connsiteY1" fmla="*/ 91132 h 4885360"/>
              <a:gd name="connsiteX2" fmla="*/ 2483198 w 4051329"/>
              <a:gd name="connsiteY2" fmla="*/ 4885360 h 48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051329" h="4885360">
                <a:moveTo>
                  <a:pt x="0" y="2097236"/>
                </a:moveTo>
                <a:cubicBezTo>
                  <a:pt x="314330" y="675700"/>
                  <a:pt x="2168498" y="-313035"/>
                  <a:pt x="3384976" y="91132"/>
                </a:cubicBezTo>
                <a:cubicBezTo>
                  <a:pt x="4601454" y="495299"/>
                  <a:pt x="4065078" y="3438274"/>
                  <a:pt x="2483198" y="4885360"/>
                </a:cubicBezTo>
              </a:path>
            </a:pathLst>
          </a:custGeom>
          <a:noFill/>
          <a:ln>
            <a:solidFill>
              <a:srgbClr val="6DD9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8330" y="1314892"/>
            <a:ext cx="9301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6DD9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Neutron Star Mergers!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83047" y="3456497"/>
            <a:ext cx="516545" cy="1029778"/>
          </a:xfrm>
          <a:prstGeom prst="roundRect">
            <a:avLst/>
          </a:prstGeom>
          <a:noFill/>
          <a:ln w="19050">
            <a:solidFill>
              <a:srgbClr val="6DD9FF"/>
            </a:solidFill>
          </a:ln>
          <a:effectLst>
            <a:outerShdw dist="12700" dir="27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0" t="16786" r="16250" b="17500"/>
          <a:stretch/>
        </p:blipFill>
        <p:spPr>
          <a:xfrm>
            <a:off x="0" y="1132046"/>
            <a:ext cx="9144000" cy="4370121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343150" y="5127788"/>
            <a:ext cx="42046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https://chandra.harvard.edu/photo/2017/casa_life/more.html</a:t>
            </a: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727788" y="4132428"/>
            <a:ext cx="66620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You are truly made of the stuff of stars!!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38100" dir="2700000" algn="ctr" rotWithShape="0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603576"/>
            <a:ext cx="7075357" cy="1384995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Breathe in …                                                                     Breathe out …                                                                        the universe is flowing through you …</a:t>
            </a:r>
          </a:p>
        </p:txBody>
      </p:sp>
    </p:spTree>
    <p:extLst>
      <p:ext uri="{BB962C8B-B14F-4D97-AF65-F5344CB8AC3E}">
        <p14:creationId xmlns:p14="http://schemas.microsoft.com/office/powerpoint/2010/main" val="106726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States of Matter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74675"/>
            <a:ext cx="8683625" cy="5695950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dirty="0"/>
              <a:t> Normal Gas</a:t>
            </a:r>
          </a:p>
          <a:p>
            <a:pPr lvl="1" eaLnBrk="1" hangingPunct="1"/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Lots of space between atoms</a:t>
            </a:r>
          </a:p>
          <a:p>
            <a:pPr eaLnBrk="1" hangingPunct="1"/>
            <a:r>
              <a:rPr lang="en-US" altLang="en-US" dirty="0"/>
              <a:t> Degenerate e</a:t>
            </a:r>
            <a:r>
              <a:rPr lang="en-US" altLang="en-US" baseline="30000" dirty="0"/>
              <a:t>-</a:t>
            </a:r>
            <a:r>
              <a:rPr lang="en-US" altLang="en-US" dirty="0"/>
              <a:t> gas</a:t>
            </a:r>
          </a:p>
          <a:p>
            <a:pPr lvl="1" eaLnBrk="1" hangingPunct="1"/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Space squeezed out from between atoms</a:t>
            </a:r>
          </a:p>
          <a:p>
            <a:pPr eaLnBrk="1" hangingPunct="1"/>
            <a:r>
              <a:rPr lang="en-US" altLang="en-US" dirty="0"/>
              <a:t> Degenerate n</a:t>
            </a:r>
            <a:r>
              <a:rPr lang="en-US" altLang="en-US" baseline="30000" dirty="0"/>
              <a:t>0</a:t>
            </a:r>
            <a:r>
              <a:rPr lang="en-US" altLang="en-US" dirty="0"/>
              <a:t> gas</a:t>
            </a:r>
          </a:p>
          <a:p>
            <a:pPr lvl="1" eaLnBrk="1" hangingPunct="1"/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Space squeezed out from within atoms</a:t>
            </a:r>
          </a:p>
          <a:p>
            <a:pPr eaLnBrk="1" hangingPunct="1"/>
            <a:r>
              <a:rPr lang="en-US" altLang="en-US" dirty="0"/>
              <a:t> Black Hole</a:t>
            </a:r>
          </a:p>
          <a:p>
            <a:pPr lvl="1" eaLnBrk="1" hangingPunct="1"/>
            <a:r>
              <a:rPr lang="en-US" altLang="en-US" dirty="0"/>
              <a:t> </a:t>
            </a:r>
            <a:r>
              <a:rPr lang="en-US" altLang="en-US" dirty="0">
                <a:solidFill>
                  <a:srgbClr val="FF0000"/>
                </a:solidFill>
              </a:rPr>
              <a:t>Atoms squeezed out of space</a:t>
            </a:r>
          </a:p>
          <a:p>
            <a:pPr lvl="1" eaLnBrk="1" hangingPunct="1"/>
            <a:r>
              <a:rPr lang="en-US" altLang="en-US" dirty="0"/>
              <a:t> Quantum Foam</a:t>
            </a:r>
          </a:p>
          <a:p>
            <a:pPr lvl="2" eaLnBrk="1" hangingPunct="1"/>
            <a:r>
              <a:rPr lang="en-US" altLang="en-US" dirty="0"/>
              <a:t> spacetime &amp; </a:t>
            </a:r>
            <a:r>
              <a:rPr lang="en-US" altLang="en-US" dirty="0" err="1"/>
              <a:t>matterenergy</a:t>
            </a:r>
            <a:r>
              <a:rPr lang="en-US" altLang="en-US" dirty="0"/>
              <a:t> recombined</a:t>
            </a:r>
          </a:p>
        </p:txBody>
      </p:sp>
      <p:graphicFrame>
        <p:nvGraphicFramePr>
          <p:cNvPr id="2048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679467"/>
              </p:ext>
            </p:extLst>
          </p:nvPr>
        </p:nvGraphicFramePr>
        <p:xfrm>
          <a:off x="5456239" y="3793988"/>
          <a:ext cx="3413374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90640" imgH="431640" progId="Equation.DSMT4">
                  <p:embed/>
                </p:oleObj>
              </mc:Choice>
              <mc:Fallback>
                <p:oleObj name="Equation" r:id="rId2" imgW="1790640" imgH="431640" progId="Equation.DSMT4">
                  <p:embed/>
                  <p:pic>
                    <p:nvPicPr>
                      <p:cNvPr id="2048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9" y="3793988"/>
                        <a:ext cx="3413374" cy="82296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5" name="Group 8"/>
          <p:cNvGrpSpPr>
            <a:grpSpLocks noChangeAspect="1"/>
          </p:cNvGrpSpPr>
          <p:nvPr/>
        </p:nvGrpSpPr>
        <p:grpSpPr bwMode="auto">
          <a:xfrm>
            <a:off x="3149600" y="598488"/>
            <a:ext cx="1206500" cy="666750"/>
            <a:chOff x="115" y="1676"/>
            <a:chExt cx="1511" cy="835"/>
          </a:xfrm>
        </p:grpSpPr>
        <p:sp>
          <p:nvSpPr>
            <p:cNvPr id="20540" name="Rectangle 9"/>
            <p:cNvSpPr>
              <a:spLocks noChangeAspect="1" noChangeArrowheads="1"/>
            </p:cNvSpPr>
            <p:nvPr/>
          </p:nvSpPr>
          <p:spPr bwMode="auto">
            <a:xfrm>
              <a:off x="115" y="1676"/>
              <a:ext cx="1511" cy="8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1" name="Oval 10"/>
            <p:cNvSpPr>
              <a:spLocks noChangeAspect="1" noChangeArrowheads="1"/>
            </p:cNvSpPr>
            <p:nvPr/>
          </p:nvSpPr>
          <p:spPr bwMode="auto">
            <a:xfrm>
              <a:off x="405" y="2203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2" name="Oval 11"/>
            <p:cNvSpPr>
              <a:spLocks noChangeAspect="1" noChangeArrowheads="1"/>
            </p:cNvSpPr>
            <p:nvPr/>
          </p:nvSpPr>
          <p:spPr bwMode="auto">
            <a:xfrm>
              <a:off x="1487" y="2322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3" name="Line 12"/>
            <p:cNvSpPr>
              <a:spLocks noChangeAspect="1" noChangeShapeType="1"/>
            </p:cNvSpPr>
            <p:nvPr/>
          </p:nvSpPr>
          <p:spPr bwMode="auto">
            <a:xfrm>
              <a:off x="678" y="1732"/>
              <a:ext cx="0" cy="4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1796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4" name="Line 13"/>
            <p:cNvSpPr>
              <a:spLocks noChangeAspect="1" noChangeShapeType="1"/>
            </p:cNvSpPr>
            <p:nvPr/>
          </p:nvSpPr>
          <p:spPr bwMode="auto">
            <a:xfrm flipH="1" flipV="1">
              <a:off x="246" y="1986"/>
              <a:ext cx="161" cy="2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5400" dir="54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5" name="Oval 14"/>
            <p:cNvSpPr>
              <a:spLocks noChangeAspect="1" noChangeArrowheads="1"/>
            </p:cNvSpPr>
            <p:nvPr/>
          </p:nvSpPr>
          <p:spPr bwMode="auto">
            <a:xfrm>
              <a:off x="662" y="1714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6" name="Line 15"/>
            <p:cNvSpPr>
              <a:spLocks noChangeAspect="1" noChangeShapeType="1"/>
            </p:cNvSpPr>
            <p:nvPr/>
          </p:nvSpPr>
          <p:spPr bwMode="auto">
            <a:xfrm flipV="1">
              <a:off x="254" y="1899"/>
              <a:ext cx="738" cy="4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54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7" name="Oval 16"/>
            <p:cNvSpPr>
              <a:spLocks noChangeAspect="1" noChangeArrowheads="1"/>
            </p:cNvSpPr>
            <p:nvPr/>
          </p:nvSpPr>
          <p:spPr bwMode="auto">
            <a:xfrm>
              <a:off x="229" y="2376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8" name="Line 17"/>
            <p:cNvSpPr>
              <a:spLocks noChangeAspect="1" noChangeShapeType="1"/>
            </p:cNvSpPr>
            <p:nvPr/>
          </p:nvSpPr>
          <p:spPr bwMode="auto">
            <a:xfrm>
              <a:off x="1000" y="2105"/>
              <a:ext cx="101" cy="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17961" dir="81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49" name="Oval 18"/>
            <p:cNvSpPr>
              <a:spLocks noChangeAspect="1" noChangeArrowheads="1"/>
            </p:cNvSpPr>
            <p:nvPr/>
          </p:nvSpPr>
          <p:spPr bwMode="auto">
            <a:xfrm>
              <a:off x="979" y="2077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50" name="Line 19"/>
            <p:cNvSpPr>
              <a:spLocks noChangeAspect="1" noChangeShapeType="1"/>
            </p:cNvSpPr>
            <p:nvPr/>
          </p:nvSpPr>
          <p:spPr bwMode="auto">
            <a:xfrm flipH="1" flipV="1">
              <a:off x="1419" y="2324"/>
              <a:ext cx="68" cy="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1796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51" name="Line 20"/>
            <p:cNvSpPr>
              <a:spLocks noChangeAspect="1" noChangeShapeType="1"/>
            </p:cNvSpPr>
            <p:nvPr/>
          </p:nvSpPr>
          <p:spPr bwMode="auto">
            <a:xfrm flipH="1">
              <a:off x="1179" y="1785"/>
              <a:ext cx="169" cy="3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1796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52" name="Oval 21"/>
            <p:cNvSpPr>
              <a:spLocks noChangeAspect="1" noChangeArrowheads="1"/>
            </p:cNvSpPr>
            <p:nvPr/>
          </p:nvSpPr>
          <p:spPr bwMode="auto">
            <a:xfrm>
              <a:off x="1339" y="1758"/>
              <a:ext cx="29" cy="2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20486" name="Group 22"/>
          <p:cNvGrpSpPr>
            <a:grpSpLocks/>
          </p:cNvGrpSpPr>
          <p:nvPr/>
        </p:nvGrpSpPr>
        <p:grpSpPr bwMode="auto">
          <a:xfrm>
            <a:off x="4095750" y="2735263"/>
            <a:ext cx="1196975" cy="666750"/>
            <a:chOff x="4249" y="1657"/>
            <a:chExt cx="1511" cy="835"/>
          </a:xfrm>
        </p:grpSpPr>
        <p:sp>
          <p:nvSpPr>
            <p:cNvPr id="20523" name="Rectangle 23"/>
            <p:cNvSpPr>
              <a:spLocks noChangeArrowheads="1"/>
            </p:cNvSpPr>
            <p:nvPr/>
          </p:nvSpPr>
          <p:spPr bwMode="auto">
            <a:xfrm>
              <a:off x="4249" y="1657"/>
              <a:ext cx="1511" cy="8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20524" name="Group 24"/>
            <p:cNvGrpSpPr>
              <a:grpSpLocks/>
            </p:cNvGrpSpPr>
            <p:nvPr/>
          </p:nvGrpSpPr>
          <p:grpSpPr bwMode="auto">
            <a:xfrm>
              <a:off x="4249" y="2188"/>
              <a:ext cx="1473" cy="288"/>
              <a:chOff x="2049" y="2264"/>
              <a:chExt cx="1473" cy="288"/>
            </a:xfrm>
          </p:grpSpPr>
          <p:sp>
            <p:nvSpPr>
              <p:cNvPr id="20535" name="Oval 25"/>
              <p:cNvSpPr>
                <a:spLocks noChangeArrowheads="1"/>
              </p:cNvSpPr>
              <p:nvPr/>
            </p:nvSpPr>
            <p:spPr bwMode="auto">
              <a:xfrm>
                <a:off x="2049" y="2264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6" name="Oval 26"/>
              <p:cNvSpPr>
                <a:spLocks noChangeArrowheads="1"/>
              </p:cNvSpPr>
              <p:nvPr/>
            </p:nvSpPr>
            <p:spPr bwMode="auto">
              <a:xfrm>
                <a:off x="2937" y="2264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7" name="Oval 27"/>
              <p:cNvSpPr>
                <a:spLocks noChangeArrowheads="1"/>
              </p:cNvSpPr>
              <p:nvPr/>
            </p:nvSpPr>
            <p:spPr bwMode="auto">
              <a:xfrm>
                <a:off x="3233" y="2264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8" name="Oval 28"/>
              <p:cNvSpPr>
                <a:spLocks noChangeArrowheads="1"/>
              </p:cNvSpPr>
              <p:nvPr/>
            </p:nvSpPr>
            <p:spPr bwMode="auto">
              <a:xfrm>
                <a:off x="2640" y="2264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9" name="Oval 29"/>
              <p:cNvSpPr>
                <a:spLocks noChangeArrowheads="1"/>
              </p:cNvSpPr>
              <p:nvPr/>
            </p:nvSpPr>
            <p:spPr bwMode="auto">
              <a:xfrm>
                <a:off x="2346" y="2264"/>
                <a:ext cx="287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0525" name="Group 30"/>
            <p:cNvGrpSpPr>
              <a:grpSpLocks/>
            </p:cNvGrpSpPr>
            <p:nvPr/>
          </p:nvGrpSpPr>
          <p:grpSpPr bwMode="auto">
            <a:xfrm>
              <a:off x="4249" y="1675"/>
              <a:ext cx="1473" cy="288"/>
              <a:chOff x="3333" y="1735"/>
              <a:chExt cx="1473" cy="288"/>
            </a:xfrm>
          </p:grpSpPr>
          <p:sp>
            <p:nvSpPr>
              <p:cNvPr id="20530" name="Oval 31"/>
              <p:cNvSpPr>
                <a:spLocks noChangeArrowheads="1"/>
              </p:cNvSpPr>
              <p:nvPr/>
            </p:nvSpPr>
            <p:spPr bwMode="auto">
              <a:xfrm>
                <a:off x="3333" y="1735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1" name="Oval 32"/>
              <p:cNvSpPr>
                <a:spLocks noChangeArrowheads="1"/>
              </p:cNvSpPr>
              <p:nvPr/>
            </p:nvSpPr>
            <p:spPr bwMode="auto">
              <a:xfrm>
                <a:off x="4221" y="1735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2" name="Oval 33"/>
              <p:cNvSpPr>
                <a:spLocks noChangeArrowheads="1"/>
              </p:cNvSpPr>
              <p:nvPr/>
            </p:nvSpPr>
            <p:spPr bwMode="auto">
              <a:xfrm>
                <a:off x="4517" y="1735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3" name="Oval 34"/>
              <p:cNvSpPr>
                <a:spLocks noChangeArrowheads="1"/>
              </p:cNvSpPr>
              <p:nvPr/>
            </p:nvSpPr>
            <p:spPr bwMode="auto">
              <a:xfrm>
                <a:off x="3924" y="1735"/>
                <a:ext cx="289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34" name="Oval 35"/>
              <p:cNvSpPr>
                <a:spLocks noChangeArrowheads="1"/>
              </p:cNvSpPr>
              <p:nvPr/>
            </p:nvSpPr>
            <p:spPr bwMode="auto">
              <a:xfrm>
                <a:off x="3630" y="1735"/>
                <a:ext cx="287" cy="28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chemeClr val="tx2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0526" name="Oval 36"/>
            <p:cNvSpPr>
              <a:spLocks noChangeArrowheads="1"/>
            </p:cNvSpPr>
            <p:nvPr/>
          </p:nvSpPr>
          <p:spPr bwMode="auto">
            <a:xfrm>
              <a:off x="4395" y="1931"/>
              <a:ext cx="289" cy="28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27" name="Oval 37"/>
            <p:cNvSpPr>
              <a:spLocks noChangeArrowheads="1"/>
            </p:cNvSpPr>
            <p:nvPr/>
          </p:nvSpPr>
          <p:spPr bwMode="auto">
            <a:xfrm>
              <a:off x="5283" y="1931"/>
              <a:ext cx="289" cy="28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28" name="Oval 38"/>
            <p:cNvSpPr>
              <a:spLocks noChangeArrowheads="1"/>
            </p:cNvSpPr>
            <p:nvPr/>
          </p:nvSpPr>
          <p:spPr bwMode="auto">
            <a:xfrm>
              <a:off x="4988" y="1931"/>
              <a:ext cx="287" cy="28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29" name="Oval 39"/>
            <p:cNvSpPr>
              <a:spLocks noChangeArrowheads="1"/>
            </p:cNvSpPr>
            <p:nvPr/>
          </p:nvSpPr>
          <p:spPr bwMode="auto">
            <a:xfrm>
              <a:off x="4692" y="1931"/>
              <a:ext cx="289" cy="28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tx2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20487" name="Group 40"/>
          <p:cNvGrpSpPr>
            <a:grpSpLocks/>
          </p:cNvGrpSpPr>
          <p:nvPr/>
        </p:nvGrpSpPr>
        <p:grpSpPr bwMode="auto">
          <a:xfrm>
            <a:off x="4108450" y="1654175"/>
            <a:ext cx="1196975" cy="666750"/>
            <a:chOff x="2732" y="1676"/>
            <a:chExt cx="1511" cy="835"/>
          </a:xfrm>
        </p:grpSpPr>
        <p:sp>
          <p:nvSpPr>
            <p:cNvPr id="20494" name="Rectangle 41"/>
            <p:cNvSpPr>
              <a:spLocks noChangeArrowheads="1"/>
            </p:cNvSpPr>
            <p:nvPr/>
          </p:nvSpPr>
          <p:spPr bwMode="auto">
            <a:xfrm>
              <a:off x="2732" y="1676"/>
              <a:ext cx="1511" cy="8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495" name="Oval 42"/>
            <p:cNvSpPr>
              <a:spLocks noChangeArrowheads="1"/>
            </p:cNvSpPr>
            <p:nvPr/>
          </p:nvSpPr>
          <p:spPr bwMode="auto">
            <a:xfrm>
              <a:off x="2732" y="2207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496" name="Oval 43"/>
            <p:cNvSpPr>
              <a:spLocks noChangeArrowheads="1"/>
            </p:cNvSpPr>
            <p:nvPr/>
          </p:nvSpPr>
          <p:spPr bwMode="auto">
            <a:xfrm>
              <a:off x="3620" y="2207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497" name="Oval 44"/>
            <p:cNvSpPr>
              <a:spLocks noChangeArrowheads="1"/>
            </p:cNvSpPr>
            <p:nvPr/>
          </p:nvSpPr>
          <p:spPr bwMode="auto">
            <a:xfrm>
              <a:off x="3916" y="2207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498" name="Oval 45"/>
            <p:cNvSpPr>
              <a:spLocks noChangeArrowheads="1"/>
            </p:cNvSpPr>
            <p:nvPr/>
          </p:nvSpPr>
          <p:spPr bwMode="auto">
            <a:xfrm>
              <a:off x="3323" y="2207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499" name="Oval 46"/>
            <p:cNvSpPr>
              <a:spLocks noChangeArrowheads="1"/>
            </p:cNvSpPr>
            <p:nvPr/>
          </p:nvSpPr>
          <p:spPr bwMode="auto">
            <a:xfrm>
              <a:off x="3029" y="2207"/>
              <a:ext cx="287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0" name="Oval 47"/>
            <p:cNvSpPr>
              <a:spLocks noChangeArrowheads="1"/>
            </p:cNvSpPr>
            <p:nvPr/>
          </p:nvSpPr>
          <p:spPr bwMode="auto">
            <a:xfrm>
              <a:off x="2732" y="1694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1" name="Oval 48"/>
            <p:cNvSpPr>
              <a:spLocks noChangeArrowheads="1"/>
            </p:cNvSpPr>
            <p:nvPr/>
          </p:nvSpPr>
          <p:spPr bwMode="auto">
            <a:xfrm>
              <a:off x="3620" y="1694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2" name="Oval 49"/>
            <p:cNvSpPr>
              <a:spLocks noChangeArrowheads="1"/>
            </p:cNvSpPr>
            <p:nvPr/>
          </p:nvSpPr>
          <p:spPr bwMode="auto">
            <a:xfrm>
              <a:off x="3916" y="1694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3" name="Oval 50"/>
            <p:cNvSpPr>
              <a:spLocks noChangeArrowheads="1"/>
            </p:cNvSpPr>
            <p:nvPr/>
          </p:nvSpPr>
          <p:spPr bwMode="auto">
            <a:xfrm>
              <a:off x="3323" y="1694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4" name="Oval 51"/>
            <p:cNvSpPr>
              <a:spLocks noChangeArrowheads="1"/>
            </p:cNvSpPr>
            <p:nvPr/>
          </p:nvSpPr>
          <p:spPr bwMode="auto">
            <a:xfrm>
              <a:off x="3029" y="1694"/>
              <a:ext cx="287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5" name="Oval 52"/>
            <p:cNvSpPr>
              <a:spLocks noChangeArrowheads="1"/>
            </p:cNvSpPr>
            <p:nvPr/>
          </p:nvSpPr>
          <p:spPr bwMode="auto">
            <a:xfrm>
              <a:off x="2878" y="1950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6" name="Oval 53"/>
            <p:cNvSpPr>
              <a:spLocks noChangeArrowheads="1"/>
            </p:cNvSpPr>
            <p:nvPr/>
          </p:nvSpPr>
          <p:spPr bwMode="auto">
            <a:xfrm>
              <a:off x="3766" y="1950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7" name="Oval 54"/>
            <p:cNvSpPr>
              <a:spLocks noChangeArrowheads="1"/>
            </p:cNvSpPr>
            <p:nvPr/>
          </p:nvSpPr>
          <p:spPr bwMode="auto">
            <a:xfrm>
              <a:off x="3471" y="1950"/>
              <a:ext cx="287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8" name="Oval 55"/>
            <p:cNvSpPr>
              <a:spLocks noChangeArrowheads="1"/>
            </p:cNvSpPr>
            <p:nvPr/>
          </p:nvSpPr>
          <p:spPr bwMode="auto">
            <a:xfrm>
              <a:off x="3175" y="1950"/>
              <a:ext cx="289" cy="28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9" name="Oval 56"/>
            <p:cNvSpPr>
              <a:spLocks noChangeArrowheads="1"/>
            </p:cNvSpPr>
            <p:nvPr/>
          </p:nvSpPr>
          <p:spPr bwMode="auto">
            <a:xfrm>
              <a:off x="2870" y="1832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0" name="Oval 57"/>
            <p:cNvSpPr>
              <a:spLocks noChangeArrowheads="1"/>
            </p:cNvSpPr>
            <p:nvPr/>
          </p:nvSpPr>
          <p:spPr bwMode="auto">
            <a:xfrm>
              <a:off x="3166" y="1832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1" name="Oval 58"/>
            <p:cNvSpPr>
              <a:spLocks noChangeArrowheads="1"/>
            </p:cNvSpPr>
            <p:nvPr/>
          </p:nvSpPr>
          <p:spPr bwMode="auto">
            <a:xfrm>
              <a:off x="3017" y="2088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2" name="Oval 59"/>
            <p:cNvSpPr>
              <a:spLocks noChangeArrowheads="1"/>
            </p:cNvSpPr>
            <p:nvPr/>
          </p:nvSpPr>
          <p:spPr bwMode="auto">
            <a:xfrm>
              <a:off x="3313" y="2088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3" name="Oval 60"/>
            <p:cNvSpPr>
              <a:spLocks noChangeArrowheads="1"/>
            </p:cNvSpPr>
            <p:nvPr/>
          </p:nvSpPr>
          <p:spPr bwMode="auto">
            <a:xfrm>
              <a:off x="2870" y="2345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4" name="Oval 61"/>
            <p:cNvSpPr>
              <a:spLocks noChangeArrowheads="1"/>
            </p:cNvSpPr>
            <p:nvPr/>
          </p:nvSpPr>
          <p:spPr bwMode="auto">
            <a:xfrm>
              <a:off x="3462" y="1832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5" name="Oval 62"/>
            <p:cNvSpPr>
              <a:spLocks noChangeArrowheads="1"/>
            </p:cNvSpPr>
            <p:nvPr/>
          </p:nvSpPr>
          <p:spPr bwMode="auto">
            <a:xfrm>
              <a:off x="3462" y="2345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6" name="Oval 63"/>
            <p:cNvSpPr>
              <a:spLocks noChangeArrowheads="1"/>
            </p:cNvSpPr>
            <p:nvPr/>
          </p:nvSpPr>
          <p:spPr bwMode="auto">
            <a:xfrm>
              <a:off x="3166" y="2345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7" name="Oval 64"/>
            <p:cNvSpPr>
              <a:spLocks noChangeArrowheads="1"/>
            </p:cNvSpPr>
            <p:nvPr/>
          </p:nvSpPr>
          <p:spPr bwMode="auto">
            <a:xfrm>
              <a:off x="3609" y="2088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8" name="Oval 65"/>
            <p:cNvSpPr>
              <a:spLocks noChangeArrowheads="1"/>
            </p:cNvSpPr>
            <p:nvPr/>
          </p:nvSpPr>
          <p:spPr bwMode="auto">
            <a:xfrm>
              <a:off x="3905" y="2088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9" name="Oval 66"/>
            <p:cNvSpPr>
              <a:spLocks noChangeArrowheads="1"/>
            </p:cNvSpPr>
            <p:nvPr/>
          </p:nvSpPr>
          <p:spPr bwMode="auto">
            <a:xfrm>
              <a:off x="4055" y="1832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20" name="Oval 67"/>
            <p:cNvSpPr>
              <a:spLocks noChangeArrowheads="1"/>
            </p:cNvSpPr>
            <p:nvPr/>
          </p:nvSpPr>
          <p:spPr bwMode="auto">
            <a:xfrm>
              <a:off x="3758" y="1832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21" name="Oval 68"/>
            <p:cNvSpPr>
              <a:spLocks noChangeArrowheads="1"/>
            </p:cNvSpPr>
            <p:nvPr/>
          </p:nvSpPr>
          <p:spPr bwMode="auto">
            <a:xfrm>
              <a:off x="4055" y="2345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22" name="Oval 69"/>
            <p:cNvSpPr>
              <a:spLocks noChangeArrowheads="1"/>
            </p:cNvSpPr>
            <p:nvPr/>
          </p:nvSpPr>
          <p:spPr bwMode="auto">
            <a:xfrm>
              <a:off x="3758" y="2345"/>
              <a:ext cx="12" cy="1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488" name="Text Box 88"/>
          <p:cNvSpPr txBox="1">
            <a:spLocks noChangeArrowheads="1"/>
          </p:cNvSpPr>
          <p:nvPr/>
        </p:nvSpPr>
        <p:spPr bwMode="auto">
          <a:xfrm>
            <a:off x="4479925" y="584200"/>
            <a:ext cx="3911600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32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Sol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= 100R</a:t>
            </a:r>
            <a:r>
              <a:rPr kumimoji="0" lang="en-US" altLang="en-US" sz="32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Earth</a:t>
            </a:r>
          </a:p>
        </p:txBody>
      </p:sp>
      <p:sp>
        <p:nvSpPr>
          <p:cNvPr id="20489" name="Text Box 89"/>
          <p:cNvSpPr txBox="1">
            <a:spLocks noChangeArrowheads="1"/>
          </p:cNvSpPr>
          <p:nvPr/>
        </p:nvSpPr>
        <p:spPr bwMode="auto">
          <a:xfrm>
            <a:off x="5445125" y="1731963"/>
            <a:ext cx="2370138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32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Sol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≈ R</a:t>
            </a:r>
            <a:r>
              <a:rPr kumimoji="0" lang="en-US" altLang="en-US" sz="32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Earth</a:t>
            </a: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5445125" y="2841625"/>
            <a:ext cx="2370138" cy="5794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32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Sol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≈ 10k</a:t>
            </a:r>
            <a:endParaRPr kumimoji="0" lang="en-US" altLang="en-US" sz="3200" b="0" i="0" u="none" strike="noStrike" kern="1200" cap="none" spc="0" normalizeH="0" baseline="-2500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20491" name="Text Box 96"/>
          <p:cNvSpPr txBox="1">
            <a:spLocks noChangeArrowheads="1"/>
          </p:cNvSpPr>
          <p:nvPr/>
        </p:nvSpPr>
        <p:spPr bwMode="auto">
          <a:xfrm>
            <a:off x="2943225" y="3938588"/>
            <a:ext cx="2370138" cy="5794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32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Sol</a:t>
            </a: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≈ 0</a:t>
            </a:r>
            <a:endParaRPr kumimoji="0" lang="en-US" altLang="en-US" sz="3200" b="0" i="0" u="none" strike="noStrike" kern="1200" cap="none" spc="0" normalizeH="0" baseline="-2500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graphicFrame>
        <p:nvGraphicFramePr>
          <p:cNvPr id="2049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184396"/>
              </p:ext>
            </p:extLst>
          </p:nvPr>
        </p:nvGraphicFramePr>
        <p:xfrm>
          <a:off x="5456239" y="1571625"/>
          <a:ext cx="2597759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3880" imgH="482400" progId="Equation.DSMT4">
                  <p:embed/>
                </p:oleObj>
              </mc:Choice>
              <mc:Fallback>
                <p:oleObj name="Equation" r:id="rId4" imgW="1523880" imgH="482400" progId="Equation.DSMT4">
                  <p:embed/>
                  <p:pic>
                    <p:nvPicPr>
                      <p:cNvPr id="204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9" y="1571625"/>
                        <a:ext cx="2597759" cy="82296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6781465"/>
              </p:ext>
            </p:extLst>
          </p:nvPr>
        </p:nvGraphicFramePr>
        <p:xfrm>
          <a:off x="5456239" y="2647950"/>
          <a:ext cx="3117931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482400" progId="Equation.DSMT4">
                  <p:embed/>
                </p:oleObj>
              </mc:Choice>
              <mc:Fallback>
                <p:oleObj name="Equation" r:id="rId6" imgW="1828800" imgH="482400" progId="Equation.DSMT4">
                  <p:embed/>
                  <p:pic>
                    <p:nvPicPr>
                      <p:cNvPr id="204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6239" y="2647950"/>
                        <a:ext cx="3117931" cy="82296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05312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DA0F0-F162-7FF8-69C2-16A570A32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74F20E6-BFE5-D8DD-9E59-1F24F72ED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2BF4AEA1-AB55-771B-3391-36C701715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3" y="817563"/>
            <a:ext cx="8713787" cy="5729287"/>
          </a:xfrm>
        </p:spPr>
        <p:txBody>
          <a:bodyPr/>
          <a:lstStyle/>
          <a:p>
            <a:r>
              <a:rPr lang="en-US" altLang="en-US" dirty="0">
                <a:solidFill>
                  <a:srgbClr val="808080"/>
                </a:solidFill>
              </a:rPr>
              <a:t> Review Star Deaths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Small: PN &amp; WD, Large: SN &amp; NS or BH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States of Matter</a:t>
            </a:r>
          </a:p>
          <a:p>
            <a:r>
              <a:rPr lang="en-US" altLang="en-US" dirty="0"/>
              <a:t> General Relativity, Gravity, &amp; Light</a:t>
            </a:r>
          </a:p>
          <a:p>
            <a:pPr lvl="1"/>
            <a:r>
              <a:rPr lang="en-US" altLang="en-US" dirty="0"/>
              <a:t> Total Eclipses &amp; Galaxy Clusters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Black Holes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Escape Velocity &amp; Spaghettification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Detecting Black Holes</a:t>
            </a:r>
          </a:p>
          <a:p>
            <a:pPr lvl="2"/>
            <a:r>
              <a:rPr lang="en-US" altLang="en-US" dirty="0">
                <a:solidFill>
                  <a:srgbClr val="808080"/>
                </a:solidFill>
              </a:rPr>
              <a:t> X-Rays, Invisible Companions, Direct Imaging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The Adventure Continues</a:t>
            </a:r>
          </a:p>
        </p:txBody>
      </p:sp>
    </p:spTree>
    <p:extLst>
      <p:ext uri="{BB962C8B-B14F-4D97-AF65-F5344CB8AC3E}">
        <p14:creationId xmlns:p14="http://schemas.microsoft.com/office/powerpoint/2010/main" val="3854211060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7739" name="Group 11"/>
          <p:cNvGrpSpPr>
            <a:grpSpLocks/>
          </p:cNvGrpSpPr>
          <p:nvPr/>
        </p:nvGrpSpPr>
        <p:grpSpPr bwMode="auto">
          <a:xfrm>
            <a:off x="4191000" y="2827338"/>
            <a:ext cx="2695575" cy="3846512"/>
            <a:chOff x="3585" y="1897"/>
            <a:chExt cx="1698" cy="2423"/>
          </a:xfrm>
        </p:grpSpPr>
        <p:pic>
          <p:nvPicPr>
            <p:cNvPr id="21514" name="Picture 5" descr="aachdfy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055" t="3105" r="1082" b="37244"/>
            <a:stretch>
              <a:fillRect/>
            </a:stretch>
          </p:blipFill>
          <p:spPr bwMode="auto">
            <a:xfrm>
              <a:off x="3585" y="1897"/>
              <a:ext cx="1698" cy="2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5" name="AutoShape 10"/>
            <p:cNvSpPr>
              <a:spLocks noChangeArrowheads="1"/>
            </p:cNvSpPr>
            <p:nvPr/>
          </p:nvSpPr>
          <p:spPr bwMode="auto">
            <a:xfrm rot="5400000">
              <a:off x="3689" y="2875"/>
              <a:ext cx="117" cy="5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431 w 21600"/>
                <a:gd name="T13" fmla="*/ 4393 h 21600"/>
                <a:gd name="T14" fmla="*/ 17169 w 21600"/>
                <a:gd name="T15" fmla="*/ 1720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pic>
        <p:nvPicPr>
          <p:cNvPr id="457735" name="Picture 7" descr="LaserYellowToLeft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495800" y="4130675"/>
            <a:ext cx="21463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0"/>
            <a:ext cx="8229600" cy="630238"/>
          </a:xfrm>
        </p:spPr>
        <p:txBody>
          <a:bodyPr/>
          <a:lstStyle/>
          <a:p>
            <a:pPr eaLnBrk="1" hangingPunct="1"/>
            <a:r>
              <a:rPr lang="en-US" altLang="en-US" dirty="0"/>
              <a:t>General Relativity</a:t>
            </a:r>
          </a:p>
        </p:txBody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41375"/>
            <a:ext cx="8950325" cy="5695950"/>
          </a:xfrm>
        </p:spPr>
        <p:txBody>
          <a:bodyPr/>
          <a:lstStyle/>
          <a:p>
            <a:pPr eaLnBrk="1" hangingPunct="1"/>
            <a:r>
              <a:rPr lang="en-US" altLang="en-US"/>
              <a:t> Acceleration bends light</a:t>
            </a:r>
          </a:p>
          <a:p>
            <a:pPr eaLnBrk="1" hangingPunct="1"/>
            <a:endParaRPr lang="en-US" altLang="en-US"/>
          </a:p>
          <a:p>
            <a:pPr eaLnBrk="1" hangingPunct="1">
              <a:buFont typeface="Wingdings" pitchFamily="2" charset="2"/>
              <a:buNone/>
            </a:pPr>
            <a:r>
              <a:rPr lang="en-US" altLang="en-US"/>
              <a:t> </a:t>
            </a:r>
          </a:p>
        </p:txBody>
      </p:sp>
      <p:sp>
        <p:nvSpPr>
          <p:cNvPr id="21510" name="Text Box 8"/>
          <p:cNvSpPr txBox="1">
            <a:spLocks noChangeArrowheads="1"/>
          </p:cNvSpPr>
          <p:nvPr/>
        </p:nvSpPr>
        <p:spPr bwMode="auto">
          <a:xfrm>
            <a:off x="2312988" y="5500688"/>
            <a:ext cx="1879600" cy="91598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Observer sees beam crossing ship</a:t>
            </a:r>
          </a:p>
        </p:txBody>
      </p:sp>
      <p:sp>
        <p:nvSpPr>
          <p:cNvPr id="457737" name="Text Box 9"/>
          <p:cNvSpPr txBox="1">
            <a:spLocks noChangeArrowheads="1"/>
          </p:cNvSpPr>
          <p:nvPr/>
        </p:nvSpPr>
        <p:spPr bwMode="auto">
          <a:xfrm>
            <a:off x="2311400" y="3717925"/>
            <a:ext cx="1879600" cy="14652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Ship accelerates upward while beam is crossing</a:t>
            </a:r>
          </a:p>
        </p:txBody>
      </p:sp>
      <p:sp>
        <p:nvSpPr>
          <p:cNvPr id="457750" name="Arc 22"/>
          <p:cNvSpPr>
            <a:spLocks/>
          </p:cNvSpPr>
          <p:nvPr/>
        </p:nvSpPr>
        <p:spPr bwMode="auto">
          <a:xfrm>
            <a:off x="4525963" y="3025775"/>
            <a:ext cx="2066925" cy="2951163"/>
          </a:xfrm>
          <a:custGeom>
            <a:avLst/>
            <a:gdLst>
              <a:gd name="T0" fmla="*/ 0 w 18450"/>
              <a:gd name="T1" fmla="*/ 0 h 21600"/>
              <a:gd name="T2" fmla="*/ 2147483647 w 18450"/>
              <a:gd name="T3" fmla="*/ 2147483647 h 21600"/>
              <a:gd name="T4" fmla="*/ 0 w 18450"/>
              <a:gd name="T5" fmla="*/ 2147483647 h 21600"/>
              <a:gd name="T6" fmla="*/ 0 60000 65536"/>
              <a:gd name="T7" fmla="*/ 0 60000 65536"/>
              <a:gd name="T8" fmla="*/ 0 60000 65536"/>
              <a:gd name="T9" fmla="*/ 0 w 18450"/>
              <a:gd name="T10" fmla="*/ 0 h 21600"/>
              <a:gd name="T11" fmla="*/ 18450 w 1845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450" h="21600" fill="none" extrusionOk="0">
                <a:moveTo>
                  <a:pt x="-1" y="0"/>
                </a:moveTo>
                <a:cubicBezTo>
                  <a:pt x="7538" y="0"/>
                  <a:pt x="14530" y="3929"/>
                  <a:pt x="18450" y="10368"/>
                </a:cubicBezTo>
              </a:path>
              <a:path w="18450" h="21600" stroke="0" extrusionOk="0">
                <a:moveTo>
                  <a:pt x="-1" y="0"/>
                </a:moveTo>
                <a:cubicBezTo>
                  <a:pt x="7538" y="0"/>
                  <a:pt x="14530" y="3929"/>
                  <a:pt x="18450" y="1036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7751" name="Text Box 23"/>
          <p:cNvSpPr txBox="1">
            <a:spLocks noChangeArrowheads="1"/>
          </p:cNvSpPr>
          <p:nvPr/>
        </p:nvSpPr>
        <p:spPr bwMode="auto">
          <a:xfrm>
            <a:off x="2311400" y="2486025"/>
            <a:ext cx="1879600" cy="91598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Light beam appears to bend</a:t>
            </a:r>
          </a:p>
        </p:txBody>
      </p:sp>
    </p:spTree>
    <p:extLst>
      <p:ext uri="{BB962C8B-B14F-4D97-AF65-F5344CB8AC3E}">
        <p14:creationId xmlns:p14="http://schemas.microsoft.com/office/powerpoint/2010/main" val="289900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7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90035E-6 L -1.66667E-6 -0.2046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4577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2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57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7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7737" grpId="0"/>
      <p:bldP spid="457750" grpId="0" animBg="1"/>
      <p:bldP spid="4577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9900" y="0"/>
            <a:ext cx="8229600" cy="630238"/>
          </a:xfrm>
        </p:spPr>
        <p:txBody>
          <a:bodyPr/>
          <a:lstStyle/>
          <a:p>
            <a:pPr eaLnBrk="1" hangingPunct="1"/>
            <a:r>
              <a:rPr lang="en-US" altLang="en-US"/>
              <a:t>General Relativity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41375"/>
            <a:ext cx="3806825" cy="5695950"/>
          </a:xfrm>
        </p:spPr>
        <p:txBody>
          <a:bodyPr/>
          <a:lstStyle/>
          <a:p>
            <a:pPr eaLnBrk="1" hangingPunct="1"/>
            <a:r>
              <a:rPr lang="en-US" altLang="en-US"/>
              <a:t> Observations can’t tell gravity from acceleration</a:t>
            </a:r>
          </a:p>
          <a:p>
            <a:pPr eaLnBrk="1" hangingPunct="1"/>
            <a:r>
              <a:rPr lang="en-US" altLang="en-US"/>
              <a:t> Acceleration bends light so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/>
              <a:t> </a:t>
            </a:r>
            <a:r>
              <a:rPr lang="en-US" altLang="en-US">
                <a:sym typeface="Wingdings" pitchFamily="2" charset="2"/>
              </a:rPr>
              <a:t> </a:t>
            </a:r>
            <a:r>
              <a:rPr lang="en-US" altLang="en-US"/>
              <a:t>Gravity must bend light!</a:t>
            </a:r>
          </a:p>
        </p:txBody>
      </p:sp>
      <p:pic>
        <p:nvPicPr>
          <p:cNvPr id="22532" name="Picture 4" descr="aachdfy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" t="3105" r="1082" b="1201"/>
          <a:stretch>
            <a:fillRect/>
          </a:stretch>
        </p:blipFill>
        <p:spPr bwMode="auto">
          <a:xfrm>
            <a:off x="3514725" y="687388"/>
            <a:ext cx="5629275" cy="617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95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0BB57-F606-0B21-970B-3AFA448C5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33FF60C-6BF1-5F49-F5AA-D1F56C3AD1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0"/>
            <a:ext cx="8229600" cy="1017588"/>
          </a:xfrm>
        </p:spPr>
        <p:txBody>
          <a:bodyPr/>
          <a:lstStyle/>
          <a:p>
            <a:pPr eaLnBrk="1" hangingPunct="1"/>
            <a:r>
              <a:rPr lang="en-US" altLang="en-US"/>
              <a:t>Gravity Bends Path of Light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7D3079D-0630-C484-1B7E-F2A572557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dirty="0"/>
              <a:t> Star positions change when near Sun!</a:t>
            </a:r>
          </a:p>
          <a:p>
            <a:pPr lvl="1" eaLnBrk="1" hangingPunct="1"/>
            <a:r>
              <a:rPr lang="en-US" altLang="en-US" dirty="0"/>
              <a:t> Seen during total eclipse</a:t>
            </a:r>
          </a:p>
          <a:p>
            <a:pPr lvl="1" eaLnBrk="1" hangingPunct="1"/>
            <a:r>
              <a:rPr lang="en-US" altLang="en-US" dirty="0"/>
              <a:t> A confirmation of General Relativity</a:t>
            </a:r>
          </a:p>
        </p:txBody>
      </p:sp>
      <p:pic>
        <p:nvPicPr>
          <p:cNvPr id="23556" name="Picture 4" descr="aachdfz0">
            <a:extLst>
              <a:ext uri="{FF2B5EF4-FFF2-40B4-BE49-F238E27FC236}">
                <a16:creationId xmlns:a16="http://schemas.microsoft.com/office/drawing/2014/main" id="{3862F257-C7F8-38EF-681E-B26DA5DE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6825"/>
            <a:ext cx="91440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399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DE01B-1D00-45F0-10D3-1B094EEE4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94C6E9BB-E07D-FA76-2B01-7C5360F5A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0"/>
            <a:ext cx="8229600" cy="1017588"/>
          </a:xfrm>
        </p:spPr>
        <p:txBody>
          <a:bodyPr/>
          <a:lstStyle/>
          <a:p>
            <a:pPr eaLnBrk="1" hangingPunct="1"/>
            <a:r>
              <a:rPr lang="en-US" altLang="en-US"/>
              <a:t>Gravity Bends Path of Light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03943B9-2B32-BAC4-BDBE-41DDDFEB2A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dirty="0"/>
              <a:t> Star positions change when near Sun!</a:t>
            </a:r>
          </a:p>
          <a:p>
            <a:pPr lvl="1" eaLnBrk="1" hangingPunct="1"/>
            <a:r>
              <a:rPr lang="en-US" altLang="en-US" dirty="0"/>
              <a:t> Seen during total eclipse</a:t>
            </a:r>
          </a:p>
          <a:p>
            <a:pPr lvl="1" eaLnBrk="1" hangingPunct="1"/>
            <a:r>
              <a:rPr lang="en-US" altLang="en-US" dirty="0"/>
              <a:t> A confirmation of General Relativity</a:t>
            </a:r>
          </a:p>
        </p:txBody>
      </p:sp>
      <p:pic>
        <p:nvPicPr>
          <p:cNvPr id="23556" name="Picture 4" descr="aachdfz0">
            <a:extLst>
              <a:ext uri="{FF2B5EF4-FFF2-40B4-BE49-F238E27FC236}">
                <a16:creationId xmlns:a16="http://schemas.microsoft.com/office/drawing/2014/main" id="{4159B542-7736-BDD7-CDD8-538F2F954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6825"/>
            <a:ext cx="91440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36041-D738-993A-ADE2-E49DD5D48855}"/>
              </a:ext>
            </a:extLst>
          </p:cNvPr>
          <p:cNvCxnSpPr>
            <a:cxnSpLocks/>
          </p:cNvCxnSpPr>
          <p:nvPr/>
        </p:nvCxnSpPr>
        <p:spPr>
          <a:xfrm flipH="1">
            <a:off x="1657350" y="3898106"/>
            <a:ext cx="7008019" cy="1140619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3B5FE15-2780-72D2-7554-BDE38717D17A}"/>
              </a:ext>
            </a:extLst>
          </p:cNvPr>
          <p:cNvSpPr txBox="1"/>
          <p:nvPr/>
        </p:nvSpPr>
        <p:spPr>
          <a:xfrm>
            <a:off x="230187" y="4438560"/>
            <a:ext cx="1495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Non-bent light beam misses Earth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E8987-3A9A-9DCC-61FC-E7875500A0FF}"/>
              </a:ext>
            </a:extLst>
          </p:cNvPr>
          <p:cNvSpPr txBox="1"/>
          <p:nvPr/>
        </p:nvSpPr>
        <p:spPr>
          <a:xfrm>
            <a:off x="1970859" y="5627471"/>
            <a:ext cx="2125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+mn-lt"/>
              </a:rPr>
              <a:t>Light beam must bend to hit Earth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FF10CE7-AF5F-B7F1-7967-C76C7AE4F2CE}"/>
              </a:ext>
            </a:extLst>
          </p:cNvPr>
          <p:cNvCxnSpPr>
            <a:cxnSpLocks/>
          </p:cNvCxnSpPr>
          <p:nvPr/>
        </p:nvCxnSpPr>
        <p:spPr>
          <a:xfrm flipH="1">
            <a:off x="696686" y="2804160"/>
            <a:ext cx="7924800" cy="3518263"/>
          </a:xfrm>
          <a:prstGeom prst="line">
            <a:avLst/>
          </a:prstGeom>
          <a:ln w="38100">
            <a:solidFill>
              <a:srgbClr val="CCEC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0A7AB6F-CA03-C1F3-7923-4BE9494C6F51}"/>
              </a:ext>
            </a:extLst>
          </p:cNvPr>
          <p:cNvSpPr txBox="1"/>
          <p:nvPr/>
        </p:nvSpPr>
        <p:spPr>
          <a:xfrm>
            <a:off x="836543" y="6235060"/>
            <a:ext cx="556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ECFF"/>
                </a:solidFill>
                <a:latin typeface="+mn-lt"/>
              </a:rPr>
              <a:t>Observer “sees” star in different sky position</a:t>
            </a:r>
          </a:p>
        </p:txBody>
      </p:sp>
    </p:spTree>
    <p:extLst>
      <p:ext uri="{BB962C8B-B14F-4D97-AF65-F5344CB8AC3E}">
        <p14:creationId xmlns:p14="http://schemas.microsoft.com/office/powerpoint/2010/main" val="255858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60528-07F5-2349-2EAE-B1A902286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7CC2FCA-E5D9-0A65-8513-48429AD512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0"/>
            <a:ext cx="8229600" cy="1017588"/>
          </a:xfrm>
        </p:spPr>
        <p:txBody>
          <a:bodyPr/>
          <a:lstStyle/>
          <a:p>
            <a:pPr eaLnBrk="1" hangingPunct="1"/>
            <a:r>
              <a:rPr lang="en-US" altLang="en-US"/>
              <a:t>Gravity Bends Path of Light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444E6A1-9D05-C981-AA9A-1C587B6015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dirty="0"/>
              <a:t> Star positions change when near Sun!</a:t>
            </a:r>
          </a:p>
          <a:p>
            <a:pPr lvl="1" eaLnBrk="1" hangingPunct="1"/>
            <a:r>
              <a:rPr lang="en-US" altLang="en-US" dirty="0"/>
              <a:t> Seen during total eclipse</a:t>
            </a:r>
          </a:p>
          <a:p>
            <a:pPr lvl="1" eaLnBrk="1" hangingPunct="1"/>
            <a:r>
              <a:rPr lang="en-US" altLang="en-US" dirty="0"/>
              <a:t> A confirmation of General Relativity</a:t>
            </a:r>
          </a:p>
        </p:txBody>
      </p:sp>
      <p:pic>
        <p:nvPicPr>
          <p:cNvPr id="23556" name="Picture 4" descr="aachdfz0">
            <a:extLst>
              <a:ext uri="{FF2B5EF4-FFF2-40B4-BE49-F238E27FC236}">
                <a16:creationId xmlns:a16="http://schemas.microsoft.com/office/drawing/2014/main" id="{32B52640-BB48-8A1D-6739-7A8265A14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36825"/>
            <a:ext cx="9144000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662E54-1B6E-9EE2-1277-9B133B45844A}"/>
              </a:ext>
            </a:extLst>
          </p:cNvPr>
          <p:cNvCxnSpPr>
            <a:cxnSpLocks/>
          </p:cNvCxnSpPr>
          <p:nvPr/>
        </p:nvCxnSpPr>
        <p:spPr>
          <a:xfrm flipH="1">
            <a:off x="1657350" y="3898106"/>
            <a:ext cx="7008019" cy="1140619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D33435E-7265-75CC-A0CE-63B1430DCA67}"/>
              </a:ext>
            </a:extLst>
          </p:cNvPr>
          <p:cNvSpPr txBox="1"/>
          <p:nvPr/>
        </p:nvSpPr>
        <p:spPr>
          <a:xfrm>
            <a:off x="230187" y="4438560"/>
            <a:ext cx="1495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Non-bent light beam misses Earth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5AEDED-4F5B-316F-C694-BCF266845EA6}"/>
              </a:ext>
            </a:extLst>
          </p:cNvPr>
          <p:cNvSpPr txBox="1"/>
          <p:nvPr/>
        </p:nvSpPr>
        <p:spPr>
          <a:xfrm>
            <a:off x="1970859" y="5627471"/>
            <a:ext cx="2125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+mn-lt"/>
              </a:rPr>
              <a:t>Light beam must bend to hit Earth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140EA4A-E2CA-5EFD-1FCB-34CE069082E3}"/>
              </a:ext>
            </a:extLst>
          </p:cNvPr>
          <p:cNvCxnSpPr>
            <a:cxnSpLocks/>
          </p:cNvCxnSpPr>
          <p:nvPr/>
        </p:nvCxnSpPr>
        <p:spPr>
          <a:xfrm flipH="1">
            <a:off x="696686" y="2804160"/>
            <a:ext cx="7924800" cy="3518263"/>
          </a:xfrm>
          <a:prstGeom prst="line">
            <a:avLst/>
          </a:prstGeom>
          <a:ln w="38100">
            <a:solidFill>
              <a:srgbClr val="CCECFF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8A3FB40-B099-28E0-B981-2D04AEC35676}"/>
              </a:ext>
            </a:extLst>
          </p:cNvPr>
          <p:cNvSpPr txBox="1"/>
          <p:nvPr/>
        </p:nvSpPr>
        <p:spPr>
          <a:xfrm>
            <a:off x="836543" y="6235060"/>
            <a:ext cx="556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CECFF"/>
                </a:solidFill>
                <a:latin typeface="+mn-lt"/>
              </a:rPr>
              <a:t>Observer “sees” star in different sky position</a:t>
            </a:r>
          </a:p>
        </p:txBody>
      </p:sp>
      <p:pic>
        <p:nvPicPr>
          <p:cNvPr id="4" name="Picture 2" descr="https://upload.wikimedia.org/wikipedia/commons/3/37/1919_eclipse_positive.jpg">
            <a:extLst>
              <a:ext uri="{FF2B5EF4-FFF2-40B4-BE49-F238E27FC236}">
                <a16:creationId xmlns:a16="http://schemas.microsoft.com/office/drawing/2014/main" id="{C9B1E991-0F0B-9F59-70CE-658027826E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879" y="0"/>
            <a:ext cx="53353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536239-11E1-FAEE-9E25-A3FCB28DBBB7}"/>
              </a:ext>
            </a:extLst>
          </p:cNvPr>
          <p:cNvSpPr txBox="1"/>
          <p:nvPr/>
        </p:nvSpPr>
        <p:spPr>
          <a:xfrm>
            <a:off x="3011046" y="509014"/>
            <a:ext cx="34398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Stars with positions deflected by the presence of the Sun.</a:t>
            </a:r>
          </a:p>
        </p:txBody>
      </p:sp>
    </p:spTree>
    <p:extLst>
      <p:ext uri="{BB962C8B-B14F-4D97-AF65-F5344CB8AC3E}">
        <p14:creationId xmlns:p14="http://schemas.microsoft.com/office/powerpoint/2010/main" val="61337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Orbits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65163"/>
            <a:ext cx="9144000" cy="5364162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/>
              <a:t>Gravity bends the path of matter into orbits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altLang="en-US" sz="2400"/>
              <a:t> </a:t>
            </a:r>
          </a:p>
          <a:p>
            <a:pPr eaLnBrk="1" hangingPunct="1"/>
            <a:r>
              <a:rPr lang="en-US" altLang="en-US"/>
              <a:t> Orbit is falling without hitting surface</a:t>
            </a:r>
          </a:p>
          <a:p>
            <a:pPr lvl="1" eaLnBrk="1" hangingPunct="1"/>
            <a:r>
              <a:rPr lang="en-US" altLang="en-US"/>
              <a:t> Orbital speed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/>
              <a:t> Light sphere = Orbit where speed is c</a:t>
            </a:r>
          </a:p>
        </p:txBody>
      </p:sp>
      <p:pic>
        <p:nvPicPr>
          <p:cNvPr id="25604" name="Picture 4" descr="NewtonsMountai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2649538"/>
            <a:ext cx="2778125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33350" y="3027363"/>
          <a:ext cx="6013450" cy="175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60600" imgH="660400" progId="Equation.3">
                  <p:embed/>
                </p:oleObj>
              </mc:Choice>
              <mc:Fallback>
                <p:oleObj name="Equation" r:id="rId4" imgW="2260600" imgH="660400" progId="Equation.3">
                  <p:embed/>
                  <p:pic>
                    <p:nvPicPr>
                      <p:cNvPr id="2560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" y="3027363"/>
                        <a:ext cx="6013450" cy="17557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714337" y="1201881"/>
            <a:ext cx="37153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  <a:hlinkClick r:id="rId6"/>
              </a:rPr>
              <a:t>Newton's Mountain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607" name="Rectangle 1"/>
          <p:cNvSpPr>
            <a:spLocks noChangeArrowheads="1"/>
          </p:cNvSpPr>
          <p:nvPr/>
        </p:nvSpPr>
        <p:spPr bwMode="auto">
          <a:xfrm>
            <a:off x="1866900" y="6627813"/>
            <a:ext cx="54102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http://galileoandeinstein.phys.virginia.edu/more_stuff/flashlets/NewtMtn/home.html</a:t>
            </a:r>
          </a:p>
        </p:txBody>
      </p:sp>
    </p:spTree>
    <p:extLst>
      <p:ext uri="{BB962C8B-B14F-4D97-AF65-F5344CB8AC3E}">
        <p14:creationId xmlns:p14="http://schemas.microsoft.com/office/powerpoint/2010/main" val="679684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79" name="Picture 23" descr="LookingThroughTelesc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5" t="1321" r="4535"/>
          <a:stretch>
            <a:fillRect/>
          </a:stretch>
        </p:blipFill>
        <p:spPr bwMode="auto">
          <a:xfrm>
            <a:off x="4238625" y="5762625"/>
            <a:ext cx="11223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Gravity Bends Path of Light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188" y="684213"/>
            <a:ext cx="8683625" cy="5695950"/>
          </a:xfrm>
        </p:spPr>
        <p:txBody>
          <a:bodyPr/>
          <a:lstStyle/>
          <a:p>
            <a:pPr eaLnBrk="1" hangingPunct="1"/>
            <a:r>
              <a:rPr lang="en-US" altLang="en-US"/>
              <a:t> Light can “orbit” black holes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0" y="2595563"/>
            <a:ext cx="4735513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For a 1 Solar Mass Black Hole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87350" y="2935288"/>
            <a:ext cx="396240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28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Light Sphere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= 4500 m</a:t>
            </a:r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3154363" y="1381125"/>
          <a:ext cx="2836862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6337" imgH="393529" progId="Equation.3">
                  <p:embed/>
                </p:oleObj>
              </mc:Choice>
              <mc:Fallback>
                <p:oleObj name="Equation" r:id="rId3" imgW="1066337" imgH="393529" progId="Equation.3">
                  <p:embed/>
                  <p:pic>
                    <p:nvPicPr>
                      <p:cNvPr id="2663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4363" y="1381125"/>
                        <a:ext cx="2836862" cy="1047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32" name="Picture 9" descr="blackhole_m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4" t="18625" r="44667" b="37021"/>
          <a:stretch>
            <a:fillRect/>
          </a:stretch>
        </p:blipFill>
        <p:spPr bwMode="auto">
          <a:xfrm>
            <a:off x="5849938" y="3252788"/>
            <a:ext cx="2357437" cy="337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0" descr="BHle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9" t="16292" r="22343" b="11658"/>
          <a:stretch>
            <a:fillRect/>
          </a:stretch>
        </p:blipFill>
        <p:spPr bwMode="auto">
          <a:xfrm>
            <a:off x="1004888" y="3719513"/>
            <a:ext cx="2714625" cy="244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3"/>
          <p:cNvSpPr>
            <a:spLocks/>
          </p:cNvSpPr>
          <p:nvPr/>
        </p:nvSpPr>
        <p:spPr bwMode="auto">
          <a:xfrm>
            <a:off x="1543050" y="2632075"/>
            <a:ext cx="6684963" cy="3279775"/>
          </a:xfrm>
          <a:custGeom>
            <a:avLst/>
            <a:gdLst>
              <a:gd name="T0" fmla="*/ 2147483647 w 4211"/>
              <a:gd name="T1" fmla="*/ 0 h 2066"/>
              <a:gd name="T2" fmla="*/ 2147483647 w 4211"/>
              <a:gd name="T3" fmla="*/ 2147483647 h 2066"/>
              <a:gd name="T4" fmla="*/ 0 w 4211"/>
              <a:gd name="T5" fmla="*/ 2147483647 h 2066"/>
              <a:gd name="T6" fmla="*/ 2147483647 w 4211"/>
              <a:gd name="T7" fmla="*/ 2147483647 h 2066"/>
              <a:gd name="T8" fmla="*/ 2147483647 w 4211"/>
              <a:gd name="T9" fmla="*/ 2147483647 h 20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211"/>
              <a:gd name="T16" fmla="*/ 0 h 2066"/>
              <a:gd name="T17" fmla="*/ 4211 w 4211"/>
              <a:gd name="T18" fmla="*/ 2066 h 20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211" h="2066">
                <a:moveTo>
                  <a:pt x="4211" y="0"/>
                </a:moveTo>
                <a:cubicBezTo>
                  <a:pt x="3564" y="156"/>
                  <a:pt x="1020" y="702"/>
                  <a:pt x="318" y="934"/>
                </a:cubicBezTo>
                <a:cubicBezTo>
                  <a:pt x="94" y="1038"/>
                  <a:pt x="0" y="1232"/>
                  <a:pt x="0" y="1391"/>
                </a:cubicBezTo>
                <a:cubicBezTo>
                  <a:pt x="0" y="1550"/>
                  <a:pt x="75" y="1743"/>
                  <a:pt x="361" y="1855"/>
                </a:cubicBezTo>
                <a:cubicBezTo>
                  <a:pt x="647" y="1967"/>
                  <a:pt x="1435" y="2022"/>
                  <a:pt x="1718" y="20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AutoShape 14"/>
          <p:cNvSpPr>
            <a:spLocks noChangeArrowheads="1"/>
          </p:cNvSpPr>
          <p:nvPr/>
        </p:nvSpPr>
        <p:spPr bwMode="auto">
          <a:xfrm>
            <a:off x="8212138" y="2347913"/>
            <a:ext cx="457200" cy="457200"/>
          </a:xfrm>
          <a:prstGeom prst="star5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4671" name="Line 15"/>
          <p:cNvSpPr>
            <a:spLocks noChangeShapeType="1"/>
          </p:cNvSpPr>
          <p:nvPr/>
        </p:nvSpPr>
        <p:spPr bwMode="auto">
          <a:xfrm flipH="1" flipV="1">
            <a:off x="631825" y="5443538"/>
            <a:ext cx="3643313" cy="466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4672" name="AutoShape 16"/>
          <p:cNvSpPr>
            <a:spLocks noChangeArrowheads="1"/>
          </p:cNvSpPr>
          <p:nvPr/>
        </p:nvSpPr>
        <p:spPr bwMode="auto">
          <a:xfrm>
            <a:off x="242888" y="5156200"/>
            <a:ext cx="457200" cy="457200"/>
          </a:xfrm>
          <a:prstGeom prst="star5">
            <a:avLst/>
          </a:prstGeom>
          <a:solidFill>
            <a:schemeClr val="tx1">
              <a:alpha val="75000"/>
            </a:schemeClr>
          </a:solidFill>
          <a:ln w="9525">
            <a:solidFill>
              <a:srgbClr val="FFFF00">
                <a:alpha val="7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4673" name="Text Box 17"/>
          <p:cNvSpPr txBox="1">
            <a:spLocks noChangeArrowheads="1"/>
          </p:cNvSpPr>
          <p:nvPr/>
        </p:nvSpPr>
        <p:spPr bwMode="auto">
          <a:xfrm>
            <a:off x="8039100" y="1922463"/>
            <a:ext cx="787400" cy="396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Star</a:t>
            </a:r>
          </a:p>
        </p:txBody>
      </p:sp>
      <p:sp>
        <p:nvSpPr>
          <p:cNvPr id="454674" name="Text Box 18"/>
          <p:cNvSpPr txBox="1">
            <a:spLocks noChangeArrowheads="1"/>
          </p:cNvSpPr>
          <p:nvPr/>
        </p:nvSpPr>
        <p:spPr bwMode="auto">
          <a:xfrm>
            <a:off x="0" y="4406900"/>
            <a:ext cx="976313" cy="7016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Star’s image</a:t>
            </a:r>
          </a:p>
        </p:txBody>
      </p:sp>
      <p:sp>
        <p:nvSpPr>
          <p:cNvPr id="454681" name="Text Box 25"/>
          <p:cNvSpPr txBox="1">
            <a:spLocks noChangeArrowheads="1"/>
          </p:cNvSpPr>
          <p:nvPr/>
        </p:nvSpPr>
        <p:spPr bwMode="auto">
          <a:xfrm rot="-747266">
            <a:off x="4545013" y="2741613"/>
            <a:ext cx="2595562" cy="3968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Star light</a:t>
            </a:r>
          </a:p>
        </p:txBody>
      </p:sp>
    </p:spTree>
    <p:extLst>
      <p:ext uri="{BB962C8B-B14F-4D97-AF65-F5344CB8AC3E}">
        <p14:creationId xmlns:p14="http://schemas.microsoft.com/office/powerpoint/2010/main" val="413125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4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4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5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4671" grpId="0" animBg="1"/>
      <p:bldP spid="454673" grpId="0"/>
      <p:bldP spid="454674" grpId="0"/>
      <p:bldP spid="45468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Gravitational Lensing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22960"/>
            <a:ext cx="8686800" cy="5187315"/>
          </a:xfrm>
        </p:spPr>
        <p:txBody>
          <a:bodyPr/>
          <a:lstStyle/>
          <a:p>
            <a:r>
              <a:rPr lang="en-US" dirty="0"/>
              <a:t> Galaxy Lensing</a:t>
            </a:r>
          </a:p>
          <a:p>
            <a:pPr lvl="1"/>
            <a:r>
              <a:rPr lang="en-US" dirty="0"/>
              <a:t> Light rays bend around nearby galaxy</a:t>
            </a:r>
          </a:p>
          <a:p>
            <a:pPr marL="457200" lvl="1" indent="0">
              <a:buNone/>
            </a:pPr>
            <a:r>
              <a:rPr lang="en-US" dirty="0"/>
              <a:t>		focus to create image of distant galaxy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25" y="2440781"/>
            <a:ext cx="7067550" cy="441721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35225" y="6550223"/>
            <a:ext cx="4073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https://www.eso.org/public/images/eso1313b/</a:t>
            </a:r>
          </a:p>
        </p:txBody>
      </p:sp>
    </p:spTree>
    <p:extLst>
      <p:ext uri="{BB962C8B-B14F-4D97-AF65-F5344CB8AC3E}">
        <p14:creationId xmlns:p14="http://schemas.microsoft.com/office/powerpoint/2010/main" val="917323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Galaxy Cluster SMACS* 0723 </a:t>
            </a:r>
          </a:p>
          <a:p>
            <a:pPr lvl="1"/>
            <a:r>
              <a:rPr lang="en-US" dirty="0"/>
              <a:t> ~ 4 billion </a:t>
            </a:r>
            <a:r>
              <a:rPr lang="en-US" dirty="0" err="1"/>
              <a:t>ly</a:t>
            </a:r>
            <a:r>
              <a:rPr lang="en-US" dirty="0"/>
              <a:t> from Earth</a:t>
            </a:r>
          </a:p>
          <a:p>
            <a:pPr lvl="2"/>
            <a:r>
              <a:rPr lang="en-US" dirty="0"/>
              <a:t> Earth barely cool from formation!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20" y="2315242"/>
            <a:ext cx="4467780" cy="45427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JWST Galaxy Images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1851" y="3082925"/>
            <a:ext cx="28447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Arcs are warped images of galaxies farther away lensed by gravity of 0723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5235"/>
            <a:ext cx="561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*S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outhern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ssive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luster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urvey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171824"/>
            <a:ext cx="1247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Hubble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3" y="1848445"/>
            <a:ext cx="8905875" cy="50095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1975" y="1924049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Hubble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0175" y="1924049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JWST  Image</a:t>
            </a:r>
          </a:p>
        </p:txBody>
      </p:sp>
    </p:spTree>
    <p:extLst>
      <p:ext uri="{BB962C8B-B14F-4D97-AF65-F5344CB8AC3E}">
        <p14:creationId xmlns:p14="http://schemas.microsoft.com/office/powerpoint/2010/main" val="405163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Galaxy Cluster SMACS* 0723 </a:t>
            </a:r>
          </a:p>
          <a:p>
            <a:pPr lvl="1"/>
            <a:r>
              <a:rPr lang="en-US" dirty="0"/>
              <a:t> ~ 4 billion </a:t>
            </a:r>
            <a:r>
              <a:rPr lang="en-US" dirty="0" err="1"/>
              <a:t>ly</a:t>
            </a:r>
            <a:r>
              <a:rPr lang="en-US" dirty="0"/>
              <a:t> from Earth</a:t>
            </a:r>
          </a:p>
          <a:p>
            <a:pPr lvl="2"/>
            <a:r>
              <a:rPr lang="en-US" dirty="0"/>
              <a:t> Earth barely cool from formation!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20" y="2315242"/>
            <a:ext cx="4467780" cy="45427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JWST Galaxy Images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1851" y="3082925"/>
            <a:ext cx="28447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Arcs are warped images of galaxies farther away lensed by gravity of 0723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0" y="6485235"/>
            <a:ext cx="561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*S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outhern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ssive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luster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urvey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171824"/>
            <a:ext cx="1247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Hubble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3" y="1848445"/>
            <a:ext cx="8905875" cy="50095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1975" y="1924049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Hubble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0175" y="1924049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JWST  Image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-33337" y="0"/>
            <a:ext cx="9210675" cy="6858000"/>
            <a:chOff x="-66675" y="0"/>
            <a:chExt cx="9210675" cy="6858000"/>
          </a:xfrm>
        </p:grpSpPr>
        <p:sp>
          <p:nvSpPr>
            <p:cNvPr id="13" name="Rectangle 12"/>
            <p:cNvSpPr/>
            <p:nvPr/>
          </p:nvSpPr>
          <p:spPr>
            <a:xfrm>
              <a:off x="-66675" y="0"/>
              <a:ext cx="9144000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160" y="0"/>
              <a:ext cx="6720840" cy="685800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877875" y="5657671"/>
            <a:ext cx="1608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Stars have spikes due to telescope structure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575" y="447675"/>
            <a:ext cx="2143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Every                   spike-less smudge                   is a galaxy!</a:t>
            </a:r>
          </a:p>
        </p:txBody>
      </p:sp>
      <p:sp>
        <p:nvSpPr>
          <p:cNvPr id="6" name="Freeform 5"/>
          <p:cNvSpPr/>
          <p:nvPr/>
        </p:nvSpPr>
        <p:spPr>
          <a:xfrm>
            <a:off x="2066925" y="619125"/>
            <a:ext cx="3590925" cy="781050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0925" h="781050">
                <a:moveTo>
                  <a:pt x="0" y="781050"/>
                </a:moveTo>
                <a:lnTo>
                  <a:pt x="2600325" y="152400"/>
                </a:lnTo>
                <a:cubicBezTo>
                  <a:pt x="2997200" y="71438"/>
                  <a:pt x="2216150" y="320675"/>
                  <a:pt x="2381250" y="295275"/>
                </a:cubicBezTo>
                <a:cubicBezTo>
                  <a:pt x="2546350" y="269875"/>
                  <a:pt x="3068637" y="134937"/>
                  <a:pt x="3590925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2047875" y="1209675"/>
            <a:ext cx="2971800" cy="228600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23344 w 3590925"/>
              <a:gd name="connsiteY1" fmla="*/ 22225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0925" h="781050">
                <a:moveTo>
                  <a:pt x="0" y="781050"/>
                </a:moveTo>
                <a:cubicBezTo>
                  <a:pt x="866775" y="571500"/>
                  <a:pt x="2226469" y="76068"/>
                  <a:pt x="2623344" y="22225"/>
                </a:cubicBezTo>
                <a:cubicBezTo>
                  <a:pt x="3020219" y="-31618"/>
                  <a:pt x="2219987" y="461698"/>
                  <a:pt x="2381250" y="457994"/>
                </a:cubicBezTo>
                <a:cubicBezTo>
                  <a:pt x="2542513" y="454290"/>
                  <a:pt x="3068637" y="134937"/>
                  <a:pt x="3590925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flipV="1">
            <a:off x="2085975" y="1466848"/>
            <a:ext cx="1428750" cy="1419224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23344 w 3590925"/>
              <a:gd name="connsiteY1" fmla="*/ 22225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092292 w 3590925"/>
              <a:gd name="connsiteY1" fmla="*/ 374782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092292 w 3590925"/>
              <a:gd name="connsiteY1" fmla="*/ 374782 h 781050"/>
              <a:gd name="connsiteX2" fmla="*/ 2381249 w 3590925"/>
              <a:gd name="connsiteY2" fmla="*/ 479690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800361 w 3590925"/>
              <a:gd name="connsiteY1" fmla="*/ 640556 h 781050"/>
              <a:gd name="connsiteX2" fmla="*/ 2381249 w 3590925"/>
              <a:gd name="connsiteY2" fmla="*/ 479690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800361 w 3590925"/>
              <a:gd name="connsiteY1" fmla="*/ 640556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775073 w 3590925"/>
              <a:gd name="connsiteY1" fmla="*/ 450717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775073 w 3590925"/>
              <a:gd name="connsiteY1" fmla="*/ 450717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496903 w 3590925"/>
              <a:gd name="connsiteY1" fmla="*/ 385629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496903 w 3590925"/>
              <a:gd name="connsiteY1" fmla="*/ 385629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742654"/>
              <a:gd name="connsiteY0" fmla="*/ 786474 h 786474"/>
              <a:gd name="connsiteX1" fmla="*/ 2648632 w 3742654"/>
              <a:gd name="connsiteY1" fmla="*/ 385629 h 786474"/>
              <a:gd name="connsiteX2" fmla="*/ 2001926 w 3742654"/>
              <a:gd name="connsiteY2" fmla="*/ 409179 h 786474"/>
              <a:gd name="connsiteX3" fmla="*/ 3742654 w 3742654"/>
              <a:gd name="connsiteY3" fmla="*/ 0 h 786474"/>
              <a:gd name="connsiteX0" fmla="*/ 0 w 3742654"/>
              <a:gd name="connsiteY0" fmla="*/ 786474 h 786474"/>
              <a:gd name="connsiteX1" fmla="*/ 2648632 w 3742654"/>
              <a:gd name="connsiteY1" fmla="*/ 385629 h 786474"/>
              <a:gd name="connsiteX2" fmla="*/ 2001926 w 3742654"/>
              <a:gd name="connsiteY2" fmla="*/ 409179 h 786474"/>
              <a:gd name="connsiteX3" fmla="*/ 3742654 w 3742654"/>
              <a:gd name="connsiteY3" fmla="*/ 0 h 786474"/>
              <a:gd name="connsiteX0" fmla="*/ 0 w 3793230"/>
              <a:gd name="connsiteY0" fmla="*/ 781050 h 781050"/>
              <a:gd name="connsiteX1" fmla="*/ 2648632 w 3793230"/>
              <a:gd name="connsiteY1" fmla="*/ 380205 h 781050"/>
              <a:gd name="connsiteX2" fmla="*/ 2001926 w 3793230"/>
              <a:gd name="connsiteY2" fmla="*/ 403755 h 781050"/>
              <a:gd name="connsiteX3" fmla="*/ 3793230 w 3793230"/>
              <a:gd name="connsiteY3" fmla="*/ 0 h 781050"/>
              <a:gd name="connsiteX0" fmla="*/ 0 w 3793230"/>
              <a:gd name="connsiteY0" fmla="*/ 808170 h 808170"/>
              <a:gd name="connsiteX1" fmla="*/ 2648632 w 3793230"/>
              <a:gd name="connsiteY1" fmla="*/ 380205 h 808170"/>
              <a:gd name="connsiteX2" fmla="*/ 2001926 w 3793230"/>
              <a:gd name="connsiteY2" fmla="*/ 403755 h 808170"/>
              <a:gd name="connsiteX3" fmla="*/ 3793230 w 3793230"/>
              <a:gd name="connsiteY3" fmla="*/ 0 h 8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3230" h="808170">
                <a:moveTo>
                  <a:pt x="0" y="808170"/>
                </a:moveTo>
                <a:cubicBezTo>
                  <a:pt x="942641" y="696251"/>
                  <a:pt x="2314978" y="447607"/>
                  <a:pt x="2648632" y="380205"/>
                </a:cubicBezTo>
                <a:cubicBezTo>
                  <a:pt x="2982286" y="312803"/>
                  <a:pt x="1811160" y="467122"/>
                  <a:pt x="2001926" y="403755"/>
                </a:cubicBezTo>
                <a:cubicBezTo>
                  <a:pt x="2192692" y="340388"/>
                  <a:pt x="3321518" y="172905"/>
                  <a:pt x="3793230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6F1F87-147C-1B38-CEEC-AF22359C9E6C}"/>
              </a:ext>
            </a:extLst>
          </p:cNvPr>
          <p:cNvSpPr txBox="1"/>
          <p:nvPr/>
        </p:nvSpPr>
        <p:spPr>
          <a:xfrm>
            <a:off x="304997" y="2731780"/>
            <a:ext cx="21431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Arcs &amp; smears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are images of more distant galaxies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!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FE63B71-68ED-9A38-5B2B-D9E321197434}"/>
              </a:ext>
            </a:extLst>
          </p:cNvPr>
          <p:cNvSpPr/>
          <p:nvPr/>
        </p:nvSpPr>
        <p:spPr>
          <a:xfrm>
            <a:off x="2126140" y="3168213"/>
            <a:ext cx="3588861" cy="1232025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0925" h="781050">
                <a:moveTo>
                  <a:pt x="0" y="781050"/>
                </a:moveTo>
                <a:lnTo>
                  <a:pt x="2600325" y="152400"/>
                </a:lnTo>
                <a:cubicBezTo>
                  <a:pt x="2997200" y="71438"/>
                  <a:pt x="2216150" y="320675"/>
                  <a:pt x="2381250" y="295275"/>
                </a:cubicBezTo>
                <a:cubicBezTo>
                  <a:pt x="2546350" y="269875"/>
                  <a:pt x="3068637" y="134937"/>
                  <a:pt x="3590925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031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6" grpId="0" animBg="1"/>
      <p:bldP spid="20" grpId="0" animBg="1"/>
      <p:bldP spid="21" grpId="0" animBg="1"/>
      <p:bldP spid="7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Galaxy Cluster SMACS* 0723 </a:t>
            </a:r>
          </a:p>
          <a:p>
            <a:pPr lvl="1"/>
            <a:r>
              <a:rPr lang="en-US" dirty="0"/>
              <a:t> ~ 4 billion </a:t>
            </a:r>
            <a:r>
              <a:rPr lang="en-US" dirty="0" err="1"/>
              <a:t>ly</a:t>
            </a:r>
            <a:r>
              <a:rPr lang="en-US" dirty="0"/>
              <a:t> from Earth</a:t>
            </a:r>
          </a:p>
          <a:p>
            <a:pPr lvl="2"/>
            <a:r>
              <a:rPr lang="en-US" dirty="0"/>
              <a:t> Earth barely cool from formation!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20" y="2315242"/>
            <a:ext cx="4467780" cy="45427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JWST Galaxy Images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11851" y="3082925"/>
            <a:ext cx="28447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Arcs are warped images of galaxies farther away lensed by gravity of 0723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5235"/>
            <a:ext cx="5618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outhern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MA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ssive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luster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urvey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171824"/>
            <a:ext cx="1247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Hubble Image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3" y="1848444"/>
            <a:ext cx="8905875" cy="50095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1975" y="1924049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Hubble Image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0175" y="1924049"/>
            <a:ext cx="328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JWST  Image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-33337" y="0"/>
            <a:ext cx="9210675" cy="6858000"/>
            <a:chOff x="-66675" y="0"/>
            <a:chExt cx="9210675" cy="6858000"/>
          </a:xfrm>
        </p:grpSpPr>
        <p:sp>
          <p:nvSpPr>
            <p:cNvPr id="13" name="Rectangle 12"/>
            <p:cNvSpPr/>
            <p:nvPr/>
          </p:nvSpPr>
          <p:spPr>
            <a:xfrm>
              <a:off x="-66675" y="0"/>
              <a:ext cx="9144000" cy="68580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160" y="0"/>
              <a:ext cx="6720840" cy="6858000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877875" y="5657671"/>
            <a:ext cx="1608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Stars have spikes due to telescope structure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9575" y="447675"/>
            <a:ext cx="2143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Every                   spike-less smudge                   is a galaxy!</a:t>
            </a:r>
          </a:p>
        </p:txBody>
      </p:sp>
      <p:sp>
        <p:nvSpPr>
          <p:cNvPr id="6" name="Freeform 5"/>
          <p:cNvSpPr/>
          <p:nvPr/>
        </p:nvSpPr>
        <p:spPr>
          <a:xfrm>
            <a:off x="2066925" y="619125"/>
            <a:ext cx="3590925" cy="781050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0925" h="781050">
                <a:moveTo>
                  <a:pt x="0" y="781050"/>
                </a:moveTo>
                <a:lnTo>
                  <a:pt x="2600325" y="152400"/>
                </a:lnTo>
                <a:cubicBezTo>
                  <a:pt x="2997200" y="71438"/>
                  <a:pt x="2216150" y="320675"/>
                  <a:pt x="2381250" y="295275"/>
                </a:cubicBezTo>
                <a:cubicBezTo>
                  <a:pt x="2546350" y="269875"/>
                  <a:pt x="3068637" y="134937"/>
                  <a:pt x="3590925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2047875" y="1209675"/>
            <a:ext cx="2971800" cy="228600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23344 w 3590925"/>
              <a:gd name="connsiteY1" fmla="*/ 22225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0925" h="781050">
                <a:moveTo>
                  <a:pt x="0" y="781050"/>
                </a:moveTo>
                <a:cubicBezTo>
                  <a:pt x="866775" y="571500"/>
                  <a:pt x="2226469" y="76068"/>
                  <a:pt x="2623344" y="22225"/>
                </a:cubicBezTo>
                <a:cubicBezTo>
                  <a:pt x="3020219" y="-31618"/>
                  <a:pt x="2219987" y="461698"/>
                  <a:pt x="2381250" y="457994"/>
                </a:cubicBezTo>
                <a:cubicBezTo>
                  <a:pt x="2542513" y="454290"/>
                  <a:pt x="3068637" y="134937"/>
                  <a:pt x="3590925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flipV="1">
            <a:off x="2085975" y="1466848"/>
            <a:ext cx="1428750" cy="1419224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623344 w 3590925"/>
              <a:gd name="connsiteY1" fmla="*/ 22225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092292 w 3590925"/>
              <a:gd name="connsiteY1" fmla="*/ 374782 h 781050"/>
              <a:gd name="connsiteX2" fmla="*/ 2381250 w 3590925"/>
              <a:gd name="connsiteY2" fmla="*/ 457994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092292 w 3590925"/>
              <a:gd name="connsiteY1" fmla="*/ 374782 h 781050"/>
              <a:gd name="connsiteX2" fmla="*/ 2381249 w 3590925"/>
              <a:gd name="connsiteY2" fmla="*/ 479690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800361 w 3590925"/>
              <a:gd name="connsiteY1" fmla="*/ 640556 h 781050"/>
              <a:gd name="connsiteX2" fmla="*/ 2381249 w 3590925"/>
              <a:gd name="connsiteY2" fmla="*/ 479690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800361 w 3590925"/>
              <a:gd name="connsiteY1" fmla="*/ 640556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775073 w 3590925"/>
              <a:gd name="connsiteY1" fmla="*/ 450717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775073 w 3590925"/>
              <a:gd name="connsiteY1" fmla="*/ 450717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496903 w 3590925"/>
              <a:gd name="connsiteY1" fmla="*/ 385629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590925"/>
              <a:gd name="connsiteY0" fmla="*/ 781050 h 781050"/>
              <a:gd name="connsiteX1" fmla="*/ 2496903 w 3590925"/>
              <a:gd name="connsiteY1" fmla="*/ 385629 h 781050"/>
              <a:gd name="connsiteX2" fmla="*/ 1850197 w 3590925"/>
              <a:gd name="connsiteY2" fmla="*/ 409179 h 781050"/>
              <a:gd name="connsiteX3" fmla="*/ 3590925 w 3590925"/>
              <a:gd name="connsiteY3" fmla="*/ 0 h 781050"/>
              <a:gd name="connsiteX0" fmla="*/ 0 w 3742654"/>
              <a:gd name="connsiteY0" fmla="*/ 786474 h 786474"/>
              <a:gd name="connsiteX1" fmla="*/ 2648632 w 3742654"/>
              <a:gd name="connsiteY1" fmla="*/ 385629 h 786474"/>
              <a:gd name="connsiteX2" fmla="*/ 2001926 w 3742654"/>
              <a:gd name="connsiteY2" fmla="*/ 409179 h 786474"/>
              <a:gd name="connsiteX3" fmla="*/ 3742654 w 3742654"/>
              <a:gd name="connsiteY3" fmla="*/ 0 h 786474"/>
              <a:gd name="connsiteX0" fmla="*/ 0 w 3742654"/>
              <a:gd name="connsiteY0" fmla="*/ 786474 h 786474"/>
              <a:gd name="connsiteX1" fmla="*/ 2648632 w 3742654"/>
              <a:gd name="connsiteY1" fmla="*/ 385629 h 786474"/>
              <a:gd name="connsiteX2" fmla="*/ 2001926 w 3742654"/>
              <a:gd name="connsiteY2" fmla="*/ 409179 h 786474"/>
              <a:gd name="connsiteX3" fmla="*/ 3742654 w 3742654"/>
              <a:gd name="connsiteY3" fmla="*/ 0 h 786474"/>
              <a:gd name="connsiteX0" fmla="*/ 0 w 3793230"/>
              <a:gd name="connsiteY0" fmla="*/ 781050 h 781050"/>
              <a:gd name="connsiteX1" fmla="*/ 2648632 w 3793230"/>
              <a:gd name="connsiteY1" fmla="*/ 380205 h 781050"/>
              <a:gd name="connsiteX2" fmla="*/ 2001926 w 3793230"/>
              <a:gd name="connsiteY2" fmla="*/ 403755 h 781050"/>
              <a:gd name="connsiteX3" fmla="*/ 3793230 w 3793230"/>
              <a:gd name="connsiteY3" fmla="*/ 0 h 781050"/>
              <a:gd name="connsiteX0" fmla="*/ 0 w 3793230"/>
              <a:gd name="connsiteY0" fmla="*/ 808170 h 808170"/>
              <a:gd name="connsiteX1" fmla="*/ 2648632 w 3793230"/>
              <a:gd name="connsiteY1" fmla="*/ 380205 h 808170"/>
              <a:gd name="connsiteX2" fmla="*/ 2001926 w 3793230"/>
              <a:gd name="connsiteY2" fmla="*/ 403755 h 808170"/>
              <a:gd name="connsiteX3" fmla="*/ 3793230 w 3793230"/>
              <a:gd name="connsiteY3" fmla="*/ 0 h 808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3230" h="808170">
                <a:moveTo>
                  <a:pt x="0" y="808170"/>
                </a:moveTo>
                <a:cubicBezTo>
                  <a:pt x="942641" y="696251"/>
                  <a:pt x="2314978" y="447607"/>
                  <a:pt x="2648632" y="380205"/>
                </a:cubicBezTo>
                <a:cubicBezTo>
                  <a:pt x="2982286" y="312803"/>
                  <a:pt x="1811160" y="467122"/>
                  <a:pt x="2001926" y="403755"/>
                </a:cubicBezTo>
                <a:cubicBezTo>
                  <a:pt x="2192692" y="340388"/>
                  <a:pt x="3321518" y="172905"/>
                  <a:pt x="3793230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B3ED72-968E-37CF-03C8-D51E4CAEE72C}"/>
              </a:ext>
            </a:extLst>
          </p:cNvPr>
          <p:cNvSpPr txBox="1"/>
          <p:nvPr/>
        </p:nvSpPr>
        <p:spPr>
          <a:xfrm>
            <a:off x="304997" y="2731780"/>
            <a:ext cx="21431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Arcs &amp; smears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are images of more distant galaxies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!</a:t>
            </a:r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26CAD79B-0219-3D71-90E3-424717400D62}"/>
              </a:ext>
            </a:extLst>
          </p:cNvPr>
          <p:cNvSpPr/>
          <p:nvPr/>
        </p:nvSpPr>
        <p:spPr>
          <a:xfrm>
            <a:off x="2126140" y="3168213"/>
            <a:ext cx="3588861" cy="1232025"/>
          </a:xfrm>
          <a:custGeom>
            <a:avLst/>
            <a:gdLst>
              <a:gd name="connsiteX0" fmla="*/ 0 w 3590925"/>
              <a:gd name="connsiteY0" fmla="*/ 781050 h 781050"/>
              <a:gd name="connsiteX1" fmla="*/ 2600325 w 3590925"/>
              <a:gd name="connsiteY1" fmla="*/ 152400 h 781050"/>
              <a:gd name="connsiteX2" fmla="*/ 2381250 w 3590925"/>
              <a:gd name="connsiteY2" fmla="*/ 295275 h 781050"/>
              <a:gd name="connsiteX3" fmla="*/ 3590925 w 3590925"/>
              <a:gd name="connsiteY3" fmla="*/ 0 h 78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0925" h="781050">
                <a:moveTo>
                  <a:pt x="0" y="781050"/>
                </a:moveTo>
                <a:lnTo>
                  <a:pt x="2600325" y="152400"/>
                </a:lnTo>
                <a:cubicBezTo>
                  <a:pt x="2997200" y="71438"/>
                  <a:pt x="2216150" y="320675"/>
                  <a:pt x="2381250" y="295275"/>
                </a:cubicBezTo>
                <a:cubicBezTo>
                  <a:pt x="2546350" y="269875"/>
                  <a:pt x="3068637" y="134937"/>
                  <a:pt x="3590925" y="0"/>
                </a:cubicBezTo>
              </a:path>
            </a:pathLst>
          </a:custGeom>
          <a:noFill/>
          <a:ln w="12700">
            <a:solidFill>
              <a:srgbClr val="FF66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924" y="0"/>
            <a:ext cx="8716152" cy="6858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838575" y="2952750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FFFF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Individual star clusters can be studied in lensed galaxies!</a:t>
            </a:r>
          </a:p>
        </p:txBody>
      </p:sp>
    </p:spTree>
    <p:extLst>
      <p:ext uri="{BB962C8B-B14F-4D97-AF65-F5344CB8AC3E}">
        <p14:creationId xmlns:p14="http://schemas.microsoft.com/office/powerpoint/2010/main" val="274110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C8300-61EF-60E8-738B-36B288A2C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03B525A-89FD-3021-E6D5-11E4762D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D6A070D9-CEEB-EEC5-3281-D8845C057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3" y="817563"/>
            <a:ext cx="8713787" cy="5729287"/>
          </a:xfrm>
        </p:spPr>
        <p:txBody>
          <a:bodyPr/>
          <a:lstStyle/>
          <a:p>
            <a:r>
              <a:rPr lang="en-US" altLang="en-US" dirty="0">
                <a:solidFill>
                  <a:srgbClr val="808080"/>
                </a:solidFill>
              </a:rPr>
              <a:t> Review Star Deaths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Small: PN &amp; WD, Large: SN &amp; NS or BH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States of Matter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General Relativity, Gravity, &amp; Light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Total Eclipses &amp; Galaxy Clusters</a:t>
            </a:r>
          </a:p>
          <a:p>
            <a:r>
              <a:rPr lang="en-US" altLang="en-US" dirty="0"/>
              <a:t> Black Holes</a:t>
            </a:r>
          </a:p>
          <a:p>
            <a:pPr lvl="1"/>
            <a:r>
              <a:rPr lang="en-US" altLang="en-US" dirty="0"/>
              <a:t> Escape Velocity &amp; Spaghettification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Detecting Black Holes</a:t>
            </a:r>
          </a:p>
          <a:p>
            <a:pPr lvl="2"/>
            <a:r>
              <a:rPr lang="en-US" altLang="en-US" dirty="0">
                <a:solidFill>
                  <a:srgbClr val="808080"/>
                </a:solidFill>
              </a:rPr>
              <a:t> X-Rays, Invisible Companions, Direct Imaging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The Adventure Continues</a:t>
            </a:r>
          </a:p>
        </p:txBody>
      </p:sp>
    </p:spTree>
    <p:extLst>
      <p:ext uri="{BB962C8B-B14F-4D97-AF65-F5344CB8AC3E}">
        <p14:creationId xmlns:p14="http://schemas.microsoft.com/office/powerpoint/2010/main" val="137141476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202" name="Group 2"/>
          <p:cNvGrpSpPr>
            <a:grpSpLocks/>
          </p:cNvGrpSpPr>
          <p:nvPr/>
        </p:nvGrpSpPr>
        <p:grpSpPr bwMode="auto">
          <a:xfrm rot="2700000">
            <a:off x="2847182" y="3958431"/>
            <a:ext cx="223838" cy="911225"/>
            <a:chOff x="1833" y="1520"/>
            <a:chExt cx="367" cy="1489"/>
          </a:xfrm>
        </p:grpSpPr>
        <p:grpSp>
          <p:nvGrpSpPr>
            <p:cNvPr id="29705" name="Group 3"/>
            <p:cNvGrpSpPr>
              <a:grpSpLocks/>
            </p:cNvGrpSpPr>
            <p:nvPr/>
          </p:nvGrpSpPr>
          <p:grpSpPr bwMode="auto">
            <a:xfrm>
              <a:off x="1883" y="2406"/>
              <a:ext cx="278" cy="603"/>
              <a:chOff x="1883" y="2406"/>
              <a:chExt cx="278" cy="603"/>
            </a:xfrm>
          </p:grpSpPr>
          <p:sp>
            <p:nvSpPr>
              <p:cNvPr id="29715" name="Line 4"/>
              <p:cNvSpPr>
                <a:spLocks noChangeShapeType="1"/>
              </p:cNvSpPr>
              <p:nvPr/>
            </p:nvSpPr>
            <p:spPr bwMode="auto">
              <a:xfrm flipH="1">
                <a:off x="1883" y="2409"/>
                <a:ext cx="56" cy="364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6" name="Line 5"/>
              <p:cNvSpPr>
                <a:spLocks noChangeShapeType="1"/>
              </p:cNvSpPr>
              <p:nvPr/>
            </p:nvSpPr>
            <p:spPr bwMode="auto">
              <a:xfrm flipH="1">
                <a:off x="1942" y="2407"/>
                <a:ext cx="38" cy="499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7" name="Line 6"/>
              <p:cNvSpPr>
                <a:spLocks noChangeShapeType="1"/>
              </p:cNvSpPr>
              <p:nvPr/>
            </p:nvSpPr>
            <p:spPr bwMode="auto">
              <a:xfrm>
                <a:off x="2065" y="2406"/>
                <a:ext cx="48" cy="467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8" name="Line 7"/>
              <p:cNvSpPr>
                <a:spLocks noChangeShapeType="1"/>
              </p:cNvSpPr>
              <p:nvPr/>
            </p:nvSpPr>
            <p:spPr bwMode="auto">
              <a:xfrm>
                <a:off x="2103" y="2406"/>
                <a:ext cx="58" cy="361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9" name="Line 8"/>
              <p:cNvSpPr>
                <a:spLocks noChangeShapeType="1"/>
              </p:cNvSpPr>
              <p:nvPr/>
            </p:nvSpPr>
            <p:spPr bwMode="auto">
              <a:xfrm>
                <a:off x="2023" y="2409"/>
                <a:ext cx="7" cy="600"/>
              </a:xfrm>
              <a:prstGeom prst="line">
                <a:avLst/>
              </a:prstGeom>
              <a:noFill/>
              <a:ln w="9525">
                <a:solidFill>
                  <a:srgbClr val="FF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9706" name="AutoShape 9"/>
            <p:cNvSpPr>
              <a:spLocks noChangeArrowheads="1"/>
            </p:cNvSpPr>
            <p:nvPr/>
          </p:nvSpPr>
          <p:spPr bwMode="auto">
            <a:xfrm flipV="1">
              <a:off x="1861" y="2334"/>
              <a:ext cx="310" cy="8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29 w 21600"/>
                <a:gd name="T13" fmla="*/ 4574 h 21600"/>
                <a:gd name="T14" fmla="*/ 17071 w 21600"/>
                <a:gd name="T15" fmla="*/ 1702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9707" name="Freeform 10"/>
            <p:cNvSpPr>
              <a:spLocks/>
            </p:cNvSpPr>
            <p:nvPr/>
          </p:nvSpPr>
          <p:spPr bwMode="auto">
            <a:xfrm>
              <a:off x="1833" y="1520"/>
              <a:ext cx="367" cy="814"/>
            </a:xfrm>
            <a:custGeom>
              <a:avLst/>
              <a:gdLst>
                <a:gd name="T0" fmla="*/ 0 w 367"/>
                <a:gd name="T1" fmla="*/ 814 h 814"/>
                <a:gd name="T2" fmla="*/ 0 w 367"/>
                <a:gd name="T3" fmla="*/ 238 h 814"/>
                <a:gd name="T4" fmla="*/ 183 w 367"/>
                <a:gd name="T5" fmla="*/ 0 h 814"/>
                <a:gd name="T6" fmla="*/ 366 w 367"/>
                <a:gd name="T7" fmla="*/ 238 h 814"/>
                <a:gd name="T8" fmla="*/ 367 w 367"/>
                <a:gd name="T9" fmla="*/ 814 h 814"/>
                <a:gd name="T10" fmla="*/ 0 w 367"/>
                <a:gd name="T11" fmla="*/ 814 h 8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"/>
                <a:gd name="T19" fmla="*/ 0 h 814"/>
                <a:gd name="T20" fmla="*/ 367 w 367"/>
                <a:gd name="T21" fmla="*/ 814 h 8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" h="814">
                  <a:moveTo>
                    <a:pt x="0" y="814"/>
                  </a:moveTo>
                  <a:lnTo>
                    <a:pt x="0" y="238"/>
                  </a:lnTo>
                  <a:lnTo>
                    <a:pt x="183" y="0"/>
                  </a:lnTo>
                  <a:lnTo>
                    <a:pt x="366" y="238"/>
                  </a:lnTo>
                  <a:lnTo>
                    <a:pt x="367" y="814"/>
                  </a:lnTo>
                  <a:lnTo>
                    <a:pt x="0" y="814"/>
                  </a:ln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29708" name="Group 11"/>
            <p:cNvGrpSpPr>
              <a:grpSpLocks/>
            </p:cNvGrpSpPr>
            <p:nvPr/>
          </p:nvGrpSpPr>
          <p:grpSpPr bwMode="auto">
            <a:xfrm>
              <a:off x="1896" y="1806"/>
              <a:ext cx="241" cy="517"/>
              <a:chOff x="4790" y="942"/>
              <a:chExt cx="406" cy="1135"/>
            </a:xfrm>
          </p:grpSpPr>
          <p:sp>
            <p:nvSpPr>
              <p:cNvPr id="29709" name="Freeform 12"/>
              <p:cNvSpPr>
                <a:spLocks/>
              </p:cNvSpPr>
              <p:nvPr/>
            </p:nvSpPr>
            <p:spPr bwMode="auto">
              <a:xfrm>
                <a:off x="4790" y="1161"/>
                <a:ext cx="155" cy="297"/>
              </a:xfrm>
              <a:custGeom>
                <a:avLst/>
                <a:gdLst>
                  <a:gd name="T0" fmla="*/ 155 w 155"/>
                  <a:gd name="T1" fmla="*/ 0 h 297"/>
                  <a:gd name="T2" fmla="*/ 0 w 155"/>
                  <a:gd name="T3" fmla="*/ 161 h 297"/>
                  <a:gd name="T4" fmla="*/ 140 w 155"/>
                  <a:gd name="T5" fmla="*/ 297 h 297"/>
                  <a:gd name="T6" fmla="*/ 0 60000 65536"/>
                  <a:gd name="T7" fmla="*/ 0 60000 65536"/>
                  <a:gd name="T8" fmla="*/ 0 60000 65536"/>
                  <a:gd name="T9" fmla="*/ 0 w 155"/>
                  <a:gd name="T10" fmla="*/ 0 h 297"/>
                  <a:gd name="T11" fmla="*/ 155 w 155"/>
                  <a:gd name="T12" fmla="*/ 297 h 29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5" h="297">
                    <a:moveTo>
                      <a:pt x="155" y="0"/>
                    </a:moveTo>
                    <a:lnTo>
                      <a:pt x="0" y="161"/>
                    </a:lnTo>
                    <a:lnTo>
                      <a:pt x="140" y="297"/>
                    </a:lnTo>
                  </a:path>
                </a:pathLst>
              </a:custGeom>
              <a:noFill/>
              <a:ln w="9525">
                <a:solidFill>
                  <a:srgbClr val="008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0" name="Freeform 13"/>
              <p:cNvSpPr>
                <a:spLocks/>
              </p:cNvSpPr>
              <p:nvPr/>
            </p:nvSpPr>
            <p:spPr bwMode="auto">
              <a:xfrm>
                <a:off x="5039" y="1154"/>
                <a:ext cx="157" cy="306"/>
              </a:xfrm>
              <a:custGeom>
                <a:avLst/>
                <a:gdLst>
                  <a:gd name="T0" fmla="*/ 0 w 157"/>
                  <a:gd name="T1" fmla="*/ 0 h 306"/>
                  <a:gd name="T2" fmla="*/ 157 w 157"/>
                  <a:gd name="T3" fmla="*/ 183 h 306"/>
                  <a:gd name="T4" fmla="*/ 18 w 157"/>
                  <a:gd name="T5" fmla="*/ 306 h 306"/>
                  <a:gd name="T6" fmla="*/ 0 60000 65536"/>
                  <a:gd name="T7" fmla="*/ 0 60000 65536"/>
                  <a:gd name="T8" fmla="*/ 0 60000 65536"/>
                  <a:gd name="T9" fmla="*/ 0 w 157"/>
                  <a:gd name="T10" fmla="*/ 0 h 306"/>
                  <a:gd name="T11" fmla="*/ 157 w 157"/>
                  <a:gd name="T12" fmla="*/ 306 h 30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7" h="306">
                    <a:moveTo>
                      <a:pt x="0" y="0"/>
                    </a:moveTo>
                    <a:lnTo>
                      <a:pt x="157" y="183"/>
                    </a:lnTo>
                    <a:lnTo>
                      <a:pt x="18" y="306"/>
                    </a:lnTo>
                  </a:path>
                </a:pathLst>
              </a:custGeom>
              <a:noFill/>
              <a:ln w="9525">
                <a:solidFill>
                  <a:srgbClr val="008000"/>
                </a:solidFill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1" name="Line 14"/>
              <p:cNvSpPr>
                <a:spLocks noChangeShapeType="1"/>
              </p:cNvSpPr>
              <p:nvPr/>
            </p:nvSpPr>
            <p:spPr bwMode="auto">
              <a:xfrm>
                <a:off x="5014" y="1539"/>
                <a:ext cx="46" cy="538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2" name="Line 15"/>
              <p:cNvSpPr>
                <a:spLocks noChangeShapeType="1"/>
              </p:cNvSpPr>
              <p:nvPr/>
            </p:nvSpPr>
            <p:spPr bwMode="auto">
              <a:xfrm flipH="1">
                <a:off x="4926" y="1546"/>
                <a:ext cx="45" cy="531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3" name="Oval 16"/>
              <p:cNvSpPr>
                <a:spLocks noChangeArrowheads="1"/>
              </p:cNvSpPr>
              <p:nvPr/>
            </p:nvSpPr>
            <p:spPr bwMode="auto">
              <a:xfrm>
                <a:off x="4915" y="1103"/>
                <a:ext cx="156" cy="466"/>
              </a:xfrm>
              <a:prstGeom prst="ellipse">
                <a:avLst/>
              </a:prstGeom>
              <a:solidFill>
                <a:srgbClr val="CCFFCC"/>
              </a:solidFill>
              <a:ln w="317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9714" name="Oval 17"/>
              <p:cNvSpPr>
                <a:spLocks noChangeArrowheads="1"/>
              </p:cNvSpPr>
              <p:nvPr/>
            </p:nvSpPr>
            <p:spPr bwMode="auto">
              <a:xfrm>
                <a:off x="4942" y="942"/>
                <a:ext cx="101" cy="192"/>
              </a:xfrm>
              <a:prstGeom prst="ellipse">
                <a:avLst/>
              </a:prstGeom>
              <a:solidFill>
                <a:srgbClr val="CCFFCC"/>
              </a:solidFill>
              <a:ln w="317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</p:grpSp>
      <p:sp>
        <p:nvSpPr>
          <p:cNvPr id="29699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Escape Velocity</a:t>
            </a:r>
          </a:p>
        </p:txBody>
      </p:sp>
      <p:sp>
        <p:nvSpPr>
          <p:cNvPr id="29700" name="Rectangle 1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Speed for an object to escape to infinity</a:t>
            </a:r>
          </a:p>
          <a:p>
            <a:pPr lvl="1" eaLnBrk="1" hangingPunct="1"/>
            <a:r>
              <a:rPr lang="en-US" altLang="en-US"/>
              <a:t> Event horizon </a:t>
            </a:r>
            <a:r>
              <a:rPr lang="en-US" altLang="en-US">
                <a:sym typeface="Symbol" pitchFamily="18" charset="2"/>
              </a:rPr>
              <a:t> escape speed = c</a:t>
            </a:r>
          </a:p>
        </p:txBody>
      </p:sp>
      <p:pic>
        <p:nvPicPr>
          <p:cNvPr id="29701" name="Picture 20" descr="EarthEquinoxTrans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4037013"/>
            <a:ext cx="2825750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702" name="Object 21"/>
          <p:cNvGraphicFramePr>
            <a:graphicFrameLocks noChangeAspect="1"/>
          </p:cNvGraphicFramePr>
          <p:nvPr/>
        </p:nvGraphicFramePr>
        <p:xfrm>
          <a:off x="714375" y="2409825"/>
          <a:ext cx="2611438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90170" imgH="444307" progId="Equation.3">
                  <p:embed/>
                </p:oleObj>
              </mc:Choice>
              <mc:Fallback>
                <p:oleObj name="Equation" r:id="rId3" imgW="990170" imgH="444307" progId="Equation.3">
                  <p:embed/>
                  <p:pic>
                    <p:nvPicPr>
                      <p:cNvPr id="29702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" y="2409825"/>
                        <a:ext cx="2611438" cy="11715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Text Box 22"/>
          <p:cNvSpPr txBox="1">
            <a:spLocks noChangeArrowheads="1"/>
          </p:cNvSpPr>
          <p:nvPr/>
        </p:nvSpPr>
        <p:spPr bwMode="auto">
          <a:xfrm>
            <a:off x="4106863" y="2092325"/>
            <a:ext cx="4151312" cy="15525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G = Gravitational Constant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M = Mass of world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 = Radius of world</a:t>
            </a:r>
          </a:p>
        </p:txBody>
      </p:sp>
      <p:sp>
        <p:nvSpPr>
          <p:cNvPr id="29704" name="Text Box 23"/>
          <p:cNvSpPr txBox="1">
            <a:spLocks noChangeArrowheads="1"/>
          </p:cNvSpPr>
          <p:nvPr/>
        </p:nvSpPr>
        <p:spPr bwMode="auto">
          <a:xfrm>
            <a:off x="3468688" y="3948113"/>
            <a:ext cx="5427662" cy="26479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e,Earth 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= 11.2 km/s  = 25,000 mph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e,Jupiter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= 59.5 km/s  = 133,000 mph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e,Sol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= 617.5 km/s  = 1,381,000 mph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v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e,BH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= c = 300,000 km/s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	   = 671,000,000 mph</a:t>
            </a:r>
          </a:p>
        </p:txBody>
      </p:sp>
    </p:spTree>
    <p:extLst>
      <p:ext uri="{BB962C8B-B14F-4D97-AF65-F5344CB8AC3E}">
        <p14:creationId xmlns:p14="http://schemas.microsoft.com/office/powerpoint/2010/main" val="185375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5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" fill="hold"/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100" fill="hold"/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" presetClass="exit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85775" y="0"/>
            <a:ext cx="8229600" cy="1017588"/>
          </a:xfrm>
        </p:spPr>
        <p:txBody>
          <a:bodyPr/>
          <a:lstStyle/>
          <a:p>
            <a:pPr eaLnBrk="1" hangingPunct="1"/>
            <a:r>
              <a:rPr lang="en-US" altLang="en-US"/>
              <a:t>Gravity Bends Path of Light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Light can’t escape black holes</a:t>
            </a: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3790950" y="1474788"/>
            <a:ext cx="535305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For a  1 Solar Mass Black Hole</a:t>
            </a:r>
          </a:p>
        </p:txBody>
      </p:sp>
      <p:sp>
        <p:nvSpPr>
          <p:cNvPr id="30725" name="Text Box 7"/>
          <p:cNvSpPr txBox="1">
            <a:spLocks noChangeArrowheads="1"/>
          </p:cNvSpPr>
          <p:nvPr/>
        </p:nvSpPr>
        <p:spPr bwMode="auto">
          <a:xfrm>
            <a:off x="4486275" y="2005013"/>
            <a:ext cx="396240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28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Event Horizon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= 2952 m</a:t>
            </a:r>
          </a:p>
        </p:txBody>
      </p:sp>
      <p:graphicFrame>
        <p:nvGraphicFramePr>
          <p:cNvPr id="30726" name="Object 9"/>
          <p:cNvGraphicFramePr>
            <a:graphicFrameLocks noChangeAspect="1"/>
          </p:cNvGraphicFramePr>
          <p:nvPr/>
        </p:nvGraphicFramePr>
        <p:xfrm>
          <a:off x="568325" y="1546225"/>
          <a:ext cx="3175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393700" progId="Equation.3">
                  <p:embed/>
                </p:oleObj>
              </mc:Choice>
              <mc:Fallback>
                <p:oleObj name="Equation" r:id="rId2" imgW="1193800" imgH="393700" progId="Equation.3">
                  <p:embed/>
                  <p:pic>
                    <p:nvPicPr>
                      <p:cNvPr id="3072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1546225"/>
                        <a:ext cx="3175000" cy="1047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Text Box 13"/>
          <p:cNvSpPr txBox="1">
            <a:spLocks noChangeArrowheads="1"/>
          </p:cNvSpPr>
          <p:nvPr/>
        </p:nvSpPr>
        <p:spPr bwMode="auto">
          <a:xfrm>
            <a:off x="6410325" y="3609975"/>
            <a:ext cx="2733675" cy="18002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Light leaving black hole escapes outside EH</a:t>
            </a:r>
          </a:p>
        </p:txBody>
      </p:sp>
      <p:pic>
        <p:nvPicPr>
          <p:cNvPr id="30728" name="Picture 14" descr="BH_Light_Trajectori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2754" r="1208" b="59073"/>
          <a:stretch>
            <a:fillRect/>
          </a:stretch>
        </p:blipFill>
        <p:spPr bwMode="auto">
          <a:xfrm>
            <a:off x="0" y="3201988"/>
            <a:ext cx="6313488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0115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6882A-F9B5-D89A-FA06-ECBCF867E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9FEBA22-62BA-123A-ACC7-8BBF31B25A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0"/>
            <a:ext cx="8229600" cy="1017588"/>
          </a:xfrm>
        </p:spPr>
        <p:txBody>
          <a:bodyPr/>
          <a:lstStyle/>
          <a:p>
            <a:pPr eaLnBrk="1" hangingPunct="1"/>
            <a:r>
              <a:rPr lang="en-US" altLang="en-US"/>
              <a:t>Gravity Bends Path of Light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0C5AD4F-D5FC-FBEB-285F-3AEA89506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 Light can’t escape black holes</a:t>
            </a:r>
          </a:p>
        </p:txBody>
      </p:sp>
      <p:sp>
        <p:nvSpPr>
          <p:cNvPr id="30724" name="Text Box 6">
            <a:extLst>
              <a:ext uri="{FF2B5EF4-FFF2-40B4-BE49-F238E27FC236}">
                <a16:creationId xmlns:a16="http://schemas.microsoft.com/office/drawing/2014/main" id="{C7DB2D1B-0420-C809-BD80-28D806236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0950" y="1474788"/>
            <a:ext cx="535305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For a  1 Solar Mass Black Hole</a:t>
            </a:r>
          </a:p>
        </p:txBody>
      </p:sp>
      <p:sp>
        <p:nvSpPr>
          <p:cNvPr id="30725" name="Text Box 7">
            <a:extLst>
              <a:ext uri="{FF2B5EF4-FFF2-40B4-BE49-F238E27FC236}">
                <a16:creationId xmlns:a16="http://schemas.microsoft.com/office/drawing/2014/main" id="{AD9363A7-184E-57A3-BFA6-C453AFFAF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6275" y="2005013"/>
            <a:ext cx="3962400" cy="5191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</a:t>
            </a:r>
            <a:r>
              <a:rPr kumimoji="0" lang="en-US" altLang="en-US" sz="2800" b="0" i="0" u="none" strike="noStrike" kern="1200" cap="none" spc="0" normalizeH="0" baseline="-2500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Event Horizon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= 2952 m</a:t>
            </a:r>
          </a:p>
        </p:txBody>
      </p:sp>
      <p:graphicFrame>
        <p:nvGraphicFramePr>
          <p:cNvPr id="30726" name="Object 9">
            <a:extLst>
              <a:ext uri="{FF2B5EF4-FFF2-40B4-BE49-F238E27FC236}">
                <a16:creationId xmlns:a16="http://schemas.microsoft.com/office/drawing/2014/main" id="{BDA9123F-B1E4-4488-C978-F454CEA279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325" y="1546225"/>
          <a:ext cx="31750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800" imgH="393700" progId="Equation.3">
                  <p:embed/>
                </p:oleObj>
              </mc:Choice>
              <mc:Fallback>
                <p:oleObj name="Equation" r:id="rId2" imgW="1193800" imgH="393700" progId="Equation.3">
                  <p:embed/>
                  <p:pic>
                    <p:nvPicPr>
                      <p:cNvPr id="3072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25" y="1546225"/>
                        <a:ext cx="3175000" cy="104775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7" name="Text Box 13">
            <a:extLst>
              <a:ext uri="{FF2B5EF4-FFF2-40B4-BE49-F238E27FC236}">
                <a16:creationId xmlns:a16="http://schemas.microsoft.com/office/drawing/2014/main" id="{8777E614-D674-309F-49B3-11F66C457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0325" y="3609975"/>
            <a:ext cx="2733675" cy="18002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Light leaving black hole escapes outside EH</a:t>
            </a:r>
          </a:p>
        </p:txBody>
      </p:sp>
      <p:pic>
        <p:nvPicPr>
          <p:cNvPr id="30728" name="Picture 14" descr="BH_Light_Trajectories">
            <a:extLst>
              <a:ext uri="{FF2B5EF4-FFF2-40B4-BE49-F238E27FC236}">
                <a16:creationId xmlns:a16="http://schemas.microsoft.com/office/drawing/2014/main" id="{C9270F71-01E4-F79E-6254-350537B87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2754" r="1208" b="59073"/>
          <a:stretch>
            <a:fillRect/>
          </a:stretch>
        </p:blipFill>
        <p:spPr bwMode="auto">
          <a:xfrm>
            <a:off x="0" y="3201988"/>
            <a:ext cx="6313488" cy="261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5" descr="BH_Light_Trajectories">
            <a:extLst>
              <a:ext uri="{FF2B5EF4-FFF2-40B4-BE49-F238E27FC236}">
                <a16:creationId xmlns:a16="http://schemas.microsoft.com/office/drawing/2014/main" id="{1027CFB8-E3CC-3009-D180-994EFBD92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2" t="50969" r="42336" b="795"/>
          <a:stretch>
            <a:fillRect/>
          </a:stretch>
        </p:blipFill>
        <p:spPr bwMode="auto">
          <a:xfrm>
            <a:off x="0" y="2038350"/>
            <a:ext cx="3597275" cy="48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3648" name="Rectangle 16">
            <a:extLst>
              <a:ext uri="{FF2B5EF4-FFF2-40B4-BE49-F238E27FC236}">
                <a16:creationId xmlns:a16="http://schemas.microsoft.com/office/drawing/2014/main" id="{EE214FA7-3106-5121-EFAB-98C2680760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38350"/>
            <a:ext cx="3597275" cy="481965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3649" name="Rectangle 17">
            <a:extLst>
              <a:ext uri="{FF2B5EF4-FFF2-40B4-BE49-F238E27FC236}">
                <a16:creationId xmlns:a16="http://schemas.microsoft.com/office/drawing/2014/main" id="{2A3EC941-16B8-872A-951F-0A6F3746C92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4521200" y="4437063"/>
            <a:ext cx="133350" cy="1444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3650" name="Line 18">
            <a:extLst>
              <a:ext uri="{FF2B5EF4-FFF2-40B4-BE49-F238E27FC236}">
                <a16:creationId xmlns:a16="http://schemas.microsoft.com/office/drawing/2014/main" id="{BD48ABC2-0C0D-968E-CDE6-31759F0E8B0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95688" y="2033588"/>
            <a:ext cx="1060450" cy="2403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3651" name="Line 19">
            <a:extLst>
              <a:ext uri="{FF2B5EF4-FFF2-40B4-BE49-F238E27FC236}">
                <a16:creationId xmlns:a16="http://schemas.microsoft.com/office/drawing/2014/main" id="{1902022D-69ED-2ED7-A602-6301A5A352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94100" y="4578350"/>
            <a:ext cx="1058863" cy="2279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3652" name="Text Box 20">
            <a:extLst>
              <a:ext uri="{FF2B5EF4-FFF2-40B4-BE49-F238E27FC236}">
                <a16:creationId xmlns:a16="http://schemas.microsoft.com/office/drawing/2014/main" id="{D3CD3087-6A15-4300-B1A4-3B5BF6DE7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5675" y="5911850"/>
            <a:ext cx="2581275" cy="9461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Light at EH can’t escape</a:t>
            </a:r>
          </a:p>
        </p:txBody>
      </p:sp>
    </p:spTree>
    <p:extLst>
      <p:ext uri="{BB962C8B-B14F-4D97-AF65-F5344CB8AC3E}">
        <p14:creationId xmlns:p14="http://schemas.microsoft.com/office/powerpoint/2010/main" val="76882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5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5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5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3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3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48" grpId="0" animBg="1"/>
      <p:bldP spid="453649" grpId="0" animBg="1"/>
      <p:bldP spid="453650" grpId="0" animBg="1"/>
      <p:bldP spid="453651" grpId="0" animBg="1"/>
      <p:bldP spid="45365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463" r="2382"/>
          <a:stretch/>
        </p:blipFill>
        <p:spPr>
          <a:xfrm>
            <a:off x="-1952625" y="3095625"/>
            <a:ext cx="8153400" cy="4095750"/>
          </a:xfrm>
          <a:prstGeom prst="rect">
            <a:avLst/>
          </a:prstGeom>
        </p:spPr>
      </p:pic>
      <p:sp>
        <p:nvSpPr>
          <p:cNvPr id="29699" name="Rectangle 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Escape Velocity &amp; Event Horizon</a:t>
            </a:r>
          </a:p>
        </p:txBody>
      </p:sp>
      <p:sp>
        <p:nvSpPr>
          <p:cNvPr id="29700" name="Rectangle 1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 Event Horizon is where escape speed = c</a:t>
            </a:r>
          </a:p>
          <a:p>
            <a:pPr lvl="1" eaLnBrk="1" hangingPunct="1"/>
            <a:r>
              <a:rPr lang="en-US" altLang="en-US" dirty="0"/>
              <a:t> Light inside EH can not escape BH</a:t>
            </a:r>
          </a:p>
          <a:p>
            <a:pPr eaLnBrk="1" hangingPunct="1"/>
            <a:r>
              <a:rPr lang="en-US" altLang="en-US" dirty="0">
                <a:sym typeface="Symbol" pitchFamily="18" charset="2"/>
              </a:rPr>
              <a:t> Objects falling into BH feel tidal forces</a:t>
            </a:r>
          </a:p>
          <a:p>
            <a:pPr lvl="1" eaLnBrk="1" hangingPunct="1"/>
            <a:r>
              <a:rPr lang="en-US" altLang="en-US" dirty="0">
                <a:sym typeface="Symbol" pitchFamily="18" charset="2"/>
              </a:rPr>
              <a:t> Can get to EH and fall in!!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4425" y="3114675"/>
            <a:ext cx="7315200" cy="4114800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 rot="20441238">
            <a:off x="3080159" y="3541144"/>
            <a:ext cx="199293" cy="3868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30" name="Down Arrow 29"/>
          <p:cNvSpPr/>
          <p:nvPr/>
        </p:nvSpPr>
        <p:spPr>
          <a:xfrm rot="4241238">
            <a:off x="1480514" y="4846531"/>
            <a:ext cx="199293" cy="3868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31" name="Down Arrow 30"/>
          <p:cNvSpPr/>
          <p:nvPr/>
        </p:nvSpPr>
        <p:spPr>
          <a:xfrm rot="9641238">
            <a:off x="3523673" y="4727238"/>
            <a:ext cx="199293" cy="3868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32" name="Down Arrow 31"/>
          <p:cNvSpPr/>
          <p:nvPr/>
        </p:nvSpPr>
        <p:spPr>
          <a:xfrm rot="15041238">
            <a:off x="4537392" y="3657200"/>
            <a:ext cx="199293" cy="38686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2733674"/>
            <a:ext cx="22288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Tidal Forces squeeze and lengthen astronaut falling in ...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43101" y="5648324"/>
            <a:ext cx="4171950" cy="1209676"/>
          </a:xfrm>
          <a:prstGeom prst="rect">
            <a:avLst/>
          </a:prstGeom>
          <a:noFill/>
        </p:spPr>
        <p:txBody>
          <a:bodyPr wrap="square" rtlCol="0">
            <a:prstTxWarp prst="textCascadeUp">
              <a:avLst>
                <a:gd name="adj" fmla="val 28570"/>
              </a:avLst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000000"/>
                  </a:outerShdw>
                </a:effectLst>
                <a:uLnTx/>
                <a:uFillTx/>
                <a:latin typeface="Chiller" panose="04020404031007020602" pitchFamily="82" charset="0"/>
                <a:ea typeface="+mn-ea"/>
                <a:cs typeface="+mn-cs"/>
              </a:rPr>
              <a:t>Spaghettification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38100" dir="2700000" algn="ctr" rotWithShape="0">
                    <a:srgbClr val="000000"/>
                  </a:outerShdw>
                </a:effectLst>
                <a:uLnTx/>
                <a:uFillTx/>
                <a:latin typeface="Chiller" panose="04020404031007020602" pitchFamily="82" charset="0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17797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0" grpId="0" animBg="1"/>
      <p:bldP spid="31" grpId="0" animBg="1"/>
      <p:bldP spid="32" grpId="0" animBg="1"/>
      <p:bldP spid="3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FE87-0E52-19EF-60F0-E653A9A2D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032A9EFA-4414-0F7F-CAB8-79C93ADA8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CFD0952A-4FF8-0E40-F2CE-B2CBD86BE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3" y="817563"/>
            <a:ext cx="8713787" cy="5729287"/>
          </a:xfrm>
        </p:spPr>
        <p:txBody>
          <a:bodyPr/>
          <a:lstStyle/>
          <a:p>
            <a:r>
              <a:rPr lang="en-US" altLang="en-US" dirty="0">
                <a:solidFill>
                  <a:srgbClr val="808080"/>
                </a:solidFill>
              </a:rPr>
              <a:t> Review Star Deaths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Small: PN &amp; WD, Large: SN &amp; NS or BH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States of Matter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General Relativity, Gravity, &amp; Light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Total Eclipses &amp; Galaxy Clusters</a:t>
            </a:r>
          </a:p>
          <a:p>
            <a:r>
              <a:rPr lang="en-US" altLang="en-US" dirty="0"/>
              <a:t> Black Holes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Escape Velocity &amp; Spaghettification</a:t>
            </a:r>
          </a:p>
          <a:p>
            <a:pPr lvl="1"/>
            <a:r>
              <a:rPr lang="en-US" altLang="en-US" dirty="0"/>
              <a:t> Detecting Black Holes</a:t>
            </a:r>
          </a:p>
          <a:p>
            <a:pPr lvl="2"/>
            <a:r>
              <a:rPr lang="en-US" altLang="en-US" dirty="0"/>
              <a:t> X-Rays, Invisible Companions, Direct Imaging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The Adventure Continues</a:t>
            </a:r>
          </a:p>
        </p:txBody>
      </p:sp>
    </p:spTree>
    <p:extLst>
      <p:ext uri="{BB962C8B-B14F-4D97-AF65-F5344CB8AC3E}">
        <p14:creationId xmlns:p14="http://schemas.microsoft.com/office/powerpoint/2010/main" val="3014458803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Black Holes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188" y="608013"/>
            <a:ext cx="8683625" cy="6036068"/>
          </a:xfrm>
        </p:spPr>
        <p:txBody>
          <a:bodyPr/>
          <a:lstStyle/>
          <a:p>
            <a:pPr eaLnBrk="1" hangingPunct="1"/>
            <a:r>
              <a:rPr lang="en-US" altLang="en-US" dirty="0"/>
              <a:t> Detecting Black Holes</a:t>
            </a:r>
          </a:p>
          <a:p>
            <a:pPr lvl="1" eaLnBrk="1" hangingPunct="1"/>
            <a:r>
              <a:rPr lang="en-US" altLang="en-US" dirty="0"/>
              <a:t> Bright X-Ray sources orbiting stars</a:t>
            </a:r>
          </a:p>
          <a:p>
            <a:pPr lvl="2" eaLnBrk="1" hangingPunct="1"/>
            <a:r>
              <a:rPr lang="en-US" altLang="en-US" dirty="0"/>
              <a:t> Cygnus X-1 ... no star at X-ray source</a:t>
            </a:r>
          </a:p>
          <a:p>
            <a:pPr lvl="2" eaLnBrk="1" hangingPunct="1"/>
            <a:r>
              <a:rPr lang="en-US" altLang="en-US" dirty="0"/>
              <a:t> X-Rays from accretion</a:t>
            </a:r>
          </a:p>
          <a:p>
            <a:pPr lvl="2" eaLnBrk="1" hangingPunct="1"/>
            <a:r>
              <a:rPr lang="en-US" altLang="en-US" dirty="0"/>
              <a:t> particles accelerate as they spiral in</a:t>
            </a:r>
          </a:p>
          <a:p>
            <a:pPr lvl="3" eaLnBrk="1" hangingPunct="1"/>
            <a:r>
              <a:rPr lang="en-US" altLang="en-US" dirty="0"/>
              <a:t> Emit at higher and higher frequencies (energies)</a:t>
            </a:r>
          </a:p>
          <a:p>
            <a:pPr lvl="3" eaLnBrk="1" hangingPunct="1"/>
            <a:r>
              <a:rPr lang="en-US" altLang="en-US" dirty="0"/>
              <a:t> X-Rays = “death scream” of </a:t>
            </a:r>
            <a:r>
              <a:rPr lang="en-US" altLang="en-US" dirty="0" err="1"/>
              <a:t>infalling</a:t>
            </a:r>
            <a:r>
              <a:rPr lang="en-US" altLang="en-US" dirty="0"/>
              <a:t> matter</a:t>
            </a:r>
          </a:p>
          <a:p>
            <a:pPr lvl="1" eaLnBrk="1" hangingPunct="1"/>
            <a:r>
              <a:rPr lang="en-US" altLang="en-US" dirty="0"/>
              <a:t> Direct imaging by Event Horizon Telescope</a:t>
            </a:r>
          </a:p>
          <a:p>
            <a:pPr lvl="2" eaLnBrk="1" hangingPunct="1"/>
            <a:r>
              <a:rPr lang="en-US" altLang="en-US" dirty="0"/>
              <a:t> M87 and </a:t>
            </a:r>
            <a:r>
              <a:rPr lang="en-US" altLang="en-US" dirty="0" err="1"/>
              <a:t>SgrA</a:t>
            </a:r>
            <a:r>
              <a:rPr lang="en-US" altLang="en-US" dirty="0"/>
              <a:t>*</a:t>
            </a:r>
          </a:p>
          <a:p>
            <a:pPr lvl="1" eaLnBrk="1" hangingPunct="1"/>
            <a:r>
              <a:rPr lang="en-US" altLang="en-US" dirty="0"/>
              <a:t> Bipolar Jets</a:t>
            </a:r>
          </a:p>
          <a:p>
            <a:pPr lvl="2" eaLnBrk="1" hangingPunct="1"/>
            <a:r>
              <a:rPr lang="en-US" altLang="en-US" dirty="0"/>
              <a:t> Supermassive Black Holes in Galaxies</a:t>
            </a:r>
          </a:p>
          <a:p>
            <a:pPr lvl="3" eaLnBrk="1" hangingPunct="1"/>
            <a:r>
              <a:rPr lang="en-US" altLang="en-US" dirty="0"/>
              <a:t> Jets of material create radio “plumes”</a:t>
            </a:r>
          </a:p>
          <a:p>
            <a:pPr lvl="3" eaLnBrk="1" hangingPunct="1"/>
            <a:r>
              <a:rPr lang="en-US" altLang="en-US" dirty="0"/>
              <a:t> AOD’s PhD. Thesis project</a:t>
            </a:r>
          </a:p>
          <a:p>
            <a:pPr lvl="1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32750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BD6F8-AD7F-B5B7-2532-20857D592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447ABE2-31C2-7E96-9221-F681502F3F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Black Holes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4DE24B0-C784-9DB6-D12D-EF2082C0A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0188" y="608013"/>
            <a:ext cx="8683625" cy="6036068"/>
          </a:xfrm>
        </p:spPr>
        <p:txBody>
          <a:bodyPr/>
          <a:lstStyle/>
          <a:p>
            <a:pPr eaLnBrk="1" hangingPunct="1"/>
            <a:r>
              <a:rPr lang="en-US" altLang="en-US" dirty="0"/>
              <a:t> Detecting Black Holes</a:t>
            </a:r>
          </a:p>
          <a:p>
            <a:pPr lvl="1" eaLnBrk="1" hangingPunct="1"/>
            <a:r>
              <a:rPr lang="en-US" altLang="en-US" dirty="0"/>
              <a:t> Bright X-Ray sources orbiting stars</a:t>
            </a:r>
          </a:p>
          <a:p>
            <a:pPr lvl="2" eaLnBrk="1" hangingPunct="1"/>
            <a:r>
              <a:rPr lang="en-US" altLang="en-US" dirty="0"/>
              <a:t> Cygnus X-1 ... no star at X-ray source</a:t>
            </a:r>
          </a:p>
          <a:p>
            <a:pPr lvl="2" eaLnBrk="1" hangingPunct="1"/>
            <a:r>
              <a:rPr lang="en-US" altLang="en-US" dirty="0"/>
              <a:t> X-Rays from accretion</a:t>
            </a:r>
          </a:p>
          <a:p>
            <a:pPr lvl="2" eaLnBrk="1" hangingPunct="1"/>
            <a:r>
              <a:rPr lang="en-US" altLang="en-US" dirty="0"/>
              <a:t> particles accelerate as they spiral in</a:t>
            </a:r>
          </a:p>
          <a:p>
            <a:pPr lvl="3" eaLnBrk="1" hangingPunct="1"/>
            <a:r>
              <a:rPr lang="en-US" altLang="en-US" dirty="0"/>
              <a:t> Emit at higher and higher frequencies (energies)</a:t>
            </a:r>
          </a:p>
          <a:p>
            <a:pPr lvl="3" eaLnBrk="1" hangingPunct="1"/>
            <a:r>
              <a:rPr lang="en-US" altLang="en-US" dirty="0"/>
              <a:t> X-Rays = “death scream” of </a:t>
            </a:r>
            <a:r>
              <a:rPr lang="en-US" altLang="en-US" dirty="0" err="1"/>
              <a:t>infalling</a:t>
            </a:r>
            <a:r>
              <a:rPr lang="en-US" altLang="en-US" dirty="0"/>
              <a:t> matter</a:t>
            </a:r>
          </a:p>
          <a:p>
            <a:pPr lvl="1" eaLnBrk="1" hangingPunct="1"/>
            <a:r>
              <a:rPr lang="en-US" altLang="en-US" dirty="0">
                <a:solidFill>
                  <a:srgbClr val="808080"/>
                </a:solidFill>
              </a:rPr>
              <a:t> Direct imaging by Event Horizon Telescope</a:t>
            </a:r>
          </a:p>
          <a:p>
            <a:pPr lvl="2" eaLnBrk="1" hangingPunct="1"/>
            <a:r>
              <a:rPr lang="en-US" altLang="en-US" dirty="0">
                <a:solidFill>
                  <a:srgbClr val="808080"/>
                </a:solidFill>
              </a:rPr>
              <a:t> M87 and </a:t>
            </a:r>
            <a:r>
              <a:rPr lang="en-US" altLang="en-US" dirty="0" err="1">
                <a:solidFill>
                  <a:srgbClr val="808080"/>
                </a:solidFill>
              </a:rPr>
              <a:t>SgrA</a:t>
            </a:r>
            <a:r>
              <a:rPr lang="en-US" altLang="en-US" dirty="0">
                <a:solidFill>
                  <a:srgbClr val="808080"/>
                </a:solidFill>
              </a:rPr>
              <a:t>*</a:t>
            </a:r>
          </a:p>
          <a:p>
            <a:pPr lvl="1" eaLnBrk="1" hangingPunct="1"/>
            <a:r>
              <a:rPr lang="en-US" altLang="en-US" dirty="0">
                <a:solidFill>
                  <a:srgbClr val="808080"/>
                </a:solidFill>
              </a:rPr>
              <a:t> Bipolar Jets</a:t>
            </a:r>
          </a:p>
          <a:p>
            <a:pPr lvl="2" eaLnBrk="1" hangingPunct="1"/>
            <a:r>
              <a:rPr lang="en-US" altLang="en-US" dirty="0">
                <a:solidFill>
                  <a:srgbClr val="808080"/>
                </a:solidFill>
              </a:rPr>
              <a:t> Supermassive Black Holes in Galaxies</a:t>
            </a:r>
          </a:p>
          <a:p>
            <a:pPr lvl="3" eaLnBrk="1" hangingPunct="1"/>
            <a:r>
              <a:rPr lang="en-US" altLang="en-US" dirty="0">
                <a:solidFill>
                  <a:srgbClr val="808080"/>
                </a:solidFill>
              </a:rPr>
              <a:t> Jets of material create radio “plumes”</a:t>
            </a:r>
          </a:p>
          <a:p>
            <a:pPr lvl="3" eaLnBrk="1" hangingPunct="1"/>
            <a:r>
              <a:rPr lang="en-US" altLang="en-US" dirty="0">
                <a:solidFill>
                  <a:srgbClr val="808080"/>
                </a:solidFill>
              </a:rPr>
              <a:t> AOD’s PhD. Thesis project</a:t>
            </a:r>
          </a:p>
          <a:p>
            <a:pPr lvl="1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360243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03B2353-2C1C-E32C-3381-000B62BC4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954"/>
            <a:ext cx="9144000" cy="5621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8E6670-CA47-4FFF-57F6-A9DD414245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954"/>
            <a:ext cx="9144000" cy="5621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8747DA-4192-B715-1A03-B0DA8D1C3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Sky Tonight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226E077-524E-AC5C-47FA-6A8C88CC09E1}"/>
              </a:ext>
            </a:extLst>
          </p:cNvPr>
          <p:cNvGrpSpPr/>
          <p:nvPr/>
        </p:nvGrpSpPr>
        <p:grpSpPr>
          <a:xfrm>
            <a:off x="7553325" y="2380849"/>
            <a:ext cx="1147763" cy="1679182"/>
            <a:chOff x="7553325" y="2380849"/>
            <a:chExt cx="1147763" cy="167918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E8317B5-7F3E-B0AD-984F-E03D904D08FD}"/>
                </a:ext>
              </a:extLst>
            </p:cNvPr>
            <p:cNvCxnSpPr>
              <a:cxnSpLocks/>
            </p:cNvCxnSpPr>
            <p:nvPr/>
          </p:nvCxnSpPr>
          <p:spPr>
            <a:xfrm>
              <a:off x="7788395" y="2380849"/>
              <a:ext cx="360243" cy="124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57AC816-0E35-C3E3-8C90-9F157DD666D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3325" y="2397415"/>
              <a:ext cx="187429" cy="42198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FA3062E-8A9C-035E-486C-CCB451E30D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1975" y="2549762"/>
              <a:ext cx="3345" cy="5101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A771C78-F9C7-A18E-B1B0-36B17D4723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63813" y="2876990"/>
              <a:ext cx="368131" cy="42580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E2CE7F3-734E-F2E0-3B16-6E8DC9BFB71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71500" y="3357245"/>
              <a:ext cx="360495" cy="5527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41DA6C2-1A8A-121C-2DD3-383BF3E9BA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88734" y="3140771"/>
              <a:ext cx="169454" cy="76924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46464F7-4257-1922-E26A-2A9AD4EE26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1925" y="3967614"/>
              <a:ext cx="289163" cy="924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8BD65C0-62BE-0C60-0728-060247D4BBFD}"/>
              </a:ext>
            </a:extLst>
          </p:cNvPr>
          <p:cNvSpPr txBox="1"/>
          <p:nvPr/>
        </p:nvSpPr>
        <p:spPr>
          <a:xfrm>
            <a:off x="7702810" y="2108057"/>
            <a:ext cx="1172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74D42F6-27EF-3C10-C14E-1AA7CC28F444}"/>
              </a:ext>
            </a:extLst>
          </p:cNvPr>
          <p:cNvSpPr txBox="1"/>
          <p:nvPr/>
        </p:nvSpPr>
        <p:spPr>
          <a:xfrm>
            <a:off x="7374829" y="3789853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20" name="4-Point Star 244">
            <a:extLst>
              <a:ext uri="{FF2B5EF4-FFF2-40B4-BE49-F238E27FC236}">
                <a16:creationId xmlns:a16="http://schemas.microsoft.com/office/drawing/2014/main" id="{6A1FA690-6263-1E63-BF27-9BF83175FEB8}"/>
              </a:ext>
            </a:extLst>
          </p:cNvPr>
          <p:cNvSpPr/>
          <p:nvPr/>
        </p:nvSpPr>
        <p:spPr>
          <a:xfrm>
            <a:off x="4478179" y="1294487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88EB5D-92AE-683A-C636-4F7EABDEF826}"/>
              </a:ext>
            </a:extLst>
          </p:cNvPr>
          <p:cNvSpPr txBox="1"/>
          <p:nvPr/>
        </p:nvSpPr>
        <p:spPr>
          <a:xfrm>
            <a:off x="4562175" y="1269370"/>
            <a:ext cx="788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Zenith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4A8E675-1BFA-B59E-C2D6-72D2DD1837B4}"/>
              </a:ext>
            </a:extLst>
          </p:cNvPr>
          <p:cNvCxnSpPr>
            <a:cxnSpLocks/>
          </p:cNvCxnSpPr>
          <p:nvPr/>
        </p:nvCxnSpPr>
        <p:spPr>
          <a:xfrm flipH="1" flipV="1">
            <a:off x="7291388" y="2986088"/>
            <a:ext cx="33337" cy="102393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1BCDA0E-B859-D2E5-4CDB-0F13CB26EBE9}"/>
              </a:ext>
            </a:extLst>
          </p:cNvPr>
          <p:cNvCxnSpPr>
            <a:cxnSpLocks/>
          </p:cNvCxnSpPr>
          <p:nvPr/>
        </p:nvCxnSpPr>
        <p:spPr>
          <a:xfrm flipV="1">
            <a:off x="7246144" y="3140771"/>
            <a:ext cx="78581" cy="102492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82D29F4-D7C5-444D-9330-122E4DE76813}"/>
              </a:ext>
            </a:extLst>
          </p:cNvPr>
          <p:cNvCxnSpPr>
            <a:cxnSpLocks/>
          </p:cNvCxnSpPr>
          <p:nvPr/>
        </p:nvCxnSpPr>
        <p:spPr>
          <a:xfrm flipV="1">
            <a:off x="7122319" y="3262313"/>
            <a:ext cx="54769" cy="41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8CE823B-F332-AD1F-F28B-E991BBB7509E}"/>
              </a:ext>
            </a:extLst>
          </p:cNvPr>
          <p:cNvCxnSpPr>
            <a:cxnSpLocks/>
          </p:cNvCxnSpPr>
          <p:nvPr/>
        </p:nvCxnSpPr>
        <p:spPr>
          <a:xfrm flipV="1">
            <a:off x="7015163" y="3261897"/>
            <a:ext cx="54769" cy="41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A5C717C-3C34-D906-9FC9-57C6447635B9}"/>
              </a:ext>
            </a:extLst>
          </p:cNvPr>
          <p:cNvCxnSpPr>
            <a:cxnSpLocks/>
          </p:cNvCxnSpPr>
          <p:nvPr/>
        </p:nvCxnSpPr>
        <p:spPr>
          <a:xfrm>
            <a:off x="6915151" y="3203197"/>
            <a:ext cx="54768" cy="4482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C2BCA53-6800-85EB-619B-79F75FD3A68C}"/>
              </a:ext>
            </a:extLst>
          </p:cNvPr>
          <p:cNvCxnSpPr>
            <a:cxnSpLocks/>
          </p:cNvCxnSpPr>
          <p:nvPr/>
        </p:nvCxnSpPr>
        <p:spPr>
          <a:xfrm flipH="1">
            <a:off x="6379369" y="2375001"/>
            <a:ext cx="61913" cy="396774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6C5445-01C4-AF2E-83B7-AFC765D8852B}"/>
              </a:ext>
            </a:extLst>
          </p:cNvPr>
          <p:cNvCxnSpPr>
            <a:cxnSpLocks/>
          </p:cNvCxnSpPr>
          <p:nvPr/>
        </p:nvCxnSpPr>
        <p:spPr>
          <a:xfrm>
            <a:off x="6160294" y="2781300"/>
            <a:ext cx="185737" cy="14287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593EA38-3E31-C694-AFC4-7145202DE6DF}"/>
              </a:ext>
            </a:extLst>
          </p:cNvPr>
          <p:cNvCxnSpPr>
            <a:cxnSpLocks/>
          </p:cNvCxnSpPr>
          <p:nvPr/>
        </p:nvCxnSpPr>
        <p:spPr>
          <a:xfrm flipV="1">
            <a:off x="6062663" y="2353614"/>
            <a:ext cx="347662" cy="39542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4CE2B93C-BD4B-7EAB-9E5C-ABE2980714FC}"/>
              </a:ext>
            </a:extLst>
          </p:cNvPr>
          <p:cNvCxnSpPr>
            <a:cxnSpLocks/>
          </p:cNvCxnSpPr>
          <p:nvPr/>
        </p:nvCxnSpPr>
        <p:spPr>
          <a:xfrm>
            <a:off x="6038850" y="2422626"/>
            <a:ext cx="80963" cy="330099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157D96E-19FB-E0EF-3A4D-BE2DC26D74C6}"/>
              </a:ext>
            </a:extLst>
          </p:cNvPr>
          <p:cNvGrpSpPr/>
          <p:nvPr/>
        </p:nvGrpSpPr>
        <p:grpSpPr>
          <a:xfrm>
            <a:off x="5300664" y="1797844"/>
            <a:ext cx="1590674" cy="1835785"/>
            <a:chOff x="5300664" y="1797844"/>
            <a:chExt cx="1590674" cy="183578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E825DC7-48CC-F661-FAD7-E44BDBAE0890}"/>
                </a:ext>
              </a:extLst>
            </p:cNvPr>
            <p:cNvCxnSpPr>
              <a:cxnSpLocks/>
            </p:cNvCxnSpPr>
            <p:nvPr/>
          </p:nvCxnSpPr>
          <p:spPr>
            <a:xfrm>
              <a:off x="6379369" y="2828837"/>
              <a:ext cx="7144" cy="5382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D6513E2-C65D-CBB3-4DBA-CFBEF4AED8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38813" y="3429000"/>
              <a:ext cx="616743" cy="20462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8013CAD-67E8-BAE6-A7B6-78EDDF6B5A0A}"/>
                </a:ext>
              </a:extLst>
            </p:cNvPr>
            <p:cNvCxnSpPr>
              <a:cxnSpLocks/>
            </p:cNvCxnSpPr>
            <p:nvPr/>
          </p:nvCxnSpPr>
          <p:spPr>
            <a:xfrm>
              <a:off x="5957888" y="2364581"/>
              <a:ext cx="47624" cy="214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FA6ABE8-5695-C7C9-F454-CA67F999C9FC}"/>
                </a:ext>
              </a:extLst>
            </p:cNvPr>
            <p:cNvCxnSpPr>
              <a:cxnSpLocks/>
            </p:cNvCxnSpPr>
            <p:nvPr/>
          </p:nvCxnSpPr>
          <p:spPr>
            <a:xfrm>
              <a:off x="5588794" y="2252663"/>
              <a:ext cx="316706" cy="928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3DBBF5A-157F-D789-E654-6ACEB8D994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1688" y="2802731"/>
              <a:ext cx="228599" cy="2571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C9C8AFFF-AD80-4023-EA75-F978713E1787}"/>
                </a:ext>
              </a:extLst>
            </p:cNvPr>
            <p:cNvCxnSpPr>
              <a:cxnSpLocks/>
            </p:cNvCxnSpPr>
            <p:nvPr/>
          </p:nvCxnSpPr>
          <p:spPr>
            <a:xfrm>
              <a:off x="5707857" y="2974181"/>
              <a:ext cx="123824" cy="881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8FEB599-6689-90B5-FA03-2AC5A9575B0C}"/>
                </a:ext>
              </a:extLst>
            </p:cNvPr>
            <p:cNvCxnSpPr>
              <a:cxnSpLocks/>
            </p:cNvCxnSpPr>
            <p:nvPr/>
          </p:nvCxnSpPr>
          <p:spPr>
            <a:xfrm>
              <a:off x="5534026" y="2832936"/>
              <a:ext cx="128587" cy="10552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1AABB17-8E0C-6ECD-AD51-0C0CE6E1354F}"/>
                </a:ext>
              </a:extLst>
            </p:cNvPr>
            <p:cNvCxnSpPr>
              <a:cxnSpLocks/>
            </p:cNvCxnSpPr>
            <p:nvPr/>
          </p:nvCxnSpPr>
          <p:spPr>
            <a:xfrm>
              <a:off x="5422107" y="2706730"/>
              <a:ext cx="80962" cy="9123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690504B-0634-8D5C-0AE5-26DF1CD75194}"/>
                </a:ext>
              </a:extLst>
            </p:cNvPr>
            <p:cNvCxnSpPr>
              <a:cxnSpLocks/>
            </p:cNvCxnSpPr>
            <p:nvPr/>
          </p:nvCxnSpPr>
          <p:spPr>
            <a:xfrm>
              <a:off x="5300664" y="2680536"/>
              <a:ext cx="83342" cy="313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A30A436-0342-291C-5CEA-9407EBF7722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7950" y="2159794"/>
              <a:ext cx="119063" cy="16430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A4BA67C1-77A3-C391-3915-DFEADF6969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7969" y="1935956"/>
              <a:ext cx="147637" cy="18335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209D62-BBD9-66A9-E0DC-32E0D6104DEA}"/>
                </a:ext>
              </a:extLst>
            </p:cNvPr>
            <p:cNvCxnSpPr>
              <a:cxnSpLocks/>
            </p:cNvCxnSpPr>
            <p:nvPr/>
          </p:nvCxnSpPr>
          <p:spPr>
            <a:xfrm>
              <a:off x="6807994" y="1921669"/>
              <a:ext cx="83344" cy="785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2545821-8AB9-16DB-0704-F492242417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4506" y="1797844"/>
              <a:ext cx="295276" cy="4214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78CACB63-A4E0-0913-20BA-42A9CE567A2E}"/>
              </a:ext>
            </a:extLst>
          </p:cNvPr>
          <p:cNvGrpSpPr/>
          <p:nvPr/>
        </p:nvGrpSpPr>
        <p:grpSpPr>
          <a:xfrm>
            <a:off x="4769644" y="1943100"/>
            <a:ext cx="330994" cy="314326"/>
            <a:chOff x="4769644" y="1943100"/>
            <a:chExt cx="330994" cy="314326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EE8F07C-933B-7FC5-A8FB-2C7FC2FFE73E}"/>
                </a:ext>
              </a:extLst>
            </p:cNvPr>
            <p:cNvCxnSpPr>
              <a:cxnSpLocks/>
            </p:cNvCxnSpPr>
            <p:nvPr/>
          </p:nvCxnSpPr>
          <p:spPr>
            <a:xfrm>
              <a:off x="5074445" y="1944730"/>
              <a:ext cx="26193" cy="364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171DF1D5-BAA9-623F-1414-99C35CAB0D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645" y="2257425"/>
              <a:ext cx="83343" cy="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CBA8713-2D11-E5B9-081F-AFC8453956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0138" y="2045791"/>
              <a:ext cx="83343" cy="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B6EC991-ED56-A896-FF20-B7133BE883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6344" y="2016919"/>
              <a:ext cx="52387" cy="2172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E6D0BF0-57B6-3292-7B36-020C916338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86325" y="2066925"/>
              <a:ext cx="114300" cy="16668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7FA275AC-109B-79E7-44AC-3D5B9D5F92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9675" y="1943100"/>
              <a:ext cx="33337" cy="785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1F298E-491B-62C9-7F8A-6E722EA94A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644" y="2059782"/>
              <a:ext cx="107156" cy="1690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EF15B2E2-113A-780C-2495-A5D3063D7F23}"/>
              </a:ext>
            </a:extLst>
          </p:cNvPr>
          <p:cNvGrpSpPr/>
          <p:nvPr/>
        </p:nvGrpSpPr>
        <p:grpSpPr>
          <a:xfrm>
            <a:off x="3128962" y="976313"/>
            <a:ext cx="1905001" cy="1357312"/>
            <a:chOff x="3128962" y="976313"/>
            <a:chExt cx="1905001" cy="1357312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2382DFBE-3C58-C3BA-3B58-593AD35D39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57068" y="1874158"/>
              <a:ext cx="112513" cy="45946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7ED1000C-C833-C0BD-A39C-EB325BA3686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21337" y="1438389"/>
              <a:ext cx="117276" cy="37612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169F1EC2-7BF2-C70E-7E98-7D5A27BE1B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83237" y="1030106"/>
              <a:ext cx="26788" cy="33911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39F8AC68-8C63-75F3-F326-2F5856EFD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019" y="1426369"/>
              <a:ext cx="395287" cy="173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68666A72-9EC5-4BDC-2567-167E7D0F84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8962" y="1619250"/>
              <a:ext cx="376238" cy="285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501F850-DDE0-DCFD-4701-D72C261A28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5745" y="1340644"/>
              <a:ext cx="459580" cy="633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D9AC2A5-34ED-B72B-0F78-1704D1D614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4381" y="1092994"/>
              <a:ext cx="200026" cy="2190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CEFA81B6-5BF6-E3A2-FE87-A863686F74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7744" y="1026319"/>
              <a:ext cx="73819" cy="452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4F095DD-D843-6D0E-2016-2B3980DF41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6806" y="976313"/>
              <a:ext cx="107157" cy="357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6139457-9D79-18F5-8B2C-516DFAC0478C}"/>
              </a:ext>
            </a:extLst>
          </p:cNvPr>
          <p:cNvGrpSpPr/>
          <p:nvPr/>
        </p:nvGrpSpPr>
        <p:grpSpPr>
          <a:xfrm>
            <a:off x="3226980" y="3209174"/>
            <a:ext cx="1052126" cy="1017545"/>
            <a:chOff x="3226980" y="3209174"/>
            <a:chExt cx="1052126" cy="1017545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9412ED6-57B9-8471-8D6F-F30C7617921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74294" y="3717131"/>
              <a:ext cx="97631" cy="4310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83754FA7-3252-074F-44F8-2477C92A992D}"/>
                </a:ext>
              </a:extLst>
            </p:cNvPr>
            <p:cNvCxnSpPr>
              <a:cxnSpLocks/>
            </p:cNvCxnSpPr>
            <p:nvPr/>
          </p:nvCxnSpPr>
          <p:spPr>
            <a:xfrm>
              <a:off x="3759996" y="3209174"/>
              <a:ext cx="514348" cy="1265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94AC1EEC-002C-8CB8-40C1-AAF680827F0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81438" y="3252788"/>
              <a:ext cx="397668" cy="41433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B5512900-AD39-560E-44E6-9222FBC0DA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6980" y="3409950"/>
              <a:ext cx="292508" cy="2662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4564F21-A6DF-C2E1-D1F9-51DE6F0ECB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4209" y="3302794"/>
              <a:ext cx="61431" cy="642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59D0CE8C-617F-BBB2-B3BA-7A7F17684A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63746" y="3224213"/>
              <a:ext cx="48623" cy="357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32F348C-1ACA-5832-C238-21E06E721F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1358" y="3683794"/>
              <a:ext cx="216692" cy="135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B93166F-F7F6-7863-2EFF-9B2B56308E9F}"/>
                </a:ext>
              </a:extLst>
            </p:cNvPr>
            <p:cNvCxnSpPr>
              <a:cxnSpLocks/>
            </p:cNvCxnSpPr>
            <p:nvPr/>
          </p:nvCxnSpPr>
          <p:spPr>
            <a:xfrm>
              <a:off x="3505202" y="3685423"/>
              <a:ext cx="321467" cy="75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E46DCCF0-E0D4-A4DB-955E-D0DACD901D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95738" y="4193381"/>
              <a:ext cx="19050" cy="333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954E754-96DB-8EA4-F661-E79B6980064C}"/>
              </a:ext>
            </a:extLst>
          </p:cNvPr>
          <p:cNvGrpSpPr/>
          <p:nvPr/>
        </p:nvGrpSpPr>
        <p:grpSpPr>
          <a:xfrm>
            <a:off x="1626394" y="4267200"/>
            <a:ext cx="1295400" cy="757238"/>
            <a:chOff x="1626394" y="4267200"/>
            <a:chExt cx="1295400" cy="757238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FA83EDC2-63B3-6DA9-171C-020505AAE6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0991" y="4445794"/>
              <a:ext cx="409840" cy="48127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73521DD9-8B0E-5A3F-BB3F-5616984E0B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6550" y="4329112"/>
              <a:ext cx="45244" cy="642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3EC2EC88-A36C-A5E3-AC5D-2CE8FA1487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6006" y="4974431"/>
              <a:ext cx="52388" cy="500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248EE7D-A8C0-1FCE-A14C-DA1DF2EE90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38363" y="4912518"/>
              <a:ext cx="145256" cy="1095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7A11453E-48A1-E8A2-5F7F-CC8150E7C8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81188" y="4717256"/>
              <a:ext cx="209550" cy="1619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5C4ED0FF-575C-3CDD-7DF1-FD2BE829A5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50219" y="4521994"/>
              <a:ext cx="92869" cy="15240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21C71B5F-850E-7037-0404-68E73B23C1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26394" y="4286250"/>
              <a:ext cx="85725" cy="1714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F4956B7-6C9F-17A5-2BB8-6831CEE7932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8300" y="4267200"/>
              <a:ext cx="54769" cy="30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81B47CB-2064-5B5F-CAD0-2C33345D395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45456" y="4312444"/>
              <a:ext cx="207169" cy="452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C149F4E1-B717-2B39-7FBD-D8FE584A626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05012" y="4369594"/>
              <a:ext cx="169069" cy="476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06985577-B9C6-7D7C-6D87-02B5F35036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5994" y="4312444"/>
              <a:ext cx="664369" cy="11668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1E3DCBD-681D-B33E-A6D3-63D9E30218E5}"/>
              </a:ext>
            </a:extLst>
          </p:cNvPr>
          <p:cNvGrpSpPr/>
          <p:nvPr/>
        </p:nvGrpSpPr>
        <p:grpSpPr>
          <a:xfrm>
            <a:off x="3625453" y="5329238"/>
            <a:ext cx="634603" cy="527833"/>
            <a:chOff x="3625453" y="5329238"/>
            <a:chExt cx="634603" cy="527833"/>
          </a:xfrm>
        </p:grpSpPr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7CCD5B2D-E1D4-22AC-5257-D548AEAEB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347" y="5374481"/>
              <a:ext cx="163116" cy="158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A4B69F17-4C77-D0AA-F1D4-8D2AF54C1E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9266" y="5329238"/>
              <a:ext cx="96440" cy="206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98D153B0-F25B-ACD0-6532-8CEB0D3725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316" y="5405438"/>
              <a:ext cx="179784" cy="7539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C8992D60-3341-13F6-347B-6D98A67525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08810" y="5340339"/>
              <a:ext cx="48815" cy="3652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69773157-3572-AA67-B1CF-A84840B362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25453" y="5378439"/>
              <a:ext cx="15478" cy="8176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529780F8-35A4-D617-6011-D5982ED8CD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64744" y="5512594"/>
              <a:ext cx="326231" cy="3333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8A114B06-2D1E-8524-E92B-0993D7D672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869" y="5410201"/>
              <a:ext cx="197644" cy="20954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C6328A3-33DE-3A15-34A9-F1FFAA2705A8}"/>
                </a:ext>
              </a:extLst>
            </p:cNvPr>
            <p:cNvCxnSpPr>
              <a:cxnSpLocks/>
            </p:cNvCxnSpPr>
            <p:nvPr/>
          </p:nvCxnSpPr>
          <p:spPr>
            <a:xfrm>
              <a:off x="4119563" y="5417344"/>
              <a:ext cx="4762" cy="1714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985C8F9-B244-B1C3-5711-5E7A10D4AC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24313" y="5660232"/>
              <a:ext cx="88106" cy="173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B53B2AE-1746-B8C5-4E21-769B8A251B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9791" y="5736431"/>
              <a:ext cx="220265" cy="1206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D8B6110-925C-34CC-CA71-B9E4AEA13D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56472" y="5645139"/>
              <a:ext cx="103584" cy="6509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5" name="4-Point Star 244">
            <a:extLst>
              <a:ext uri="{FF2B5EF4-FFF2-40B4-BE49-F238E27FC236}">
                <a16:creationId xmlns:a16="http://schemas.microsoft.com/office/drawing/2014/main" id="{5E9EE781-F53A-3401-60E2-D2D8FD11ABA4}"/>
              </a:ext>
            </a:extLst>
          </p:cNvPr>
          <p:cNvSpPr/>
          <p:nvPr/>
        </p:nvSpPr>
        <p:spPr>
          <a:xfrm>
            <a:off x="4434840" y="5320665"/>
            <a:ext cx="137160" cy="13716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AEEF7BD-052A-2309-C3D7-19A65204B46F}"/>
              </a:ext>
            </a:extLst>
          </p:cNvPr>
          <p:cNvSpPr txBox="1"/>
          <p:nvPr/>
        </p:nvSpPr>
        <p:spPr>
          <a:xfrm>
            <a:off x="4425315" y="5143828"/>
            <a:ext cx="1473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December Solstice</a:t>
            </a:r>
          </a:p>
        </p:txBody>
      </p:sp>
      <p:sp>
        <p:nvSpPr>
          <p:cNvPr id="197" name="4-Point Star 244">
            <a:extLst>
              <a:ext uri="{FF2B5EF4-FFF2-40B4-BE49-F238E27FC236}">
                <a16:creationId xmlns:a16="http://schemas.microsoft.com/office/drawing/2014/main" id="{5FC95594-3C59-E035-2D4E-6E40C1890ECB}"/>
              </a:ext>
            </a:extLst>
          </p:cNvPr>
          <p:cNvSpPr/>
          <p:nvPr/>
        </p:nvSpPr>
        <p:spPr>
          <a:xfrm>
            <a:off x="4480084" y="5663565"/>
            <a:ext cx="137160" cy="13716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6F0182D8-4DA6-1C1C-E110-ED87CA5138E6}"/>
              </a:ext>
            </a:extLst>
          </p:cNvPr>
          <p:cNvSpPr/>
          <p:nvPr/>
        </p:nvSpPr>
        <p:spPr>
          <a:xfrm>
            <a:off x="0" y="3001297"/>
            <a:ext cx="6858000" cy="3045542"/>
          </a:xfrm>
          <a:custGeom>
            <a:avLst/>
            <a:gdLst>
              <a:gd name="csX0" fmla="*/ 0 w 6858000"/>
              <a:gd name="csY0" fmla="*/ 0 h 3045542"/>
              <a:gd name="csX1" fmla="*/ 825910 w 6858000"/>
              <a:gd name="csY1" fmla="*/ 589935 h 3045542"/>
              <a:gd name="csX2" fmla="*/ 1718187 w 6858000"/>
              <a:gd name="csY2" fmla="*/ 1120877 h 3045542"/>
              <a:gd name="csX3" fmla="*/ 2536723 w 6858000"/>
              <a:gd name="csY3" fmla="*/ 1555955 h 3045542"/>
              <a:gd name="csX4" fmla="*/ 3458497 w 6858000"/>
              <a:gd name="csY4" fmla="*/ 1983658 h 3045542"/>
              <a:gd name="csX5" fmla="*/ 4241313 w 6858000"/>
              <a:gd name="csY5" fmla="*/ 2294066 h 3045542"/>
              <a:gd name="csX6" fmla="*/ 4953077 w 6858000"/>
              <a:gd name="csY6" fmla="*/ 2541254 h 3045542"/>
              <a:gd name="csX7" fmla="*/ 5648632 w 6858000"/>
              <a:gd name="csY7" fmla="*/ 2750804 h 3045542"/>
              <a:gd name="csX8" fmla="*/ 6209071 w 6858000"/>
              <a:gd name="csY8" fmla="*/ 2898288 h 3045542"/>
              <a:gd name="csX9" fmla="*/ 6858000 w 6858000"/>
              <a:gd name="csY9" fmla="*/ 3045542 h 3045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858000" h="3045542">
                <a:moveTo>
                  <a:pt x="0" y="0"/>
                </a:moveTo>
                <a:cubicBezTo>
                  <a:pt x="269773" y="201561"/>
                  <a:pt x="539546" y="403122"/>
                  <a:pt x="825910" y="589935"/>
                </a:cubicBezTo>
                <a:cubicBezTo>
                  <a:pt x="1112275" y="776748"/>
                  <a:pt x="1433051" y="959874"/>
                  <a:pt x="1718187" y="1120877"/>
                </a:cubicBezTo>
                <a:cubicBezTo>
                  <a:pt x="2003323" y="1281880"/>
                  <a:pt x="2246672" y="1412158"/>
                  <a:pt x="2536723" y="1555955"/>
                </a:cubicBezTo>
                <a:cubicBezTo>
                  <a:pt x="2826774" y="1699752"/>
                  <a:pt x="3174399" y="1860640"/>
                  <a:pt x="3458497" y="1983658"/>
                </a:cubicBezTo>
                <a:cubicBezTo>
                  <a:pt x="3742595" y="2106677"/>
                  <a:pt x="3992216" y="2201133"/>
                  <a:pt x="4241313" y="2294066"/>
                </a:cubicBezTo>
                <a:cubicBezTo>
                  <a:pt x="4490410" y="2386999"/>
                  <a:pt x="4718524" y="2465131"/>
                  <a:pt x="4953077" y="2541254"/>
                </a:cubicBezTo>
                <a:cubicBezTo>
                  <a:pt x="5187630" y="2617377"/>
                  <a:pt x="5439300" y="2691298"/>
                  <a:pt x="5648632" y="2750804"/>
                </a:cubicBezTo>
                <a:cubicBezTo>
                  <a:pt x="5857964" y="2810310"/>
                  <a:pt x="6007510" y="2850356"/>
                  <a:pt x="6209071" y="2898288"/>
                </a:cubicBezTo>
                <a:cubicBezTo>
                  <a:pt x="6410632" y="2946220"/>
                  <a:pt x="6634316" y="2999453"/>
                  <a:pt x="6858000" y="3045542"/>
                </a:cubicBezTo>
              </a:path>
            </a:pathLst>
          </a:custGeom>
          <a:noFill/>
          <a:ln w="31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1C66A1A7-A58C-0CF2-6CDE-D13E632EFE39}"/>
              </a:ext>
            </a:extLst>
          </p:cNvPr>
          <p:cNvSpPr/>
          <p:nvPr/>
        </p:nvSpPr>
        <p:spPr>
          <a:xfrm>
            <a:off x="3827206" y="825910"/>
            <a:ext cx="848033" cy="5486400"/>
          </a:xfrm>
          <a:custGeom>
            <a:avLst/>
            <a:gdLst>
              <a:gd name="csX0" fmla="*/ 0 w 848033"/>
              <a:gd name="csY0" fmla="*/ 0 h 5486400"/>
              <a:gd name="csX1" fmla="*/ 125362 w 848033"/>
              <a:gd name="csY1" fmla="*/ 980767 h 5486400"/>
              <a:gd name="csX2" fmla="*/ 258097 w 848033"/>
              <a:gd name="csY2" fmla="*/ 2123767 h 5486400"/>
              <a:gd name="csX3" fmla="*/ 412955 w 848033"/>
              <a:gd name="csY3" fmla="*/ 3170903 h 5486400"/>
              <a:gd name="csX4" fmla="*/ 604684 w 848033"/>
              <a:gd name="csY4" fmla="*/ 4299155 h 5486400"/>
              <a:gd name="csX5" fmla="*/ 848033 w 848033"/>
              <a:gd name="csY5" fmla="*/ 5486400 h 548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033" h="5486400">
                <a:moveTo>
                  <a:pt x="0" y="0"/>
                </a:moveTo>
                <a:cubicBezTo>
                  <a:pt x="41173" y="313403"/>
                  <a:pt x="82346" y="626806"/>
                  <a:pt x="125362" y="980767"/>
                </a:cubicBezTo>
                <a:cubicBezTo>
                  <a:pt x="168378" y="1334728"/>
                  <a:pt x="210165" y="1758744"/>
                  <a:pt x="258097" y="2123767"/>
                </a:cubicBezTo>
                <a:cubicBezTo>
                  <a:pt x="306029" y="2488790"/>
                  <a:pt x="355191" y="2808338"/>
                  <a:pt x="412955" y="3170903"/>
                </a:cubicBezTo>
                <a:cubicBezTo>
                  <a:pt x="470719" y="3533468"/>
                  <a:pt x="532171" y="3913239"/>
                  <a:pt x="604684" y="4299155"/>
                </a:cubicBezTo>
                <a:cubicBezTo>
                  <a:pt x="677197" y="4685071"/>
                  <a:pt x="762615" y="5085735"/>
                  <a:pt x="848033" y="5486400"/>
                </a:cubicBezTo>
              </a:path>
            </a:pathLst>
          </a:custGeom>
          <a:noFill/>
          <a:ln w="3175">
            <a:solidFill>
              <a:srgbClr val="898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EB3C45-00EE-B33A-08F2-6623D69A6763}"/>
              </a:ext>
            </a:extLst>
          </p:cNvPr>
          <p:cNvSpPr txBox="1"/>
          <p:nvPr/>
        </p:nvSpPr>
        <p:spPr>
          <a:xfrm>
            <a:off x="4526893" y="5687964"/>
            <a:ext cx="1728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Sgr</a:t>
            </a: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A*: Galaxy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DC0600-304A-576E-CAB4-776E74C06000}"/>
              </a:ext>
            </a:extLst>
          </p:cNvPr>
          <p:cNvSpPr txBox="1"/>
          <p:nvPr/>
        </p:nvSpPr>
        <p:spPr>
          <a:xfrm rot="2067882">
            <a:off x="-79891" y="3297889"/>
            <a:ext cx="1753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spc="0" normalizeH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 Path of the Sun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A784EF-ABE4-3A6E-8AF7-6130851908D5}"/>
              </a:ext>
            </a:extLst>
          </p:cNvPr>
          <p:cNvSpPr txBox="1"/>
          <p:nvPr/>
        </p:nvSpPr>
        <p:spPr>
          <a:xfrm rot="4778038">
            <a:off x="3814272" y="4522338"/>
            <a:ext cx="1309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spc="0" normalizeH="0" noProof="0" dirty="0">
                <a:ln>
                  <a:noFill/>
                </a:ln>
                <a:solidFill>
                  <a:srgbClr val="8989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Galactic Equator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6F5DC0-4246-ABFA-D931-120168D61255}"/>
              </a:ext>
            </a:extLst>
          </p:cNvPr>
          <p:cNvSpPr txBox="1"/>
          <p:nvPr/>
        </p:nvSpPr>
        <p:spPr>
          <a:xfrm>
            <a:off x="6739094" y="3296999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Alphekka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B38143-E47E-565B-6BAC-6106B14C4631}"/>
              </a:ext>
            </a:extLst>
          </p:cNvPr>
          <p:cNvSpPr txBox="1"/>
          <p:nvPr/>
        </p:nvSpPr>
        <p:spPr>
          <a:xfrm>
            <a:off x="2913651" y="1621928"/>
            <a:ext cx="98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Cygnus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31F2CC-F710-B215-7EFF-424F81B86B31}"/>
              </a:ext>
            </a:extLst>
          </p:cNvPr>
          <p:cNvSpPr txBox="1"/>
          <p:nvPr/>
        </p:nvSpPr>
        <p:spPr>
          <a:xfrm>
            <a:off x="4375490" y="1760502"/>
            <a:ext cx="717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Lyra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ADFC0A-E182-3601-81BB-C0609D80F36E}"/>
              </a:ext>
            </a:extLst>
          </p:cNvPr>
          <p:cNvSpPr txBox="1"/>
          <p:nvPr/>
        </p:nvSpPr>
        <p:spPr>
          <a:xfrm>
            <a:off x="3037630" y="840747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Deneb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BACD145-81F7-ED3E-9306-EACE0262F3DD}"/>
              </a:ext>
            </a:extLst>
          </p:cNvPr>
          <p:cNvSpPr txBox="1"/>
          <p:nvPr/>
        </p:nvSpPr>
        <p:spPr>
          <a:xfrm>
            <a:off x="5055490" y="1785785"/>
            <a:ext cx="733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Vega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C38E43-FB3A-9C29-1D2B-E11C5F0F64C3}"/>
              </a:ext>
            </a:extLst>
          </p:cNvPr>
          <p:cNvSpPr txBox="1"/>
          <p:nvPr/>
        </p:nvSpPr>
        <p:spPr>
          <a:xfrm>
            <a:off x="2647643" y="3107368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Altair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ADE85F-B8E6-837B-956F-1B38B2FDCD74}"/>
              </a:ext>
            </a:extLst>
          </p:cNvPr>
          <p:cNvSpPr txBox="1"/>
          <p:nvPr/>
        </p:nvSpPr>
        <p:spPr>
          <a:xfrm>
            <a:off x="5869782" y="1597150"/>
            <a:ext cx="1164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Hercules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34950B3-04F2-FDCF-FF21-F0FDC18F145E}"/>
              </a:ext>
            </a:extLst>
          </p:cNvPr>
          <p:cNvSpPr txBox="1"/>
          <p:nvPr/>
        </p:nvSpPr>
        <p:spPr>
          <a:xfrm>
            <a:off x="6423432" y="2446611"/>
            <a:ext cx="1164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CC9744E-27AC-09C6-F551-904D229D2A8B}"/>
              </a:ext>
            </a:extLst>
          </p:cNvPr>
          <p:cNvSpPr txBox="1"/>
          <p:nvPr/>
        </p:nvSpPr>
        <p:spPr>
          <a:xfrm>
            <a:off x="1424806" y="3952402"/>
            <a:ext cx="165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Capricornus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C0B79D-F8B2-3223-BC00-0B1F2B0BE3EC}"/>
              </a:ext>
            </a:extLst>
          </p:cNvPr>
          <p:cNvSpPr txBox="1"/>
          <p:nvPr/>
        </p:nvSpPr>
        <p:spPr>
          <a:xfrm>
            <a:off x="2247069" y="5566725"/>
            <a:ext cx="165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Sagittarius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281FA5-D620-E4CD-A76E-C868D06D40A0}"/>
              </a:ext>
            </a:extLst>
          </p:cNvPr>
          <p:cNvCxnSpPr>
            <a:cxnSpLocks/>
          </p:cNvCxnSpPr>
          <p:nvPr/>
        </p:nvCxnSpPr>
        <p:spPr>
          <a:xfrm>
            <a:off x="4011643" y="1023924"/>
            <a:ext cx="1043847" cy="92433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82B333B-D940-727B-7DAE-53E0C1D6E4A3}"/>
              </a:ext>
            </a:extLst>
          </p:cNvPr>
          <p:cNvCxnSpPr>
            <a:cxnSpLocks/>
          </p:cNvCxnSpPr>
          <p:nvPr/>
        </p:nvCxnSpPr>
        <p:spPr>
          <a:xfrm flipH="1">
            <a:off x="3640183" y="1031565"/>
            <a:ext cx="325613" cy="218189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A710415-2798-5700-C86E-C8DEA10D6726}"/>
              </a:ext>
            </a:extLst>
          </p:cNvPr>
          <p:cNvCxnSpPr>
            <a:cxnSpLocks/>
          </p:cNvCxnSpPr>
          <p:nvPr/>
        </p:nvCxnSpPr>
        <p:spPr>
          <a:xfrm flipH="1">
            <a:off x="3667788" y="2037806"/>
            <a:ext cx="1426726" cy="122499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3A0BDDA-8B73-6A3D-5D61-716A424B013E}"/>
              </a:ext>
            </a:extLst>
          </p:cNvPr>
          <p:cNvSpPr txBox="1"/>
          <p:nvPr/>
        </p:nvSpPr>
        <p:spPr>
          <a:xfrm>
            <a:off x="4232443" y="2633708"/>
            <a:ext cx="960442" cy="428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cap="small" dirty="0">
                <a:solidFill>
                  <a:srgbClr val="CCECFF"/>
                </a:solidFill>
                <a:latin typeface="Comic Sans MS"/>
                <a:cs typeface="+mn-cs"/>
              </a:rPr>
              <a:t>Summer Triangle</a:t>
            </a:r>
            <a:endParaRPr kumimoji="0" lang="en-US" sz="1100" b="0" i="0" u="none" strike="noStrike" kern="1200" cap="small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8A176DC-72AB-92A9-92D7-6A0C8FA1B5E4}"/>
              </a:ext>
            </a:extLst>
          </p:cNvPr>
          <p:cNvSpPr txBox="1"/>
          <p:nvPr/>
        </p:nvSpPr>
        <p:spPr>
          <a:xfrm>
            <a:off x="2825353" y="3763357"/>
            <a:ext cx="98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Aquila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2A5FF0A-7DF7-A67D-6B6F-7441916150F6}"/>
              </a:ext>
            </a:extLst>
          </p:cNvPr>
          <p:cNvSpPr txBox="1"/>
          <p:nvPr/>
        </p:nvSpPr>
        <p:spPr>
          <a:xfrm>
            <a:off x="3474016" y="2182955"/>
            <a:ext cx="84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Alberio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4D9260C-DFAB-F419-61ED-78B26AECC038}"/>
              </a:ext>
            </a:extLst>
          </p:cNvPr>
          <p:cNvSpPr txBox="1"/>
          <p:nvPr/>
        </p:nvSpPr>
        <p:spPr>
          <a:xfrm>
            <a:off x="3848100" y="1350285"/>
            <a:ext cx="84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B472D1A-E9FE-A3ED-7B13-5C6486035210}"/>
              </a:ext>
            </a:extLst>
          </p:cNvPr>
          <p:cNvSpPr txBox="1"/>
          <p:nvPr/>
        </p:nvSpPr>
        <p:spPr>
          <a:xfrm>
            <a:off x="5307000" y="2301785"/>
            <a:ext cx="828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The Keystone</a:t>
            </a:r>
          </a:p>
        </p:txBody>
      </p:sp>
    </p:spTree>
    <p:extLst>
      <p:ext uri="{BB962C8B-B14F-4D97-AF65-F5344CB8AC3E}">
        <p14:creationId xmlns:p14="http://schemas.microsoft.com/office/powerpoint/2010/main" val="206817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0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000"/>
                            </p:stCondLst>
                            <p:childTnLst>
                              <p:par>
                                <p:cTn id="1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8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2500"/>
                            </p:stCondLst>
                            <p:childTnLst>
                              <p:par>
                                <p:cTn id="1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500"/>
                            </p:stCondLst>
                            <p:childTnLst>
                              <p:par>
                                <p:cTn id="1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0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4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/>
      <p:bldP spid="195" grpId="0" animBg="1"/>
      <p:bldP spid="196" grpId="0"/>
      <p:bldP spid="197" grpId="0" animBg="1"/>
      <p:bldP spid="199" grpId="0" animBg="1"/>
      <p:bldP spid="200" grpId="0" animBg="1"/>
      <p:bldP spid="3" grpId="0"/>
      <p:bldP spid="5" grpId="0"/>
      <p:bldP spid="6" grpId="0"/>
      <p:bldP spid="7" grpId="0"/>
      <p:bldP spid="1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52" grpId="0"/>
      <p:bldP spid="53" grpId="0"/>
      <p:bldP spid="54" grpId="0"/>
      <p:bldP spid="56" grpId="0"/>
      <p:bldP spid="7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7138" y="0"/>
            <a:ext cx="4106862" cy="1100138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4000"/>
              <a:t>Black Holes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958709" y="5371591"/>
            <a:ext cx="3388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Black Hole in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Cyg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is bright in X-rays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39688"/>
            <a:ext cx="5018088" cy="68183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5" name="Freeform 7"/>
          <p:cNvSpPr>
            <a:spLocks/>
          </p:cNvSpPr>
          <p:nvPr/>
        </p:nvSpPr>
        <p:spPr bwMode="auto">
          <a:xfrm>
            <a:off x="1588" y="20638"/>
            <a:ext cx="5003800" cy="6813550"/>
          </a:xfrm>
          <a:custGeom>
            <a:avLst/>
            <a:gdLst>
              <a:gd name="T0" fmla="*/ 2147483647 w 6296"/>
              <a:gd name="T1" fmla="*/ 2147483647 h 8573"/>
              <a:gd name="T2" fmla="*/ 2147483647 w 6296"/>
              <a:gd name="T3" fmla="*/ 2147483647 h 8573"/>
              <a:gd name="T4" fmla="*/ 2147483647 w 6296"/>
              <a:gd name="T5" fmla="*/ 2147483647 h 8573"/>
              <a:gd name="T6" fmla="*/ 2147483647 w 6296"/>
              <a:gd name="T7" fmla="*/ 2147483647 h 8573"/>
              <a:gd name="T8" fmla="*/ 2147483647 w 6296"/>
              <a:gd name="T9" fmla="*/ 2147483647 h 8573"/>
              <a:gd name="T10" fmla="*/ 2147483647 w 6296"/>
              <a:gd name="T11" fmla="*/ 2147483647 h 8573"/>
              <a:gd name="T12" fmla="*/ 2147483647 w 6296"/>
              <a:gd name="T13" fmla="*/ 2147483647 h 8573"/>
              <a:gd name="T14" fmla="*/ 2147483647 w 6296"/>
              <a:gd name="T15" fmla="*/ 2147483647 h 8573"/>
              <a:gd name="T16" fmla="*/ 2147483647 w 6296"/>
              <a:gd name="T17" fmla="*/ 2147483647 h 8573"/>
              <a:gd name="T18" fmla="*/ 2147483647 w 6296"/>
              <a:gd name="T19" fmla="*/ 2147483647 h 8573"/>
              <a:gd name="T20" fmla="*/ 2147483647 w 6296"/>
              <a:gd name="T21" fmla="*/ 2147483647 h 8573"/>
              <a:gd name="T22" fmla="*/ 2147483647 w 6296"/>
              <a:gd name="T23" fmla="*/ 2147483647 h 8573"/>
              <a:gd name="T24" fmla="*/ 2147483647 w 6296"/>
              <a:gd name="T25" fmla="*/ 2147483647 h 8573"/>
              <a:gd name="T26" fmla="*/ 2147483647 w 6296"/>
              <a:gd name="T27" fmla="*/ 2147483647 h 8573"/>
              <a:gd name="T28" fmla="*/ 2147483647 w 6296"/>
              <a:gd name="T29" fmla="*/ 2147483647 h 8573"/>
              <a:gd name="T30" fmla="*/ 2147483647 w 6296"/>
              <a:gd name="T31" fmla="*/ 2147483647 h 8573"/>
              <a:gd name="T32" fmla="*/ 2147483647 w 6296"/>
              <a:gd name="T33" fmla="*/ 2147483647 h 8573"/>
              <a:gd name="T34" fmla="*/ 2147483647 w 6296"/>
              <a:gd name="T35" fmla="*/ 2147483647 h 8573"/>
              <a:gd name="T36" fmla="*/ 0 w 6296"/>
              <a:gd name="T37" fmla="*/ 0 h 8573"/>
              <a:gd name="T38" fmla="*/ 2147483647 w 6296"/>
              <a:gd name="T39" fmla="*/ 2147483647 h 8573"/>
              <a:gd name="T40" fmla="*/ 2147483647 w 6296"/>
              <a:gd name="T41" fmla="*/ 2147483647 h 8573"/>
              <a:gd name="T42" fmla="*/ 2147483647 w 6296"/>
              <a:gd name="T43" fmla="*/ 2147483647 h 8573"/>
              <a:gd name="T44" fmla="*/ 2147483647 w 6296"/>
              <a:gd name="T45" fmla="*/ 2147483647 h 8573"/>
              <a:gd name="T46" fmla="*/ 2147483647 w 6296"/>
              <a:gd name="T47" fmla="*/ 2147483647 h 8573"/>
              <a:gd name="T48" fmla="*/ 2147483647 w 6296"/>
              <a:gd name="T49" fmla="*/ 2147483647 h 8573"/>
              <a:gd name="T50" fmla="*/ 2147483647 w 6296"/>
              <a:gd name="T51" fmla="*/ 2147483647 h 8573"/>
              <a:gd name="T52" fmla="*/ 2147483647 w 6296"/>
              <a:gd name="T53" fmla="*/ 2147483647 h 8573"/>
              <a:gd name="T54" fmla="*/ 2147483647 w 6296"/>
              <a:gd name="T55" fmla="*/ 2147483647 h 8573"/>
              <a:gd name="T56" fmla="*/ 2147483647 w 6296"/>
              <a:gd name="T57" fmla="*/ 2147483647 h 8573"/>
              <a:gd name="T58" fmla="*/ 2147483647 w 6296"/>
              <a:gd name="T59" fmla="*/ 2147483647 h 8573"/>
              <a:gd name="T60" fmla="*/ 2147483647 w 6296"/>
              <a:gd name="T61" fmla="*/ 2147483647 h 8573"/>
              <a:gd name="T62" fmla="*/ 2147483647 w 6296"/>
              <a:gd name="T63" fmla="*/ 2147483647 h 8573"/>
              <a:gd name="T64" fmla="*/ 2147483647 w 6296"/>
              <a:gd name="T65" fmla="*/ 2147483647 h 8573"/>
              <a:gd name="T66" fmla="*/ 2147483647 w 6296"/>
              <a:gd name="T67" fmla="*/ 2147483647 h 8573"/>
              <a:gd name="T68" fmla="*/ 2147483647 w 6296"/>
              <a:gd name="T69" fmla="*/ 2147483647 h 8573"/>
              <a:gd name="T70" fmla="*/ 2147483647 w 6296"/>
              <a:gd name="T71" fmla="*/ 2147483647 h 8573"/>
              <a:gd name="T72" fmla="*/ 2147483647 w 6296"/>
              <a:gd name="T73" fmla="*/ 2147483647 h 8573"/>
              <a:gd name="T74" fmla="*/ 2147483647 w 6296"/>
              <a:gd name="T75" fmla="*/ 2147483647 h 8573"/>
              <a:gd name="T76" fmla="*/ 2147483647 w 6296"/>
              <a:gd name="T77" fmla="*/ 2147483647 h 8573"/>
              <a:gd name="T78" fmla="*/ 2147483647 w 6296"/>
              <a:gd name="T79" fmla="*/ 2147483647 h 8573"/>
              <a:gd name="T80" fmla="*/ 2147483647 w 6296"/>
              <a:gd name="T81" fmla="*/ 2147483647 h 8573"/>
              <a:gd name="T82" fmla="*/ 2147483647 w 6296"/>
              <a:gd name="T83" fmla="*/ 2147483647 h 8573"/>
              <a:gd name="T84" fmla="*/ 2147483647 w 6296"/>
              <a:gd name="T85" fmla="*/ 2147483647 h 8573"/>
              <a:gd name="T86" fmla="*/ 2147483647 w 6296"/>
              <a:gd name="T87" fmla="*/ 2147483647 h 8573"/>
              <a:gd name="T88" fmla="*/ 2147483647 w 6296"/>
              <a:gd name="T89" fmla="*/ 2147483647 h 8573"/>
              <a:gd name="T90" fmla="*/ 2147483647 w 6296"/>
              <a:gd name="T91" fmla="*/ 2147483647 h 8573"/>
              <a:gd name="T92" fmla="*/ 2147483647 w 6296"/>
              <a:gd name="T93" fmla="*/ 2147483647 h 8573"/>
              <a:gd name="T94" fmla="*/ 2147483647 w 6296"/>
              <a:gd name="T95" fmla="*/ 2147483647 h 8573"/>
              <a:gd name="T96" fmla="*/ 2147483647 w 6296"/>
              <a:gd name="T97" fmla="*/ 2147483647 h 8573"/>
              <a:gd name="T98" fmla="*/ 2147483647 w 6296"/>
              <a:gd name="T99" fmla="*/ 2147483647 h 8573"/>
              <a:gd name="T100" fmla="*/ 2147483647 w 6296"/>
              <a:gd name="T101" fmla="*/ 2147483647 h 8573"/>
              <a:gd name="T102" fmla="*/ 2147483647 w 6296"/>
              <a:gd name="T103" fmla="*/ 2147483647 h 8573"/>
              <a:gd name="T104" fmla="*/ 2147483647 w 6296"/>
              <a:gd name="T105" fmla="*/ 2147483647 h 8573"/>
              <a:gd name="T106" fmla="*/ 2147483647 w 6296"/>
              <a:gd name="T107" fmla="*/ 2147483647 h 8573"/>
              <a:gd name="T108" fmla="*/ 2147483647 w 6296"/>
              <a:gd name="T109" fmla="*/ 2147483647 h 8573"/>
              <a:gd name="T110" fmla="*/ 2147483647 w 6296"/>
              <a:gd name="T111" fmla="*/ 2147483647 h 8573"/>
              <a:gd name="T112" fmla="*/ 2147483647 w 6296"/>
              <a:gd name="T113" fmla="*/ 2147483647 h 8573"/>
              <a:gd name="T114" fmla="*/ 2147483647 w 6296"/>
              <a:gd name="T115" fmla="*/ 2147483647 h 8573"/>
              <a:gd name="T116" fmla="*/ 2147483647 w 6296"/>
              <a:gd name="T117" fmla="*/ 2147483647 h 85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296"/>
              <a:gd name="T178" fmla="*/ 0 h 8573"/>
              <a:gd name="T179" fmla="*/ 6296 w 6296"/>
              <a:gd name="T180" fmla="*/ 8573 h 85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296" h="8573">
                <a:moveTo>
                  <a:pt x="3701" y="8573"/>
                </a:moveTo>
                <a:cubicBezTo>
                  <a:pt x="3628" y="8502"/>
                  <a:pt x="3670" y="8442"/>
                  <a:pt x="3718" y="8372"/>
                </a:cubicBezTo>
                <a:cubicBezTo>
                  <a:pt x="3749" y="8276"/>
                  <a:pt x="3747" y="8161"/>
                  <a:pt x="3818" y="8087"/>
                </a:cubicBezTo>
                <a:cubicBezTo>
                  <a:pt x="3756" y="7962"/>
                  <a:pt x="3793" y="7859"/>
                  <a:pt x="3835" y="7736"/>
                </a:cubicBezTo>
                <a:cubicBezTo>
                  <a:pt x="3842" y="7671"/>
                  <a:pt x="3846" y="7585"/>
                  <a:pt x="3868" y="7518"/>
                </a:cubicBezTo>
                <a:cubicBezTo>
                  <a:pt x="3936" y="7312"/>
                  <a:pt x="3875" y="7540"/>
                  <a:pt x="3919" y="7367"/>
                </a:cubicBezTo>
                <a:cubicBezTo>
                  <a:pt x="3924" y="7322"/>
                  <a:pt x="3920" y="7275"/>
                  <a:pt x="3935" y="7233"/>
                </a:cubicBezTo>
                <a:cubicBezTo>
                  <a:pt x="3943" y="7211"/>
                  <a:pt x="3975" y="7204"/>
                  <a:pt x="3986" y="7183"/>
                </a:cubicBezTo>
                <a:cubicBezTo>
                  <a:pt x="3999" y="7158"/>
                  <a:pt x="3995" y="7127"/>
                  <a:pt x="4002" y="7100"/>
                </a:cubicBezTo>
                <a:cubicBezTo>
                  <a:pt x="4006" y="7083"/>
                  <a:pt x="4009" y="7064"/>
                  <a:pt x="4019" y="7049"/>
                </a:cubicBezTo>
                <a:cubicBezTo>
                  <a:pt x="4037" y="7023"/>
                  <a:pt x="4086" y="6982"/>
                  <a:pt x="4086" y="6982"/>
                </a:cubicBezTo>
                <a:cubicBezTo>
                  <a:pt x="4104" y="6938"/>
                  <a:pt x="4136" y="6896"/>
                  <a:pt x="4136" y="6848"/>
                </a:cubicBezTo>
                <a:cubicBezTo>
                  <a:pt x="4136" y="6751"/>
                  <a:pt x="4048" y="6717"/>
                  <a:pt x="3969" y="6698"/>
                </a:cubicBezTo>
                <a:cubicBezTo>
                  <a:pt x="3900" y="6663"/>
                  <a:pt x="3861" y="6645"/>
                  <a:pt x="3818" y="6580"/>
                </a:cubicBezTo>
                <a:cubicBezTo>
                  <a:pt x="3824" y="6563"/>
                  <a:pt x="3841" y="6547"/>
                  <a:pt x="3835" y="6530"/>
                </a:cubicBezTo>
                <a:cubicBezTo>
                  <a:pt x="3822" y="6492"/>
                  <a:pt x="3790" y="6463"/>
                  <a:pt x="3768" y="6430"/>
                </a:cubicBezTo>
                <a:cubicBezTo>
                  <a:pt x="3758" y="6415"/>
                  <a:pt x="3763" y="6392"/>
                  <a:pt x="3751" y="6380"/>
                </a:cubicBezTo>
                <a:cubicBezTo>
                  <a:pt x="3739" y="6368"/>
                  <a:pt x="3718" y="6369"/>
                  <a:pt x="3701" y="6363"/>
                </a:cubicBezTo>
                <a:cubicBezTo>
                  <a:pt x="3684" y="6346"/>
                  <a:pt x="3651" y="6337"/>
                  <a:pt x="3651" y="6313"/>
                </a:cubicBezTo>
                <a:cubicBezTo>
                  <a:pt x="3651" y="6234"/>
                  <a:pt x="3764" y="6208"/>
                  <a:pt x="3651" y="6246"/>
                </a:cubicBezTo>
                <a:cubicBezTo>
                  <a:pt x="3623" y="6218"/>
                  <a:pt x="3595" y="6190"/>
                  <a:pt x="3567" y="6162"/>
                </a:cubicBezTo>
                <a:cubicBezTo>
                  <a:pt x="3555" y="6150"/>
                  <a:pt x="3559" y="6127"/>
                  <a:pt x="3550" y="6112"/>
                </a:cubicBezTo>
                <a:cubicBezTo>
                  <a:pt x="3542" y="6098"/>
                  <a:pt x="3529" y="6088"/>
                  <a:pt x="3517" y="6078"/>
                </a:cubicBezTo>
                <a:cubicBezTo>
                  <a:pt x="3482" y="6050"/>
                  <a:pt x="3435" y="6039"/>
                  <a:pt x="3400" y="6011"/>
                </a:cubicBezTo>
                <a:cubicBezTo>
                  <a:pt x="3377" y="5992"/>
                  <a:pt x="3290" y="5903"/>
                  <a:pt x="3249" y="5860"/>
                </a:cubicBezTo>
                <a:cubicBezTo>
                  <a:pt x="3235" y="5846"/>
                  <a:pt x="3233" y="5819"/>
                  <a:pt x="3215" y="5810"/>
                </a:cubicBezTo>
                <a:cubicBezTo>
                  <a:pt x="3185" y="5795"/>
                  <a:pt x="3148" y="5799"/>
                  <a:pt x="3115" y="5793"/>
                </a:cubicBezTo>
                <a:lnTo>
                  <a:pt x="2998" y="5626"/>
                </a:lnTo>
                <a:cubicBezTo>
                  <a:pt x="2998" y="5626"/>
                  <a:pt x="2998" y="5626"/>
                  <a:pt x="2998" y="5626"/>
                </a:cubicBezTo>
                <a:cubicBezTo>
                  <a:pt x="2982" y="5603"/>
                  <a:pt x="2957" y="5559"/>
                  <a:pt x="2931" y="5542"/>
                </a:cubicBezTo>
                <a:cubicBezTo>
                  <a:pt x="2910" y="5528"/>
                  <a:pt x="2886" y="5520"/>
                  <a:pt x="2864" y="5509"/>
                </a:cubicBezTo>
                <a:cubicBezTo>
                  <a:pt x="2853" y="5487"/>
                  <a:pt x="2845" y="5462"/>
                  <a:pt x="2830" y="5442"/>
                </a:cubicBezTo>
                <a:cubicBezTo>
                  <a:pt x="2811" y="5417"/>
                  <a:pt x="2763" y="5375"/>
                  <a:pt x="2763" y="5375"/>
                </a:cubicBezTo>
                <a:cubicBezTo>
                  <a:pt x="2731" y="5242"/>
                  <a:pt x="2706" y="5107"/>
                  <a:pt x="2680" y="4973"/>
                </a:cubicBezTo>
                <a:cubicBezTo>
                  <a:pt x="2675" y="4946"/>
                  <a:pt x="2635" y="4940"/>
                  <a:pt x="2613" y="4923"/>
                </a:cubicBezTo>
                <a:cubicBezTo>
                  <a:pt x="2585" y="4929"/>
                  <a:pt x="2556" y="4949"/>
                  <a:pt x="2529" y="4940"/>
                </a:cubicBezTo>
                <a:cubicBezTo>
                  <a:pt x="2512" y="4934"/>
                  <a:pt x="2517" y="4906"/>
                  <a:pt x="2512" y="4889"/>
                </a:cubicBezTo>
                <a:cubicBezTo>
                  <a:pt x="2506" y="4867"/>
                  <a:pt x="2501" y="4844"/>
                  <a:pt x="2495" y="4822"/>
                </a:cubicBezTo>
                <a:cubicBezTo>
                  <a:pt x="2501" y="4766"/>
                  <a:pt x="2516" y="4711"/>
                  <a:pt x="2512" y="4655"/>
                </a:cubicBezTo>
                <a:cubicBezTo>
                  <a:pt x="2510" y="4630"/>
                  <a:pt x="2487" y="4612"/>
                  <a:pt x="2479" y="4588"/>
                </a:cubicBezTo>
                <a:cubicBezTo>
                  <a:pt x="2470" y="4561"/>
                  <a:pt x="2474" y="4530"/>
                  <a:pt x="2462" y="4504"/>
                </a:cubicBezTo>
                <a:cubicBezTo>
                  <a:pt x="2451" y="4479"/>
                  <a:pt x="2427" y="4461"/>
                  <a:pt x="2412" y="4437"/>
                </a:cubicBezTo>
                <a:cubicBezTo>
                  <a:pt x="2399" y="4416"/>
                  <a:pt x="2388" y="4393"/>
                  <a:pt x="2378" y="4370"/>
                </a:cubicBezTo>
                <a:cubicBezTo>
                  <a:pt x="2359" y="4327"/>
                  <a:pt x="2346" y="4233"/>
                  <a:pt x="2294" y="4220"/>
                </a:cubicBezTo>
                <a:cubicBezTo>
                  <a:pt x="2200" y="4196"/>
                  <a:pt x="2250" y="4208"/>
                  <a:pt x="2144" y="4186"/>
                </a:cubicBezTo>
                <a:cubicBezTo>
                  <a:pt x="2120" y="4150"/>
                  <a:pt x="2084" y="4122"/>
                  <a:pt x="2060" y="4086"/>
                </a:cubicBezTo>
                <a:cubicBezTo>
                  <a:pt x="2021" y="4026"/>
                  <a:pt x="2032" y="3932"/>
                  <a:pt x="2010" y="3868"/>
                </a:cubicBezTo>
                <a:cubicBezTo>
                  <a:pt x="1991" y="3812"/>
                  <a:pt x="1971" y="3827"/>
                  <a:pt x="1943" y="3784"/>
                </a:cubicBezTo>
                <a:cubicBezTo>
                  <a:pt x="1876" y="3684"/>
                  <a:pt x="1949" y="3743"/>
                  <a:pt x="1859" y="3684"/>
                </a:cubicBezTo>
                <a:cubicBezTo>
                  <a:pt x="1850" y="3658"/>
                  <a:pt x="1828" y="3583"/>
                  <a:pt x="1809" y="3567"/>
                </a:cubicBezTo>
                <a:cubicBezTo>
                  <a:pt x="1778" y="3541"/>
                  <a:pt x="1730" y="3546"/>
                  <a:pt x="1692" y="3533"/>
                </a:cubicBezTo>
                <a:cubicBezTo>
                  <a:pt x="1665" y="3399"/>
                  <a:pt x="1703" y="3486"/>
                  <a:pt x="1625" y="3416"/>
                </a:cubicBezTo>
                <a:cubicBezTo>
                  <a:pt x="1584" y="3379"/>
                  <a:pt x="1507" y="3299"/>
                  <a:pt x="1507" y="3299"/>
                </a:cubicBezTo>
                <a:cubicBezTo>
                  <a:pt x="1480" y="3245"/>
                  <a:pt x="1469" y="3184"/>
                  <a:pt x="1440" y="3131"/>
                </a:cubicBezTo>
                <a:cubicBezTo>
                  <a:pt x="1429" y="3110"/>
                  <a:pt x="1405" y="3099"/>
                  <a:pt x="1390" y="3081"/>
                </a:cubicBezTo>
                <a:cubicBezTo>
                  <a:pt x="1372" y="3060"/>
                  <a:pt x="1357" y="3036"/>
                  <a:pt x="1340" y="3014"/>
                </a:cubicBezTo>
                <a:cubicBezTo>
                  <a:pt x="1334" y="2997"/>
                  <a:pt x="1335" y="2976"/>
                  <a:pt x="1323" y="2964"/>
                </a:cubicBezTo>
                <a:cubicBezTo>
                  <a:pt x="1311" y="2952"/>
                  <a:pt x="1289" y="2954"/>
                  <a:pt x="1273" y="2947"/>
                </a:cubicBezTo>
                <a:cubicBezTo>
                  <a:pt x="1202" y="2916"/>
                  <a:pt x="1203" y="2910"/>
                  <a:pt x="1139" y="2863"/>
                </a:cubicBezTo>
                <a:cubicBezTo>
                  <a:pt x="1103" y="2720"/>
                  <a:pt x="1125" y="2819"/>
                  <a:pt x="1089" y="2562"/>
                </a:cubicBezTo>
                <a:cubicBezTo>
                  <a:pt x="1085" y="2534"/>
                  <a:pt x="1053" y="2519"/>
                  <a:pt x="1039" y="2495"/>
                </a:cubicBezTo>
                <a:cubicBezTo>
                  <a:pt x="1001" y="2428"/>
                  <a:pt x="993" y="2382"/>
                  <a:pt x="938" y="2327"/>
                </a:cubicBezTo>
                <a:cubicBezTo>
                  <a:pt x="949" y="2310"/>
                  <a:pt x="972" y="2297"/>
                  <a:pt x="972" y="2277"/>
                </a:cubicBezTo>
                <a:cubicBezTo>
                  <a:pt x="972" y="2193"/>
                  <a:pt x="962" y="2107"/>
                  <a:pt x="938" y="2026"/>
                </a:cubicBezTo>
                <a:cubicBezTo>
                  <a:pt x="907" y="1922"/>
                  <a:pt x="725" y="1902"/>
                  <a:pt x="637" y="1859"/>
                </a:cubicBezTo>
                <a:cubicBezTo>
                  <a:pt x="598" y="1801"/>
                  <a:pt x="561" y="1763"/>
                  <a:pt x="503" y="1725"/>
                </a:cubicBezTo>
                <a:cubicBezTo>
                  <a:pt x="494" y="1473"/>
                  <a:pt x="604" y="1262"/>
                  <a:pt x="369" y="1206"/>
                </a:cubicBezTo>
                <a:cubicBezTo>
                  <a:pt x="248" y="1082"/>
                  <a:pt x="400" y="1255"/>
                  <a:pt x="285" y="1021"/>
                </a:cubicBezTo>
                <a:cubicBezTo>
                  <a:pt x="244" y="938"/>
                  <a:pt x="260" y="978"/>
                  <a:pt x="235" y="904"/>
                </a:cubicBezTo>
                <a:cubicBezTo>
                  <a:pt x="241" y="865"/>
                  <a:pt x="245" y="826"/>
                  <a:pt x="252" y="787"/>
                </a:cubicBezTo>
                <a:cubicBezTo>
                  <a:pt x="256" y="764"/>
                  <a:pt x="271" y="743"/>
                  <a:pt x="268" y="720"/>
                </a:cubicBezTo>
                <a:cubicBezTo>
                  <a:pt x="265" y="690"/>
                  <a:pt x="255" y="659"/>
                  <a:pt x="235" y="636"/>
                </a:cubicBezTo>
                <a:cubicBezTo>
                  <a:pt x="234" y="635"/>
                  <a:pt x="110" y="553"/>
                  <a:pt x="84" y="536"/>
                </a:cubicBezTo>
                <a:cubicBezTo>
                  <a:pt x="71" y="527"/>
                  <a:pt x="66" y="508"/>
                  <a:pt x="51" y="502"/>
                </a:cubicBezTo>
                <a:cubicBezTo>
                  <a:pt x="35" y="496"/>
                  <a:pt x="17" y="502"/>
                  <a:pt x="0" y="502"/>
                </a:cubicBezTo>
                <a:lnTo>
                  <a:pt x="0" y="0"/>
                </a:lnTo>
                <a:lnTo>
                  <a:pt x="1340" y="0"/>
                </a:lnTo>
                <a:cubicBezTo>
                  <a:pt x="1346" y="17"/>
                  <a:pt x="1348" y="35"/>
                  <a:pt x="1357" y="50"/>
                </a:cubicBezTo>
                <a:cubicBezTo>
                  <a:pt x="1365" y="64"/>
                  <a:pt x="1383" y="70"/>
                  <a:pt x="1390" y="84"/>
                </a:cubicBezTo>
                <a:cubicBezTo>
                  <a:pt x="1406" y="115"/>
                  <a:pt x="1413" y="151"/>
                  <a:pt x="1424" y="184"/>
                </a:cubicBezTo>
                <a:cubicBezTo>
                  <a:pt x="1430" y="201"/>
                  <a:pt x="1440" y="234"/>
                  <a:pt x="1440" y="234"/>
                </a:cubicBezTo>
                <a:cubicBezTo>
                  <a:pt x="1435" y="273"/>
                  <a:pt x="1438" y="315"/>
                  <a:pt x="1424" y="352"/>
                </a:cubicBezTo>
                <a:cubicBezTo>
                  <a:pt x="1410" y="389"/>
                  <a:pt x="1357" y="452"/>
                  <a:pt x="1357" y="452"/>
                </a:cubicBezTo>
                <a:cubicBezTo>
                  <a:pt x="1368" y="474"/>
                  <a:pt x="1380" y="496"/>
                  <a:pt x="1390" y="519"/>
                </a:cubicBezTo>
                <a:cubicBezTo>
                  <a:pt x="1397" y="535"/>
                  <a:pt x="1397" y="555"/>
                  <a:pt x="1407" y="569"/>
                </a:cubicBezTo>
                <a:cubicBezTo>
                  <a:pt x="1425" y="595"/>
                  <a:pt x="1474" y="636"/>
                  <a:pt x="1474" y="636"/>
                </a:cubicBezTo>
                <a:cubicBezTo>
                  <a:pt x="1519" y="631"/>
                  <a:pt x="1564" y="629"/>
                  <a:pt x="1608" y="620"/>
                </a:cubicBezTo>
                <a:cubicBezTo>
                  <a:pt x="1642" y="613"/>
                  <a:pt x="1708" y="586"/>
                  <a:pt x="1708" y="586"/>
                </a:cubicBezTo>
                <a:cubicBezTo>
                  <a:pt x="1820" y="475"/>
                  <a:pt x="1776" y="520"/>
                  <a:pt x="1842" y="452"/>
                </a:cubicBezTo>
                <a:cubicBezTo>
                  <a:pt x="1870" y="423"/>
                  <a:pt x="1943" y="385"/>
                  <a:pt x="1943" y="385"/>
                </a:cubicBezTo>
                <a:cubicBezTo>
                  <a:pt x="2021" y="268"/>
                  <a:pt x="1977" y="308"/>
                  <a:pt x="2060" y="251"/>
                </a:cubicBezTo>
                <a:cubicBezTo>
                  <a:pt x="2074" y="194"/>
                  <a:pt x="2076" y="167"/>
                  <a:pt x="2110" y="117"/>
                </a:cubicBezTo>
                <a:cubicBezTo>
                  <a:pt x="2148" y="60"/>
                  <a:pt x="2144" y="107"/>
                  <a:pt x="2144" y="67"/>
                </a:cubicBezTo>
                <a:cubicBezTo>
                  <a:pt x="2289" y="61"/>
                  <a:pt x="2436" y="23"/>
                  <a:pt x="2579" y="50"/>
                </a:cubicBezTo>
                <a:cubicBezTo>
                  <a:pt x="2613" y="56"/>
                  <a:pt x="2579" y="121"/>
                  <a:pt x="2596" y="151"/>
                </a:cubicBezTo>
                <a:cubicBezTo>
                  <a:pt x="2605" y="166"/>
                  <a:pt x="2629" y="162"/>
                  <a:pt x="2646" y="167"/>
                </a:cubicBezTo>
                <a:cubicBezTo>
                  <a:pt x="2725" y="246"/>
                  <a:pt x="2824" y="263"/>
                  <a:pt x="2931" y="285"/>
                </a:cubicBezTo>
                <a:cubicBezTo>
                  <a:pt x="2990" y="375"/>
                  <a:pt x="2998" y="463"/>
                  <a:pt x="3014" y="569"/>
                </a:cubicBezTo>
                <a:cubicBezTo>
                  <a:pt x="3016" y="582"/>
                  <a:pt x="3042" y="764"/>
                  <a:pt x="3065" y="770"/>
                </a:cubicBezTo>
                <a:cubicBezTo>
                  <a:pt x="3087" y="776"/>
                  <a:pt x="3110" y="781"/>
                  <a:pt x="3132" y="787"/>
                </a:cubicBezTo>
                <a:cubicBezTo>
                  <a:pt x="3137" y="815"/>
                  <a:pt x="3134" y="846"/>
                  <a:pt x="3148" y="871"/>
                </a:cubicBezTo>
                <a:cubicBezTo>
                  <a:pt x="3163" y="899"/>
                  <a:pt x="3197" y="912"/>
                  <a:pt x="3215" y="938"/>
                </a:cubicBezTo>
                <a:cubicBezTo>
                  <a:pt x="3226" y="955"/>
                  <a:pt x="3232" y="977"/>
                  <a:pt x="3249" y="988"/>
                </a:cubicBezTo>
                <a:cubicBezTo>
                  <a:pt x="3268" y="1001"/>
                  <a:pt x="3294" y="999"/>
                  <a:pt x="3316" y="1005"/>
                </a:cubicBezTo>
                <a:cubicBezTo>
                  <a:pt x="3384" y="1108"/>
                  <a:pt x="3376" y="1238"/>
                  <a:pt x="3400" y="1356"/>
                </a:cubicBezTo>
                <a:cubicBezTo>
                  <a:pt x="3409" y="1401"/>
                  <a:pt x="3422" y="1445"/>
                  <a:pt x="3433" y="1490"/>
                </a:cubicBezTo>
                <a:cubicBezTo>
                  <a:pt x="3442" y="1525"/>
                  <a:pt x="3476" y="1547"/>
                  <a:pt x="3500" y="1574"/>
                </a:cubicBezTo>
                <a:cubicBezTo>
                  <a:pt x="3566" y="1648"/>
                  <a:pt x="3603" y="1666"/>
                  <a:pt x="3634" y="1758"/>
                </a:cubicBezTo>
                <a:cubicBezTo>
                  <a:pt x="3559" y="1833"/>
                  <a:pt x="3583" y="1789"/>
                  <a:pt x="3768" y="1842"/>
                </a:cubicBezTo>
                <a:cubicBezTo>
                  <a:pt x="3790" y="1848"/>
                  <a:pt x="3813" y="1853"/>
                  <a:pt x="3835" y="1859"/>
                </a:cubicBezTo>
                <a:cubicBezTo>
                  <a:pt x="3864" y="1999"/>
                  <a:pt x="3895" y="2132"/>
                  <a:pt x="3785" y="2244"/>
                </a:cubicBezTo>
                <a:cubicBezTo>
                  <a:pt x="3746" y="2357"/>
                  <a:pt x="3753" y="2478"/>
                  <a:pt x="3818" y="2579"/>
                </a:cubicBezTo>
                <a:cubicBezTo>
                  <a:pt x="3824" y="2601"/>
                  <a:pt x="3819" y="2630"/>
                  <a:pt x="3835" y="2646"/>
                </a:cubicBezTo>
                <a:cubicBezTo>
                  <a:pt x="3891" y="2702"/>
                  <a:pt x="3983" y="2703"/>
                  <a:pt x="4053" y="2713"/>
                </a:cubicBezTo>
                <a:cubicBezTo>
                  <a:pt x="4070" y="2735"/>
                  <a:pt x="4083" y="2760"/>
                  <a:pt x="4103" y="2780"/>
                </a:cubicBezTo>
                <a:cubicBezTo>
                  <a:pt x="4117" y="2794"/>
                  <a:pt x="4140" y="2798"/>
                  <a:pt x="4153" y="2813"/>
                </a:cubicBezTo>
                <a:cubicBezTo>
                  <a:pt x="4230" y="2900"/>
                  <a:pt x="4182" y="2912"/>
                  <a:pt x="4270" y="2930"/>
                </a:cubicBezTo>
                <a:cubicBezTo>
                  <a:pt x="4309" y="2938"/>
                  <a:pt x="4348" y="2941"/>
                  <a:pt x="4387" y="2947"/>
                </a:cubicBezTo>
                <a:cubicBezTo>
                  <a:pt x="4445" y="3062"/>
                  <a:pt x="4477" y="3045"/>
                  <a:pt x="4605" y="3064"/>
                </a:cubicBezTo>
                <a:cubicBezTo>
                  <a:pt x="4633" y="3092"/>
                  <a:pt x="4661" y="3120"/>
                  <a:pt x="4689" y="3148"/>
                </a:cubicBezTo>
                <a:cubicBezTo>
                  <a:pt x="4717" y="3176"/>
                  <a:pt x="4756" y="3248"/>
                  <a:pt x="4756" y="3248"/>
                </a:cubicBezTo>
                <a:cubicBezTo>
                  <a:pt x="4862" y="3567"/>
                  <a:pt x="4720" y="3901"/>
                  <a:pt x="4890" y="4236"/>
                </a:cubicBezTo>
                <a:cubicBezTo>
                  <a:pt x="4915" y="4360"/>
                  <a:pt x="4932" y="4433"/>
                  <a:pt x="5007" y="4538"/>
                </a:cubicBezTo>
                <a:cubicBezTo>
                  <a:pt x="5019" y="4554"/>
                  <a:pt x="5027" y="4573"/>
                  <a:pt x="5040" y="4588"/>
                </a:cubicBezTo>
                <a:cubicBezTo>
                  <a:pt x="5061" y="4612"/>
                  <a:pt x="5107" y="4655"/>
                  <a:pt x="5107" y="4655"/>
                </a:cubicBezTo>
                <a:cubicBezTo>
                  <a:pt x="5113" y="4672"/>
                  <a:pt x="5122" y="4688"/>
                  <a:pt x="5124" y="4705"/>
                </a:cubicBezTo>
                <a:cubicBezTo>
                  <a:pt x="5133" y="4777"/>
                  <a:pt x="5120" y="4853"/>
                  <a:pt x="5141" y="4923"/>
                </a:cubicBezTo>
                <a:cubicBezTo>
                  <a:pt x="5150" y="4953"/>
                  <a:pt x="5187" y="4966"/>
                  <a:pt x="5208" y="4990"/>
                </a:cubicBezTo>
                <a:cubicBezTo>
                  <a:pt x="5226" y="5011"/>
                  <a:pt x="5235" y="5041"/>
                  <a:pt x="5258" y="5057"/>
                </a:cubicBezTo>
                <a:cubicBezTo>
                  <a:pt x="5372" y="5140"/>
                  <a:pt x="5409" y="5126"/>
                  <a:pt x="5543" y="5140"/>
                </a:cubicBezTo>
                <a:cubicBezTo>
                  <a:pt x="5565" y="5162"/>
                  <a:pt x="5584" y="5189"/>
                  <a:pt x="5610" y="5207"/>
                </a:cubicBezTo>
                <a:cubicBezTo>
                  <a:pt x="5670" y="5250"/>
                  <a:pt x="5919" y="5271"/>
                  <a:pt x="6012" y="5291"/>
                </a:cubicBezTo>
                <a:cubicBezTo>
                  <a:pt x="6048" y="5328"/>
                  <a:pt x="6084" y="5363"/>
                  <a:pt x="6112" y="5408"/>
                </a:cubicBezTo>
                <a:cubicBezTo>
                  <a:pt x="6131" y="5438"/>
                  <a:pt x="6135" y="5524"/>
                  <a:pt x="6162" y="5542"/>
                </a:cubicBezTo>
                <a:cubicBezTo>
                  <a:pt x="6195" y="5564"/>
                  <a:pt x="6241" y="5549"/>
                  <a:pt x="6280" y="5559"/>
                </a:cubicBezTo>
                <a:cubicBezTo>
                  <a:pt x="6288" y="5561"/>
                  <a:pt x="6291" y="5570"/>
                  <a:pt x="6296" y="5576"/>
                </a:cubicBezTo>
                <a:lnTo>
                  <a:pt x="6296" y="6212"/>
                </a:lnTo>
                <a:lnTo>
                  <a:pt x="5928" y="6128"/>
                </a:lnTo>
                <a:cubicBezTo>
                  <a:pt x="5928" y="6128"/>
                  <a:pt x="5928" y="6128"/>
                  <a:pt x="5928" y="6128"/>
                </a:cubicBezTo>
                <a:cubicBezTo>
                  <a:pt x="5722" y="6100"/>
                  <a:pt x="5850" y="6114"/>
                  <a:pt x="5543" y="6095"/>
                </a:cubicBezTo>
                <a:cubicBezTo>
                  <a:pt x="5420" y="6064"/>
                  <a:pt x="5293" y="6020"/>
                  <a:pt x="5191" y="5944"/>
                </a:cubicBezTo>
                <a:cubicBezTo>
                  <a:pt x="5151" y="5883"/>
                  <a:pt x="5126" y="5829"/>
                  <a:pt x="5074" y="5777"/>
                </a:cubicBezTo>
                <a:cubicBezTo>
                  <a:pt x="5041" y="5782"/>
                  <a:pt x="5007" y="5801"/>
                  <a:pt x="4974" y="5793"/>
                </a:cubicBezTo>
                <a:cubicBezTo>
                  <a:pt x="4872" y="5768"/>
                  <a:pt x="4800" y="5603"/>
                  <a:pt x="4722" y="5526"/>
                </a:cubicBezTo>
                <a:cubicBezTo>
                  <a:pt x="4707" y="5463"/>
                  <a:pt x="4688" y="5374"/>
                  <a:pt x="4622" y="5341"/>
                </a:cubicBezTo>
                <a:cubicBezTo>
                  <a:pt x="4575" y="5317"/>
                  <a:pt x="4521" y="5308"/>
                  <a:pt x="4471" y="5291"/>
                </a:cubicBezTo>
                <a:cubicBezTo>
                  <a:pt x="4443" y="5269"/>
                  <a:pt x="4414" y="5248"/>
                  <a:pt x="4387" y="5224"/>
                </a:cubicBezTo>
                <a:cubicBezTo>
                  <a:pt x="4352" y="5192"/>
                  <a:pt x="4287" y="5124"/>
                  <a:pt x="4287" y="5124"/>
                </a:cubicBezTo>
                <a:cubicBezTo>
                  <a:pt x="4276" y="5096"/>
                  <a:pt x="4269" y="5066"/>
                  <a:pt x="4254" y="5040"/>
                </a:cubicBezTo>
                <a:cubicBezTo>
                  <a:pt x="4246" y="5026"/>
                  <a:pt x="4228" y="5021"/>
                  <a:pt x="4220" y="5007"/>
                </a:cubicBezTo>
                <a:cubicBezTo>
                  <a:pt x="4211" y="4992"/>
                  <a:pt x="4212" y="4972"/>
                  <a:pt x="4203" y="4956"/>
                </a:cubicBezTo>
                <a:cubicBezTo>
                  <a:pt x="4189" y="4932"/>
                  <a:pt x="4170" y="4911"/>
                  <a:pt x="4153" y="4889"/>
                </a:cubicBezTo>
                <a:cubicBezTo>
                  <a:pt x="4113" y="4773"/>
                  <a:pt x="4127" y="4665"/>
                  <a:pt x="4036" y="4571"/>
                </a:cubicBezTo>
                <a:cubicBezTo>
                  <a:pt x="4067" y="4418"/>
                  <a:pt x="4016" y="4533"/>
                  <a:pt x="4170" y="4471"/>
                </a:cubicBezTo>
                <a:cubicBezTo>
                  <a:pt x="4197" y="4460"/>
                  <a:pt x="4238" y="4394"/>
                  <a:pt x="4254" y="4370"/>
                </a:cubicBezTo>
                <a:cubicBezTo>
                  <a:pt x="4259" y="4353"/>
                  <a:pt x="4270" y="4337"/>
                  <a:pt x="4270" y="4320"/>
                </a:cubicBezTo>
                <a:cubicBezTo>
                  <a:pt x="4270" y="4303"/>
                  <a:pt x="4246" y="4285"/>
                  <a:pt x="4254" y="4270"/>
                </a:cubicBezTo>
                <a:cubicBezTo>
                  <a:pt x="4283" y="4218"/>
                  <a:pt x="4337" y="4185"/>
                  <a:pt x="4371" y="4136"/>
                </a:cubicBezTo>
                <a:cubicBezTo>
                  <a:pt x="4399" y="4095"/>
                  <a:pt x="4416" y="4047"/>
                  <a:pt x="4438" y="4002"/>
                </a:cubicBezTo>
                <a:cubicBezTo>
                  <a:pt x="4445" y="3876"/>
                  <a:pt x="4492" y="3676"/>
                  <a:pt x="4404" y="3550"/>
                </a:cubicBezTo>
                <a:cubicBezTo>
                  <a:pt x="4381" y="3517"/>
                  <a:pt x="4325" y="3529"/>
                  <a:pt x="4287" y="3516"/>
                </a:cubicBezTo>
                <a:cubicBezTo>
                  <a:pt x="3978" y="3545"/>
                  <a:pt x="3675" y="3551"/>
                  <a:pt x="3366" y="3533"/>
                </a:cubicBezTo>
                <a:cubicBezTo>
                  <a:pt x="3183" y="3546"/>
                  <a:pt x="2997" y="3570"/>
                  <a:pt x="2814" y="3533"/>
                </a:cubicBezTo>
                <a:cubicBezTo>
                  <a:pt x="2797" y="3530"/>
                  <a:pt x="2806" y="3498"/>
                  <a:pt x="2797" y="3483"/>
                </a:cubicBezTo>
                <a:cubicBezTo>
                  <a:pt x="2774" y="3446"/>
                  <a:pt x="2732" y="3434"/>
                  <a:pt x="2696" y="3416"/>
                </a:cubicBezTo>
                <a:cubicBezTo>
                  <a:pt x="2630" y="3316"/>
                  <a:pt x="2637" y="3270"/>
                  <a:pt x="2680" y="3165"/>
                </a:cubicBezTo>
                <a:cubicBezTo>
                  <a:pt x="2670" y="3074"/>
                  <a:pt x="2681" y="2933"/>
                  <a:pt x="2613" y="2863"/>
                </a:cubicBezTo>
                <a:cubicBezTo>
                  <a:pt x="2654" y="2573"/>
                  <a:pt x="2654" y="2707"/>
                  <a:pt x="2629" y="2461"/>
                </a:cubicBezTo>
                <a:cubicBezTo>
                  <a:pt x="2635" y="2428"/>
                  <a:pt x="2650" y="2395"/>
                  <a:pt x="2646" y="2361"/>
                </a:cubicBezTo>
                <a:cubicBezTo>
                  <a:pt x="2644" y="2345"/>
                  <a:pt x="2628" y="2333"/>
                  <a:pt x="2613" y="2327"/>
                </a:cubicBezTo>
                <a:cubicBezTo>
                  <a:pt x="2537" y="2297"/>
                  <a:pt x="2455" y="2286"/>
                  <a:pt x="2378" y="2260"/>
                </a:cubicBezTo>
                <a:cubicBezTo>
                  <a:pt x="2282" y="2165"/>
                  <a:pt x="2306" y="2214"/>
                  <a:pt x="2278" y="2127"/>
                </a:cubicBezTo>
                <a:cubicBezTo>
                  <a:pt x="2323" y="1984"/>
                  <a:pt x="2309" y="1824"/>
                  <a:pt x="2328" y="1674"/>
                </a:cubicBezTo>
                <a:cubicBezTo>
                  <a:pt x="2314" y="1634"/>
                  <a:pt x="2283" y="1599"/>
                  <a:pt x="2278" y="1557"/>
                </a:cubicBezTo>
                <a:cubicBezTo>
                  <a:pt x="2274" y="1524"/>
                  <a:pt x="2299" y="1458"/>
                  <a:pt x="2311" y="1423"/>
                </a:cubicBezTo>
                <a:cubicBezTo>
                  <a:pt x="2305" y="1362"/>
                  <a:pt x="2335" y="1285"/>
                  <a:pt x="2294" y="1239"/>
                </a:cubicBezTo>
                <a:cubicBezTo>
                  <a:pt x="2264" y="1206"/>
                  <a:pt x="2205" y="1252"/>
                  <a:pt x="2160" y="1256"/>
                </a:cubicBezTo>
                <a:cubicBezTo>
                  <a:pt x="2088" y="1263"/>
                  <a:pt x="2015" y="1267"/>
                  <a:pt x="1943" y="1273"/>
                </a:cubicBezTo>
                <a:cubicBezTo>
                  <a:pt x="1867" y="1386"/>
                  <a:pt x="1904" y="1345"/>
                  <a:pt x="1842" y="1407"/>
                </a:cubicBezTo>
                <a:cubicBezTo>
                  <a:pt x="1841" y="1411"/>
                  <a:pt x="1823" y="1524"/>
                  <a:pt x="1809" y="1540"/>
                </a:cubicBezTo>
                <a:cubicBezTo>
                  <a:pt x="1749" y="1607"/>
                  <a:pt x="1707" y="1631"/>
                  <a:pt x="1641" y="1674"/>
                </a:cubicBezTo>
                <a:cubicBezTo>
                  <a:pt x="1610" y="1772"/>
                  <a:pt x="1614" y="1934"/>
                  <a:pt x="1692" y="2009"/>
                </a:cubicBezTo>
                <a:cubicBezTo>
                  <a:pt x="1697" y="2026"/>
                  <a:pt x="1694" y="2050"/>
                  <a:pt x="1708" y="2060"/>
                </a:cubicBezTo>
                <a:cubicBezTo>
                  <a:pt x="1746" y="2087"/>
                  <a:pt x="1865" y="2102"/>
                  <a:pt x="1909" y="2110"/>
                </a:cubicBezTo>
                <a:cubicBezTo>
                  <a:pt x="1920" y="2121"/>
                  <a:pt x="1936" y="2129"/>
                  <a:pt x="1943" y="2143"/>
                </a:cubicBezTo>
                <a:cubicBezTo>
                  <a:pt x="1959" y="2175"/>
                  <a:pt x="1944" y="2228"/>
                  <a:pt x="1976" y="2244"/>
                </a:cubicBezTo>
                <a:cubicBezTo>
                  <a:pt x="2080" y="2295"/>
                  <a:pt x="2181" y="2312"/>
                  <a:pt x="2294" y="2327"/>
                </a:cubicBezTo>
                <a:cubicBezTo>
                  <a:pt x="2322" y="2355"/>
                  <a:pt x="2354" y="2380"/>
                  <a:pt x="2378" y="2411"/>
                </a:cubicBezTo>
                <a:cubicBezTo>
                  <a:pt x="2533" y="2610"/>
                  <a:pt x="2323" y="2386"/>
                  <a:pt x="2445" y="2512"/>
                </a:cubicBezTo>
                <a:cubicBezTo>
                  <a:pt x="2502" y="2701"/>
                  <a:pt x="2481" y="2623"/>
                  <a:pt x="2512" y="2746"/>
                </a:cubicBezTo>
                <a:cubicBezTo>
                  <a:pt x="2494" y="2852"/>
                  <a:pt x="2483" y="2959"/>
                  <a:pt x="2462" y="3064"/>
                </a:cubicBezTo>
                <a:cubicBezTo>
                  <a:pt x="2480" y="3147"/>
                  <a:pt x="2483" y="3235"/>
                  <a:pt x="2512" y="3315"/>
                </a:cubicBezTo>
                <a:cubicBezTo>
                  <a:pt x="2529" y="3362"/>
                  <a:pt x="2559" y="3403"/>
                  <a:pt x="2579" y="3449"/>
                </a:cubicBezTo>
                <a:cubicBezTo>
                  <a:pt x="2594" y="3483"/>
                  <a:pt x="2614" y="3516"/>
                  <a:pt x="2629" y="3550"/>
                </a:cubicBezTo>
                <a:cubicBezTo>
                  <a:pt x="2636" y="3566"/>
                  <a:pt x="2629" y="3596"/>
                  <a:pt x="2646" y="3600"/>
                </a:cubicBezTo>
                <a:cubicBezTo>
                  <a:pt x="2733" y="3620"/>
                  <a:pt x="2825" y="3611"/>
                  <a:pt x="2914" y="3617"/>
                </a:cubicBezTo>
                <a:cubicBezTo>
                  <a:pt x="2931" y="3628"/>
                  <a:pt x="2947" y="3640"/>
                  <a:pt x="2964" y="3650"/>
                </a:cubicBezTo>
                <a:cubicBezTo>
                  <a:pt x="2986" y="3662"/>
                  <a:pt x="3019" y="3662"/>
                  <a:pt x="3031" y="3684"/>
                </a:cubicBezTo>
                <a:cubicBezTo>
                  <a:pt x="3066" y="3745"/>
                  <a:pt x="3076" y="3818"/>
                  <a:pt x="3098" y="3885"/>
                </a:cubicBezTo>
                <a:cubicBezTo>
                  <a:pt x="3119" y="3948"/>
                  <a:pt x="3219" y="4039"/>
                  <a:pt x="3266" y="4086"/>
                </a:cubicBezTo>
                <a:cubicBezTo>
                  <a:pt x="3335" y="4155"/>
                  <a:pt x="3364" y="4241"/>
                  <a:pt x="3416" y="4320"/>
                </a:cubicBezTo>
                <a:cubicBezTo>
                  <a:pt x="3442" y="4422"/>
                  <a:pt x="3444" y="4557"/>
                  <a:pt x="3517" y="4638"/>
                </a:cubicBezTo>
                <a:cubicBezTo>
                  <a:pt x="3554" y="4679"/>
                  <a:pt x="3634" y="4755"/>
                  <a:pt x="3634" y="4755"/>
                </a:cubicBezTo>
                <a:cubicBezTo>
                  <a:pt x="3645" y="4777"/>
                  <a:pt x="3661" y="4798"/>
                  <a:pt x="3667" y="4822"/>
                </a:cubicBezTo>
                <a:cubicBezTo>
                  <a:pt x="3678" y="4866"/>
                  <a:pt x="3669" y="4914"/>
                  <a:pt x="3684" y="4956"/>
                </a:cubicBezTo>
                <a:cubicBezTo>
                  <a:pt x="3703" y="5009"/>
                  <a:pt x="3763" y="5013"/>
                  <a:pt x="3801" y="5040"/>
                </a:cubicBezTo>
                <a:cubicBezTo>
                  <a:pt x="3820" y="5054"/>
                  <a:pt x="3834" y="5075"/>
                  <a:pt x="3852" y="5090"/>
                </a:cubicBezTo>
                <a:cubicBezTo>
                  <a:pt x="3956" y="5178"/>
                  <a:pt x="4041" y="5253"/>
                  <a:pt x="4103" y="5375"/>
                </a:cubicBezTo>
                <a:cubicBezTo>
                  <a:pt x="4132" y="5433"/>
                  <a:pt x="4137" y="5576"/>
                  <a:pt x="4170" y="5609"/>
                </a:cubicBezTo>
                <a:cubicBezTo>
                  <a:pt x="4182" y="5621"/>
                  <a:pt x="4203" y="5620"/>
                  <a:pt x="4220" y="5626"/>
                </a:cubicBezTo>
                <a:cubicBezTo>
                  <a:pt x="4237" y="5699"/>
                  <a:pt x="4231" y="5781"/>
                  <a:pt x="4270" y="5844"/>
                </a:cubicBezTo>
                <a:cubicBezTo>
                  <a:pt x="4292" y="5880"/>
                  <a:pt x="4353" y="5868"/>
                  <a:pt x="4387" y="5894"/>
                </a:cubicBezTo>
                <a:cubicBezTo>
                  <a:pt x="4407" y="5909"/>
                  <a:pt x="4408" y="5940"/>
                  <a:pt x="4421" y="5961"/>
                </a:cubicBezTo>
                <a:cubicBezTo>
                  <a:pt x="4436" y="5985"/>
                  <a:pt x="4454" y="6006"/>
                  <a:pt x="4471" y="6028"/>
                </a:cubicBezTo>
                <a:cubicBezTo>
                  <a:pt x="4499" y="6022"/>
                  <a:pt x="4528" y="6021"/>
                  <a:pt x="4555" y="6011"/>
                </a:cubicBezTo>
                <a:cubicBezTo>
                  <a:pt x="4574" y="6004"/>
                  <a:pt x="4585" y="5980"/>
                  <a:pt x="4605" y="5978"/>
                </a:cubicBezTo>
                <a:cubicBezTo>
                  <a:pt x="4650" y="5974"/>
                  <a:pt x="4694" y="5989"/>
                  <a:pt x="4739" y="5994"/>
                </a:cubicBezTo>
                <a:cubicBezTo>
                  <a:pt x="4761" y="6022"/>
                  <a:pt x="4779" y="6054"/>
                  <a:pt x="4806" y="6078"/>
                </a:cubicBezTo>
                <a:cubicBezTo>
                  <a:pt x="4825" y="6095"/>
                  <a:pt x="4851" y="6100"/>
                  <a:pt x="4873" y="6112"/>
                </a:cubicBezTo>
                <a:cubicBezTo>
                  <a:pt x="5038" y="6203"/>
                  <a:pt x="4934" y="6157"/>
                  <a:pt x="5074" y="6212"/>
                </a:cubicBezTo>
                <a:cubicBezTo>
                  <a:pt x="5057" y="6382"/>
                  <a:pt x="5014" y="6406"/>
                  <a:pt x="5174" y="6447"/>
                </a:cubicBezTo>
                <a:cubicBezTo>
                  <a:pt x="5251" y="6561"/>
                  <a:pt x="5166" y="6421"/>
                  <a:pt x="5225" y="6580"/>
                </a:cubicBezTo>
                <a:cubicBezTo>
                  <a:pt x="5250" y="6646"/>
                  <a:pt x="5274" y="6631"/>
                  <a:pt x="5325" y="6681"/>
                </a:cubicBezTo>
                <a:cubicBezTo>
                  <a:pt x="5339" y="6695"/>
                  <a:pt x="5348" y="6714"/>
                  <a:pt x="5359" y="6731"/>
                </a:cubicBezTo>
                <a:cubicBezTo>
                  <a:pt x="5396" y="6847"/>
                  <a:pt x="5371" y="6968"/>
                  <a:pt x="5342" y="7083"/>
                </a:cubicBezTo>
                <a:cubicBezTo>
                  <a:pt x="5397" y="7166"/>
                  <a:pt x="5373" y="7105"/>
                  <a:pt x="5359" y="7233"/>
                </a:cubicBezTo>
                <a:cubicBezTo>
                  <a:pt x="5352" y="7300"/>
                  <a:pt x="5349" y="7367"/>
                  <a:pt x="5342" y="7434"/>
                </a:cubicBezTo>
                <a:cubicBezTo>
                  <a:pt x="5337" y="7479"/>
                  <a:pt x="5331" y="7523"/>
                  <a:pt x="5325" y="7568"/>
                </a:cubicBezTo>
                <a:cubicBezTo>
                  <a:pt x="5352" y="7784"/>
                  <a:pt x="5334" y="7729"/>
                  <a:pt x="5576" y="7769"/>
                </a:cubicBezTo>
                <a:cubicBezTo>
                  <a:pt x="5696" y="7817"/>
                  <a:pt x="5819" y="7816"/>
                  <a:pt x="5945" y="7836"/>
                </a:cubicBezTo>
                <a:cubicBezTo>
                  <a:pt x="5984" y="7853"/>
                  <a:pt x="6026" y="7865"/>
                  <a:pt x="6062" y="7887"/>
                </a:cubicBezTo>
                <a:cubicBezTo>
                  <a:pt x="6132" y="7929"/>
                  <a:pt x="6142" y="8009"/>
                  <a:pt x="6179" y="8071"/>
                </a:cubicBezTo>
                <a:cubicBezTo>
                  <a:pt x="6197" y="8101"/>
                  <a:pt x="6226" y="8124"/>
                  <a:pt x="6246" y="8154"/>
                </a:cubicBezTo>
                <a:cubicBezTo>
                  <a:pt x="6209" y="8249"/>
                  <a:pt x="6209" y="8232"/>
                  <a:pt x="6196" y="8339"/>
                </a:cubicBezTo>
                <a:cubicBezTo>
                  <a:pt x="6189" y="8400"/>
                  <a:pt x="6188" y="8462"/>
                  <a:pt x="6179" y="8523"/>
                </a:cubicBezTo>
                <a:cubicBezTo>
                  <a:pt x="6176" y="8540"/>
                  <a:pt x="6162" y="8573"/>
                  <a:pt x="6162" y="8573"/>
                </a:cubicBezTo>
                <a:lnTo>
                  <a:pt x="3701" y="8573"/>
                </a:lnTo>
                <a:close/>
              </a:path>
            </a:pathLst>
          </a:custGeom>
          <a:solidFill>
            <a:srgbClr val="003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762250" y="0"/>
            <a:ext cx="35718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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7" name="Freeform 9"/>
          <p:cNvSpPr>
            <a:spLocks/>
          </p:cNvSpPr>
          <p:nvPr/>
        </p:nvSpPr>
        <p:spPr bwMode="auto">
          <a:xfrm>
            <a:off x="4578350" y="6567488"/>
            <a:ext cx="163513" cy="115887"/>
          </a:xfrm>
          <a:custGeom>
            <a:avLst/>
            <a:gdLst>
              <a:gd name="T0" fmla="*/ 2147483647 w 3859"/>
              <a:gd name="T1" fmla="*/ 2147483647 h 3970"/>
              <a:gd name="T2" fmla="*/ 2147483647 w 3859"/>
              <a:gd name="T3" fmla="*/ 2147483647 h 3970"/>
              <a:gd name="T4" fmla="*/ 2147483647 w 3859"/>
              <a:gd name="T5" fmla="*/ 2147483647 h 3970"/>
              <a:gd name="T6" fmla="*/ 2147483647 w 3859"/>
              <a:gd name="T7" fmla="*/ 2147483647 h 3970"/>
              <a:gd name="T8" fmla="*/ 2147483647 w 3859"/>
              <a:gd name="T9" fmla="*/ 2147483647 h 3970"/>
              <a:gd name="T10" fmla="*/ 2147483647 w 3859"/>
              <a:gd name="T11" fmla="*/ 2147483647 h 3970"/>
              <a:gd name="T12" fmla="*/ 2147483647 w 3859"/>
              <a:gd name="T13" fmla="*/ 2147483647 h 3970"/>
              <a:gd name="T14" fmla="*/ 2147483647 w 3859"/>
              <a:gd name="T15" fmla="*/ 2147483647 h 3970"/>
              <a:gd name="T16" fmla="*/ 2147483647 w 3859"/>
              <a:gd name="T17" fmla="*/ 2147483647 h 3970"/>
              <a:gd name="T18" fmla="*/ 2147483647 w 3859"/>
              <a:gd name="T19" fmla="*/ 2147483647 h 3970"/>
              <a:gd name="T20" fmla="*/ 2147483647 w 3859"/>
              <a:gd name="T21" fmla="*/ 2147483647 h 3970"/>
              <a:gd name="T22" fmla="*/ 2147483647 w 3859"/>
              <a:gd name="T23" fmla="*/ 2147483647 h 3970"/>
              <a:gd name="T24" fmla="*/ 0 w 3859"/>
              <a:gd name="T25" fmla="*/ 2147483647 h 3970"/>
              <a:gd name="T26" fmla="*/ 2147483647 w 3859"/>
              <a:gd name="T27" fmla="*/ 2147483647 h 3970"/>
              <a:gd name="T28" fmla="*/ 2147483647 w 3859"/>
              <a:gd name="T29" fmla="*/ 2147483647 h 3970"/>
              <a:gd name="T30" fmla="*/ 2147483647 w 3859"/>
              <a:gd name="T31" fmla="*/ 2147483647 h 3970"/>
              <a:gd name="T32" fmla="*/ 2147483647 w 3859"/>
              <a:gd name="T33" fmla="*/ 2147483647 h 3970"/>
              <a:gd name="T34" fmla="*/ 2147483647 w 3859"/>
              <a:gd name="T35" fmla="*/ 2147483647 h 3970"/>
              <a:gd name="T36" fmla="*/ 2147483647 w 3859"/>
              <a:gd name="T37" fmla="*/ 2147483647 h 3970"/>
              <a:gd name="T38" fmla="*/ 2147483647 w 3859"/>
              <a:gd name="T39" fmla="*/ 2147483647 h 3970"/>
              <a:gd name="T40" fmla="*/ 2147483647 w 3859"/>
              <a:gd name="T41" fmla="*/ 2147483647 h 3970"/>
              <a:gd name="T42" fmla="*/ 2147483647 w 3859"/>
              <a:gd name="T43" fmla="*/ 2147483647 h 3970"/>
              <a:gd name="T44" fmla="*/ 2147483647 w 3859"/>
              <a:gd name="T45" fmla="*/ 2147483647 h 3970"/>
              <a:gd name="T46" fmla="*/ 2147483647 w 3859"/>
              <a:gd name="T47" fmla="*/ 2147483647 h 3970"/>
              <a:gd name="T48" fmla="*/ 2147483647 w 3859"/>
              <a:gd name="T49" fmla="*/ 2147483647 h 3970"/>
              <a:gd name="T50" fmla="*/ 2147483647 w 3859"/>
              <a:gd name="T51" fmla="*/ 2147483647 h 3970"/>
              <a:gd name="T52" fmla="*/ 2147483647 w 3859"/>
              <a:gd name="T53" fmla="*/ 2147483647 h 3970"/>
              <a:gd name="T54" fmla="*/ 2147483647 w 3859"/>
              <a:gd name="T55" fmla="*/ 2147483647 h 3970"/>
              <a:gd name="T56" fmla="*/ 2147483647 w 3859"/>
              <a:gd name="T57" fmla="*/ 2147483647 h 3970"/>
              <a:gd name="T58" fmla="*/ 2147483647 w 3859"/>
              <a:gd name="T59" fmla="*/ 2147483647 h 3970"/>
              <a:gd name="T60" fmla="*/ 2147483647 w 3859"/>
              <a:gd name="T61" fmla="*/ 2147483647 h 3970"/>
              <a:gd name="T62" fmla="*/ 2147483647 w 3859"/>
              <a:gd name="T63" fmla="*/ 2147483647 h 3970"/>
              <a:gd name="T64" fmla="*/ 2147483647 w 3859"/>
              <a:gd name="T65" fmla="*/ 2147483647 h 3970"/>
              <a:gd name="T66" fmla="*/ 2147483647 w 3859"/>
              <a:gd name="T67" fmla="*/ 2147483647 h 3970"/>
              <a:gd name="T68" fmla="*/ 2147483647 w 3859"/>
              <a:gd name="T69" fmla="*/ 2147483647 h 3970"/>
              <a:gd name="T70" fmla="*/ 2147483647 w 3859"/>
              <a:gd name="T71" fmla="*/ 2147483647 h 3970"/>
              <a:gd name="T72" fmla="*/ 2147483647 w 3859"/>
              <a:gd name="T73" fmla="*/ 2147483647 h 3970"/>
              <a:gd name="T74" fmla="*/ 2147483647 w 3859"/>
              <a:gd name="T75" fmla="*/ 2147483647 h 3970"/>
              <a:gd name="T76" fmla="*/ 2147483647 w 3859"/>
              <a:gd name="T77" fmla="*/ 2147483647 h 3970"/>
              <a:gd name="T78" fmla="*/ 2147483647 w 3859"/>
              <a:gd name="T79" fmla="*/ 2147483647 h 3970"/>
              <a:gd name="T80" fmla="*/ 2147483647 w 3859"/>
              <a:gd name="T81" fmla="*/ 2147483647 h 3970"/>
              <a:gd name="T82" fmla="*/ 2147483647 w 3859"/>
              <a:gd name="T83" fmla="*/ 2147483647 h 3970"/>
              <a:gd name="T84" fmla="*/ 2147483647 w 3859"/>
              <a:gd name="T85" fmla="*/ 2147483647 h 3970"/>
              <a:gd name="T86" fmla="*/ 2147483647 w 3859"/>
              <a:gd name="T87" fmla="*/ 2147483647 h 3970"/>
              <a:gd name="T88" fmla="*/ 2147483647 w 3859"/>
              <a:gd name="T89" fmla="*/ 2147483647 h 3970"/>
              <a:gd name="T90" fmla="*/ 2147483647 w 3859"/>
              <a:gd name="T91" fmla="*/ 2147483647 h 3970"/>
              <a:gd name="T92" fmla="*/ 2147483647 w 3859"/>
              <a:gd name="T93" fmla="*/ 2147483647 h 3970"/>
              <a:gd name="T94" fmla="*/ 2147483647 w 3859"/>
              <a:gd name="T95" fmla="*/ 2147483647 h 3970"/>
              <a:gd name="T96" fmla="*/ 2147483647 w 3859"/>
              <a:gd name="T97" fmla="*/ 2147483647 h 3970"/>
              <a:gd name="T98" fmla="*/ 2147483647 w 3859"/>
              <a:gd name="T99" fmla="*/ 2147483647 h 3970"/>
              <a:gd name="T100" fmla="*/ 2147483647 w 3859"/>
              <a:gd name="T101" fmla="*/ 2147483647 h 3970"/>
              <a:gd name="T102" fmla="*/ 2147483647 w 3859"/>
              <a:gd name="T103" fmla="*/ 2147483647 h 3970"/>
              <a:gd name="T104" fmla="*/ 2147483647 w 3859"/>
              <a:gd name="T105" fmla="*/ 2147483647 h 3970"/>
              <a:gd name="T106" fmla="*/ 2147483647 w 3859"/>
              <a:gd name="T107" fmla="*/ 2147483647 h 3970"/>
              <a:gd name="T108" fmla="*/ 2147483647 w 3859"/>
              <a:gd name="T109" fmla="*/ 2147483647 h 3970"/>
              <a:gd name="T110" fmla="*/ 2147483647 w 3859"/>
              <a:gd name="T111" fmla="*/ 2147483647 h 3970"/>
              <a:gd name="T112" fmla="*/ 2147483647 w 3859"/>
              <a:gd name="T113" fmla="*/ 2147483647 h 3970"/>
              <a:gd name="T114" fmla="*/ 2147483647 w 3859"/>
              <a:gd name="T115" fmla="*/ 2147483647 h 39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859"/>
              <a:gd name="T175" fmla="*/ 0 h 3970"/>
              <a:gd name="T176" fmla="*/ 3859 w 3859"/>
              <a:gd name="T177" fmla="*/ 3970 h 39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859" h="3970">
                <a:moveTo>
                  <a:pt x="1570" y="3855"/>
                </a:moveTo>
                <a:cubicBezTo>
                  <a:pt x="1651" y="3760"/>
                  <a:pt x="1701" y="3682"/>
                  <a:pt x="1610" y="3545"/>
                </a:cubicBezTo>
                <a:cubicBezTo>
                  <a:pt x="1597" y="3495"/>
                  <a:pt x="1575" y="3446"/>
                  <a:pt x="1570" y="3395"/>
                </a:cubicBezTo>
                <a:cubicBezTo>
                  <a:pt x="1563" y="3325"/>
                  <a:pt x="1563" y="3180"/>
                  <a:pt x="1530" y="3105"/>
                </a:cubicBezTo>
                <a:cubicBezTo>
                  <a:pt x="1500" y="3038"/>
                  <a:pt x="1477" y="3038"/>
                  <a:pt x="1440" y="2995"/>
                </a:cubicBezTo>
                <a:cubicBezTo>
                  <a:pt x="1396" y="2944"/>
                  <a:pt x="1430" y="2962"/>
                  <a:pt x="1380" y="2945"/>
                </a:cubicBezTo>
                <a:cubicBezTo>
                  <a:pt x="1360" y="2925"/>
                  <a:pt x="1337" y="2908"/>
                  <a:pt x="1320" y="2885"/>
                </a:cubicBezTo>
                <a:cubicBezTo>
                  <a:pt x="1290" y="2844"/>
                  <a:pt x="1279" y="2773"/>
                  <a:pt x="1260" y="2725"/>
                </a:cubicBezTo>
                <a:cubicBezTo>
                  <a:pt x="1257" y="2692"/>
                  <a:pt x="1261" y="2657"/>
                  <a:pt x="1250" y="2625"/>
                </a:cubicBezTo>
                <a:cubicBezTo>
                  <a:pt x="1246" y="2614"/>
                  <a:pt x="1228" y="2614"/>
                  <a:pt x="1220" y="2605"/>
                </a:cubicBezTo>
                <a:cubicBezTo>
                  <a:pt x="1212" y="2595"/>
                  <a:pt x="1205" y="2543"/>
                  <a:pt x="1200" y="2535"/>
                </a:cubicBezTo>
                <a:cubicBezTo>
                  <a:pt x="1127" y="2417"/>
                  <a:pt x="1146" y="2476"/>
                  <a:pt x="1070" y="2385"/>
                </a:cubicBezTo>
                <a:cubicBezTo>
                  <a:pt x="1053" y="2365"/>
                  <a:pt x="1039" y="2342"/>
                  <a:pt x="1020" y="2325"/>
                </a:cubicBezTo>
                <a:cubicBezTo>
                  <a:pt x="979" y="2289"/>
                  <a:pt x="910" y="2290"/>
                  <a:pt x="860" y="2265"/>
                </a:cubicBezTo>
                <a:cubicBezTo>
                  <a:pt x="815" y="2176"/>
                  <a:pt x="829" y="2213"/>
                  <a:pt x="810" y="2155"/>
                </a:cubicBezTo>
                <a:cubicBezTo>
                  <a:pt x="806" y="2119"/>
                  <a:pt x="805" y="2044"/>
                  <a:pt x="770" y="2015"/>
                </a:cubicBezTo>
                <a:cubicBezTo>
                  <a:pt x="748" y="1997"/>
                  <a:pt x="717" y="1995"/>
                  <a:pt x="690" y="1985"/>
                </a:cubicBezTo>
                <a:cubicBezTo>
                  <a:pt x="592" y="1854"/>
                  <a:pt x="718" y="2013"/>
                  <a:pt x="630" y="1925"/>
                </a:cubicBezTo>
                <a:cubicBezTo>
                  <a:pt x="597" y="1892"/>
                  <a:pt x="574" y="1849"/>
                  <a:pt x="540" y="1815"/>
                </a:cubicBezTo>
                <a:cubicBezTo>
                  <a:pt x="528" y="1769"/>
                  <a:pt x="505" y="1754"/>
                  <a:pt x="480" y="1715"/>
                </a:cubicBezTo>
                <a:cubicBezTo>
                  <a:pt x="470" y="1699"/>
                  <a:pt x="465" y="1678"/>
                  <a:pt x="450" y="1665"/>
                </a:cubicBezTo>
                <a:cubicBezTo>
                  <a:pt x="428" y="1645"/>
                  <a:pt x="395" y="1642"/>
                  <a:pt x="370" y="1625"/>
                </a:cubicBezTo>
                <a:cubicBezTo>
                  <a:pt x="334" y="1571"/>
                  <a:pt x="358" y="1603"/>
                  <a:pt x="290" y="1535"/>
                </a:cubicBezTo>
                <a:cubicBezTo>
                  <a:pt x="259" y="1504"/>
                  <a:pt x="203" y="1406"/>
                  <a:pt x="180" y="1365"/>
                </a:cubicBezTo>
                <a:cubicBezTo>
                  <a:pt x="149" y="1309"/>
                  <a:pt x="149" y="1272"/>
                  <a:pt x="80" y="1255"/>
                </a:cubicBezTo>
                <a:cubicBezTo>
                  <a:pt x="43" y="1206"/>
                  <a:pt x="28" y="1152"/>
                  <a:pt x="0" y="1095"/>
                </a:cubicBezTo>
                <a:cubicBezTo>
                  <a:pt x="3" y="1068"/>
                  <a:pt x="0" y="1040"/>
                  <a:pt x="10" y="1015"/>
                </a:cubicBezTo>
                <a:cubicBezTo>
                  <a:pt x="14" y="1004"/>
                  <a:pt x="34" y="1005"/>
                  <a:pt x="40" y="995"/>
                </a:cubicBezTo>
                <a:cubicBezTo>
                  <a:pt x="48" y="980"/>
                  <a:pt x="45" y="961"/>
                  <a:pt x="50" y="945"/>
                </a:cubicBezTo>
                <a:cubicBezTo>
                  <a:pt x="59" y="915"/>
                  <a:pt x="70" y="885"/>
                  <a:pt x="80" y="855"/>
                </a:cubicBezTo>
                <a:cubicBezTo>
                  <a:pt x="73" y="822"/>
                  <a:pt x="70" y="787"/>
                  <a:pt x="60" y="755"/>
                </a:cubicBezTo>
                <a:cubicBezTo>
                  <a:pt x="56" y="744"/>
                  <a:pt x="38" y="737"/>
                  <a:pt x="40" y="725"/>
                </a:cubicBezTo>
                <a:cubicBezTo>
                  <a:pt x="42" y="711"/>
                  <a:pt x="60" y="705"/>
                  <a:pt x="70" y="695"/>
                </a:cubicBezTo>
                <a:cubicBezTo>
                  <a:pt x="57" y="644"/>
                  <a:pt x="39" y="605"/>
                  <a:pt x="100" y="585"/>
                </a:cubicBezTo>
                <a:cubicBezTo>
                  <a:pt x="166" y="486"/>
                  <a:pt x="86" y="334"/>
                  <a:pt x="190" y="265"/>
                </a:cubicBezTo>
                <a:cubicBezTo>
                  <a:pt x="216" y="225"/>
                  <a:pt x="234" y="226"/>
                  <a:pt x="280" y="215"/>
                </a:cubicBezTo>
                <a:cubicBezTo>
                  <a:pt x="327" y="218"/>
                  <a:pt x="373" y="227"/>
                  <a:pt x="420" y="225"/>
                </a:cubicBezTo>
                <a:cubicBezTo>
                  <a:pt x="441" y="224"/>
                  <a:pt x="480" y="205"/>
                  <a:pt x="480" y="205"/>
                </a:cubicBezTo>
                <a:cubicBezTo>
                  <a:pt x="492" y="187"/>
                  <a:pt x="505" y="159"/>
                  <a:pt x="530" y="155"/>
                </a:cubicBezTo>
                <a:cubicBezTo>
                  <a:pt x="533" y="155"/>
                  <a:pt x="616" y="191"/>
                  <a:pt x="630" y="195"/>
                </a:cubicBezTo>
                <a:cubicBezTo>
                  <a:pt x="664" y="281"/>
                  <a:pt x="671" y="256"/>
                  <a:pt x="770" y="245"/>
                </a:cubicBezTo>
                <a:cubicBezTo>
                  <a:pt x="971" y="304"/>
                  <a:pt x="1032" y="306"/>
                  <a:pt x="1230" y="245"/>
                </a:cubicBezTo>
                <a:cubicBezTo>
                  <a:pt x="1369" y="152"/>
                  <a:pt x="1073" y="344"/>
                  <a:pt x="1330" y="215"/>
                </a:cubicBezTo>
                <a:cubicBezTo>
                  <a:pt x="1339" y="210"/>
                  <a:pt x="1332" y="192"/>
                  <a:pt x="1340" y="185"/>
                </a:cubicBezTo>
                <a:cubicBezTo>
                  <a:pt x="1351" y="176"/>
                  <a:pt x="1367" y="179"/>
                  <a:pt x="1380" y="175"/>
                </a:cubicBezTo>
                <a:cubicBezTo>
                  <a:pt x="1562" y="121"/>
                  <a:pt x="1600" y="132"/>
                  <a:pt x="1850" y="125"/>
                </a:cubicBezTo>
                <a:cubicBezTo>
                  <a:pt x="1867" y="135"/>
                  <a:pt x="1886" y="141"/>
                  <a:pt x="1900" y="155"/>
                </a:cubicBezTo>
                <a:cubicBezTo>
                  <a:pt x="1933" y="188"/>
                  <a:pt x="1990" y="265"/>
                  <a:pt x="1990" y="265"/>
                </a:cubicBezTo>
                <a:cubicBezTo>
                  <a:pt x="2003" y="328"/>
                  <a:pt x="2032" y="369"/>
                  <a:pt x="2060" y="425"/>
                </a:cubicBezTo>
                <a:cubicBezTo>
                  <a:pt x="2078" y="462"/>
                  <a:pt x="2065" y="469"/>
                  <a:pt x="2080" y="515"/>
                </a:cubicBezTo>
                <a:cubicBezTo>
                  <a:pt x="2094" y="556"/>
                  <a:pt x="2116" y="594"/>
                  <a:pt x="2130" y="635"/>
                </a:cubicBezTo>
                <a:cubicBezTo>
                  <a:pt x="2097" y="734"/>
                  <a:pt x="2287" y="722"/>
                  <a:pt x="2330" y="725"/>
                </a:cubicBezTo>
                <a:cubicBezTo>
                  <a:pt x="2340" y="695"/>
                  <a:pt x="2336" y="655"/>
                  <a:pt x="2360" y="635"/>
                </a:cubicBezTo>
                <a:cubicBezTo>
                  <a:pt x="2386" y="613"/>
                  <a:pt x="2427" y="623"/>
                  <a:pt x="2460" y="615"/>
                </a:cubicBezTo>
                <a:cubicBezTo>
                  <a:pt x="2480" y="610"/>
                  <a:pt x="2500" y="602"/>
                  <a:pt x="2520" y="595"/>
                </a:cubicBezTo>
                <a:cubicBezTo>
                  <a:pt x="2538" y="507"/>
                  <a:pt x="2517" y="581"/>
                  <a:pt x="2560" y="495"/>
                </a:cubicBezTo>
                <a:cubicBezTo>
                  <a:pt x="2565" y="486"/>
                  <a:pt x="2563" y="473"/>
                  <a:pt x="2570" y="465"/>
                </a:cubicBezTo>
                <a:cubicBezTo>
                  <a:pt x="2578" y="456"/>
                  <a:pt x="2592" y="454"/>
                  <a:pt x="2600" y="445"/>
                </a:cubicBezTo>
                <a:cubicBezTo>
                  <a:pt x="2632" y="410"/>
                  <a:pt x="2690" y="335"/>
                  <a:pt x="2690" y="335"/>
                </a:cubicBezTo>
                <a:cubicBezTo>
                  <a:pt x="2700" y="306"/>
                  <a:pt x="2696" y="272"/>
                  <a:pt x="2710" y="245"/>
                </a:cubicBezTo>
                <a:cubicBezTo>
                  <a:pt x="2719" y="227"/>
                  <a:pt x="2787" y="175"/>
                  <a:pt x="2800" y="165"/>
                </a:cubicBezTo>
                <a:cubicBezTo>
                  <a:pt x="2817" y="80"/>
                  <a:pt x="2838" y="88"/>
                  <a:pt x="2920" y="65"/>
                </a:cubicBezTo>
                <a:cubicBezTo>
                  <a:pt x="2935" y="4"/>
                  <a:pt x="2948" y="0"/>
                  <a:pt x="3000" y="35"/>
                </a:cubicBezTo>
                <a:cubicBezTo>
                  <a:pt x="3050" y="29"/>
                  <a:pt x="3100" y="15"/>
                  <a:pt x="3150" y="15"/>
                </a:cubicBezTo>
                <a:cubicBezTo>
                  <a:pt x="3159" y="15"/>
                  <a:pt x="3230" y="48"/>
                  <a:pt x="3230" y="35"/>
                </a:cubicBezTo>
                <a:cubicBezTo>
                  <a:pt x="3230" y="17"/>
                  <a:pt x="3197" y="22"/>
                  <a:pt x="3180" y="15"/>
                </a:cubicBezTo>
                <a:cubicBezTo>
                  <a:pt x="3221" y="76"/>
                  <a:pt x="3275" y="156"/>
                  <a:pt x="3340" y="195"/>
                </a:cubicBezTo>
                <a:cubicBezTo>
                  <a:pt x="3401" y="232"/>
                  <a:pt x="3474" y="244"/>
                  <a:pt x="3510" y="315"/>
                </a:cubicBezTo>
                <a:cubicBezTo>
                  <a:pt x="3556" y="407"/>
                  <a:pt x="3538" y="423"/>
                  <a:pt x="3610" y="495"/>
                </a:cubicBezTo>
                <a:cubicBezTo>
                  <a:pt x="3637" y="657"/>
                  <a:pt x="3631" y="858"/>
                  <a:pt x="3690" y="1005"/>
                </a:cubicBezTo>
                <a:cubicBezTo>
                  <a:pt x="3699" y="1027"/>
                  <a:pt x="3737" y="1012"/>
                  <a:pt x="3760" y="1015"/>
                </a:cubicBezTo>
                <a:cubicBezTo>
                  <a:pt x="3770" y="1022"/>
                  <a:pt x="3782" y="1026"/>
                  <a:pt x="3790" y="1035"/>
                </a:cubicBezTo>
                <a:cubicBezTo>
                  <a:pt x="3859" y="1122"/>
                  <a:pt x="3697" y="1182"/>
                  <a:pt x="3650" y="1195"/>
                </a:cubicBezTo>
                <a:cubicBezTo>
                  <a:pt x="3640" y="1198"/>
                  <a:pt x="3630" y="1202"/>
                  <a:pt x="3620" y="1205"/>
                </a:cubicBezTo>
                <a:cubicBezTo>
                  <a:pt x="3586" y="1256"/>
                  <a:pt x="3547" y="1244"/>
                  <a:pt x="3490" y="1255"/>
                </a:cubicBezTo>
                <a:cubicBezTo>
                  <a:pt x="3487" y="1268"/>
                  <a:pt x="3489" y="1284"/>
                  <a:pt x="3480" y="1295"/>
                </a:cubicBezTo>
                <a:cubicBezTo>
                  <a:pt x="3453" y="1328"/>
                  <a:pt x="3360" y="1331"/>
                  <a:pt x="3330" y="1335"/>
                </a:cubicBezTo>
                <a:cubicBezTo>
                  <a:pt x="3317" y="1342"/>
                  <a:pt x="3279" y="1366"/>
                  <a:pt x="3290" y="1355"/>
                </a:cubicBezTo>
                <a:cubicBezTo>
                  <a:pt x="3419" y="1226"/>
                  <a:pt x="3326" y="1351"/>
                  <a:pt x="3320" y="1355"/>
                </a:cubicBezTo>
                <a:cubicBezTo>
                  <a:pt x="3282" y="1379"/>
                  <a:pt x="3234" y="1386"/>
                  <a:pt x="3190" y="1395"/>
                </a:cubicBezTo>
                <a:cubicBezTo>
                  <a:pt x="3168" y="1438"/>
                  <a:pt x="3135" y="1470"/>
                  <a:pt x="3120" y="1515"/>
                </a:cubicBezTo>
                <a:cubicBezTo>
                  <a:pt x="3123" y="1545"/>
                  <a:pt x="3132" y="1575"/>
                  <a:pt x="3130" y="1605"/>
                </a:cubicBezTo>
                <a:cubicBezTo>
                  <a:pt x="3129" y="1626"/>
                  <a:pt x="3110" y="1644"/>
                  <a:pt x="3110" y="1665"/>
                </a:cubicBezTo>
                <a:cubicBezTo>
                  <a:pt x="3110" y="1716"/>
                  <a:pt x="3135" y="1718"/>
                  <a:pt x="3170" y="1735"/>
                </a:cubicBezTo>
                <a:cubicBezTo>
                  <a:pt x="3235" y="1822"/>
                  <a:pt x="3190" y="1746"/>
                  <a:pt x="3210" y="1935"/>
                </a:cubicBezTo>
                <a:cubicBezTo>
                  <a:pt x="3214" y="1975"/>
                  <a:pt x="3223" y="2015"/>
                  <a:pt x="3230" y="2055"/>
                </a:cubicBezTo>
                <a:cubicBezTo>
                  <a:pt x="3233" y="2069"/>
                  <a:pt x="3228" y="2088"/>
                  <a:pt x="3240" y="2095"/>
                </a:cubicBezTo>
                <a:cubicBezTo>
                  <a:pt x="3301" y="2134"/>
                  <a:pt x="3356" y="2142"/>
                  <a:pt x="3420" y="2155"/>
                </a:cubicBezTo>
                <a:cubicBezTo>
                  <a:pt x="3431" y="2205"/>
                  <a:pt x="3454" y="2352"/>
                  <a:pt x="3480" y="2425"/>
                </a:cubicBezTo>
                <a:cubicBezTo>
                  <a:pt x="3512" y="2512"/>
                  <a:pt x="3558" y="2592"/>
                  <a:pt x="3600" y="2675"/>
                </a:cubicBezTo>
                <a:cubicBezTo>
                  <a:pt x="3583" y="2761"/>
                  <a:pt x="3623" y="2883"/>
                  <a:pt x="3690" y="2945"/>
                </a:cubicBezTo>
                <a:cubicBezTo>
                  <a:pt x="3712" y="2965"/>
                  <a:pt x="3743" y="2972"/>
                  <a:pt x="3770" y="2985"/>
                </a:cubicBezTo>
                <a:cubicBezTo>
                  <a:pt x="3832" y="3068"/>
                  <a:pt x="3807" y="3114"/>
                  <a:pt x="3780" y="3205"/>
                </a:cubicBezTo>
                <a:cubicBezTo>
                  <a:pt x="3776" y="3218"/>
                  <a:pt x="3779" y="3235"/>
                  <a:pt x="3770" y="3245"/>
                </a:cubicBezTo>
                <a:cubicBezTo>
                  <a:pt x="3739" y="3280"/>
                  <a:pt x="3676" y="3303"/>
                  <a:pt x="3640" y="3335"/>
                </a:cubicBezTo>
                <a:cubicBezTo>
                  <a:pt x="3511" y="3450"/>
                  <a:pt x="3636" y="3353"/>
                  <a:pt x="3540" y="3425"/>
                </a:cubicBezTo>
                <a:cubicBezTo>
                  <a:pt x="3530" y="3442"/>
                  <a:pt x="3527" y="3466"/>
                  <a:pt x="3510" y="3475"/>
                </a:cubicBezTo>
                <a:cubicBezTo>
                  <a:pt x="3495" y="3483"/>
                  <a:pt x="3477" y="3469"/>
                  <a:pt x="3460" y="3465"/>
                </a:cubicBezTo>
                <a:cubicBezTo>
                  <a:pt x="3334" y="3438"/>
                  <a:pt x="3410" y="3451"/>
                  <a:pt x="3300" y="3435"/>
                </a:cubicBezTo>
                <a:cubicBezTo>
                  <a:pt x="3106" y="3318"/>
                  <a:pt x="3401" y="3503"/>
                  <a:pt x="3210" y="3355"/>
                </a:cubicBezTo>
                <a:cubicBezTo>
                  <a:pt x="3142" y="3302"/>
                  <a:pt x="3069" y="3257"/>
                  <a:pt x="2990" y="3225"/>
                </a:cubicBezTo>
                <a:cubicBezTo>
                  <a:pt x="2947" y="3228"/>
                  <a:pt x="2902" y="3224"/>
                  <a:pt x="2860" y="3235"/>
                </a:cubicBezTo>
                <a:cubicBezTo>
                  <a:pt x="2828" y="3243"/>
                  <a:pt x="2843" y="3302"/>
                  <a:pt x="2820" y="3325"/>
                </a:cubicBezTo>
                <a:cubicBezTo>
                  <a:pt x="2795" y="3350"/>
                  <a:pt x="2716" y="3373"/>
                  <a:pt x="2680" y="3385"/>
                </a:cubicBezTo>
                <a:cubicBezTo>
                  <a:pt x="2643" y="3375"/>
                  <a:pt x="2608" y="3356"/>
                  <a:pt x="2570" y="3355"/>
                </a:cubicBezTo>
                <a:cubicBezTo>
                  <a:pt x="2437" y="3352"/>
                  <a:pt x="2170" y="3375"/>
                  <a:pt x="2170" y="3375"/>
                </a:cubicBezTo>
                <a:cubicBezTo>
                  <a:pt x="2116" y="3402"/>
                  <a:pt x="2068" y="3436"/>
                  <a:pt x="2010" y="3455"/>
                </a:cubicBezTo>
                <a:cubicBezTo>
                  <a:pt x="2029" y="3582"/>
                  <a:pt x="2089" y="3712"/>
                  <a:pt x="1960" y="3785"/>
                </a:cubicBezTo>
                <a:cubicBezTo>
                  <a:pt x="1949" y="3791"/>
                  <a:pt x="1899" y="3803"/>
                  <a:pt x="1890" y="3805"/>
                </a:cubicBezTo>
                <a:cubicBezTo>
                  <a:pt x="1859" y="3846"/>
                  <a:pt x="1862" y="3834"/>
                  <a:pt x="1850" y="3875"/>
                </a:cubicBezTo>
                <a:cubicBezTo>
                  <a:pt x="1846" y="3888"/>
                  <a:pt x="1847" y="3903"/>
                  <a:pt x="1840" y="3915"/>
                </a:cubicBezTo>
                <a:cubicBezTo>
                  <a:pt x="1824" y="3943"/>
                  <a:pt x="1797" y="3951"/>
                  <a:pt x="1770" y="3965"/>
                </a:cubicBezTo>
                <a:cubicBezTo>
                  <a:pt x="1701" y="3953"/>
                  <a:pt x="1695" y="3970"/>
                  <a:pt x="1647" y="3931"/>
                </a:cubicBezTo>
                <a:cubicBezTo>
                  <a:pt x="1635" y="3934"/>
                  <a:pt x="1623" y="3927"/>
                  <a:pt x="1623" y="3910"/>
                </a:cubicBezTo>
                <a:cubicBezTo>
                  <a:pt x="1599" y="3916"/>
                  <a:pt x="1617" y="3896"/>
                  <a:pt x="1611" y="3895"/>
                </a:cubicBezTo>
                <a:lnTo>
                  <a:pt x="1599" y="3874"/>
                </a:lnTo>
                <a:lnTo>
                  <a:pt x="1570" y="3855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630363" y="1077913"/>
            <a:ext cx="757237" cy="3316287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2578100" y="1703388"/>
            <a:ext cx="1241425" cy="2532062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2" name="AutoShape 12"/>
          <p:cNvSpPr>
            <a:spLocks noChangeArrowheads="1"/>
          </p:cNvSpPr>
          <p:nvPr/>
        </p:nvSpPr>
        <p:spPr bwMode="auto">
          <a:xfrm>
            <a:off x="2346325" y="4367213"/>
            <a:ext cx="174625" cy="171450"/>
          </a:xfrm>
          <a:prstGeom prst="star5">
            <a:avLst/>
          </a:prstGeom>
          <a:solidFill>
            <a:srgbClr val="FFFFFF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3" name="AutoShape 13"/>
          <p:cNvSpPr>
            <a:spLocks noChangeArrowheads="1"/>
          </p:cNvSpPr>
          <p:nvPr/>
        </p:nvSpPr>
        <p:spPr bwMode="auto">
          <a:xfrm>
            <a:off x="1881188" y="52974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4" name="AutoShape 14"/>
          <p:cNvSpPr>
            <a:spLocks noChangeArrowheads="1"/>
          </p:cNvSpPr>
          <p:nvPr/>
        </p:nvSpPr>
        <p:spPr bwMode="auto">
          <a:xfrm>
            <a:off x="3395663" y="3913188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5" name="AutoShape 15"/>
          <p:cNvSpPr>
            <a:spLocks noChangeArrowheads="1"/>
          </p:cNvSpPr>
          <p:nvPr/>
        </p:nvSpPr>
        <p:spPr bwMode="auto">
          <a:xfrm>
            <a:off x="2482850" y="4229100"/>
            <a:ext cx="112713" cy="112713"/>
          </a:xfrm>
          <a:prstGeom prst="star5">
            <a:avLst/>
          </a:prstGeom>
          <a:solidFill>
            <a:srgbClr val="FFFFFF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6" name="AutoShape 16"/>
          <p:cNvSpPr>
            <a:spLocks noChangeArrowheads="1"/>
          </p:cNvSpPr>
          <p:nvPr/>
        </p:nvSpPr>
        <p:spPr bwMode="auto">
          <a:xfrm>
            <a:off x="2967038" y="49260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7" name="AutoShape 17"/>
          <p:cNvSpPr>
            <a:spLocks noChangeArrowheads="1"/>
          </p:cNvSpPr>
          <p:nvPr/>
        </p:nvSpPr>
        <p:spPr bwMode="auto">
          <a:xfrm>
            <a:off x="2327275" y="51371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8" name="AutoShape 18"/>
          <p:cNvSpPr>
            <a:spLocks noChangeArrowheads="1"/>
          </p:cNvSpPr>
          <p:nvPr/>
        </p:nvSpPr>
        <p:spPr bwMode="auto">
          <a:xfrm>
            <a:off x="3557588" y="57673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9" name="AutoShape 19"/>
          <p:cNvSpPr>
            <a:spLocks noChangeArrowheads="1"/>
          </p:cNvSpPr>
          <p:nvPr/>
        </p:nvSpPr>
        <p:spPr bwMode="auto">
          <a:xfrm>
            <a:off x="3441700" y="56769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0" name="AutoShape 20"/>
          <p:cNvSpPr>
            <a:spLocks noChangeArrowheads="1"/>
          </p:cNvSpPr>
          <p:nvPr/>
        </p:nvSpPr>
        <p:spPr bwMode="auto">
          <a:xfrm>
            <a:off x="3532188" y="38004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1" name="AutoShape 21"/>
          <p:cNvSpPr>
            <a:spLocks noChangeArrowheads="1"/>
          </p:cNvSpPr>
          <p:nvPr/>
        </p:nvSpPr>
        <p:spPr bwMode="auto">
          <a:xfrm>
            <a:off x="2276475" y="46164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0" name="Line 22"/>
          <p:cNvSpPr>
            <a:spLocks noChangeShapeType="1"/>
          </p:cNvSpPr>
          <p:nvPr/>
        </p:nvSpPr>
        <p:spPr bwMode="auto">
          <a:xfrm flipV="1">
            <a:off x="2619375" y="4000500"/>
            <a:ext cx="787400" cy="263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1" name="Line 23"/>
          <p:cNvSpPr>
            <a:spLocks noChangeShapeType="1"/>
          </p:cNvSpPr>
          <p:nvPr/>
        </p:nvSpPr>
        <p:spPr bwMode="auto">
          <a:xfrm flipV="1">
            <a:off x="3054350" y="4027488"/>
            <a:ext cx="392113" cy="9191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2" name="Line 24"/>
          <p:cNvSpPr>
            <a:spLocks noChangeShapeType="1"/>
          </p:cNvSpPr>
          <p:nvPr/>
        </p:nvSpPr>
        <p:spPr bwMode="auto">
          <a:xfrm flipV="1">
            <a:off x="3482975" y="3886200"/>
            <a:ext cx="61913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 flipV="1">
            <a:off x="2463800" y="5008563"/>
            <a:ext cx="520700" cy="1651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4" name="Line 26"/>
          <p:cNvSpPr>
            <a:spLocks noChangeShapeType="1"/>
          </p:cNvSpPr>
          <p:nvPr/>
        </p:nvSpPr>
        <p:spPr bwMode="auto">
          <a:xfrm flipV="1">
            <a:off x="2017713" y="5219700"/>
            <a:ext cx="320675" cy="11271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5" name="Line 27"/>
          <p:cNvSpPr>
            <a:spLocks noChangeShapeType="1"/>
          </p:cNvSpPr>
          <p:nvPr/>
        </p:nvSpPr>
        <p:spPr bwMode="auto">
          <a:xfrm flipV="1">
            <a:off x="1970088" y="4754563"/>
            <a:ext cx="315912" cy="5635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6" name="Line 28"/>
          <p:cNvSpPr>
            <a:spLocks noChangeShapeType="1"/>
          </p:cNvSpPr>
          <p:nvPr/>
        </p:nvSpPr>
        <p:spPr bwMode="auto">
          <a:xfrm flipH="1" flipV="1">
            <a:off x="3068638" y="5053013"/>
            <a:ext cx="398462" cy="6397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7" name="Text Box 29"/>
          <p:cNvSpPr txBox="1">
            <a:spLocks noChangeArrowheads="1"/>
          </p:cNvSpPr>
          <p:nvPr/>
        </p:nvSpPr>
        <p:spPr bwMode="auto">
          <a:xfrm>
            <a:off x="1854200" y="4322763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Altair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8" name="Text Box 30"/>
          <p:cNvSpPr txBox="1">
            <a:spLocks noChangeArrowheads="1"/>
          </p:cNvSpPr>
          <p:nvPr/>
        </p:nvSpPr>
        <p:spPr bwMode="auto">
          <a:xfrm>
            <a:off x="2692400" y="2357438"/>
            <a:ext cx="882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Alberio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9" name="Text Box 31"/>
          <p:cNvSpPr txBox="1">
            <a:spLocks noChangeArrowheads="1"/>
          </p:cNvSpPr>
          <p:nvPr/>
        </p:nvSpPr>
        <p:spPr bwMode="auto">
          <a:xfrm>
            <a:off x="2365375" y="4611688"/>
            <a:ext cx="8509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Aquila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0" name="Text Box 32"/>
          <p:cNvSpPr txBox="1">
            <a:spLocks noChangeArrowheads="1"/>
          </p:cNvSpPr>
          <p:nvPr/>
        </p:nvSpPr>
        <p:spPr bwMode="auto">
          <a:xfrm>
            <a:off x="2492375" y="4237038"/>
            <a:ext cx="766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Tarazed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3" name="AutoShape 33"/>
          <p:cNvSpPr>
            <a:spLocks noChangeArrowheads="1"/>
          </p:cNvSpPr>
          <p:nvPr/>
        </p:nvSpPr>
        <p:spPr bwMode="auto">
          <a:xfrm>
            <a:off x="3749675" y="1506538"/>
            <a:ext cx="176213" cy="169862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4" name="AutoShape 34"/>
          <p:cNvSpPr>
            <a:spLocks noChangeArrowheads="1"/>
          </p:cNvSpPr>
          <p:nvPr/>
        </p:nvSpPr>
        <p:spPr bwMode="auto">
          <a:xfrm>
            <a:off x="3417888" y="2151063"/>
            <a:ext cx="112712" cy="112712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5" name="AutoShape 35"/>
          <p:cNvSpPr>
            <a:spLocks noChangeArrowheads="1"/>
          </p:cNvSpPr>
          <p:nvPr/>
        </p:nvSpPr>
        <p:spPr bwMode="auto">
          <a:xfrm>
            <a:off x="3648075" y="16668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6" name="AutoShape 36"/>
          <p:cNvSpPr>
            <a:spLocks noChangeArrowheads="1"/>
          </p:cNvSpPr>
          <p:nvPr/>
        </p:nvSpPr>
        <p:spPr bwMode="auto">
          <a:xfrm>
            <a:off x="3471863" y="17526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7" name="AutoShape 37"/>
          <p:cNvSpPr>
            <a:spLocks noChangeArrowheads="1"/>
          </p:cNvSpPr>
          <p:nvPr/>
        </p:nvSpPr>
        <p:spPr bwMode="auto">
          <a:xfrm>
            <a:off x="3627438" y="14684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6" name="Line 38"/>
          <p:cNvSpPr>
            <a:spLocks noChangeShapeType="1"/>
          </p:cNvSpPr>
          <p:nvPr/>
        </p:nvSpPr>
        <p:spPr bwMode="auto">
          <a:xfrm flipH="1">
            <a:off x="3678238" y="1782763"/>
            <a:ext cx="23812" cy="311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7" name="Line 39"/>
          <p:cNvSpPr>
            <a:spLocks noChangeShapeType="1"/>
          </p:cNvSpPr>
          <p:nvPr/>
        </p:nvSpPr>
        <p:spPr bwMode="auto">
          <a:xfrm>
            <a:off x="3684588" y="1585913"/>
            <a:ext cx="9525" cy="635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8" name="Line 40"/>
          <p:cNvSpPr>
            <a:spLocks noChangeShapeType="1"/>
          </p:cNvSpPr>
          <p:nvPr/>
        </p:nvSpPr>
        <p:spPr bwMode="auto">
          <a:xfrm flipH="1">
            <a:off x="2603500" y="485775"/>
            <a:ext cx="174625" cy="561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1" name="AutoShape 41"/>
          <p:cNvSpPr>
            <a:spLocks noChangeArrowheads="1"/>
          </p:cNvSpPr>
          <p:nvPr/>
        </p:nvSpPr>
        <p:spPr bwMode="auto">
          <a:xfrm>
            <a:off x="1325563" y="1987550"/>
            <a:ext cx="114300" cy="114300"/>
          </a:xfrm>
          <a:prstGeom prst="star5">
            <a:avLst/>
          </a:prstGeom>
          <a:solidFill>
            <a:srgbClr val="F8F8F8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2" name="AutoShape 42"/>
          <p:cNvSpPr>
            <a:spLocks noChangeArrowheads="1"/>
          </p:cNvSpPr>
          <p:nvPr/>
        </p:nvSpPr>
        <p:spPr bwMode="auto">
          <a:xfrm>
            <a:off x="1817688" y="1417638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3" name="AutoShape 43"/>
          <p:cNvSpPr>
            <a:spLocks noChangeArrowheads="1"/>
          </p:cNvSpPr>
          <p:nvPr/>
        </p:nvSpPr>
        <p:spPr bwMode="auto">
          <a:xfrm>
            <a:off x="2319338" y="196691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4" name="AutoShape 44"/>
          <p:cNvSpPr>
            <a:spLocks noChangeArrowheads="1"/>
          </p:cNvSpPr>
          <p:nvPr/>
        </p:nvSpPr>
        <p:spPr bwMode="auto">
          <a:xfrm>
            <a:off x="2779713" y="2593975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5" name="AutoShape 45"/>
          <p:cNvSpPr>
            <a:spLocks noChangeArrowheads="1"/>
          </p:cNvSpPr>
          <p:nvPr/>
        </p:nvSpPr>
        <p:spPr bwMode="auto">
          <a:xfrm>
            <a:off x="1524000" y="887413"/>
            <a:ext cx="176213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6" name="AutoShape 46"/>
          <p:cNvSpPr>
            <a:spLocks noChangeArrowheads="1"/>
          </p:cNvSpPr>
          <p:nvPr/>
        </p:nvSpPr>
        <p:spPr bwMode="auto">
          <a:xfrm>
            <a:off x="2760663" y="3571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7" name="AutoShape 47"/>
          <p:cNvSpPr>
            <a:spLocks noChangeArrowheads="1"/>
          </p:cNvSpPr>
          <p:nvPr/>
        </p:nvSpPr>
        <p:spPr bwMode="auto">
          <a:xfrm>
            <a:off x="2944813" y="2047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6" name="Line 48"/>
          <p:cNvSpPr>
            <a:spLocks noChangeShapeType="1"/>
          </p:cNvSpPr>
          <p:nvPr/>
        </p:nvSpPr>
        <p:spPr bwMode="auto">
          <a:xfrm flipH="1">
            <a:off x="2854325" y="284163"/>
            <a:ext cx="107950" cy="936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7" name="Line 49"/>
          <p:cNvSpPr>
            <a:spLocks noChangeShapeType="1"/>
          </p:cNvSpPr>
          <p:nvPr/>
        </p:nvSpPr>
        <p:spPr bwMode="auto">
          <a:xfrm flipH="1">
            <a:off x="862013" y="2073275"/>
            <a:ext cx="468312" cy="2222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8" name="Line 50"/>
          <p:cNvSpPr>
            <a:spLocks noChangeShapeType="1"/>
          </p:cNvSpPr>
          <p:nvPr/>
        </p:nvSpPr>
        <p:spPr bwMode="auto">
          <a:xfrm flipH="1" flipV="1">
            <a:off x="1670050" y="1081088"/>
            <a:ext cx="190500" cy="3556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9" name="Line 51"/>
          <p:cNvSpPr>
            <a:spLocks noChangeShapeType="1"/>
          </p:cNvSpPr>
          <p:nvPr/>
        </p:nvSpPr>
        <p:spPr bwMode="auto">
          <a:xfrm flipH="1" flipV="1">
            <a:off x="1981200" y="1601788"/>
            <a:ext cx="357188" cy="390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0" name="Line 52"/>
          <p:cNvSpPr>
            <a:spLocks noChangeShapeType="1"/>
          </p:cNvSpPr>
          <p:nvPr/>
        </p:nvSpPr>
        <p:spPr bwMode="auto">
          <a:xfrm flipH="1" flipV="1">
            <a:off x="2422525" y="2095500"/>
            <a:ext cx="409575" cy="53816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1" name="Line 53"/>
          <p:cNvSpPr>
            <a:spLocks noChangeShapeType="1"/>
          </p:cNvSpPr>
          <p:nvPr/>
        </p:nvSpPr>
        <p:spPr bwMode="auto">
          <a:xfrm flipH="1" flipV="1">
            <a:off x="1746250" y="984250"/>
            <a:ext cx="1847850" cy="508000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2" name="Text Box 54"/>
          <p:cNvSpPr txBox="1">
            <a:spLocks noChangeArrowheads="1"/>
          </p:cNvSpPr>
          <p:nvPr/>
        </p:nvSpPr>
        <p:spPr bwMode="auto">
          <a:xfrm>
            <a:off x="1568450" y="722313"/>
            <a:ext cx="8255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Deneb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3" name="Text Box 55"/>
          <p:cNvSpPr txBox="1">
            <a:spLocks noChangeArrowheads="1"/>
          </p:cNvSpPr>
          <p:nvPr/>
        </p:nvSpPr>
        <p:spPr bwMode="auto">
          <a:xfrm>
            <a:off x="3841750" y="1452563"/>
            <a:ext cx="6746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Vega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4" name="Text Box 56"/>
          <p:cNvSpPr txBox="1">
            <a:spLocks noChangeArrowheads="1"/>
          </p:cNvSpPr>
          <p:nvPr/>
        </p:nvSpPr>
        <p:spPr bwMode="auto">
          <a:xfrm>
            <a:off x="1924050" y="1452563"/>
            <a:ext cx="6429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Sadr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5" name="Text Box 57"/>
          <p:cNvSpPr txBox="1">
            <a:spLocks noChangeArrowheads="1"/>
          </p:cNvSpPr>
          <p:nvPr/>
        </p:nvSpPr>
        <p:spPr bwMode="auto">
          <a:xfrm>
            <a:off x="2249488" y="1628775"/>
            <a:ext cx="9223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6" name="Text Box 58"/>
          <p:cNvSpPr txBox="1">
            <a:spLocks noChangeArrowheads="1"/>
          </p:cNvSpPr>
          <p:nvPr/>
        </p:nvSpPr>
        <p:spPr bwMode="auto">
          <a:xfrm>
            <a:off x="3735388" y="1692275"/>
            <a:ext cx="9207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Lyra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7" name="Line 59"/>
          <p:cNvSpPr>
            <a:spLocks noChangeShapeType="1"/>
          </p:cNvSpPr>
          <p:nvPr/>
        </p:nvSpPr>
        <p:spPr bwMode="auto">
          <a:xfrm flipH="1">
            <a:off x="3498850" y="1868488"/>
            <a:ext cx="28575" cy="301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0" name="AutoShape 60"/>
          <p:cNvSpPr>
            <a:spLocks noChangeArrowheads="1"/>
          </p:cNvSpPr>
          <p:nvPr/>
        </p:nvSpPr>
        <p:spPr bwMode="auto">
          <a:xfrm>
            <a:off x="3595688" y="2066925"/>
            <a:ext cx="114300" cy="114300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9" name="Line 61"/>
          <p:cNvSpPr>
            <a:spLocks noChangeShapeType="1"/>
          </p:cNvSpPr>
          <p:nvPr/>
        </p:nvSpPr>
        <p:spPr bwMode="auto">
          <a:xfrm flipH="1">
            <a:off x="2008188" y="1138238"/>
            <a:ext cx="523875" cy="3349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0" name="Line 62"/>
          <p:cNvSpPr>
            <a:spLocks noChangeShapeType="1"/>
          </p:cNvSpPr>
          <p:nvPr/>
        </p:nvSpPr>
        <p:spPr bwMode="auto">
          <a:xfrm flipH="1">
            <a:off x="1417638" y="1601788"/>
            <a:ext cx="415925" cy="4095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1" name="Text Box 63"/>
          <p:cNvSpPr txBox="1">
            <a:spLocks noChangeArrowheads="1"/>
          </p:cNvSpPr>
          <p:nvPr/>
        </p:nvSpPr>
        <p:spPr bwMode="auto">
          <a:xfrm>
            <a:off x="3630613" y="1976438"/>
            <a:ext cx="766762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Sheliak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2" name="Text Box 64"/>
          <p:cNvSpPr txBox="1">
            <a:spLocks noChangeArrowheads="1"/>
          </p:cNvSpPr>
          <p:nvPr/>
        </p:nvSpPr>
        <p:spPr bwMode="auto">
          <a:xfrm>
            <a:off x="2887663" y="2078038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Sulafat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3" name="Text Box 65"/>
          <p:cNvSpPr txBox="1">
            <a:spLocks noChangeArrowheads="1"/>
          </p:cNvSpPr>
          <p:nvPr/>
        </p:nvSpPr>
        <p:spPr bwMode="auto">
          <a:xfrm>
            <a:off x="682625" y="1617663"/>
            <a:ext cx="35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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2351088" y="82391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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5" name="Text Box 67"/>
          <p:cNvSpPr txBox="1">
            <a:spLocks noChangeArrowheads="1"/>
          </p:cNvSpPr>
          <p:nvPr/>
        </p:nvSpPr>
        <p:spPr bwMode="auto">
          <a:xfrm>
            <a:off x="2584450" y="149225"/>
            <a:ext cx="358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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8" name="AutoShape 68"/>
          <p:cNvSpPr>
            <a:spLocks noChangeArrowheads="1"/>
          </p:cNvSpPr>
          <p:nvPr/>
        </p:nvSpPr>
        <p:spPr bwMode="auto">
          <a:xfrm>
            <a:off x="2519363" y="1019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9" name="AutoShape 69"/>
          <p:cNvSpPr>
            <a:spLocks noChangeArrowheads="1"/>
          </p:cNvSpPr>
          <p:nvPr/>
        </p:nvSpPr>
        <p:spPr bwMode="auto">
          <a:xfrm>
            <a:off x="735013" y="22574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8" name="Line 70"/>
          <p:cNvSpPr>
            <a:spLocks noChangeShapeType="1"/>
          </p:cNvSpPr>
          <p:nvPr/>
        </p:nvSpPr>
        <p:spPr bwMode="auto">
          <a:xfrm flipV="1">
            <a:off x="3600450" y="1754188"/>
            <a:ext cx="61913" cy="317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1" name="AutoShape 71"/>
          <p:cNvSpPr>
            <a:spLocks noChangeArrowheads="1"/>
          </p:cNvSpPr>
          <p:nvPr/>
        </p:nvSpPr>
        <p:spPr bwMode="auto">
          <a:xfrm>
            <a:off x="2336800" y="2990850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2" name="AutoShape 72"/>
          <p:cNvSpPr>
            <a:spLocks noChangeArrowheads="1"/>
          </p:cNvSpPr>
          <p:nvPr/>
        </p:nvSpPr>
        <p:spPr bwMode="auto">
          <a:xfrm>
            <a:off x="2863850" y="29321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3" name="AutoShape 73"/>
          <p:cNvSpPr>
            <a:spLocks noChangeArrowheads="1"/>
          </p:cNvSpPr>
          <p:nvPr/>
        </p:nvSpPr>
        <p:spPr bwMode="auto">
          <a:xfrm>
            <a:off x="3141663" y="323056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4" name="AutoShape 74"/>
          <p:cNvSpPr>
            <a:spLocks noChangeArrowheads="1"/>
          </p:cNvSpPr>
          <p:nvPr/>
        </p:nvSpPr>
        <p:spPr bwMode="auto">
          <a:xfrm>
            <a:off x="2205038" y="34004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5" name="AutoShape 75"/>
          <p:cNvSpPr>
            <a:spLocks noChangeArrowheads="1"/>
          </p:cNvSpPr>
          <p:nvPr/>
        </p:nvSpPr>
        <p:spPr bwMode="auto">
          <a:xfrm>
            <a:off x="2451100" y="3495675"/>
            <a:ext cx="112713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6" name="AutoShape 76"/>
          <p:cNvSpPr>
            <a:spLocks noChangeArrowheads="1"/>
          </p:cNvSpPr>
          <p:nvPr/>
        </p:nvSpPr>
        <p:spPr bwMode="auto">
          <a:xfrm>
            <a:off x="1319213" y="38068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5" name="Line 77"/>
          <p:cNvSpPr>
            <a:spLocks noChangeShapeType="1"/>
          </p:cNvSpPr>
          <p:nvPr/>
        </p:nvSpPr>
        <p:spPr bwMode="auto">
          <a:xfrm flipV="1">
            <a:off x="2476500" y="3008313"/>
            <a:ext cx="393700" cy="2381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6" name="Line 78"/>
          <p:cNvSpPr>
            <a:spLocks noChangeShapeType="1"/>
          </p:cNvSpPr>
          <p:nvPr/>
        </p:nvSpPr>
        <p:spPr bwMode="auto">
          <a:xfrm>
            <a:off x="2971800" y="3021013"/>
            <a:ext cx="190500" cy="2349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7" name="Line 79"/>
          <p:cNvSpPr>
            <a:spLocks noChangeShapeType="1"/>
          </p:cNvSpPr>
          <p:nvPr/>
        </p:nvSpPr>
        <p:spPr bwMode="auto">
          <a:xfrm>
            <a:off x="2320925" y="3481388"/>
            <a:ext cx="112713" cy="47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8" name="Line 80"/>
          <p:cNvSpPr>
            <a:spLocks noChangeShapeType="1"/>
          </p:cNvSpPr>
          <p:nvPr/>
        </p:nvSpPr>
        <p:spPr bwMode="auto">
          <a:xfrm>
            <a:off x="2554288" y="3573463"/>
            <a:ext cx="58737" cy="190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9" name="Line 81"/>
          <p:cNvSpPr>
            <a:spLocks noChangeShapeType="1"/>
          </p:cNvSpPr>
          <p:nvPr/>
        </p:nvSpPr>
        <p:spPr bwMode="auto">
          <a:xfrm>
            <a:off x="2554288" y="3573463"/>
            <a:ext cx="80962" cy="603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2" name="AutoShape 82"/>
          <p:cNvSpPr>
            <a:spLocks noChangeArrowheads="1"/>
          </p:cNvSpPr>
          <p:nvPr/>
        </p:nvSpPr>
        <p:spPr bwMode="auto">
          <a:xfrm>
            <a:off x="2603500" y="35972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3" name="AutoShape 83"/>
          <p:cNvSpPr>
            <a:spLocks noChangeArrowheads="1"/>
          </p:cNvSpPr>
          <p:nvPr/>
        </p:nvSpPr>
        <p:spPr bwMode="auto">
          <a:xfrm>
            <a:off x="2627313" y="35512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4" name="AutoShape 84"/>
          <p:cNvSpPr>
            <a:spLocks noChangeArrowheads="1"/>
          </p:cNvSpPr>
          <p:nvPr/>
        </p:nvSpPr>
        <p:spPr bwMode="auto">
          <a:xfrm>
            <a:off x="1287463" y="3686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5" name="AutoShape 85"/>
          <p:cNvSpPr>
            <a:spLocks noChangeArrowheads="1"/>
          </p:cNvSpPr>
          <p:nvPr/>
        </p:nvSpPr>
        <p:spPr bwMode="auto">
          <a:xfrm>
            <a:off x="1138238" y="36687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6" name="AutoShape 86"/>
          <p:cNvSpPr>
            <a:spLocks noChangeArrowheads="1"/>
          </p:cNvSpPr>
          <p:nvPr/>
        </p:nvSpPr>
        <p:spPr bwMode="auto">
          <a:xfrm>
            <a:off x="1206500" y="376396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7" name="AutoShape 87"/>
          <p:cNvSpPr>
            <a:spLocks noChangeArrowheads="1"/>
          </p:cNvSpPr>
          <p:nvPr/>
        </p:nvSpPr>
        <p:spPr bwMode="auto">
          <a:xfrm>
            <a:off x="1409700" y="4138613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6" name="Line 88"/>
          <p:cNvSpPr>
            <a:spLocks noChangeShapeType="1"/>
          </p:cNvSpPr>
          <p:nvPr/>
        </p:nvSpPr>
        <p:spPr bwMode="auto">
          <a:xfrm flipH="1" flipV="1">
            <a:off x="1411288" y="3943350"/>
            <a:ext cx="44450" cy="180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7" name="Line 89"/>
          <p:cNvSpPr>
            <a:spLocks noChangeShapeType="1"/>
          </p:cNvSpPr>
          <p:nvPr/>
        </p:nvSpPr>
        <p:spPr bwMode="auto">
          <a:xfrm flipV="1">
            <a:off x="2362200" y="4560888"/>
            <a:ext cx="23813" cy="7778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8" name="Line 90"/>
          <p:cNvSpPr>
            <a:spLocks noChangeShapeType="1"/>
          </p:cNvSpPr>
          <p:nvPr/>
        </p:nvSpPr>
        <p:spPr bwMode="auto">
          <a:xfrm flipV="1">
            <a:off x="2468563" y="4357688"/>
            <a:ext cx="30162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9" name="Text Box 91"/>
          <p:cNvSpPr txBox="1">
            <a:spLocks noChangeArrowheads="1"/>
          </p:cNvSpPr>
          <p:nvPr/>
        </p:nvSpPr>
        <p:spPr bwMode="auto">
          <a:xfrm>
            <a:off x="595313" y="199548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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0" name="Text Box 92"/>
          <p:cNvSpPr txBox="1">
            <a:spLocks noChangeArrowheads="1"/>
          </p:cNvSpPr>
          <p:nvPr/>
        </p:nvSpPr>
        <p:spPr bwMode="auto">
          <a:xfrm>
            <a:off x="3103563" y="2887663"/>
            <a:ext cx="100965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Vulpecula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1" name="Text Box 93"/>
          <p:cNvSpPr txBox="1">
            <a:spLocks noChangeArrowheads="1"/>
          </p:cNvSpPr>
          <p:nvPr/>
        </p:nvSpPr>
        <p:spPr bwMode="auto">
          <a:xfrm>
            <a:off x="660400" y="3379788"/>
            <a:ext cx="11080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Delphinus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2" name="Text Box 94"/>
          <p:cNvSpPr txBox="1">
            <a:spLocks noChangeArrowheads="1"/>
          </p:cNvSpPr>
          <p:nvPr/>
        </p:nvSpPr>
        <p:spPr bwMode="auto">
          <a:xfrm>
            <a:off x="2239963" y="3219450"/>
            <a:ext cx="8493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Sagitta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3" name="Text Box 95"/>
          <p:cNvSpPr txBox="1">
            <a:spLocks noChangeArrowheads="1"/>
          </p:cNvSpPr>
          <p:nvPr/>
        </p:nvSpPr>
        <p:spPr bwMode="auto">
          <a:xfrm>
            <a:off x="2365375" y="1843088"/>
            <a:ext cx="357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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6" name="AutoShape 96"/>
          <p:cNvSpPr>
            <a:spLocks noChangeArrowheads="1"/>
          </p:cNvSpPr>
          <p:nvPr/>
        </p:nvSpPr>
        <p:spPr bwMode="auto">
          <a:xfrm>
            <a:off x="3900488" y="56610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7" name="AutoShape 97"/>
          <p:cNvSpPr>
            <a:spLocks noChangeArrowheads="1"/>
          </p:cNvSpPr>
          <p:nvPr/>
        </p:nvSpPr>
        <p:spPr bwMode="auto">
          <a:xfrm>
            <a:off x="4214813" y="59912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6" name="Line 98"/>
          <p:cNvSpPr>
            <a:spLocks noChangeShapeType="1"/>
          </p:cNvSpPr>
          <p:nvPr/>
        </p:nvSpPr>
        <p:spPr bwMode="auto">
          <a:xfrm flipH="1" flipV="1">
            <a:off x="4306888" y="6119813"/>
            <a:ext cx="103187" cy="46513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9" name="AutoShape 99"/>
          <p:cNvSpPr>
            <a:spLocks noChangeArrowheads="1"/>
          </p:cNvSpPr>
          <p:nvPr/>
        </p:nvSpPr>
        <p:spPr bwMode="auto">
          <a:xfrm>
            <a:off x="4365625" y="66024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40" name="AutoShape 100"/>
          <p:cNvSpPr>
            <a:spLocks noChangeArrowheads="1"/>
          </p:cNvSpPr>
          <p:nvPr/>
        </p:nvSpPr>
        <p:spPr bwMode="auto">
          <a:xfrm>
            <a:off x="4486275" y="6042025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9" name="Line 101"/>
          <p:cNvSpPr>
            <a:spLocks noChangeShapeType="1"/>
          </p:cNvSpPr>
          <p:nvPr/>
        </p:nvSpPr>
        <p:spPr bwMode="auto">
          <a:xfrm flipH="1" flipV="1">
            <a:off x="4011613" y="5797550"/>
            <a:ext cx="227012" cy="2190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0" name="Line 102"/>
          <p:cNvSpPr>
            <a:spLocks noChangeShapeType="1"/>
          </p:cNvSpPr>
          <p:nvPr/>
        </p:nvSpPr>
        <p:spPr bwMode="auto">
          <a:xfrm flipH="1" flipV="1">
            <a:off x="4322763" y="6072188"/>
            <a:ext cx="139700" cy="158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1" name="Text Box 103"/>
          <p:cNvSpPr txBox="1">
            <a:spLocks noChangeArrowheads="1"/>
          </p:cNvSpPr>
          <p:nvPr/>
        </p:nvSpPr>
        <p:spPr bwMode="auto">
          <a:xfrm>
            <a:off x="4100513" y="5710238"/>
            <a:ext cx="10715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Scutum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2" name="Group 104"/>
          <p:cNvGrpSpPr>
            <a:grpSpLocks/>
          </p:cNvGrpSpPr>
          <p:nvPr/>
        </p:nvGrpSpPr>
        <p:grpSpPr bwMode="auto">
          <a:xfrm>
            <a:off x="1290638" y="987425"/>
            <a:ext cx="195262" cy="158750"/>
            <a:chOff x="3243" y="3203"/>
            <a:chExt cx="6387" cy="4582"/>
          </a:xfrm>
        </p:grpSpPr>
        <p:sp>
          <p:nvSpPr>
            <p:cNvPr id="36000" name="Freeform 105"/>
            <p:cNvSpPr>
              <a:spLocks/>
            </p:cNvSpPr>
            <p:nvPr/>
          </p:nvSpPr>
          <p:spPr bwMode="auto">
            <a:xfrm>
              <a:off x="3243" y="3203"/>
              <a:ext cx="4753" cy="4477"/>
            </a:xfrm>
            <a:custGeom>
              <a:avLst/>
              <a:gdLst>
                <a:gd name="T0" fmla="*/ 2187 w 4753"/>
                <a:gd name="T1" fmla="*/ 4417 h 4477"/>
                <a:gd name="T2" fmla="*/ 2082 w 4753"/>
                <a:gd name="T3" fmla="*/ 4342 h 4477"/>
                <a:gd name="T4" fmla="*/ 1797 w 4753"/>
                <a:gd name="T5" fmla="*/ 4087 h 4477"/>
                <a:gd name="T6" fmla="*/ 1662 w 4753"/>
                <a:gd name="T7" fmla="*/ 3787 h 4477"/>
                <a:gd name="T8" fmla="*/ 1467 w 4753"/>
                <a:gd name="T9" fmla="*/ 3757 h 4477"/>
                <a:gd name="T10" fmla="*/ 1392 w 4753"/>
                <a:gd name="T11" fmla="*/ 3472 h 4477"/>
                <a:gd name="T12" fmla="*/ 1272 w 4753"/>
                <a:gd name="T13" fmla="*/ 3352 h 4477"/>
                <a:gd name="T14" fmla="*/ 1197 w 4753"/>
                <a:gd name="T15" fmla="*/ 3202 h 4477"/>
                <a:gd name="T16" fmla="*/ 897 w 4753"/>
                <a:gd name="T17" fmla="*/ 3112 h 4477"/>
                <a:gd name="T18" fmla="*/ 867 w 4753"/>
                <a:gd name="T19" fmla="*/ 2917 h 4477"/>
                <a:gd name="T20" fmla="*/ 642 w 4753"/>
                <a:gd name="T21" fmla="*/ 2647 h 4477"/>
                <a:gd name="T22" fmla="*/ 372 w 4753"/>
                <a:gd name="T23" fmla="*/ 2377 h 4477"/>
                <a:gd name="T24" fmla="*/ 222 w 4753"/>
                <a:gd name="T25" fmla="*/ 2242 h 4477"/>
                <a:gd name="T26" fmla="*/ 162 w 4753"/>
                <a:gd name="T27" fmla="*/ 1477 h 4477"/>
                <a:gd name="T28" fmla="*/ 72 w 4753"/>
                <a:gd name="T29" fmla="*/ 1372 h 4477"/>
                <a:gd name="T30" fmla="*/ 102 w 4753"/>
                <a:gd name="T31" fmla="*/ 1042 h 4477"/>
                <a:gd name="T32" fmla="*/ 207 w 4753"/>
                <a:gd name="T33" fmla="*/ 577 h 4477"/>
                <a:gd name="T34" fmla="*/ 477 w 4753"/>
                <a:gd name="T35" fmla="*/ 337 h 4477"/>
                <a:gd name="T36" fmla="*/ 702 w 4753"/>
                <a:gd name="T37" fmla="*/ 82 h 4477"/>
                <a:gd name="T38" fmla="*/ 1122 w 4753"/>
                <a:gd name="T39" fmla="*/ 67 h 4477"/>
                <a:gd name="T40" fmla="*/ 1527 w 4753"/>
                <a:gd name="T41" fmla="*/ 37 h 4477"/>
                <a:gd name="T42" fmla="*/ 1887 w 4753"/>
                <a:gd name="T43" fmla="*/ 97 h 4477"/>
                <a:gd name="T44" fmla="*/ 2022 w 4753"/>
                <a:gd name="T45" fmla="*/ 337 h 4477"/>
                <a:gd name="T46" fmla="*/ 2247 w 4753"/>
                <a:gd name="T47" fmla="*/ 412 h 4477"/>
                <a:gd name="T48" fmla="*/ 2802 w 4753"/>
                <a:gd name="T49" fmla="*/ 322 h 4477"/>
                <a:gd name="T50" fmla="*/ 2907 w 4753"/>
                <a:gd name="T51" fmla="*/ 262 h 4477"/>
                <a:gd name="T52" fmla="*/ 3507 w 4753"/>
                <a:gd name="T53" fmla="*/ 352 h 4477"/>
                <a:gd name="T54" fmla="*/ 3597 w 4753"/>
                <a:gd name="T55" fmla="*/ 562 h 4477"/>
                <a:gd name="T56" fmla="*/ 3777 w 4753"/>
                <a:gd name="T57" fmla="*/ 667 h 4477"/>
                <a:gd name="T58" fmla="*/ 4047 w 4753"/>
                <a:gd name="T59" fmla="*/ 352 h 4477"/>
                <a:gd name="T60" fmla="*/ 4707 w 4753"/>
                <a:gd name="T61" fmla="*/ 277 h 4477"/>
                <a:gd name="T62" fmla="*/ 4617 w 4753"/>
                <a:gd name="T63" fmla="*/ 367 h 4477"/>
                <a:gd name="T64" fmla="*/ 4362 w 4753"/>
                <a:gd name="T65" fmla="*/ 607 h 4477"/>
                <a:gd name="T66" fmla="*/ 4257 w 4753"/>
                <a:gd name="T67" fmla="*/ 802 h 4477"/>
                <a:gd name="T68" fmla="*/ 4002 w 4753"/>
                <a:gd name="T69" fmla="*/ 1222 h 4477"/>
                <a:gd name="T70" fmla="*/ 4002 w 4753"/>
                <a:gd name="T71" fmla="*/ 1537 h 4477"/>
                <a:gd name="T72" fmla="*/ 3942 w 4753"/>
                <a:gd name="T73" fmla="*/ 1597 h 4477"/>
                <a:gd name="T74" fmla="*/ 3822 w 4753"/>
                <a:gd name="T75" fmla="*/ 1837 h 4477"/>
                <a:gd name="T76" fmla="*/ 3747 w 4753"/>
                <a:gd name="T77" fmla="*/ 1912 h 4477"/>
                <a:gd name="T78" fmla="*/ 3687 w 4753"/>
                <a:gd name="T79" fmla="*/ 2092 h 4477"/>
                <a:gd name="T80" fmla="*/ 3597 w 4753"/>
                <a:gd name="T81" fmla="*/ 2437 h 4477"/>
                <a:gd name="T82" fmla="*/ 3357 w 4753"/>
                <a:gd name="T83" fmla="*/ 2692 h 4477"/>
                <a:gd name="T84" fmla="*/ 3207 w 4753"/>
                <a:gd name="T85" fmla="*/ 3187 h 4477"/>
                <a:gd name="T86" fmla="*/ 3057 w 4753"/>
                <a:gd name="T87" fmla="*/ 3352 h 4477"/>
                <a:gd name="T88" fmla="*/ 2757 w 4753"/>
                <a:gd name="T89" fmla="*/ 2827 h 4477"/>
                <a:gd name="T90" fmla="*/ 2232 w 4753"/>
                <a:gd name="T91" fmla="*/ 2857 h 4477"/>
                <a:gd name="T92" fmla="*/ 2142 w 4753"/>
                <a:gd name="T93" fmla="*/ 2947 h 4477"/>
                <a:gd name="T94" fmla="*/ 2127 w 4753"/>
                <a:gd name="T95" fmla="*/ 3112 h 4477"/>
                <a:gd name="T96" fmla="*/ 2307 w 4753"/>
                <a:gd name="T97" fmla="*/ 3562 h 4477"/>
                <a:gd name="T98" fmla="*/ 2412 w 4753"/>
                <a:gd name="T99" fmla="*/ 3832 h 4477"/>
                <a:gd name="T100" fmla="*/ 2592 w 4753"/>
                <a:gd name="T101" fmla="*/ 4372 h 44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3"/>
                <a:gd name="T154" fmla="*/ 0 h 4477"/>
                <a:gd name="T155" fmla="*/ 4753 w 4753"/>
                <a:gd name="T156" fmla="*/ 4477 h 44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3" h="4477">
                  <a:moveTo>
                    <a:pt x="2262" y="4477"/>
                  </a:moveTo>
                  <a:cubicBezTo>
                    <a:pt x="2210" y="4460"/>
                    <a:pt x="2214" y="4471"/>
                    <a:pt x="2187" y="4417"/>
                  </a:cubicBezTo>
                  <a:cubicBezTo>
                    <a:pt x="2180" y="4403"/>
                    <a:pt x="2185" y="4381"/>
                    <a:pt x="2172" y="4372"/>
                  </a:cubicBezTo>
                  <a:cubicBezTo>
                    <a:pt x="2146" y="4354"/>
                    <a:pt x="2082" y="4342"/>
                    <a:pt x="2082" y="4342"/>
                  </a:cubicBezTo>
                  <a:cubicBezTo>
                    <a:pt x="2058" y="4245"/>
                    <a:pt x="2063" y="4226"/>
                    <a:pt x="1962" y="4192"/>
                  </a:cubicBezTo>
                  <a:cubicBezTo>
                    <a:pt x="1906" y="4150"/>
                    <a:pt x="1853" y="4129"/>
                    <a:pt x="1797" y="4087"/>
                  </a:cubicBezTo>
                  <a:cubicBezTo>
                    <a:pt x="1767" y="4027"/>
                    <a:pt x="1729" y="3977"/>
                    <a:pt x="1692" y="3922"/>
                  </a:cubicBezTo>
                  <a:cubicBezTo>
                    <a:pt x="1690" y="3910"/>
                    <a:pt x="1667" y="3792"/>
                    <a:pt x="1662" y="3787"/>
                  </a:cubicBezTo>
                  <a:cubicBezTo>
                    <a:pt x="1647" y="3772"/>
                    <a:pt x="1622" y="3775"/>
                    <a:pt x="1602" y="3772"/>
                  </a:cubicBezTo>
                  <a:cubicBezTo>
                    <a:pt x="1557" y="3765"/>
                    <a:pt x="1512" y="3762"/>
                    <a:pt x="1467" y="3757"/>
                  </a:cubicBezTo>
                  <a:cubicBezTo>
                    <a:pt x="1452" y="3737"/>
                    <a:pt x="1428" y="3721"/>
                    <a:pt x="1422" y="3697"/>
                  </a:cubicBezTo>
                  <a:cubicBezTo>
                    <a:pt x="1404" y="3624"/>
                    <a:pt x="1434" y="3535"/>
                    <a:pt x="1392" y="3472"/>
                  </a:cubicBezTo>
                  <a:cubicBezTo>
                    <a:pt x="1369" y="3437"/>
                    <a:pt x="1335" y="3419"/>
                    <a:pt x="1302" y="3397"/>
                  </a:cubicBezTo>
                  <a:cubicBezTo>
                    <a:pt x="1292" y="3382"/>
                    <a:pt x="1278" y="3369"/>
                    <a:pt x="1272" y="3352"/>
                  </a:cubicBezTo>
                  <a:cubicBezTo>
                    <a:pt x="1262" y="3323"/>
                    <a:pt x="1271" y="3289"/>
                    <a:pt x="1257" y="3262"/>
                  </a:cubicBezTo>
                  <a:cubicBezTo>
                    <a:pt x="1244" y="3237"/>
                    <a:pt x="1215" y="3223"/>
                    <a:pt x="1197" y="3202"/>
                  </a:cubicBezTo>
                  <a:cubicBezTo>
                    <a:pt x="1185" y="3188"/>
                    <a:pt x="1182" y="3167"/>
                    <a:pt x="1167" y="3157"/>
                  </a:cubicBezTo>
                  <a:cubicBezTo>
                    <a:pt x="1124" y="3128"/>
                    <a:pt x="934" y="3116"/>
                    <a:pt x="897" y="3112"/>
                  </a:cubicBezTo>
                  <a:cubicBezTo>
                    <a:pt x="907" y="3062"/>
                    <a:pt x="935" y="3012"/>
                    <a:pt x="927" y="2962"/>
                  </a:cubicBezTo>
                  <a:cubicBezTo>
                    <a:pt x="923" y="2937"/>
                    <a:pt x="886" y="2933"/>
                    <a:pt x="867" y="2917"/>
                  </a:cubicBezTo>
                  <a:cubicBezTo>
                    <a:pt x="851" y="2903"/>
                    <a:pt x="836" y="2888"/>
                    <a:pt x="822" y="2872"/>
                  </a:cubicBezTo>
                  <a:cubicBezTo>
                    <a:pt x="761" y="2798"/>
                    <a:pt x="703" y="2720"/>
                    <a:pt x="642" y="2647"/>
                  </a:cubicBezTo>
                  <a:cubicBezTo>
                    <a:pt x="595" y="2591"/>
                    <a:pt x="513" y="2533"/>
                    <a:pt x="462" y="2482"/>
                  </a:cubicBezTo>
                  <a:cubicBezTo>
                    <a:pt x="445" y="2465"/>
                    <a:pt x="394" y="2399"/>
                    <a:pt x="372" y="2377"/>
                  </a:cubicBezTo>
                  <a:cubicBezTo>
                    <a:pt x="354" y="2359"/>
                    <a:pt x="331" y="2349"/>
                    <a:pt x="312" y="2332"/>
                  </a:cubicBezTo>
                  <a:cubicBezTo>
                    <a:pt x="280" y="2304"/>
                    <a:pt x="222" y="2242"/>
                    <a:pt x="222" y="2242"/>
                  </a:cubicBezTo>
                  <a:cubicBezTo>
                    <a:pt x="186" y="2062"/>
                    <a:pt x="266" y="1858"/>
                    <a:pt x="162" y="1702"/>
                  </a:cubicBezTo>
                  <a:cubicBezTo>
                    <a:pt x="180" y="1620"/>
                    <a:pt x="219" y="1553"/>
                    <a:pt x="162" y="1477"/>
                  </a:cubicBezTo>
                  <a:cubicBezTo>
                    <a:pt x="149" y="1459"/>
                    <a:pt x="122" y="1457"/>
                    <a:pt x="102" y="1447"/>
                  </a:cubicBezTo>
                  <a:cubicBezTo>
                    <a:pt x="92" y="1422"/>
                    <a:pt x="61" y="1397"/>
                    <a:pt x="72" y="1372"/>
                  </a:cubicBezTo>
                  <a:cubicBezTo>
                    <a:pt x="98" y="1316"/>
                    <a:pt x="183" y="1279"/>
                    <a:pt x="237" y="1252"/>
                  </a:cubicBezTo>
                  <a:cubicBezTo>
                    <a:pt x="190" y="1182"/>
                    <a:pt x="140" y="1117"/>
                    <a:pt x="102" y="1042"/>
                  </a:cubicBezTo>
                  <a:cubicBezTo>
                    <a:pt x="84" y="913"/>
                    <a:pt x="53" y="790"/>
                    <a:pt x="12" y="667"/>
                  </a:cubicBezTo>
                  <a:cubicBezTo>
                    <a:pt x="70" y="522"/>
                    <a:pt x="0" y="632"/>
                    <a:pt x="207" y="577"/>
                  </a:cubicBezTo>
                  <a:cubicBezTo>
                    <a:pt x="272" y="560"/>
                    <a:pt x="318" y="474"/>
                    <a:pt x="357" y="427"/>
                  </a:cubicBezTo>
                  <a:cubicBezTo>
                    <a:pt x="401" y="375"/>
                    <a:pt x="414" y="375"/>
                    <a:pt x="477" y="337"/>
                  </a:cubicBezTo>
                  <a:cubicBezTo>
                    <a:pt x="503" y="231"/>
                    <a:pt x="503" y="242"/>
                    <a:pt x="582" y="172"/>
                  </a:cubicBezTo>
                  <a:cubicBezTo>
                    <a:pt x="685" y="80"/>
                    <a:pt x="616" y="111"/>
                    <a:pt x="702" y="82"/>
                  </a:cubicBezTo>
                  <a:cubicBezTo>
                    <a:pt x="792" y="87"/>
                    <a:pt x="882" y="100"/>
                    <a:pt x="972" y="97"/>
                  </a:cubicBezTo>
                  <a:cubicBezTo>
                    <a:pt x="1023" y="95"/>
                    <a:pt x="1072" y="77"/>
                    <a:pt x="1122" y="67"/>
                  </a:cubicBezTo>
                  <a:cubicBezTo>
                    <a:pt x="1191" y="53"/>
                    <a:pt x="1262" y="57"/>
                    <a:pt x="1332" y="52"/>
                  </a:cubicBezTo>
                  <a:cubicBezTo>
                    <a:pt x="1408" y="1"/>
                    <a:pt x="1389" y="0"/>
                    <a:pt x="1527" y="37"/>
                  </a:cubicBezTo>
                  <a:cubicBezTo>
                    <a:pt x="1555" y="45"/>
                    <a:pt x="1573" y="77"/>
                    <a:pt x="1602" y="82"/>
                  </a:cubicBezTo>
                  <a:cubicBezTo>
                    <a:pt x="1696" y="98"/>
                    <a:pt x="1792" y="92"/>
                    <a:pt x="1887" y="97"/>
                  </a:cubicBezTo>
                  <a:cubicBezTo>
                    <a:pt x="1934" y="160"/>
                    <a:pt x="1954" y="225"/>
                    <a:pt x="1992" y="292"/>
                  </a:cubicBezTo>
                  <a:cubicBezTo>
                    <a:pt x="2001" y="308"/>
                    <a:pt x="2005" y="332"/>
                    <a:pt x="2022" y="337"/>
                  </a:cubicBezTo>
                  <a:cubicBezTo>
                    <a:pt x="2075" y="353"/>
                    <a:pt x="2132" y="347"/>
                    <a:pt x="2187" y="352"/>
                  </a:cubicBezTo>
                  <a:cubicBezTo>
                    <a:pt x="2207" y="372"/>
                    <a:pt x="2220" y="405"/>
                    <a:pt x="2247" y="412"/>
                  </a:cubicBezTo>
                  <a:cubicBezTo>
                    <a:pt x="2310" y="428"/>
                    <a:pt x="2483" y="344"/>
                    <a:pt x="2547" y="337"/>
                  </a:cubicBezTo>
                  <a:cubicBezTo>
                    <a:pt x="2632" y="327"/>
                    <a:pt x="2717" y="327"/>
                    <a:pt x="2802" y="322"/>
                  </a:cubicBezTo>
                  <a:cubicBezTo>
                    <a:pt x="2817" y="312"/>
                    <a:pt x="2837" y="307"/>
                    <a:pt x="2847" y="292"/>
                  </a:cubicBezTo>
                  <a:cubicBezTo>
                    <a:pt x="2889" y="229"/>
                    <a:pt x="2825" y="208"/>
                    <a:pt x="2907" y="262"/>
                  </a:cubicBezTo>
                  <a:cubicBezTo>
                    <a:pt x="2946" y="320"/>
                    <a:pt x="2927" y="315"/>
                    <a:pt x="3012" y="322"/>
                  </a:cubicBezTo>
                  <a:cubicBezTo>
                    <a:pt x="3177" y="335"/>
                    <a:pt x="3507" y="352"/>
                    <a:pt x="3507" y="352"/>
                  </a:cubicBezTo>
                  <a:cubicBezTo>
                    <a:pt x="3522" y="407"/>
                    <a:pt x="3530" y="465"/>
                    <a:pt x="3552" y="517"/>
                  </a:cubicBezTo>
                  <a:cubicBezTo>
                    <a:pt x="3560" y="536"/>
                    <a:pt x="3587" y="543"/>
                    <a:pt x="3597" y="562"/>
                  </a:cubicBezTo>
                  <a:cubicBezTo>
                    <a:pt x="3612" y="590"/>
                    <a:pt x="3600" y="636"/>
                    <a:pt x="3627" y="652"/>
                  </a:cubicBezTo>
                  <a:cubicBezTo>
                    <a:pt x="3670" y="677"/>
                    <a:pt x="3727" y="662"/>
                    <a:pt x="3777" y="667"/>
                  </a:cubicBezTo>
                  <a:cubicBezTo>
                    <a:pt x="3827" y="642"/>
                    <a:pt x="3902" y="642"/>
                    <a:pt x="3927" y="592"/>
                  </a:cubicBezTo>
                  <a:cubicBezTo>
                    <a:pt x="3965" y="516"/>
                    <a:pt x="3965" y="398"/>
                    <a:pt x="4047" y="352"/>
                  </a:cubicBezTo>
                  <a:cubicBezTo>
                    <a:pt x="4115" y="314"/>
                    <a:pt x="4201" y="297"/>
                    <a:pt x="4272" y="262"/>
                  </a:cubicBezTo>
                  <a:cubicBezTo>
                    <a:pt x="4417" y="267"/>
                    <a:pt x="4564" y="254"/>
                    <a:pt x="4707" y="277"/>
                  </a:cubicBezTo>
                  <a:cubicBezTo>
                    <a:pt x="4729" y="281"/>
                    <a:pt x="4753" y="321"/>
                    <a:pt x="4737" y="337"/>
                  </a:cubicBezTo>
                  <a:cubicBezTo>
                    <a:pt x="4708" y="366"/>
                    <a:pt x="4657" y="357"/>
                    <a:pt x="4617" y="367"/>
                  </a:cubicBezTo>
                  <a:cubicBezTo>
                    <a:pt x="4597" y="426"/>
                    <a:pt x="4567" y="511"/>
                    <a:pt x="4512" y="547"/>
                  </a:cubicBezTo>
                  <a:cubicBezTo>
                    <a:pt x="4467" y="576"/>
                    <a:pt x="4412" y="587"/>
                    <a:pt x="4362" y="607"/>
                  </a:cubicBezTo>
                  <a:cubicBezTo>
                    <a:pt x="4369" y="628"/>
                    <a:pt x="4419" y="724"/>
                    <a:pt x="4377" y="757"/>
                  </a:cubicBezTo>
                  <a:cubicBezTo>
                    <a:pt x="4343" y="783"/>
                    <a:pt x="4296" y="786"/>
                    <a:pt x="4257" y="802"/>
                  </a:cubicBezTo>
                  <a:cubicBezTo>
                    <a:pt x="4182" y="833"/>
                    <a:pt x="4109" y="866"/>
                    <a:pt x="4032" y="892"/>
                  </a:cubicBezTo>
                  <a:cubicBezTo>
                    <a:pt x="3935" y="1022"/>
                    <a:pt x="3979" y="1086"/>
                    <a:pt x="4002" y="1222"/>
                  </a:cubicBezTo>
                  <a:cubicBezTo>
                    <a:pt x="3984" y="1329"/>
                    <a:pt x="3997" y="1388"/>
                    <a:pt x="4032" y="1492"/>
                  </a:cubicBezTo>
                  <a:cubicBezTo>
                    <a:pt x="4022" y="1507"/>
                    <a:pt x="4016" y="1526"/>
                    <a:pt x="4002" y="1537"/>
                  </a:cubicBezTo>
                  <a:cubicBezTo>
                    <a:pt x="3990" y="1547"/>
                    <a:pt x="3968" y="1541"/>
                    <a:pt x="3957" y="1552"/>
                  </a:cubicBezTo>
                  <a:cubicBezTo>
                    <a:pt x="3946" y="1563"/>
                    <a:pt x="3953" y="1586"/>
                    <a:pt x="3942" y="1597"/>
                  </a:cubicBezTo>
                  <a:cubicBezTo>
                    <a:pt x="3913" y="1626"/>
                    <a:pt x="3871" y="1635"/>
                    <a:pt x="3837" y="1657"/>
                  </a:cubicBezTo>
                  <a:cubicBezTo>
                    <a:pt x="3832" y="1717"/>
                    <a:pt x="3839" y="1779"/>
                    <a:pt x="3822" y="1837"/>
                  </a:cubicBezTo>
                  <a:cubicBezTo>
                    <a:pt x="3817" y="1854"/>
                    <a:pt x="3790" y="1854"/>
                    <a:pt x="3777" y="1867"/>
                  </a:cubicBezTo>
                  <a:cubicBezTo>
                    <a:pt x="3764" y="1880"/>
                    <a:pt x="3757" y="1897"/>
                    <a:pt x="3747" y="1912"/>
                  </a:cubicBezTo>
                  <a:cubicBezTo>
                    <a:pt x="3737" y="1957"/>
                    <a:pt x="3732" y="2003"/>
                    <a:pt x="3717" y="2047"/>
                  </a:cubicBezTo>
                  <a:cubicBezTo>
                    <a:pt x="3711" y="2064"/>
                    <a:pt x="3693" y="2075"/>
                    <a:pt x="3687" y="2092"/>
                  </a:cubicBezTo>
                  <a:cubicBezTo>
                    <a:pt x="3658" y="2168"/>
                    <a:pt x="3664" y="2242"/>
                    <a:pt x="3627" y="2317"/>
                  </a:cubicBezTo>
                  <a:cubicBezTo>
                    <a:pt x="3626" y="2323"/>
                    <a:pt x="3610" y="2420"/>
                    <a:pt x="3597" y="2437"/>
                  </a:cubicBezTo>
                  <a:cubicBezTo>
                    <a:pt x="3541" y="2511"/>
                    <a:pt x="3472" y="2544"/>
                    <a:pt x="3387" y="2572"/>
                  </a:cubicBezTo>
                  <a:cubicBezTo>
                    <a:pt x="3377" y="2612"/>
                    <a:pt x="3367" y="2652"/>
                    <a:pt x="3357" y="2692"/>
                  </a:cubicBezTo>
                  <a:cubicBezTo>
                    <a:pt x="3344" y="2745"/>
                    <a:pt x="3369" y="2966"/>
                    <a:pt x="3312" y="3052"/>
                  </a:cubicBezTo>
                  <a:cubicBezTo>
                    <a:pt x="3280" y="3099"/>
                    <a:pt x="3242" y="3142"/>
                    <a:pt x="3207" y="3187"/>
                  </a:cubicBezTo>
                  <a:cubicBezTo>
                    <a:pt x="3176" y="3227"/>
                    <a:pt x="3159" y="3309"/>
                    <a:pt x="3117" y="3337"/>
                  </a:cubicBezTo>
                  <a:cubicBezTo>
                    <a:pt x="3100" y="3348"/>
                    <a:pt x="3077" y="3347"/>
                    <a:pt x="3057" y="3352"/>
                  </a:cubicBezTo>
                  <a:cubicBezTo>
                    <a:pt x="2968" y="3316"/>
                    <a:pt x="2923" y="3295"/>
                    <a:pt x="2892" y="3202"/>
                  </a:cubicBezTo>
                  <a:cubicBezTo>
                    <a:pt x="2904" y="3053"/>
                    <a:pt x="2931" y="2885"/>
                    <a:pt x="2757" y="2827"/>
                  </a:cubicBezTo>
                  <a:cubicBezTo>
                    <a:pt x="2631" y="2733"/>
                    <a:pt x="2581" y="2770"/>
                    <a:pt x="2397" y="2782"/>
                  </a:cubicBezTo>
                  <a:cubicBezTo>
                    <a:pt x="2344" y="2817"/>
                    <a:pt x="2289" y="2828"/>
                    <a:pt x="2232" y="2857"/>
                  </a:cubicBezTo>
                  <a:cubicBezTo>
                    <a:pt x="2217" y="2882"/>
                    <a:pt x="2208" y="2911"/>
                    <a:pt x="2187" y="2932"/>
                  </a:cubicBezTo>
                  <a:cubicBezTo>
                    <a:pt x="2176" y="2943"/>
                    <a:pt x="2153" y="2936"/>
                    <a:pt x="2142" y="2947"/>
                  </a:cubicBezTo>
                  <a:cubicBezTo>
                    <a:pt x="2126" y="2963"/>
                    <a:pt x="2122" y="2987"/>
                    <a:pt x="2112" y="3007"/>
                  </a:cubicBezTo>
                  <a:cubicBezTo>
                    <a:pt x="2117" y="3042"/>
                    <a:pt x="2124" y="3077"/>
                    <a:pt x="2127" y="3112"/>
                  </a:cubicBezTo>
                  <a:cubicBezTo>
                    <a:pt x="2139" y="3237"/>
                    <a:pt x="2139" y="3363"/>
                    <a:pt x="2157" y="3487"/>
                  </a:cubicBezTo>
                  <a:cubicBezTo>
                    <a:pt x="2165" y="3542"/>
                    <a:pt x="2307" y="3562"/>
                    <a:pt x="2307" y="3562"/>
                  </a:cubicBezTo>
                  <a:cubicBezTo>
                    <a:pt x="2327" y="3587"/>
                    <a:pt x="2354" y="3608"/>
                    <a:pt x="2367" y="3637"/>
                  </a:cubicBezTo>
                  <a:cubicBezTo>
                    <a:pt x="2392" y="3693"/>
                    <a:pt x="2387" y="3773"/>
                    <a:pt x="2412" y="3832"/>
                  </a:cubicBezTo>
                  <a:cubicBezTo>
                    <a:pt x="2442" y="3903"/>
                    <a:pt x="2531" y="3928"/>
                    <a:pt x="2577" y="3997"/>
                  </a:cubicBezTo>
                  <a:cubicBezTo>
                    <a:pt x="2582" y="4122"/>
                    <a:pt x="2592" y="4372"/>
                    <a:pt x="2592" y="4372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01" name="Freeform 106"/>
            <p:cNvSpPr>
              <a:spLocks/>
            </p:cNvSpPr>
            <p:nvPr/>
          </p:nvSpPr>
          <p:spPr bwMode="auto">
            <a:xfrm>
              <a:off x="7680" y="4679"/>
              <a:ext cx="1950" cy="3106"/>
            </a:xfrm>
            <a:custGeom>
              <a:avLst/>
              <a:gdLst>
                <a:gd name="T0" fmla="*/ 1020 w 1950"/>
                <a:gd name="T1" fmla="*/ 61 h 3106"/>
                <a:gd name="T2" fmla="*/ 480 w 1950"/>
                <a:gd name="T3" fmla="*/ 676 h 3106"/>
                <a:gd name="T4" fmla="*/ 420 w 1950"/>
                <a:gd name="T5" fmla="*/ 856 h 3106"/>
                <a:gd name="T6" fmla="*/ 360 w 1950"/>
                <a:gd name="T7" fmla="*/ 1096 h 3106"/>
                <a:gd name="T8" fmla="*/ 330 w 1950"/>
                <a:gd name="T9" fmla="*/ 1306 h 3106"/>
                <a:gd name="T10" fmla="*/ 270 w 1950"/>
                <a:gd name="T11" fmla="*/ 1366 h 3106"/>
                <a:gd name="T12" fmla="*/ 210 w 1950"/>
                <a:gd name="T13" fmla="*/ 1456 h 3106"/>
                <a:gd name="T14" fmla="*/ 60 w 1950"/>
                <a:gd name="T15" fmla="*/ 1501 h 3106"/>
                <a:gd name="T16" fmla="*/ 0 w 1950"/>
                <a:gd name="T17" fmla="*/ 2026 h 3106"/>
                <a:gd name="T18" fmla="*/ 240 w 1950"/>
                <a:gd name="T19" fmla="*/ 2101 h 3106"/>
                <a:gd name="T20" fmla="*/ 360 w 1950"/>
                <a:gd name="T21" fmla="*/ 2251 h 3106"/>
                <a:gd name="T22" fmla="*/ 480 w 1950"/>
                <a:gd name="T23" fmla="*/ 2281 h 3106"/>
                <a:gd name="T24" fmla="*/ 600 w 1950"/>
                <a:gd name="T25" fmla="*/ 2416 h 3106"/>
                <a:gd name="T26" fmla="*/ 630 w 1950"/>
                <a:gd name="T27" fmla="*/ 2551 h 3106"/>
                <a:gd name="T28" fmla="*/ 720 w 1950"/>
                <a:gd name="T29" fmla="*/ 2641 h 3106"/>
                <a:gd name="T30" fmla="*/ 765 w 1950"/>
                <a:gd name="T31" fmla="*/ 2701 h 3106"/>
                <a:gd name="T32" fmla="*/ 825 w 1950"/>
                <a:gd name="T33" fmla="*/ 2716 h 3106"/>
                <a:gd name="T34" fmla="*/ 1020 w 1950"/>
                <a:gd name="T35" fmla="*/ 2986 h 3106"/>
                <a:gd name="T36" fmla="*/ 1125 w 1950"/>
                <a:gd name="T37" fmla="*/ 3106 h 3106"/>
                <a:gd name="T38" fmla="*/ 1200 w 1950"/>
                <a:gd name="T39" fmla="*/ 2956 h 3106"/>
                <a:gd name="T40" fmla="*/ 1380 w 1950"/>
                <a:gd name="T41" fmla="*/ 2701 h 3106"/>
                <a:gd name="T42" fmla="*/ 1410 w 1950"/>
                <a:gd name="T43" fmla="*/ 2581 h 3106"/>
                <a:gd name="T44" fmla="*/ 1440 w 1950"/>
                <a:gd name="T45" fmla="*/ 2536 h 3106"/>
                <a:gd name="T46" fmla="*/ 1470 w 1950"/>
                <a:gd name="T47" fmla="*/ 2401 h 3106"/>
                <a:gd name="T48" fmla="*/ 1530 w 1950"/>
                <a:gd name="T49" fmla="*/ 2311 h 3106"/>
                <a:gd name="T50" fmla="*/ 1560 w 1950"/>
                <a:gd name="T51" fmla="*/ 2236 h 3106"/>
                <a:gd name="T52" fmla="*/ 1620 w 1950"/>
                <a:gd name="T53" fmla="*/ 2176 h 3106"/>
                <a:gd name="T54" fmla="*/ 1830 w 1950"/>
                <a:gd name="T55" fmla="*/ 1951 h 3106"/>
                <a:gd name="T56" fmla="*/ 1890 w 1950"/>
                <a:gd name="T57" fmla="*/ 1501 h 3106"/>
                <a:gd name="T58" fmla="*/ 1950 w 1950"/>
                <a:gd name="T59" fmla="*/ 1081 h 3106"/>
                <a:gd name="T60" fmla="*/ 1920 w 1950"/>
                <a:gd name="T61" fmla="*/ 976 h 3106"/>
                <a:gd name="T62" fmla="*/ 1395 w 1950"/>
                <a:gd name="T63" fmla="*/ 826 h 3106"/>
                <a:gd name="T64" fmla="*/ 1230 w 1950"/>
                <a:gd name="T65" fmla="*/ 796 h 3106"/>
                <a:gd name="T66" fmla="*/ 1185 w 1950"/>
                <a:gd name="T67" fmla="*/ 751 h 3106"/>
                <a:gd name="T68" fmla="*/ 1140 w 1950"/>
                <a:gd name="T69" fmla="*/ 721 h 3106"/>
                <a:gd name="T70" fmla="*/ 1110 w 1950"/>
                <a:gd name="T71" fmla="*/ 676 h 3106"/>
                <a:gd name="T72" fmla="*/ 1140 w 1950"/>
                <a:gd name="T73" fmla="*/ 631 h 3106"/>
                <a:gd name="T74" fmla="*/ 1065 w 1950"/>
                <a:gd name="T75" fmla="*/ 511 h 3106"/>
                <a:gd name="T76" fmla="*/ 1095 w 1950"/>
                <a:gd name="T77" fmla="*/ 391 h 3106"/>
                <a:gd name="T78" fmla="*/ 1140 w 1950"/>
                <a:gd name="T79" fmla="*/ 211 h 3106"/>
                <a:gd name="T80" fmla="*/ 1095 w 1950"/>
                <a:gd name="T81" fmla="*/ 166 h 3106"/>
                <a:gd name="T82" fmla="*/ 1080 w 1950"/>
                <a:gd name="T83" fmla="*/ 121 h 3106"/>
                <a:gd name="T84" fmla="*/ 1020 w 1950"/>
                <a:gd name="T85" fmla="*/ 61 h 31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950"/>
                <a:gd name="T130" fmla="*/ 0 h 3106"/>
                <a:gd name="T131" fmla="*/ 1950 w 1950"/>
                <a:gd name="T132" fmla="*/ 3106 h 31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950" h="3106">
                  <a:moveTo>
                    <a:pt x="1020" y="61"/>
                  </a:moveTo>
                  <a:lnTo>
                    <a:pt x="480" y="676"/>
                  </a:lnTo>
                  <a:cubicBezTo>
                    <a:pt x="440" y="735"/>
                    <a:pt x="435" y="787"/>
                    <a:pt x="420" y="856"/>
                  </a:cubicBezTo>
                  <a:cubicBezTo>
                    <a:pt x="402" y="937"/>
                    <a:pt x="376" y="1014"/>
                    <a:pt x="360" y="1096"/>
                  </a:cubicBezTo>
                  <a:cubicBezTo>
                    <a:pt x="354" y="1166"/>
                    <a:pt x="371" y="1248"/>
                    <a:pt x="330" y="1306"/>
                  </a:cubicBezTo>
                  <a:cubicBezTo>
                    <a:pt x="314" y="1329"/>
                    <a:pt x="288" y="1344"/>
                    <a:pt x="270" y="1366"/>
                  </a:cubicBezTo>
                  <a:cubicBezTo>
                    <a:pt x="247" y="1394"/>
                    <a:pt x="245" y="1446"/>
                    <a:pt x="210" y="1456"/>
                  </a:cubicBezTo>
                  <a:cubicBezTo>
                    <a:pt x="160" y="1471"/>
                    <a:pt x="110" y="1486"/>
                    <a:pt x="60" y="1501"/>
                  </a:cubicBezTo>
                  <a:cubicBezTo>
                    <a:pt x="1" y="1855"/>
                    <a:pt x="20" y="1680"/>
                    <a:pt x="0" y="2026"/>
                  </a:cubicBezTo>
                  <a:cubicBezTo>
                    <a:pt x="71" y="2074"/>
                    <a:pt x="159" y="2074"/>
                    <a:pt x="240" y="2101"/>
                  </a:cubicBezTo>
                  <a:cubicBezTo>
                    <a:pt x="270" y="2145"/>
                    <a:pt x="309" y="2228"/>
                    <a:pt x="360" y="2251"/>
                  </a:cubicBezTo>
                  <a:cubicBezTo>
                    <a:pt x="398" y="2268"/>
                    <a:pt x="440" y="2271"/>
                    <a:pt x="480" y="2281"/>
                  </a:cubicBezTo>
                  <a:cubicBezTo>
                    <a:pt x="524" y="2325"/>
                    <a:pt x="556" y="2372"/>
                    <a:pt x="600" y="2416"/>
                  </a:cubicBezTo>
                  <a:cubicBezTo>
                    <a:pt x="611" y="2461"/>
                    <a:pt x="605" y="2512"/>
                    <a:pt x="630" y="2551"/>
                  </a:cubicBezTo>
                  <a:cubicBezTo>
                    <a:pt x="653" y="2587"/>
                    <a:pt x="695" y="2607"/>
                    <a:pt x="720" y="2641"/>
                  </a:cubicBezTo>
                  <a:cubicBezTo>
                    <a:pt x="735" y="2661"/>
                    <a:pt x="745" y="2686"/>
                    <a:pt x="765" y="2701"/>
                  </a:cubicBezTo>
                  <a:cubicBezTo>
                    <a:pt x="782" y="2713"/>
                    <a:pt x="805" y="2711"/>
                    <a:pt x="825" y="2716"/>
                  </a:cubicBezTo>
                  <a:cubicBezTo>
                    <a:pt x="870" y="2851"/>
                    <a:pt x="912" y="2878"/>
                    <a:pt x="1020" y="2986"/>
                  </a:cubicBezTo>
                  <a:cubicBezTo>
                    <a:pt x="1040" y="3006"/>
                    <a:pt x="1106" y="3087"/>
                    <a:pt x="1125" y="3106"/>
                  </a:cubicBezTo>
                  <a:cubicBezTo>
                    <a:pt x="1144" y="3077"/>
                    <a:pt x="1196" y="2962"/>
                    <a:pt x="1200" y="2956"/>
                  </a:cubicBezTo>
                  <a:cubicBezTo>
                    <a:pt x="1396" y="2661"/>
                    <a:pt x="1223" y="3014"/>
                    <a:pt x="1380" y="2701"/>
                  </a:cubicBezTo>
                  <a:cubicBezTo>
                    <a:pt x="1408" y="2645"/>
                    <a:pt x="1384" y="2649"/>
                    <a:pt x="1410" y="2581"/>
                  </a:cubicBezTo>
                  <a:cubicBezTo>
                    <a:pt x="1416" y="2564"/>
                    <a:pt x="1432" y="2552"/>
                    <a:pt x="1440" y="2536"/>
                  </a:cubicBezTo>
                  <a:cubicBezTo>
                    <a:pt x="1485" y="2445"/>
                    <a:pt x="1412" y="2539"/>
                    <a:pt x="1470" y="2401"/>
                  </a:cubicBezTo>
                  <a:cubicBezTo>
                    <a:pt x="1484" y="2368"/>
                    <a:pt x="1510" y="2341"/>
                    <a:pt x="1530" y="2311"/>
                  </a:cubicBezTo>
                  <a:cubicBezTo>
                    <a:pt x="1545" y="2289"/>
                    <a:pt x="1545" y="2258"/>
                    <a:pt x="1560" y="2236"/>
                  </a:cubicBezTo>
                  <a:cubicBezTo>
                    <a:pt x="1576" y="2212"/>
                    <a:pt x="1602" y="2197"/>
                    <a:pt x="1620" y="2176"/>
                  </a:cubicBezTo>
                  <a:cubicBezTo>
                    <a:pt x="1687" y="2098"/>
                    <a:pt x="1768" y="2034"/>
                    <a:pt x="1830" y="1951"/>
                  </a:cubicBezTo>
                  <a:cubicBezTo>
                    <a:pt x="1877" y="1809"/>
                    <a:pt x="1875" y="1644"/>
                    <a:pt x="1890" y="1501"/>
                  </a:cubicBezTo>
                  <a:cubicBezTo>
                    <a:pt x="1905" y="1361"/>
                    <a:pt x="1922" y="1219"/>
                    <a:pt x="1950" y="1081"/>
                  </a:cubicBezTo>
                  <a:cubicBezTo>
                    <a:pt x="1948" y="1075"/>
                    <a:pt x="1928" y="988"/>
                    <a:pt x="1920" y="976"/>
                  </a:cubicBezTo>
                  <a:cubicBezTo>
                    <a:pt x="1802" y="811"/>
                    <a:pt x="1567" y="835"/>
                    <a:pt x="1395" y="826"/>
                  </a:cubicBezTo>
                  <a:cubicBezTo>
                    <a:pt x="1340" y="815"/>
                    <a:pt x="1281" y="819"/>
                    <a:pt x="1230" y="796"/>
                  </a:cubicBezTo>
                  <a:cubicBezTo>
                    <a:pt x="1211" y="787"/>
                    <a:pt x="1201" y="765"/>
                    <a:pt x="1185" y="751"/>
                  </a:cubicBezTo>
                  <a:cubicBezTo>
                    <a:pt x="1171" y="739"/>
                    <a:pt x="1155" y="731"/>
                    <a:pt x="1140" y="721"/>
                  </a:cubicBezTo>
                  <a:cubicBezTo>
                    <a:pt x="1130" y="706"/>
                    <a:pt x="1110" y="694"/>
                    <a:pt x="1110" y="676"/>
                  </a:cubicBezTo>
                  <a:cubicBezTo>
                    <a:pt x="1110" y="658"/>
                    <a:pt x="1145" y="648"/>
                    <a:pt x="1140" y="631"/>
                  </a:cubicBezTo>
                  <a:cubicBezTo>
                    <a:pt x="1128" y="585"/>
                    <a:pt x="1065" y="511"/>
                    <a:pt x="1065" y="511"/>
                  </a:cubicBezTo>
                  <a:cubicBezTo>
                    <a:pt x="1078" y="472"/>
                    <a:pt x="1095" y="432"/>
                    <a:pt x="1095" y="391"/>
                  </a:cubicBezTo>
                  <a:cubicBezTo>
                    <a:pt x="1147" y="313"/>
                    <a:pt x="1182" y="305"/>
                    <a:pt x="1140" y="211"/>
                  </a:cubicBezTo>
                  <a:cubicBezTo>
                    <a:pt x="1131" y="192"/>
                    <a:pt x="1110" y="181"/>
                    <a:pt x="1095" y="166"/>
                  </a:cubicBezTo>
                  <a:cubicBezTo>
                    <a:pt x="1090" y="151"/>
                    <a:pt x="1090" y="133"/>
                    <a:pt x="1080" y="121"/>
                  </a:cubicBezTo>
                  <a:cubicBezTo>
                    <a:pt x="983" y="0"/>
                    <a:pt x="1069" y="160"/>
                    <a:pt x="1020" y="6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3" name="Text Box 107"/>
          <p:cNvSpPr txBox="1">
            <a:spLocks noChangeArrowheads="1"/>
          </p:cNvSpPr>
          <p:nvPr/>
        </p:nvSpPr>
        <p:spPr bwMode="auto">
          <a:xfrm>
            <a:off x="3403600" y="2544763"/>
            <a:ext cx="181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Summer Triangle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4" name="Text Box 108"/>
          <p:cNvSpPr txBox="1">
            <a:spLocks noChangeArrowheads="1"/>
          </p:cNvSpPr>
          <p:nvPr/>
        </p:nvSpPr>
        <p:spPr bwMode="auto">
          <a:xfrm>
            <a:off x="496888" y="627063"/>
            <a:ext cx="95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N. Am. and Pelican Nebulae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5" name="Text Box 109"/>
          <p:cNvSpPr txBox="1">
            <a:spLocks noChangeArrowheads="1"/>
          </p:cNvSpPr>
          <p:nvPr/>
        </p:nvSpPr>
        <p:spPr bwMode="auto">
          <a:xfrm>
            <a:off x="633413" y="1225550"/>
            <a:ext cx="1279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Northern Coalsack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6" name="Group 110"/>
          <p:cNvGrpSpPr>
            <a:grpSpLocks/>
          </p:cNvGrpSpPr>
          <p:nvPr/>
        </p:nvGrpSpPr>
        <p:grpSpPr bwMode="auto">
          <a:xfrm flipV="1">
            <a:off x="2230438" y="1947863"/>
            <a:ext cx="119062" cy="127000"/>
            <a:chOff x="1464" y="3186"/>
            <a:chExt cx="822" cy="1032"/>
          </a:xfrm>
        </p:grpSpPr>
        <p:sp>
          <p:nvSpPr>
            <p:cNvPr id="35996" name="Oval 111"/>
            <p:cNvSpPr>
              <a:spLocks noChangeArrowheads="1"/>
            </p:cNvSpPr>
            <p:nvPr/>
          </p:nvSpPr>
          <p:spPr bwMode="auto">
            <a:xfrm>
              <a:off x="1819" y="3707"/>
              <a:ext cx="137" cy="150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7" name="Line 112"/>
            <p:cNvSpPr>
              <a:spLocks noChangeShapeType="1"/>
            </p:cNvSpPr>
            <p:nvPr/>
          </p:nvSpPr>
          <p:spPr bwMode="auto">
            <a:xfrm flipV="1">
              <a:off x="1885" y="3186"/>
              <a:ext cx="0" cy="389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8" name="Line 113"/>
            <p:cNvSpPr>
              <a:spLocks noChangeShapeType="1"/>
            </p:cNvSpPr>
            <p:nvPr/>
          </p:nvSpPr>
          <p:spPr bwMode="auto">
            <a:xfrm flipH="1" flipV="1">
              <a:off x="2013" y="3916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9" name="Line 114"/>
            <p:cNvSpPr>
              <a:spLocks noChangeShapeType="1"/>
            </p:cNvSpPr>
            <p:nvPr/>
          </p:nvSpPr>
          <p:spPr bwMode="auto">
            <a:xfrm flipV="1">
              <a:off x="1464" y="3923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5947" name="Group 115"/>
          <p:cNvGrpSpPr>
            <a:grpSpLocks/>
          </p:cNvGrpSpPr>
          <p:nvPr/>
        </p:nvGrpSpPr>
        <p:grpSpPr bwMode="auto">
          <a:xfrm>
            <a:off x="3546475" y="2128838"/>
            <a:ext cx="88900" cy="68262"/>
            <a:chOff x="9924" y="3124"/>
            <a:chExt cx="333" cy="327"/>
          </a:xfrm>
        </p:grpSpPr>
        <p:sp>
          <p:nvSpPr>
            <p:cNvPr id="35991" name="Oval 116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2" name="Line 117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3" name="Line 118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4" name="Line 119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5" name="Line 120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8" name="Text Box 121"/>
          <p:cNvSpPr txBox="1">
            <a:spLocks noChangeArrowheads="1"/>
          </p:cNvSpPr>
          <p:nvPr/>
        </p:nvSpPr>
        <p:spPr bwMode="auto">
          <a:xfrm>
            <a:off x="3324225" y="2141538"/>
            <a:ext cx="11985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Ring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9" name="Text Box 122"/>
          <p:cNvSpPr txBox="1">
            <a:spLocks noChangeArrowheads="1"/>
          </p:cNvSpPr>
          <p:nvPr/>
        </p:nvSpPr>
        <p:spPr bwMode="auto">
          <a:xfrm>
            <a:off x="923925" y="3025775"/>
            <a:ext cx="15382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Dumbbell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0" name="Group 123"/>
          <p:cNvGrpSpPr>
            <a:grpSpLocks/>
          </p:cNvGrpSpPr>
          <p:nvPr/>
        </p:nvGrpSpPr>
        <p:grpSpPr bwMode="auto">
          <a:xfrm>
            <a:off x="2201863" y="3130550"/>
            <a:ext cx="88900" cy="68263"/>
            <a:chOff x="9924" y="3124"/>
            <a:chExt cx="333" cy="327"/>
          </a:xfrm>
        </p:grpSpPr>
        <p:sp>
          <p:nvSpPr>
            <p:cNvPr id="35986" name="Oval 124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7" name="Line 125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8" name="Line 126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9" name="Line 127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0" name="Line 128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45569" name="AutoShape 129"/>
          <p:cNvSpPr>
            <a:spLocks noChangeArrowheads="1"/>
          </p:cNvSpPr>
          <p:nvPr/>
        </p:nvSpPr>
        <p:spPr bwMode="auto">
          <a:xfrm>
            <a:off x="2078038" y="33512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2" name="Oval 130"/>
          <p:cNvSpPr>
            <a:spLocks noChangeArrowheads="1"/>
          </p:cNvSpPr>
          <p:nvPr/>
        </p:nvSpPr>
        <p:spPr bwMode="auto">
          <a:xfrm>
            <a:off x="3797300" y="5808663"/>
            <a:ext cx="107950" cy="107950"/>
          </a:xfrm>
          <a:prstGeom prst="ellipse">
            <a:avLst/>
          </a:prstGeom>
          <a:noFill/>
          <a:ln w="9525">
            <a:solidFill>
              <a:srgbClr val="F8F8F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3" name="Text Box 131"/>
          <p:cNvSpPr txBox="1">
            <a:spLocks noChangeArrowheads="1"/>
          </p:cNvSpPr>
          <p:nvPr/>
        </p:nvSpPr>
        <p:spPr bwMode="auto">
          <a:xfrm>
            <a:off x="2987675" y="5868988"/>
            <a:ext cx="12176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Wild Duck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4" name="Text Box 132"/>
          <p:cNvSpPr txBox="1">
            <a:spLocks noChangeArrowheads="1"/>
          </p:cNvSpPr>
          <p:nvPr/>
        </p:nvSpPr>
        <p:spPr bwMode="auto">
          <a:xfrm>
            <a:off x="4321175" y="6183313"/>
            <a:ext cx="6905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Eagle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5" name="Text Box 133"/>
          <p:cNvSpPr txBox="1">
            <a:spLocks noChangeArrowheads="1"/>
          </p:cNvSpPr>
          <p:nvPr/>
        </p:nvSpPr>
        <p:spPr bwMode="auto">
          <a:xfrm>
            <a:off x="1455738" y="2195513"/>
            <a:ext cx="13001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 X-1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6" name="Group 134"/>
          <p:cNvGrpSpPr>
            <a:grpSpLocks/>
          </p:cNvGrpSpPr>
          <p:nvPr/>
        </p:nvGrpSpPr>
        <p:grpSpPr bwMode="auto">
          <a:xfrm>
            <a:off x="1060450" y="2206625"/>
            <a:ext cx="303213" cy="231775"/>
            <a:chOff x="2025" y="1851"/>
            <a:chExt cx="3000" cy="2129"/>
          </a:xfrm>
        </p:grpSpPr>
        <p:sp>
          <p:nvSpPr>
            <p:cNvPr id="35983" name="Freeform 135"/>
            <p:cNvSpPr>
              <a:spLocks/>
            </p:cNvSpPr>
            <p:nvPr/>
          </p:nvSpPr>
          <p:spPr bwMode="auto">
            <a:xfrm>
              <a:off x="2025" y="1972"/>
              <a:ext cx="743" cy="1387"/>
            </a:xfrm>
            <a:custGeom>
              <a:avLst/>
              <a:gdLst>
                <a:gd name="T0" fmla="*/ 728 w 743"/>
                <a:gd name="T1" fmla="*/ 1 h 1387"/>
                <a:gd name="T2" fmla="*/ 630 w 743"/>
                <a:gd name="T3" fmla="*/ 46 h 1387"/>
                <a:gd name="T4" fmla="*/ 563 w 743"/>
                <a:gd name="T5" fmla="*/ 83 h 1387"/>
                <a:gd name="T6" fmla="*/ 390 w 743"/>
                <a:gd name="T7" fmla="*/ 188 h 1387"/>
                <a:gd name="T8" fmla="*/ 323 w 743"/>
                <a:gd name="T9" fmla="*/ 233 h 1387"/>
                <a:gd name="T10" fmla="*/ 263 w 743"/>
                <a:gd name="T11" fmla="*/ 368 h 1387"/>
                <a:gd name="T12" fmla="*/ 203 w 743"/>
                <a:gd name="T13" fmla="*/ 413 h 1387"/>
                <a:gd name="T14" fmla="*/ 143 w 743"/>
                <a:gd name="T15" fmla="*/ 473 h 1387"/>
                <a:gd name="T16" fmla="*/ 113 w 743"/>
                <a:gd name="T17" fmla="*/ 601 h 1387"/>
                <a:gd name="T18" fmla="*/ 105 w 743"/>
                <a:gd name="T19" fmla="*/ 646 h 1387"/>
                <a:gd name="T20" fmla="*/ 60 w 743"/>
                <a:gd name="T21" fmla="*/ 653 h 1387"/>
                <a:gd name="T22" fmla="*/ 15 w 743"/>
                <a:gd name="T23" fmla="*/ 728 h 1387"/>
                <a:gd name="T24" fmla="*/ 0 w 743"/>
                <a:gd name="T25" fmla="*/ 826 h 1387"/>
                <a:gd name="T26" fmla="*/ 8 w 743"/>
                <a:gd name="T27" fmla="*/ 953 h 1387"/>
                <a:gd name="T28" fmla="*/ 60 w 743"/>
                <a:gd name="T29" fmla="*/ 1058 h 1387"/>
                <a:gd name="T30" fmla="*/ 83 w 743"/>
                <a:gd name="T31" fmla="*/ 1178 h 1387"/>
                <a:gd name="T32" fmla="*/ 278 w 743"/>
                <a:gd name="T33" fmla="*/ 1373 h 1387"/>
                <a:gd name="T34" fmla="*/ 435 w 743"/>
                <a:gd name="T35" fmla="*/ 1373 h 1387"/>
                <a:gd name="T36" fmla="*/ 383 w 743"/>
                <a:gd name="T37" fmla="*/ 1216 h 1387"/>
                <a:gd name="T38" fmla="*/ 293 w 743"/>
                <a:gd name="T39" fmla="*/ 1186 h 1387"/>
                <a:gd name="T40" fmla="*/ 405 w 743"/>
                <a:gd name="T41" fmla="*/ 1088 h 1387"/>
                <a:gd name="T42" fmla="*/ 458 w 743"/>
                <a:gd name="T43" fmla="*/ 983 h 1387"/>
                <a:gd name="T44" fmla="*/ 398 w 743"/>
                <a:gd name="T45" fmla="*/ 931 h 1387"/>
                <a:gd name="T46" fmla="*/ 330 w 743"/>
                <a:gd name="T47" fmla="*/ 983 h 1387"/>
                <a:gd name="T48" fmla="*/ 270 w 743"/>
                <a:gd name="T49" fmla="*/ 968 h 1387"/>
                <a:gd name="T50" fmla="*/ 255 w 743"/>
                <a:gd name="T51" fmla="*/ 946 h 1387"/>
                <a:gd name="T52" fmla="*/ 188 w 743"/>
                <a:gd name="T53" fmla="*/ 923 h 1387"/>
                <a:gd name="T54" fmla="*/ 203 w 743"/>
                <a:gd name="T55" fmla="*/ 668 h 1387"/>
                <a:gd name="T56" fmla="*/ 248 w 743"/>
                <a:gd name="T57" fmla="*/ 631 h 1387"/>
                <a:gd name="T58" fmla="*/ 300 w 743"/>
                <a:gd name="T59" fmla="*/ 533 h 1387"/>
                <a:gd name="T60" fmla="*/ 375 w 743"/>
                <a:gd name="T61" fmla="*/ 383 h 1387"/>
                <a:gd name="T62" fmla="*/ 458 w 743"/>
                <a:gd name="T63" fmla="*/ 278 h 1387"/>
                <a:gd name="T64" fmla="*/ 495 w 743"/>
                <a:gd name="T65" fmla="*/ 211 h 1387"/>
                <a:gd name="T66" fmla="*/ 540 w 743"/>
                <a:gd name="T67" fmla="*/ 196 h 1387"/>
                <a:gd name="T68" fmla="*/ 698 w 743"/>
                <a:gd name="T69" fmla="*/ 128 h 1387"/>
                <a:gd name="T70" fmla="*/ 728 w 743"/>
                <a:gd name="T71" fmla="*/ 83 h 1387"/>
                <a:gd name="T72" fmla="*/ 743 w 743"/>
                <a:gd name="T73" fmla="*/ 38 h 1387"/>
                <a:gd name="T74" fmla="*/ 735 w 743"/>
                <a:gd name="T75" fmla="*/ 8 h 1387"/>
                <a:gd name="T76" fmla="*/ 728 w 743"/>
                <a:gd name="T77" fmla="*/ 1 h 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1387"/>
                <a:gd name="T119" fmla="*/ 743 w 743"/>
                <a:gd name="T120" fmla="*/ 1387 h 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1387">
                  <a:moveTo>
                    <a:pt x="728" y="1"/>
                  </a:moveTo>
                  <a:cubicBezTo>
                    <a:pt x="691" y="36"/>
                    <a:pt x="684" y="38"/>
                    <a:pt x="630" y="46"/>
                  </a:cubicBezTo>
                  <a:cubicBezTo>
                    <a:pt x="579" y="80"/>
                    <a:pt x="602" y="71"/>
                    <a:pt x="563" y="83"/>
                  </a:cubicBezTo>
                  <a:cubicBezTo>
                    <a:pt x="523" y="135"/>
                    <a:pt x="454" y="176"/>
                    <a:pt x="390" y="188"/>
                  </a:cubicBezTo>
                  <a:cubicBezTo>
                    <a:pt x="379" y="224"/>
                    <a:pt x="357" y="225"/>
                    <a:pt x="323" y="233"/>
                  </a:cubicBezTo>
                  <a:cubicBezTo>
                    <a:pt x="263" y="272"/>
                    <a:pt x="322" y="328"/>
                    <a:pt x="263" y="368"/>
                  </a:cubicBezTo>
                  <a:cubicBezTo>
                    <a:pt x="251" y="413"/>
                    <a:pt x="247" y="403"/>
                    <a:pt x="203" y="413"/>
                  </a:cubicBezTo>
                  <a:cubicBezTo>
                    <a:pt x="192" y="445"/>
                    <a:pt x="167" y="449"/>
                    <a:pt x="143" y="473"/>
                  </a:cubicBezTo>
                  <a:cubicBezTo>
                    <a:pt x="132" y="515"/>
                    <a:pt x="122" y="558"/>
                    <a:pt x="113" y="601"/>
                  </a:cubicBezTo>
                  <a:cubicBezTo>
                    <a:pt x="110" y="616"/>
                    <a:pt x="116" y="635"/>
                    <a:pt x="105" y="646"/>
                  </a:cubicBezTo>
                  <a:cubicBezTo>
                    <a:pt x="94" y="657"/>
                    <a:pt x="75" y="651"/>
                    <a:pt x="60" y="653"/>
                  </a:cubicBezTo>
                  <a:cubicBezTo>
                    <a:pt x="24" y="666"/>
                    <a:pt x="21" y="692"/>
                    <a:pt x="15" y="728"/>
                  </a:cubicBezTo>
                  <a:cubicBezTo>
                    <a:pt x="9" y="761"/>
                    <a:pt x="0" y="826"/>
                    <a:pt x="0" y="826"/>
                  </a:cubicBezTo>
                  <a:cubicBezTo>
                    <a:pt x="3" y="868"/>
                    <a:pt x="2" y="911"/>
                    <a:pt x="8" y="953"/>
                  </a:cubicBezTo>
                  <a:cubicBezTo>
                    <a:pt x="12" y="982"/>
                    <a:pt x="52" y="1021"/>
                    <a:pt x="60" y="1058"/>
                  </a:cubicBezTo>
                  <a:cubicBezTo>
                    <a:pt x="69" y="1097"/>
                    <a:pt x="65" y="1142"/>
                    <a:pt x="83" y="1178"/>
                  </a:cubicBezTo>
                  <a:cubicBezTo>
                    <a:pt x="120" y="1253"/>
                    <a:pt x="203" y="1336"/>
                    <a:pt x="278" y="1373"/>
                  </a:cubicBezTo>
                  <a:cubicBezTo>
                    <a:pt x="331" y="1356"/>
                    <a:pt x="381" y="1387"/>
                    <a:pt x="435" y="1373"/>
                  </a:cubicBezTo>
                  <a:cubicBezTo>
                    <a:pt x="408" y="1319"/>
                    <a:pt x="421" y="1249"/>
                    <a:pt x="383" y="1216"/>
                  </a:cubicBezTo>
                  <a:cubicBezTo>
                    <a:pt x="363" y="1199"/>
                    <a:pt x="311" y="1190"/>
                    <a:pt x="293" y="1186"/>
                  </a:cubicBezTo>
                  <a:cubicBezTo>
                    <a:pt x="261" y="1095"/>
                    <a:pt x="342" y="1098"/>
                    <a:pt x="405" y="1088"/>
                  </a:cubicBezTo>
                  <a:cubicBezTo>
                    <a:pt x="424" y="1052"/>
                    <a:pt x="448" y="1022"/>
                    <a:pt x="458" y="983"/>
                  </a:cubicBezTo>
                  <a:cubicBezTo>
                    <a:pt x="440" y="957"/>
                    <a:pt x="428" y="941"/>
                    <a:pt x="398" y="931"/>
                  </a:cubicBezTo>
                  <a:cubicBezTo>
                    <a:pt x="371" y="951"/>
                    <a:pt x="361" y="974"/>
                    <a:pt x="330" y="983"/>
                  </a:cubicBezTo>
                  <a:cubicBezTo>
                    <a:pt x="310" y="978"/>
                    <a:pt x="288" y="977"/>
                    <a:pt x="270" y="968"/>
                  </a:cubicBezTo>
                  <a:cubicBezTo>
                    <a:pt x="262" y="964"/>
                    <a:pt x="261" y="952"/>
                    <a:pt x="255" y="946"/>
                  </a:cubicBezTo>
                  <a:cubicBezTo>
                    <a:pt x="234" y="925"/>
                    <a:pt x="219" y="928"/>
                    <a:pt x="188" y="923"/>
                  </a:cubicBezTo>
                  <a:cubicBezTo>
                    <a:pt x="193" y="853"/>
                    <a:pt x="180" y="737"/>
                    <a:pt x="203" y="668"/>
                  </a:cubicBezTo>
                  <a:cubicBezTo>
                    <a:pt x="207" y="655"/>
                    <a:pt x="238" y="638"/>
                    <a:pt x="248" y="631"/>
                  </a:cubicBezTo>
                  <a:cubicBezTo>
                    <a:pt x="264" y="598"/>
                    <a:pt x="280" y="564"/>
                    <a:pt x="300" y="533"/>
                  </a:cubicBezTo>
                  <a:cubicBezTo>
                    <a:pt x="309" y="468"/>
                    <a:pt x="318" y="422"/>
                    <a:pt x="375" y="383"/>
                  </a:cubicBezTo>
                  <a:cubicBezTo>
                    <a:pt x="389" y="344"/>
                    <a:pt x="428" y="308"/>
                    <a:pt x="458" y="278"/>
                  </a:cubicBezTo>
                  <a:cubicBezTo>
                    <a:pt x="470" y="239"/>
                    <a:pt x="461" y="262"/>
                    <a:pt x="495" y="211"/>
                  </a:cubicBezTo>
                  <a:cubicBezTo>
                    <a:pt x="504" y="198"/>
                    <a:pt x="540" y="196"/>
                    <a:pt x="540" y="196"/>
                  </a:cubicBezTo>
                  <a:cubicBezTo>
                    <a:pt x="589" y="164"/>
                    <a:pt x="648" y="161"/>
                    <a:pt x="698" y="128"/>
                  </a:cubicBezTo>
                  <a:cubicBezTo>
                    <a:pt x="708" y="113"/>
                    <a:pt x="718" y="98"/>
                    <a:pt x="728" y="83"/>
                  </a:cubicBezTo>
                  <a:cubicBezTo>
                    <a:pt x="737" y="70"/>
                    <a:pt x="743" y="38"/>
                    <a:pt x="743" y="38"/>
                  </a:cubicBezTo>
                  <a:cubicBezTo>
                    <a:pt x="740" y="28"/>
                    <a:pt x="743" y="14"/>
                    <a:pt x="735" y="8"/>
                  </a:cubicBezTo>
                  <a:cubicBezTo>
                    <a:pt x="724" y="0"/>
                    <a:pt x="691" y="38"/>
                    <a:pt x="728" y="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4" name="Freeform 136"/>
            <p:cNvSpPr>
              <a:spLocks/>
            </p:cNvSpPr>
            <p:nvPr/>
          </p:nvSpPr>
          <p:spPr bwMode="auto">
            <a:xfrm>
              <a:off x="4577" y="2885"/>
              <a:ext cx="448" cy="1095"/>
            </a:xfrm>
            <a:custGeom>
              <a:avLst/>
              <a:gdLst>
                <a:gd name="T0" fmla="*/ 21 w 448"/>
                <a:gd name="T1" fmla="*/ 1045 h 1095"/>
                <a:gd name="T2" fmla="*/ 103 w 448"/>
                <a:gd name="T3" fmla="*/ 850 h 1095"/>
                <a:gd name="T4" fmla="*/ 141 w 448"/>
                <a:gd name="T5" fmla="*/ 805 h 1095"/>
                <a:gd name="T6" fmla="*/ 178 w 448"/>
                <a:gd name="T7" fmla="*/ 730 h 1095"/>
                <a:gd name="T8" fmla="*/ 298 w 448"/>
                <a:gd name="T9" fmla="*/ 565 h 1095"/>
                <a:gd name="T10" fmla="*/ 283 w 448"/>
                <a:gd name="T11" fmla="*/ 340 h 1095"/>
                <a:gd name="T12" fmla="*/ 291 w 448"/>
                <a:gd name="T13" fmla="*/ 318 h 1095"/>
                <a:gd name="T14" fmla="*/ 283 w 448"/>
                <a:gd name="T15" fmla="*/ 280 h 1095"/>
                <a:gd name="T16" fmla="*/ 366 w 448"/>
                <a:gd name="T17" fmla="*/ 138 h 1095"/>
                <a:gd name="T18" fmla="*/ 403 w 448"/>
                <a:gd name="T19" fmla="*/ 3 h 1095"/>
                <a:gd name="T20" fmla="*/ 433 w 448"/>
                <a:gd name="T21" fmla="*/ 10 h 1095"/>
                <a:gd name="T22" fmla="*/ 396 w 448"/>
                <a:gd name="T23" fmla="*/ 100 h 1095"/>
                <a:gd name="T24" fmla="*/ 388 w 448"/>
                <a:gd name="T25" fmla="*/ 273 h 1095"/>
                <a:gd name="T26" fmla="*/ 396 w 448"/>
                <a:gd name="T27" fmla="*/ 460 h 1095"/>
                <a:gd name="T28" fmla="*/ 366 w 448"/>
                <a:gd name="T29" fmla="*/ 783 h 1095"/>
                <a:gd name="T30" fmla="*/ 343 w 448"/>
                <a:gd name="T31" fmla="*/ 865 h 1095"/>
                <a:gd name="T32" fmla="*/ 298 w 448"/>
                <a:gd name="T33" fmla="*/ 888 h 1095"/>
                <a:gd name="T34" fmla="*/ 268 w 448"/>
                <a:gd name="T35" fmla="*/ 1000 h 1095"/>
                <a:gd name="T36" fmla="*/ 73 w 448"/>
                <a:gd name="T37" fmla="*/ 1075 h 1095"/>
                <a:gd name="T38" fmla="*/ 6 w 448"/>
                <a:gd name="T39" fmla="*/ 1060 h 1095"/>
                <a:gd name="T40" fmla="*/ 21 w 448"/>
                <a:gd name="T41" fmla="*/ 1045 h 10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8"/>
                <a:gd name="T64" fmla="*/ 0 h 1095"/>
                <a:gd name="T65" fmla="*/ 448 w 448"/>
                <a:gd name="T66" fmla="*/ 1095 h 10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8" h="1095">
                  <a:moveTo>
                    <a:pt x="21" y="1045"/>
                  </a:moveTo>
                  <a:cubicBezTo>
                    <a:pt x="0" y="965"/>
                    <a:pt x="30" y="887"/>
                    <a:pt x="103" y="850"/>
                  </a:cubicBezTo>
                  <a:cubicBezTo>
                    <a:pt x="114" y="834"/>
                    <a:pt x="131" y="822"/>
                    <a:pt x="141" y="805"/>
                  </a:cubicBezTo>
                  <a:cubicBezTo>
                    <a:pt x="185" y="727"/>
                    <a:pt x="84" y="837"/>
                    <a:pt x="178" y="730"/>
                  </a:cubicBezTo>
                  <a:cubicBezTo>
                    <a:pt x="229" y="672"/>
                    <a:pt x="275" y="640"/>
                    <a:pt x="298" y="565"/>
                  </a:cubicBezTo>
                  <a:cubicBezTo>
                    <a:pt x="304" y="480"/>
                    <a:pt x="305" y="421"/>
                    <a:pt x="283" y="340"/>
                  </a:cubicBezTo>
                  <a:cubicBezTo>
                    <a:pt x="286" y="333"/>
                    <a:pt x="291" y="326"/>
                    <a:pt x="291" y="318"/>
                  </a:cubicBezTo>
                  <a:cubicBezTo>
                    <a:pt x="291" y="305"/>
                    <a:pt x="281" y="293"/>
                    <a:pt x="283" y="280"/>
                  </a:cubicBezTo>
                  <a:cubicBezTo>
                    <a:pt x="290" y="233"/>
                    <a:pt x="316" y="153"/>
                    <a:pt x="366" y="138"/>
                  </a:cubicBezTo>
                  <a:cubicBezTo>
                    <a:pt x="399" y="87"/>
                    <a:pt x="397" y="72"/>
                    <a:pt x="403" y="3"/>
                  </a:cubicBezTo>
                  <a:cubicBezTo>
                    <a:pt x="413" y="5"/>
                    <a:pt x="429" y="0"/>
                    <a:pt x="433" y="10"/>
                  </a:cubicBezTo>
                  <a:cubicBezTo>
                    <a:pt x="448" y="49"/>
                    <a:pt x="416" y="76"/>
                    <a:pt x="396" y="100"/>
                  </a:cubicBezTo>
                  <a:cubicBezTo>
                    <a:pt x="407" y="162"/>
                    <a:pt x="419" y="212"/>
                    <a:pt x="388" y="273"/>
                  </a:cubicBezTo>
                  <a:cubicBezTo>
                    <a:pt x="373" y="335"/>
                    <a:pt x="383" y="398"/>
                    <a:pt x="396" y="460"/>
                  </a:cubicBezTo>
                  <a:cubicBezTo>
                    <a:pt x="406" y="567"/>
                    <a:pt x="394" y="679"/>
                    <a:pt x="366" y="783"/>
                  </a:cubicBezTo>
                  <a:cubicBezTo>
                    <a:pt x="361" y="800"/>
                    <a:pt x="358" y="853"/>
                    <a:pt x="343" y="865"/>
                  </a:cubicBezTo>
                  <a:cubicBezTo>
                    <a:pt x="330" y="876"/>
                    <a:pt x="313" y="880"/>
                    <a:pt x="298" y="888"/>
                  </a:cubicBezTo>
                  <a:cubicBezTo>
                    <a:pt x="273" y="924"/>
                    <a:pt x="282" y="960"/>
                    <a:pt x="268" y="1000"/>
                  </a:cubicBezTo>
                  <a:cubicBezTo>
                    <a:pt x="245" y="1068"/>
                    <a:pt x="123" y="1071"/>
                    <a:pt x="73" y="1075"/>
                  </a:cubicBezTo>
                  <a:cubicBezTo>
                    <a:pt x="36" y="1094"/>
                    <a:pt x="29" y="1095"/>
                    <a:pt x="6" y="1060"/>
                  </a:cubicBezTo>
                  <a:cubicBezTo>
                    <a:pt x="14" y="1024"/>
                    <a:pt x="8" y="1021"/>
                    <a:pt x="21" y="1045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5" name="Freeform 137"/>
            <p:cNvSpPr>
              <a:spLocks/>
            </p:cNvSpPr>
            <p:nvPr/>
          </p:nvSpPr>
          <p:spPr bwMode="auto">
            <a:xfrm>
              <a:off x="4039" y="1851"/>
              <a:ext cx="428" cy="1554"/>
            </a:xfrm>
            <a:custGeom>
              <a:avLst/>
              <a:gdLst>
                <a:gd name="T0" fmla="*/ 41 w 428"/>
                <a:gd name="T1" fmla="*/ 1517 h 1554"/>
                <a:gd name="T2" fmla="*/ 11 w 428"/>
                <a:gd name="T3" fmla="*/ 1292 h 1554"/>
                <a:gd name="T4" fmla="*/ 19 w 428"/>
                <a:gd name="T5" fmla="*/ 962 h 1554"/>
                <a:gd name="T6" fmla="*/ 56 w 428"/>
                <a:gd name="T7" fmla="*/ 902 h 1554"/>
                <a:gd name="T8" fmla="*/ 101 w 428"/>
                <a:gd name="T9" fmla="*/ 789 h 1554"/>
                <a:gd name="T10" fmla="*/ 109 w 428"/>
                <a:gd name="T11" fmla="*/ 699 h 1554"/>
                <a:gd name="T12" fmla="*/ 116 w 428"/>
                <a:gd name="T13" fmla="*/ 677 h 1554"/>
                <a:gd name="T14" fmla="*/ 86 w 428"/>
                <a:gd name="T15" fmla="*/ 624 h 1554"/>
                <a:gd name="T16" fmla="*/ 86 w 428"/>
                <a:gd name="T17" fmla="*/ 452 h 1554"/>
                <a:gd name="T18" fmla="*/ 49 w 428"/>
                <a:gd name="T19" fmla="*/ 444 h 1554"/>
                <a:gd name="T20" fmla="*/ 11 w 428"/>
                <a:gd name="T21" fmla="*/ 369 h 1554"/>
                <a:gd name="T22" fmla="*/ 64 w 428"/>
                <a:gd name="T23" fmla="*/ 182 h 1554"/>
                <a:gd name="T24" fmla="*/ 56 w 428"/>
                <a:gd name="T25" fmla="*/ 137 h 1554"/>
                <a:gd name="T26" fmla="*/ 64 w 428"/>
                <a:gd name="T27" fmla="*/ 92 h 1554"/>
                <a:gd name="T28" fmla="*/ 251 w 428"/>
                <a:gd name="T29" fmla="*/ 17 h 1554"/>
                <a:gd name="T30" fmla="*/ 304 w 428"/>
                <a:gd name="T31" fmla="*/ 32 h 1554"/>
                <a:gd name="T32" fmla="*/ 326 w 428"/>
                <a:gd name="T33" fmla="*/ 99 h 1554"/>
                <a:gd name="T34" fmla="*/ 349 w 428"/>
                <a:gd name="T35" fmla="*/ 114 h 1554"/>
                <a:gd name="T36" fmla="*/ 409 w 428"/>
                <a:gd name="T37" fmla="*/ 197 h 1554"/>
                <a:gd name="T38" fmla="*/ 424 w 428"/>
                <a:gd name="T39" fmla="*/ 264 h 1554"/>
                <a:gd name="T40" fmla="*/ 371 w 428"/>
                <a:gd name="T41" fmla="*/ 497 h 1554"/>
                <a:gd name="T42" fmla="*/ 326 w 428"/>
                <a:gd name="T43" fmla="*/ 602 h 1554"/>
                <a:gd name="T44" fmla="*/ 296 w 428"/>
                <a:gd name="T45" fmla="*/ 669 h 1554"/>
                <a:gd name="T46" fmla="*/ 289 w 428"/>
                <a:gd name="T47" fmla="*/ 699 h 1554"/>
                <a:gd name="T48" fmla="*/ 266 w 428"/>
                <a:gd name="T49" fmla="*/ 722 h 1554"/>
                <a:gd name="T50" fmla="*/ 236 w 428"/>
                <a:gd name="T51" fmla="*/ 774 h 1554"/>
                <a:gd name="T52" fmla="*/ 184 w 428"/>
                <a:gd name="T53" fmla="*/ 924 h 1554"/>
                <a:gd name="T54" fmla="*/ 139 w 428"/>
                <a:gd name="T55" fmla="*/ 932 h 1554"/>
                <a:gd name="T56" fmla="*/ 131 w 428"/>
                <a:gd name="T57" fmla="*/ 1052 h 1554"/>
                <a:gd name="T58" fmla="*/ 94 w 428"/>
                <a:gd name="T59" fmla="*/ 1494 h 1554"/>
                <a:gd name="T60" fmla="*/ 49 w 428"/>
                <a:gd name="T61" fmla="*/ 1554 h 1554"/>
                <a:gd name="T62" fmla="*/ 41 w 428"/>
                <a:gd name="T63" fmla="*/ 1517 h 15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8"/>
                <a:gd name="T97" fmla="*/ 0 h 1554"/>
                <a:gd name="T98" fmla="*/ 428 w 428"/>
                <a:gd name="T99" fmla="*/ 1554 h 15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8" h="1554">
                  <a:moveTo>
                    <a:pt x="41" y="1517"/>
                  </a:moveTo>
                  <a:cubicBezTo>
                    <a:pt x="28" y="1447"/>
                    <a:pt x="34" y="1355"/>
                    <a:pt x="11" y="1292"/>
                  </a:cubicBezTo>
                  <a:cubicBezTo>
                    <a:pt x="14" y="1182"/>
                    <a:pt x="14" y="1072"/>
                    <a:pt x="19" y="962"/>
                  </a:cubicBezTo>
                  <a:cubicBezTo>
                    <a:pt x="20" y="933"/>
                    <a:pt x="29" y="911"/>
                    <a:pt x="56" y="902"/>
                  </a:cubicBezTo>
                  <a:cubicBezTo>
                    <a:pt x="80" y="865"/>
                    <a:pt x="91" y="832"/>
                    <a:pt x="101" y="789"/>
                  </a:cubicBezTo>
                  <a:cubicBezTo>
                    <a:pt x="104" y="759"/>
                    <a:pt x="105" y="729"/>
                    <a:pt x="109" y="699"/>
                  </a:cubicBezTo>
                  <a:cubicBezTo>
                    <a:pt x="110" y="691"/>
                    <a:pt x="117" y="685"/>
                    <a:pt x="116" y="677"/>
                  </a:cubicBezTo>
                  <a:cubicBezTo>
                    <a:pt x="112" y="657"/>
                    <a:pt x="95" y="642"/>
                    <a:pt x="86" y="624"/>
                  </a:cubicBezTo>
                  <a:cubicBezTo>
                    <a:pt x="92" y="582"/>
                    <a:pt x="111" y="490"/>
                    <a:pt x="86" y="452"/>
                  </a:cubicBezTo>
                  <a:cubicBezTo>
                    <a:pt x="79" y="441"/>
                    <a:pt x="61" y="447"/>
                    <a:pt x="49" y="444"/>
                  </a:cubicBezTo>
                  <a:cubicBezTo>
                    <a:pt x="33" y="420"/>
                    <a:pt x="24" y="395"/>
                    <a:pt x="11" y="369"/>
                  </a:cubicBezTo>
                  <a:cubicBezTo>
                    <a:pt x="18" y="264"/>
                    <a:pt x="0" y="245"/>
                    <a:pt x="64" y="182"/>
                  </a:cubicBezTo>
                  <a:cubicBezTo>
                    <a:pt x="85" y="114"/>
                    <a:pt x="63" y="206"/>
                    <a:pt x="56" y="137"/>
                  </a:cubicBezTo>
                  <a:cubicBezTo>
                    <a:pt x="54" y="122"/>
                    <a:pt x="61" y="107"/>
                    <a:pt x="64" y="92"/>
                  </a:cubicBezTo>
                  <a:cubicBezTo>
                    <a:pt x="82" y="0"/>
                    <a:pt x="175" y="21"/>
                    <a:pt x="251" y="17"/>
                  </a:cubicBezTo>
                  <a:cubicBezTo>
                    <a:pt x="269" y="22"/>
                    <a:pt x="292" y="18"/>
                    <a:pt x="304" y="32"/>
                  </a:cubicBezTo>
                  <a:cubicBezTo>
                    <a:pt x="320" y="49"/>
                    <a:pt x="306" y="86"/>
                    <a:pt x="326" y="99"/>
                  </a:cubicBezTo>
                  <a:cubicBezTo>
                    <a:pt x="334" y="104"/>
                    <a:pt x="341" y="109"/>
                    <a:pt x="349" y="114"/>
                  </a:cubicBezTo>
                  <a:cubicBezTo>
                    <a:pt x="369" y="145"/>
                    <a:pt x="399" y="158"/>
                    <a:pt x="409" y="197"/>
                  </a:cubicBezTo>
                  <a:cubicBezTo>
                    <a:pt x="415" y="219"/>
                    <a:pt x="424" y="264"/>
                    <a:pt x="424" y="264"/>
                  </a:cubicBezTo>
                  <a:cubicBezTo>
                    <a:pt x="412" y="386"/>
                    <a:pt x="428" y="412"/>
                    <a:pt x="371" y="497"/>
                  </a:cubicBezTo>
                  <a:cubicBezTo>
                    <a:pt x="363" y="542"/>
                    <a:pt x="358" y="570"/>
                    <a:pt x="326" y="602"/>
                  </a:cubicBezTo>
                  <a:cubicBezTo>
                    <a:pt x="309" y="709"/>
                    <a:pt x="336" y="600"/>
                    <a:pt x="296" y="669"/>
                  </a:cubicBezTo>
                  <a:cubicBezTo>
                    <a:pt x="291" y="678"/>
                    <a:pt x="294" y="690"/>
                    <a:pt x="289" y="699"/>
                  </a:cubicBezTo>
                  <a:cubicBezTo>
                    <a:pt x="284" y="708"/>
                    <a:pt x="272" y="713"/>
                    <a:pt x="266" y="722"/>
                  </a:cubicBezTo>
                  <a:cubicBezTo>
                    <a:pt x="254" y="738"/>
                    <a:pt x="247" y="757"/>
                    <a:pt x="236" y="774"/>
                  </a:cubicBezTo>
                  <a:cubicBezTo>
                    <a:pt x="227" y="811"/>
                    <a:pt x="221" y="908"/>
                    <a:pt x="184" y="924"/>
                  </a:cubicBezTo>
                  <a:cubicBezTo>
                    <a:pt x="170" y="930"/>
                    <a:pt x="154" y="929"/>
                    <a:pt x="139" y="932"/>
                  </a:cubicBezTo>
                  <a:cubicBezTo>
                    <a:pt x="122" y="979"/>
                    <a:pt x="125" y="997"/>
                    <a:pt x="131" y="1052"/>
                  </a:cubicBezTo>
                  <a:cubicBezTo>
                    <a:pt x="124" y="1186"/>
                    <a:pt x="156" y="1393"/>
                    <a:pt x="94" y="1494"/>
                  </a:cubicBezTo>
                  <a:cubicBezTo>
                    <a:pt x="76" y="1524"/>
                    <a:pt x="83" y="1543"/>
                    <a:pt x="49" y="1554"/>
                  </a:cubicBezTo>
                  <a:cubicBezTo>
                    <a:pt x="58" y="1525"/>
                    <a:pt x="61" y="1537"/>
                    <a:pt x="41" y="1517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7" name="Text Box 138"/>
          <p:cNvSpPr txBox="1">
            <a:spLocks noChangeArrowheads="1"/>
          </p:cNvSpPr>
          <p:nvPr/>
        </p:nvSpPr>
        <p:spPr bwMode="auto">
          <a:xfrm>
            <a:off x="585788" y="2381250"/>
            <a:ext cx="12922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Veil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8" name="Group 199"/>
          <p:cNvGrpSpPr>
            <a:grpSpLocks/>
          </p:cNvGrpSpPr>
          <p:nvPr/>
        </p:nvGrpSpPr>
        <p:grpSpPr bwMode="auto">
          <a:xfrm>
            <a:off x="5053013" y="1474788"/>
            <a:ext cx="3779837" cy="4559300"/>
            <a:chOff x="3183" y="929"/>
            <a:chExt cx="2381" cy="2872"/>
          </a:xfrm>
        </p:grpSpPr>
        <p:sp>
          <p:nvSpPr>
            <p:cNvPr id="445602" name="AutoShape 162"/>
            <p:cNvSpPr>
              <a:spLocks noChangeArrowheads="1"/>
            </p:cNvSpPr>
            <p:nvPr/>
          </p:nvSpPr>
          <p:spPr bwMode="auto">
            <a:xfrm>
              <a:off x="3273" y="2708"/>
              <a:ext cx="161" cy="160"/>
            </a:xfrm>
            <a:prstGeom prst="star5">
              <a:avLst/>
            </a:prstGeom>
            <a:solidFill>
              <a:srgbClr val="F8F8F8"/>
            </a:solidFill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3" name="AutoShape 163"/>
            <p:cNvSpPr>
              <a:spLocks noChangeArrowheads="1"/>
            </p:cNvSpPr>
            <p:nvPr/>
          </p:nvSpPr>
          <p:spPr bwMode="auto">
            <a:xfrm>
              <a:off x="3965" y="1906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4" name="AutoShape 164"/>
            <p:cNvSpPr>
              <a:spLocks noChangeArrowheads="1"/>
            </p:cNvSpPr>
            <p:nvPr/>
          </p:nvSpPr>
          <p:spPr bwMode="auto">
            <a:xfrm>
              <a:off x="4669" y="2679"/>
              <a:ext cx="159" cy="158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5" name="AutoShape 165"/>
            <p:cNvSpPr>
              <a:spLocks noChangeArrowheads="1"/>
            </p:cNvSpPr>
            <p:nvPr/>
          </p:nvSpPr>
          <p:spPr bwMode="auto">
            <a:xfrm>
              <a:off x="5316" y="3560"/>
              <a:ext cx="248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6" name="AutoShape 166"/>
            <p:cNvSpPr>
              <a:spLocks noChangeArrowheads="1"/>
            </p:cNvSpPr>
            <p:nvPr/>
          </p:nvSpPr>
          <p:spPr bwMode="auto">
            <a:xfrm>
              <a:off x="3552" y="1161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8" name="Line 168"/>
            <p:cNvSpPr>
              <a:spLocks noChangeShapeType="1"/>
            </p:cNvSpPr>
            <p:nvPr/>
          </p:nvSpPr>
          <p:spPr bwMode="auto">
            <a:xfrm flipH="1" flipV="1">
              <a:off x="3757" y="1433"/>
              <a:ext cx="268" cy="500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9" name="Line 169"/>
            <p:cNvSpPr>
              <a:spLocks noChangeShapeType="1"/>
            </p:cNvSpPr>
            <p:nvPr/>
          </p:nvSpPr>
          <p:spPr bwMode="auto">
            <a:xfrm flipH="1" flipV="1">
              <a:off x="4194" y="2165"/>
              <a:ext cx="502" cy="549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0" name="Line 170"/>
            <p:cNvSpPr>
              <a:spLocks noChangeShapeType="1"/>
            </p:cNvSpPr>
            <p:nvPr/>
          </p:nvSpPr>
          <p:spPr bwMode="auto">
            <a:xfrm flipH="1" flipV="1">
              <a:off x="4814" y="2859"/>
              <a:ext cx="576" cy="757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1" name="Text Box 171"/>
            <p:cNvSpPr txBox="1">
              <a:spLocks noChangeArrowheads="1"/>
            </p:cNvSpPr>
            <p:nvPr/>
          </p:nvSpPr>
          <p:spPr bwMode="auto">
            <a:xfrm>
              <a:off x="3614" y="929"/>
              <a:ext cx="116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Deneb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2" name="Text Box 172"/>
            <p:cNvSpPr txBox="1">
              <a:spLocks noChangeArrowheads="1"/>
            </p:cNvSpPr>
            <p:nvPr/>
          </p:nvSpPr>
          <p:spPr bwMode="auto">
            <a:xfrm>
              <a:off x="4114" y="1956"/>
              <a:ext cx="90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Sadr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3" name="Line 173"/>
            <p:cNvSpPr>
              <a:spLocks noChangeShapeType="1"/>
            </p:cNvSpPr>
            <p:nvPr/>
          </p:nvSpPr>
          <p:spPr bwMode="auto">
            <a:xfrm flipH="1">
              <a:off x="4232" y="1514"/>
              <a:ext cx="736" cy="471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4" name="Line 174"/>
            <p:cNvSpPr>
              <a:spLocks noChangeShapeType="1"/>
            </p:cNvSpPr>
            <p:nvPr/>
          </p:nvSpPr>
          <p:spPr bwMode="auto">
            <a:xfrm flipH="1">
              <a:off x="3402" y="2165"/>
              <a:ext cx="585" cy="576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17" name="AutoShape 177"/>
            <p:cNvSpPr>
              <a:spLocks noChangeArrowheads="1"/>
            </p:cNvSpPr>
            <p:nvPr/>
          </p:nvSpPr>
          <p:spPr bwMode="auto">
            <a:xfrm>
              <a:off x="4951" y="1346"/>
              <a:ext cx="160" cy="159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6" name="Text Box 180"/>
            <p:cNvSpPr txBox="1">
              <a:spLocks noChangeArrowheads="1"/>
            </p:cNvSpPr>
            <p:nvPr/>
          </p:nvSpPr>
          <p:spPr bwMode="auto">
            <a:xfrm>
              <a:off x="4772" y="2438"/>
              <a:ext cx="5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Symbol" pitchFamily="18" charset="2"/>
                </a:rPr>
                <a:t></a:t>
              </a: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5977" name="Group 186"/>
            <p:cNvGrpSpPr>
              <a:grpSpLocks/>
            </p:cNvGrpSpPr>
            <p:nvPr/>
          </p:nvGrpSpPr>
          <p:grpSpPr bwMode="auto">
            <a:xfrm flipV="1">
              <a:off x="4545" y="2652"/>
              <a:ext cx="167" cy="178"/>
              <a:chOff x="1464" y="3186"/>
              <a:chExt cx="822" cy="1032"/>
            </a:xfrm>
          </p:grpSpPr>
          <p:sp>
            <p:nvSpPr>
              <p:cNvPr id="35979" name="Oval 187"/>
              <p:cNvSpPr>
                <a:spLocks noChangeArrowheads="1"/>
              </p:cNvSpPr>
              <p:nvPr/>
            </p:nvSpPr>
            <p:spPr bwMode="auto">
              <a:xfrm>
                <a:off x="1819" y="3707"/>
                <a:ext cx="137" cy="15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0" name="Line 188"/>
              <p:cNvSpPr>
                <a:spLocks noChangeShapeType="1"/>
              </p:cNvSpPr>
              <p:nvPr/>
            </p:nvSpPr>
            <p:spPr bwMode="auto">
              <a:xfrm flipV="1">
                <a:off x="1885" y="3186"/>
                <a:ext cx="0" cy="389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1" name="Line 189"/>
              <p:cNvSpPr>
                <a:spLocks noChangeShapeType="1"/>
              </p:cNvSpPr>
              <p:nvPr/>
            </p:nvSpPr>
            <p:spPr bwMode="auto">
              <a:xfrm flipH="1" flipV="1">
                <a:off x="2013" y="3916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2" name="Line 190"/>
              <p:cNvSpPr>
                <a:spLocks noChangeShapeType="1"/>
              </p:cNvSpPr>
              <p:nvPr/>
            </p:nvSpPr>
            <p:spPr bwMode="auto">
              <a:xfrm flipV="1">
                <a:off x="1464" y="3923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978" name="Text Box 191"/>
            <p:cNvSpPr txBox="1">
              <a:spLocks noChangeArrowheads="1"/>
            </p:cNvSpPr>
            <p:nvPr/>
          </p:nvSpPr>
          <p:spPr bwMode="auto">
            <a:xfrm>
              <a:off x="3183" y="2688"/>
              <a:ext cx="1827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Cygnus X-1</a:t>
              </a:r>
              <a:endPara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9" name="Rectangle 198"/>
          <p:cNvSpPr>
            <a:spLocks noChangeArrowheads="1"/>
          </p:cNvSpPr>
          <p:nvPr/>
        </p:nvSpPr>
        <p:spPr bwMode="auto">
          <a:xfrm>
            <a:off x="5037138" y="527050"/>
            <a:ext cx="4106862" cy="11001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Stellar Remnants</a:t>
            </a:r>
          </a:p>
        </p:txBody>
      </p:sp>
      <p:sp>
        <p:nvSpPr>
          <p:cNvPr id="445641" name="Oval 201"/>
          <p:cNvSpPr>
            <a:spLocks noChangeArrowheads="1"/>
          </p:cNvSpPr>
          <p:nvPr/>
        </p:nvSpPr>
        <p:spPr bwMode="auto">
          <a:xfrm>
            <a:off x="5561013" y="3941763"/>
            <a:ext cx="2039937" cy="100488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608976" y="2114026"/>
            <a:ext cx="3649211" cy="1744911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28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564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7138" y="0"/>
            <a:ext cx="4106862" cy="1100138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4000"/>
              <a:t>Black Holes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958709" y="5371591"/>
            <a:ext cx="3388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Black Hole in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Cyg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is bright in X-rays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39688"/>
            <a:ext cx="5018088" cy="68183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5" name="Freeform 7"/>
          <p:cNvSpPr>
            <a:spLocks/>
          </p:cNvSpPr>
          <p:nvPr/>
        </p:nvSpPr>
        <p:spPr bwMode="auto">
          <a:xfrm>
            <a:off x="1588" y="20638"/>
            <a:ext cx="5003800" cy="6813550"/>
          </a:xfrm>
          <a:custGeom>
            <a:avLst/>
            <a:gdLst>
              <a:gd name="T0" fmla="*/ 2147483647 w 6296"/>
              <a:gd name="T1" fmla="*/ 2147483647 h 8573"/>
              <a:gd name="T2" fmla="*/ 2147483647 w 6296"/>
              <a:gd name="T3" fmla="*/ 2147483647 h 8573"/>
              <a:gd name="T4" fmla="*/ 2147483647 w 6296"/>
              <a:gd name="T5" fmla="*/ 2147483647 h 8573"/>
              <a:gd name="T6" fmla="*/ 2147483647 w 6296"/>
              <a:gd name="T7" fmla="*/ 2147483647 h 8573"/>
              <a:gd name="T8" fmla="*/ 2147483647 w 6296"/>
              <a:gd name="T9" fmla="*/ 2147483647 h 8573"/>
              <a:gd name="T10" fmla="*/ 2147483647 w 6296"/>
              <a:gd name="T11" fmla="*/ 2147483647 h 8573"/>
              <a:gd name="T12" fmla="*/ 2147483647 w 6296"/>
              <a:gd name="T13" fmla="*/ 2147483647 h 8573"/>
              <a:gd name="T14" fmla="*/ 2147483647 w 6296"/>
              <a:gd name="T15" fmla="*/ 2147483647 h 8573"/>
              <a:gd name="T16" fmla="*/ 2147483647 w 6296"/>
              <a:gd name="T17" fmla="*/ 2147483647 h 8573"/>
              <a:gd name="T18" fmla="*/ 2147483647 w 6296"/>
              <a:gd name="T19" fmla="*/ 2147483647 h 8573"/>
              <a:gd name="T20" fmla="*/ 2147483647 w 6296"/>
              <a:gd name="T21" fmla="*/ 2147483647 h 8573"/>
              <a:gd name="T22" fmla="*/ 2147483647 w 6296"/>
              <a:gd name="T23" fmla="*/ 2147483647 h 8573"/>
              <a:gd name="T24" fmla="*/ 2147483647 w 6296"/>
              <a:gd name="T25" fmla="*/ 2147483647 h 8573"/>
              <a:gd name="T26" fmla="*/ 2147483647 w 6296"/>
              <a:gd name="T27" fmla="*/ 2147483647 h 8573"/>
              <a:gd name="T28" fmla="*/ 2147483647 w 6296"/>
              <a:gd name="T29" fmla="*/ 2147483647 h 8573"/>
              <a:gd name="T30" fmla="*/ 2147483647 w 6296"/>
              <a:gd name="T31" fmla="*/ 2147483647 h 8573"/>
              <a:gd name="T32" fmla="*/ 2147483647 w 6296"/>
              <a:gd name="T33" fmla="*/ 2147483647 h 8573"/>
              <a:gd name="T34" fmla="*/ 2147483647 w 6296"/>
              <a:gd name="T35" fmla="*/ 2147483647 h 8573"/>
              <a:gd name="T36" fmla="*/ 0 w 6296"/>
              <a:gd name="T37" fmla="*/ 0 h 8573"/>
              <a:gd name="T38" fmla="*/ 2147483647 w 6296"/>
              <a:gd name="T39" fmla="*/ 2147483647 h 8573"/>
              <a:gd name="T40" fmla="*/ 2147483647 w 6296"/>
              <a:gd name="T41" fmla="*/ 2147483647 h 8573"/>
              <a:gd name="T42" fmla="*/ 2147483647 w 6296"/>
              <a:gd name="T43" fmla="*/ 2147483647 h 8573"/>
              <a:gd name="T44" fmla="*/ 2147483647 w 6296"/>
              <a:gd name="T45" fmla="*/ 2147483647 h 8573"/>
              <a:gd name="T46" fmla="*/ 2147483647 w 6296"/>
              <a:gd name="T47" fmla="*/ 2147483647 h 8573"/>
              <a:gd name="T48" fmla="*/ 2147483647 w 6296"/>
              <a:gd name="T49" fmla="*/ 2147483647 h 8573"/>
              <a:gd name="T50" fmla="*/ 2147483647 w 6296"/>
              <a:gd name="T51" fmla="*/ 2147483647 h 8573"/>
              <a:gd name="T52" fmla="*/ 2147483647 w 6296"/>
              <a:gd name="T53" fmla="*/ 2147483647 h 8573"/>
              <a:gd name="T54" fmla="*/ 2147483647 w 6296"/>
              <a:gd name="T55" fmla="*/ 2147483647 h 8573"/>
              <a:gd name="T56" fmla="*/ 2147483647 w 6296"/>
              <a:gd name="T57" fmla="*/ 2147483647 h 8573"/>
              <a:gd name="T58" fmla="*/ 2147483647 w 6296"/>
              <a:gd name="T59" fmla="*/ 2147483647 h 8573"/>
              <a:gd name="T60" fmla="*/ 2147483647 w 6296"/>
              <a:gd name="T61" fmla="*/ 2147483647 h 8573"/>
              <a:gd name="T62" fmla="*/ 2147483647 w 6296"/>
              <a:gd name="T63" fmla="*/ 2147483647 h 8573"/>
              <a:gd name="T64" fmla="*/ 2147483647 w 6296"/>
              <a:gd name="T65" fmla="*/ 2147483647 h 8573"/>
              <a:gd name="T66" fmla="*/ 2147483647 w 6296"/>
              <a:gd name="T67" fmla="*/ 2147483647 h 8573"/>
              <a:gd name="T68" fmla="*/ 2147483647 w 6296"/>
              <a:gd name="T69" fmla="*/ 2147483647 h 8573"/>
              <a:gd name="T70" fmla="*/ 2147483647 w 6296"/>
              <a:gd name="T71" fmla="*/ 2147483647 h 8573"/>
              <a:gd name="T72" fmla="*/ 2147483647 w 6296"/>
              <a:gd name="T73" fmla="*/ 2147483647 h 8573"/>
              <a:gd name="T74" fmla="*/ 2147483647 w 6296"/>
              <a:gd name="T75" fmla="*/ 2147483647 h 8573"/>
              <a:gd name="T76" fmla="*/ 2147483647 w 6296"/>
              <a:gd name="T77" fmla="*/ 2147483647 h 8573"/>
              <a:gd name="T78" fmla="*/ 2147483647 w 6296"/>
              <a:gd name="T79" fmla="*/ 2147483647 h 8573"/>
              <a:gd name="T80" fmla="*/ 2147483647 w 6296"/>
              <a:gd name="T81" fmla="*/ 2147483647 h 8573"/>
              <a:gd name="T82" fmla="*/ 2147483647 w 6296"/>
              <a:gd name="T83" fmla="*/ 2147483647 h 8573"/>
              <a:gd name="T84" fmla="*/ 2147483647 w 6296"/>
              <a:gd name="T85" fmla="*/ 2147483647 h 8573"/>
              <a:gd name="T86" fmla="*/ 2147483647 w 6296"/>
              <a:gd name="T87" fmla="*/ 2147483647 h 8573"/>
              <a:gd name="T88" fmla="*/ 2147483647 w 6296"/>
              <a:gd name="T89" fmla="*/ 2147483647 h 8573"/>
              <a:gd name="T90" fmla="*/ 2147483647 w 6296"/>
              <a:gd name="T91" fmla="*/ 2147483647 h 8573"/>
              <a:gd name="T92" fmla="*/ 2147483647 w 6296"/>
              <a:gd name="T93" fmla="*/ 2147483647 h 8573"/>
              <a:gd name="T94" fmla="*/ 2147483647 w 6296"/>
              <a:gd name="T95" fmla="*/ 2147483647 h 8573"/>
              <a:gd name="T96" fmla="*/ 2147483647 w 6296"/>
              <a:gd name="T97" fmla="*/ 2147483647 h 8573"/>
              <a:gd name="T98" fmla="*/ 2147483647 w 6296"/>
              <a:gd name="T99" fmla="*/ 2147483647 h 8573"/>
              <a:gd name="T100" fmla="*/ 2147483647 w 6296"/>
              <a:gd name="T101" fmla="*/ 2147483647 h 8573"/>
              <a:gd name="T102" fmla="*/ 2147483647 w 6296"/>
              <a:gd name="T103" fmla="*/ 2147483647 h 8573"/>
              <a:gd name="T104" fmla="*/ 2147483647 w 6296"/>
              <a:gd name="T105" fmla="*/ 2147483647 h 8573"/>
              <a:gd name="T106" fmla="*/ 2147483647 w 6296"/>
              <a:gd name="T107" fmla="*/ 2147483647 h 8573"/>
              <a:gd name="T108" fmla="*/ 2147483647 w 6296"/>
              <a:gd name="T109" fmla="*/ 2147483647 h 8573"/>
              <a:gd name="T110" fmla="*/ 2147483647 w 6296"/>
              <a:gd name="T111" fmla="*/ 2147483647 h 8573"/>
              <a:gd name="T112" fmla="*/ 2147483647 w 6296"/>
              <a:gd name="T113" fmla="*/ 2147483647 h 8573"/>
              <a:gd name="T114" fmla="*/ 2147483647 w 6296"/>
              <a:gd name="T115" fmla="*/ 2147483647 h 8573"/>
              <a:gd name="T116" fmla="*/ 2147483647 w 6296"/>
              <a:gd name="T117" fmla="*/ 2147483647 h 85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296"/>
              <a:gd name="T178" fmla="*/ 0 h 8573"/>
              <a:gd name="T179" fmla="*/ 6296 w 6296"/>
              <a:gd name="T180" fmla="*/ 8573 h 85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296" h="8573">
                <a:moveTo>
                  <a:pt x="3701" y="8573"/>
                </a:moveTo>
                <a:cubicBezTo>
                  <a:pt x="3628" y="8502"/>
                  <a:pt x="3670" y="8442"/>
                  <a:pt x="3718" y="8372"/>
                </a:cubicBezTo>
                <a:cubicBezTo>
                  <a:pt x="3749" y="8276"/>
                  <a:pt x="3747" y="8161"/>
                  <a:pt x="3818" y="8087"/>
                </a:cubicBezTo>
                <a:cubicBezTo>
                  <a:pt x="3756" y="7962"/>
                  <a:pt x="3793" y="7859"/>
                  <a:pt x="3835" y="7736"/>
                </a:cubicBezTo>
                <a:cubicBezTo>
                  <a:pt x="3842" y="7671"/>
                  <a:pt x="3846" y="7585"/>
                  <a:pt x="3868" y="7518"/>
                </a:cubicBezTo>
                <a:cubicBezTo>
                  <a:pt x="3936" y="7312"/>
                  <a:pt x="3875" y="7540"/>
                  <a:pt x="3919" y="7367"/>
                </a:cubicBezTo>
                <a:cubicBezTo>
                  <a:pt x="3924" y="7322"/>
                  <a:pt x="3920" y="7275"/>
                  <a:pt x="3935" y="7233"/>
                </a:cubicBezTo>
                <a:cubicBezTo>
                  <a:pt x="3943" y="7211"/>
                  <a:pt x="3975" y="7204"/>
                  <a:pt x="3986" y="7183"/>
                </a:cubicBezTo>
                <a:cubicBezTo>
                  <a:pt x="3999" y="7158"/>
                  <a:pt x="3995" y="7127"/>
                  <a:pt x="4002" y="7100"/>
                </a:cubicBezTo>
                <a:cubicBezTo>
                  <a:pt x="4006" y="7083"/>
                  <a:pt x="4009" y="7064"/>
                  <a:pt x="4019" y="7049"/>
                </a:cubicBezTo>
                <a:cubicBezTo>
                  <a:pt x="4037" y="7023"/>
                  <a:pt x="4086" y="6982"/>
                  <a:pt x="4086" y="6982"/>
                </a:cubicBezTo>
                <a:cubicBezTo>
                  <a:pt x="4104" y="6938"/>
                  <a:pt x="4136" y="6896"/>
                  <a:pt x="4136" y="6848"/>
                </a:cubicBezTo>
                <a:cubicBezTo>
                  <a:pt x="4136" y="6751"/>
                  <a:pt x="4048" y="6717"/>
                  <a:pt x="3969" y="6698"/>
                </a:cubicBezTo>
                <a:cubicBezTo>
                  <a:pt x="3900" y="6663"/>
                  <a:pt x="3861" y="6645"/>
                  <a:pt x="3818" y="6580"/>
                </a:cubicBezTo>
                <a:cubicBezTo>
                  <a:pt x="3824" y="6563"/>
                  <a:pt x="3841" y="6547"/>
                  <a:pt x="3835" y="6530"/>
                </a:cubicBezTo>
                <a:cubicBezTo>
                  <a:pt x="3822" y="6492"/>
                  <a:pt x="3790" y="6463"/>
                  <a:pt x="3768" y="6430"/>
                </a:cubicBezTo>
                <a:cubicBezTo>
                  <a:pt x="3758" y="6415"/>
                  <a:pt x="3763" y="6392"/>
                  <a:pt x="3751" y="6380"/>
                </a:cubicBezTo>
                <a:cubicBezTo>
                  <a:pt x="3739" y="6368"/>
                  <a:pt x="3718" y="6369"/>
                  <a:pt x="3701" y="6363"/>
                </a:cubicBezTo>
                <a:cubicBezTo>
                  <a:pt x="3684" y="6346"/>
                  <a:pt x="3651" y="6337"/>
                  <a:pt x="3651" y="6313"/>
                </a:cubicBezTo>
                <a:cubicBezTo>
                  <a:pt x="3651" y="6234"/>
                  <a:pt x="3764" y="6208"/>
                  <a:pt x="3651" y="6246"/>
                </a:cubicBezTo>
                <a:cubicBezTo>
                  <a:pt x="3623" y="6218"/>
                  <a:pt x="3595" y="6190"/>
                  <a:pt x="3567" y="6162"/>
                </a:cubicBezTo>
                <a:cubicBezTo>
                  <a:pt x="3555" y="6150"/>
                  <a:pt x="3559" y="6127"/>
                  <a:pt x="3550" y="6112"/>
                </a:cubicBezTo>
                <a:cubicBezTo>
                  <a:pt x="3542" y="6098"/>
                  <a:pt x="3529" y="6088"/>
                  <a:pt x="3517" y="6078"/>
                </a:cubicBezTo>
                <a:cubicBezTo>
                  <a:pt x="3482" y="6050"/>
                  <a:pt x="3435" y="6039"/>
                  <a:pt x="3400" y="6011"/>
                </a:cubicBezTo>
                <a:cubicBezTo>
                  <a:pt x="3377" y="5992"/>
                  <a:pt x="3290" y="5903"/>
                  <a:pt x="3249" y="5860"/>
                </a:cubicBezTo>
                <a:cubicBezTo>
                  <a:pt x="3235" y="5846"/>
                  <a:pt x="3233" y="5819"/>
                  <a:pt x="3215" y="5810"/>
                </a:cubicBezTo>
                <a:cubicBezTo>
                  <a:pt x="3185" y="5795"/>
                  <a:pt x="3148" y="5799"/>
                  <a:pt x="3115" y="5793"/>
                </a:cubicBezTo>
                <a:lnTo>
                  <a:pt x="2998" y="5626"/>
                </a:lnTo>
                <a:cubicBezTo>
                  <a:pt x="2998" y="5626"/>
                  <a:pt x="2998" y="5626"/>
                  <a:pt x="2998" y="5626"/>
                </a:cubicBezTo>
                <a:cubicBezTo>
                  <a:pt x="2982" y="5603"/>
                  <a:pt x="2957" y="5559"/>
                  <a:pt x="2931" y="5542"/>
                </a:cubicBezTo>
                <a:cubicBezTo>
                  <a:pt x="2910" y="5528"/>
                  <a:pt x="2886" y="5520"/>
                  <a:pt x="2864" y="5509"/>
                </a:cubicBezTo>
                <a:cubicBezTo>
                  <a:pt x="2853" y="5487"/>
                  <a:pt x="2845" y="5462"/>
                  <a:pt x="2830" y="5442"/>
                </a:cubicBezTo>
                <a:cubicBezTo>
                  <a:pt x="2811" y="5417"/>
                  <a:pt x="2763" y="5375"/>
                  <a:pt x="2763" y="5375"/>
                </a:cubicBezTo>
                <a:cubicBezTo>
                  <a:pt x="2731" y="5242"/>
                  <a:pt x="2706" y="5107"/>
                  <a:pt x="2680" y="4973"/>
                </a:cubicBezTo>
                <a:cubicBezTo>
                  <a:pt x="2675" y="4946"/>
                  <a:pt x="2635" y="4940"/>
                  <a:pt x="2613" y="4923"/>
                </a:cubicBezTo>
                <a:cubicBezTo>
                  <a:pt x="2585" y="4929"/>
                  <a:pt x="2556" y="4949"/>
                  <a:pt x="2529" y="4940"/>
                </a:cubicBezTo>
                <a:cubicBezTo>
                  <a:pt x="2512" y="4934"/>
                  <a:pt x="2517" y="4906"/>
                  <a:pt x="2512" y="4889"/>
                </a:cubicBezTo>
                <a:cubicBezTo>
                  <a:pt x="2506" y="4867"/>
                  <a:pt x="2501" y="4844"/>
                  <a:pt x="2495" y="4822"/>
                </a:cubicBezTo>
                <a:cubicBezTo>
                  <a:pt x="2501" y="4766"/>
                  <a:pt x="2516" y="4711"/>
                  <a:pt x="2512" y="4655"/>
                </a:cubicBezTo>
                <a:cubicBezTo>
                  <a:pt x="2510" y="4630"/>
                  <a:pt x="2487" y="4612"/>
                  <a:pt x="2479" y="4588"/>
                </a:cubicBezTo>
                <a:cubicBezTo>
                  <a:pt x="2470" y="4561"/>
                  <a:pt x="2474" y="4530"/>
                  <a:pt x="2462" y="4504"/>
                </a:cubicBezTo>
                <a:cubicBezTo>
                  <a:pt x="2451" y="4479"/>
                  <a:pt x="2427" y="4461"/>
                  <a:pt x="2412" y="4437"/>
                </a:cubicBezTo>
                <a:cubicBezTo>
                  <a:pt x="2399" y="4416"/>
                  <a:pt x="2388" y="4393"/>
                  <a:pt x="2378" y="4370"/>
                </a:cubicBezTo>
                <a:cubicBezTo>
                  <a:pt x="2359" y="4327"/>
                  <a:pt x="2346" y="4233"/>
                  <a:pt x="2294" y="4220"/>
                </a:cubicBezTo>
                <a:cubicBezTo>
                  <a:pt x="2200" y="4196"/>
                  <a:pt x="2250" y="4208"/>
                  <a:pt x="2144" y="4186"/>
                </a:cubicBezTo>
                <a:cubicBezTo>
                  <a:pt x="2120" y="4150"/>
                  <a:pt x="2084" y="4122"/>
                  <a:pt x="2060" y="4086"/>
                </a:cubicBezTo>
                <a:cubicBezTo>
                  <a:pt x="2021" y="4026"/>
                  <a:pt x="2032" y="3932"/>
                  <a:pt x="2010" y="3868"/>
                </a:cubicBezTo>
                <a:cubicBezTo>
                  <a:pt x="1991" y="3812"/>
                  <a:pt x="1971" y="3827"/>
                  <a:pt x="1943" y="3784"/>
                </a:cubicBezTo>
                <a:cubicBezTo>
                  <a:pt x="1876" y="3684"/>
                  <a:pt x="1949" y="3743"/>
                  <a:pt x="1859" y="3684"/>
                </a:cubicBezTo>
                <a:cubicBezTo>
                  <a:pt x="1850" y="3658"/>
                  <a:pt x="1828" y="3583"/>
                  <a:pt x="1809" y="3567"/>
                </a:cubicBezTo>
                <a:cubicBezTo>
                  <a:pt x="1778" y="3541"/>
                  <a:pt x="1730" y="3546"/>
                  <a:pt x="1692" y="3533"/>
                </a:cubicBezTo>
                <a:cubicBezTo>
                  <a:pt x="1665" y="3399"/>
                  <a:pt x="1703" y="3486"/>
                  <a:pt x="1625" y="3416"/>
                </a:cubicBezTo>
                <a:cubicBezTo>
                  <a:pt x="1584" y="3379"/>
                  <a:pt x="1507" y="3299"/>
                  <a:pt x="1507" y="3299"/>
                </a:cubicBezTo>
                <a:cubicBezTo>
                  <a:pt x="1480" y="3245"/>
                  <a:pt x="1469" y="3184"/>
                  <a:pt x="1440" y="3131"/>
                </a:cubicBezTo>
                <a:cubicBezTo>
                  <a:pt x="1429" y="3110"/>
                  <a:pt x="1405" y="3099"/>
                  <a:pt x="1390" y="3081"/>
                </a:cubicBezTo>
                <a:cubicBezTo>
                  <a:pt x="1372" y="3060"/>
                  <a:pt x="1357" y="3036"/>
                  <a:pt x="1340" y="3014"/>
                </a:cubicBezTo>
                <a:cubicBezTo>
                  <a:pt x="1334" y="2997"/>
                  <a:pt x="1335" y="2976"/>
                  <a:pt x="1323" y="2964"/>
                </a:cubicBezTo>
                <a:cubicBezTo>
                  <a:pt x="1311" y="2952"/>
                  <a:pt x="1289" y="2954"/>
                  <a:pt x="1273" y="2947"/>
                </a:cubicBezTo>
                <a:cubicBezTo>
                  <a:pt x="1202" y="2916"/>
                  <a:pt x="1203" y="2910"/>
                  <a:pt x="1139" y="2863"/>
                </a:cubicBezTo>
                <a:cubicBezTo>
                  <a:pt x="1103" y="2720"/>
                  <a:pt x="1125" y="2819"/>
                  <a:pt x="1089" y="2562"/>
                </a:cubicBezTo>
                <a:cubicBezTo>
                  <a:pt x="1085" y="2534"/>
                  <a:pt x="1053" y="2519"/>
                  <a:pt x="1039" y="2495"/>
                </a:cubicBezTo>
                <a:cubicBezTo>
                  <a:pt x="1001" y="2428"/>
                  <a:pt x="993" y="2382"/>
                  <a:pt x="938" y="2327"/>
                </a:cubicBezTo>
                <a:cubicBezTo>
                  <a:pt x="949" y="2310"/>
                  <a:pt x="972" y="2297"/>
                  <a:pt x="972" y="2277"/>
                </a:cubicBezTo>
                <a:cubicBezTo>
                  <a:pt x="972" y="2193"/>
                  <a:pt x="962" y="2107"/>
                  <a:pt x="938" y="2026"/>
                </a:cubicBezTo>
                <a:cubicBezTo>
                  <a:pt x="907" y="1922"/>
                  <a:pt x="725" y="1902"/>
                  <a:pt x="637" y="1859"/>
                </a:cubicBezTo>
                <a:cubicBezTo>
                  <a:pt x="598" y="1801"/>
                  <a:pt x="561" y="1763"/>
                  <a:pt x="503" y="1725"/>
                </a:cubicBezTo>
                <a:cubicBezTo>
                  <a:pt x="494" y="1473"/>
                  <a:pt x="604" y="1262"/>
                  <a:pt x="369" y="1206"/>
                </a:cubicBezTo>
                <a:cubicBezTo>
                  <a:pt x="248" y="1082"/>
                  <a:pt x="400" y="1255"/>
                  <a:pt x="285" y="1021"/>
                </a:cubicBezTo>
                <a:cubicBezTo>
                  <a:pt x="244" y="938"/>
                  <a:pt x="260" y="978"/>
                  <a:pt x="235" y="904"/>
                </a:cubicBezTo>
                <a:cubicBezTo>
                  <a:pt x="241" y="865"/>
                  <a:pt x="245" y="826"/>
                  <a:pt x="252" y="787"/>
                </a:cubicBezTo>
                <a:cubicBezTo>
                  <a:pt x="256" y="764"/>
                  <a:pt x="271" y="743"/>
                  <a:pt x="268" y="720"/>
                </a:cubicBezTo>
                <a:cubicBezTo>
                  <a:pt x="265" y="690"/>
                  <a:pt x="255" y="659"/>
                  <a:pt x="235" y="636"/>
                </a:cubicBezTo>
                <a:cubicBezTo>
                  <a:pt x="234" y="635"/>
                  <a:pt x="110" y="553"/>
                  <a:pt x="84" y="536"/>
                </a:cubicBezTo>
                <a:cubicBezTo>
                  <a:pt x="71" y="527"/>
                  <a:pt x="66" y="508"/>
                  <a:pt x="51" y="502"/>
                </a:cubicBezTo>
                <a:cubicBezTo>
                  <a:pt x="35" y="496"/>
                  <a:pt x="17" y="502"/>
                  <a:pt x="0" y="502"/>
                </a:cubicBezTo>
                <a:lnTo>
                  <a:pt x="0" y="0"/>
                </a:lnTo>
                <a:lnTo>
                  <a:pt x="1340" y="0"/>
                </a:lnTo>
                <a:cubicBezTo>
                  <a:pt x="1346" y="17"/>
                  <a:pt x="1348" y="35"/>
                  <a:pt x="1357" y="50"/>
                </a:cubicBezTo>
                <a:cubicBezTo>
                  <a:pt x="1365" y="64"/>
                  <a:pt x="1383" y="70"/>
                  <a:pt x="1390" y="84"/>
                </a:cubicBezTo>
                <a:cubicBezTo>
                  <a:pt x="1406" y="115"/>
                  <a:pt x="1413" y="151"/>
                  <a:pt x="1424" y="184"/>
                </a:cubicBezTo>
                <a:cubicBezTo>
                  <a:pt x="1430" y="201"/>
                  <a:pt x="1440" y="234"/>
                  <a:pt x="1440" y="234"/>
                </a:cubicBezTo>
                <a:cubicBezTo>
                  <a:pt x="1435" y="273"/>
                  <a:pt x="1438" y="315"/>
                  <a:pt x="1424" y="352"/>
                </a:cubicBezTo>
                <a:cubicBezTo>
                  <a:pt x="1410" y="389"/>
                  <a:pt x="1357" y="452"/>
                  <a:pt x="1357" y="452"/>
                </a:cubicBezTo>
                <a:cubicBezTo>
                  <a:pt x="1368" y="474"/>
                  <a:pt x="1380" y="496"/>
                  <a:pt x="1390" y="519"/>
                </a:cubicBezTo>
                <a:cubicBezTo>
                  <a:pt x="1397" y="535"/>
                  <a:pt x="1397" y="555"/>
                  <a:pt x="1407" y="569"/>
                </a:cubicBezTo>
                <a:cubicBezTo>
                  <a:pt x="1425" y="595"/>
                  <a:pt x="1474" y="636"/>
                  <a:pt x="1474" y="636"/>
                </a:cubicBezTo>
                <a:cubicBezTo>
                  <a:pt x="1519" y="631"/>
                  <a:pt x="1564" y="629"/>
                  <a:pt x="1608" y="620"/>
                </a:cubicBezTo>
                <a:cubicBezTo>
                  <a:pt x="1642" y="613"/>
                  <a:pt x="1708" y="586"/>
                  <a:pt x="1708" y="586"/>
                </a:cubicBezTo>
                <a:cubicBezTo>
                  <a:pt x="1820" y="475"/>
                  <a:pt x="1776" y="520"/>
                  <a:pt x="1842" y="452"/>
                </a:cubicBezTo>
                <a:cubicBezTo>
                  <a:pt x="1870" y="423"/>
                  <a:pt x="1943" y="385"/>
                  <a:pt x="1943" y="385"/>
                </a:cubicBezTo>
                <a:cubicBezTo>
                  <a:pt x="2021" y="268"/>
                  <a:pt x="1977" y="308"/>
                  <a:pt x="2060" y="251"/>
                </a:cubicBezTo>
                <a:cubicBezTo>
                  <a:pt x="2074" y="194"/>
                  <a:pt x="2076" y="167"/>
                  <a:pt x="2110" y="117"/>
                </a:cubicBezTo>
                <a:cubicBezTo>
                  <a:pt x="2148" y="60"/>
                  <a:pt x="2144" y="107"/>
                  <a:pt x="2144" y="67"/>
                </a:cubicBezTo>
                <a:cubicBezTo>
                  <a:pt x="2289" y="61"/>
                  <a:pt x="2436" y="23"/>
                  <a:pt x="2579" y="50"/>
                </a:cubicBezTo>
                <a:cubicBezTo>
                  <a:pt x="2613" y="56"/>
                  <a:pt x="2579" y="121"/>
                  <a:pt x="2596" y="151"/>
                </a:cubicBezTo>
                <a:cubicBezTo>
                  <a:pt x="2605" y="166"/>
                  <a:pt x="2629" y="162"/>
                  <a:pt x="2646" y="167"/>
                </a:cubicBezTo>
                <a:cubicBezTo>
                  <a:pt x="2725" y="246"/>
                  <a:pt x="2824" y="263"/>
                  <a:pt x="2931" y="285"/>
                </a:cubicBezTo>
                <a:cubicBezTo>
                  <a:pt x="2990" y="375"/>
                  <a:pt x="2998" y="463"/>
                  <a:pt x="3014" y="569"/>
                </a:cubicBezTo>
                <a:cubicBezTo>
                  <a:pt x="3016" y="582"/>
                  <a:pt x="3042" y="764"/>
                  <a:pt x="3065" y="770"/>
                </a:cubicBezTo>
                <a:cubicBezTo>
                  <a:pt x="3087" y="776"/>
                  <a:pt x="3110" y="781"/>
                  <a:pt x="3132" y="787"/>
                </a:cubicBezTo>
                <a:cubicBezTo>
                  <a:pt x="3137" y="815"/>
                  <a:pt x="3134" y="846"/>
                  <a:pt x="3148" y="871"/>
                </a:cubicBezTo>
                <a:cubicBezTo>
                  <a:pt x="3163" y="899"/>
                  <a:pt x="3197" y="912"/>
                  <a:pt x="3215" y="938"/>
                </a:cubicBezTo>
                <a:cubicBezTo>
                  <a:pt x="3226" y="955"/>
                  <a:pt x="3232" y="977"/>
                  <a:pt x="3249" y="988"/>
                </a:cubicBezTo>
                <a:cubicBezTo>
                  <a:pt x="3268" y="1001"/>
                  <a:pt x="3294" y="999"/>
                  <a:pt x="3316" y="1005"/>
                </a:cubicBezTo>
                <a:cubicBezTo>
                  <a:pt x="3384" y="1108"/>
                  <a:pt x="3376" y="1238"/>
                  <a:pt x="3400" y="1356"/>
                </a:cubicBezTo>
                <a:cubicBezTo>
                  <a:pt x="3409" y="1401"/>
                  <a:pt x="3422" y="1445"/>
                  <a:pt x="3433" y="1490"/>
                </a:cubicBezTo>
                <a:cubicBezTo>
                  <a:pt x="3442" y="1525"/>
                  <a:pt x="3476" y="1547"/>
                  <a:pt x="3500" y="1574"/>
                </a:cubicBezTo>
                <a:cubicBezTo>
                  <a:pt x="3566" y="1648"/>
                  <a:pt x="3603" y="1666"/>
                  <a:pt x="3634" y="1758"/>
                </a:cubicBezTo>
                <a:cubicBezTo>
                  <a:pt x="3559" y="1833"/>
                  <a:pt x="3583" y="1789"/>
                  <a:pt x="3768" y="1842"/>
                </a:cubicBezTo>
                <a:cubicBezTo>
                  <a:pt x="3790" y="1848"/>
                  <a:pt x="3813" y="1853"/>
                  <a:pt x="3835" y="1859"/>
                </a:cubicBezTo>
                <a:cubicBezTo>
                  <a:pt x="3864" y="1999"/>
                  <a:pt x="3895" y="2132"/>
                  <a:pt x="3785" y="2244"/>
                </a:cubicBezTo>
                <a:cubicBezTo>
                  <a:pt x="3746" y="2357"/>
                  <a:pt x="3753" y="2478"/>
                  <a:pt x="3818" y="2579"/>
                </a:cubicBezTo>
                <a:cubicBezTo>
                  <a:pt x="3824" y="2601"/>
                  <a:pt x="3819" y="2630"/>
                  <a:pt x="3835" y="2646"/>
                </a:cubicBezTo>
                <a:cubicBezTo>
                  <a:pt x="3891" y="2702"/>
                  <a:pt x="3983" y="2703"/>
                  <a:pt x="4053" y="2713"/>
                </a:cubicBezTo>
                <a:cubicBezTo>
                  <a:pt x="4070" y="2735"/>
                  <a:pt x="4083" y="2760"/>
                  <a:pt x="4103" y="2780"/>
                </a:cubicBezTo>
                <a:cubicBezTo>
                  <a:pt x="4117" y="2794"/>
                  <a:pt x="4140" y="2798"/>
                  <a:pt x="4153" y="2813"/>
                </a:cubicBezTo>
                <a:cubicBezTo>
                  <a:pt x="4230" y="2900"/>
                  <a:pt x="4182" y="2912"/>
                  <a:pt x="4270" y="2930"/>
                </a:cubicBezTo>
                <a:cubicBezTo>
                  <a:pt x="4309" y="2938"/>
                  <a:pt x="4348" y="2941"/>
                  <a:pt x="4387" y="2947"/>
                </a:cubicBezTo>
                <a:cubicBezTo>
                  <a:pt x="4445" y="3062"/>
                  <a:pt x="4477" y="3045"/>
                  <a:pt x="4605" y="3064"/>
                </a:cubicBezTo>
                <a:cubicBezTo>
                  <a:pt x="4633" y="3092"/>
                  <a:pt x="4661" y="3120"/>
                  <a:pt x="4689" y="3148"/>
                </a:cubicBezTo>
                <a:cubicBezTo>
                  <a:pt x="4717" y="3176"/>
                  <a:pt x="4756" y="3248"/>
                  <a:pt x="4756" y="3248"/>
                </a:cubicBezTo>
                <a:cubicBezTo>
                  <a:pt x="4862" y="3567"/>
                  <a:pt x="4720" y="3901"/>
                  <a:pt x="4890" y="4236"/>
                </a:cubicBezTo>
                <a:cubicBezTo>
                  <a:pt x="4915" y="4360"/>
                  <a:pt x="4932" y="4433"/>
                  <a:pt x="5007" y="4538"/>
                </a:cubicBezTo>
                <a:cubicBezTo>
                  <a:pt x="5019" y="4554"/>
                  <a:pt x="5027" y="4573"/>
                  <a:pt x="5040" y="4588"/>
                </a:cubicBezTo>
                <a:cubicBezTo>
                  <a:pt x="5061" y="4612"/>
                  <a:pt x="5107" y="4655"/>
                  <a:pt x="5107" y="4655"/>
                </a:cubicBezTo>
                <a:cubicBezTo>
                  <a:pt x="5113" y="4672"/>
                  <a:pt x="5122" y="4688"/>
                  <a:pt x="5124" y="4705"/>
                </a:cubicBezTo>
                <a:cubicBezTo>
                  <a:pt x="5133" y="4777"/>
                  <a:pt x="5120" y="4853"/>
                  <a:pt x="5141" y="4923"/>
                </a:cubicBezTo>
                <a:cubicBezTo>
                  <a:pt x="5150" y="4953"/>
                  <a:pt x="5187" y="4966"/>
                  <a:pt x="5208" y="4990"/>
                </a:cubicBezTo>
                <a:cubicBezTo>
                  <a:pt x="5226" y="5011"/>
                  <a:pt x="5235" y="5041"/>
                  <a:pt x="5258" y="5057"/>
                </a:cubicBezTo>
                <a:cubicBezTo>
                  <a:pt x="5372" y="5140"/>
                  <a:pt x="5409" y="5126"/>
                  <a:pt x="5543" y="5140"/>
                </a:cubicBezTo>
                <a:cubicBezTo>
                  <a:pt x="5565" y="5162"/>
                  <a:pt x="5584" y="5189"/>
                  <a:pt x="5610" y="5207"/>
                </a:cubicBezTo>
                <a:cubicBezTo>
                  <a:pt x="5670" y="5250"/>
                  <a:pt x="5919" y="5271"/>
                  <a:pt x="6012" y="5291"/>
                </a:cubicBezTo>
                <a:cubicBezTo>
                  <a:pt x="6048" y="5328"/>
                  <a:pt x="6084" y="5363"/>
                  <a:pt x="6112" y="5408"/>
                </a:cubicBezTo>
                <a:cubicBezTo>
                  <a:pt x="6131" y="5438"/>
                  <a:pt x="6135" y="5524"/>
                  <a:pt x="6162" y="5542"/>
                </a:cubicBezTo>
                <a:cubicBezTo>
                  <a:pt x="6195" y="5564"/>
                  <a:pt x="6241" y="5549"/>
                  <a:pt x="6280" y="5559"/>
                </a:cubicBezTo>
                <a:cubicBezTo>
                  <a:pt x="6288" y="5561"/>
                  <a:pt x="6291" y="5570"/>
                  <a:pt x="6296" y="5576"/>
                </a:cubicBezTo>
                <a:lnTo>
                  <a:pt x="6296" y="6212"/>
                </a:lnTo>
                <a:lnTo>
                  <a:pt x="5928" y="6128"/>
                </a:lnTo>
                <a:cubicBezTo>
                  <a:pt x="5928" y="6128"/>
                  <a:pt x="5928" y="6128"/>
                  <a:pt x="5928" y="6128"/>
                </a:cubicBezTo>
                <a:cubicBezTo>
                  <a:pt x="5722" y="6100"/>
                  <a:pt x="5850" y="6114"/>
                  <a:pt x="5543" y="6095"/>
                </a:cubicBezTo>
                <a:cubicBezTo>
                  <a:pt x="5420" y="6064"/>
                  <a:pt x="5293" y="6020"/>
                  <a:pt x="5191" y="5944"/>
                </a:cubicBezTo>
                <a:cubicBezTo>
                  <a:pt x="5151" y="5883"/>
                  <a:pt x="5126" y="5829"/>
                  <a:pt x="5074" y="5777"/>
                </a:cubicBezTo>
                <a:cubicBezTo>
                  <a:pt x="5041" y="5782"/>
                  <a:pt x="5007" y="5801"/>
                  <a:pt x="4974" y="5793"/>
                </a:cubicBezTo>
                <a:cubicBezTo>
                  <a:pt x="4872" y="5768"/>
                  <a:pt x="4800" y="5603"/>
                  <a:pt x="4722" y="5526"/>
                </a:cubicBezTo>
                <a:cubicBezTo>
                  <a:pt x="4707" y="5463"/>
                  <a:pt x="4688" y="5374"/>
                  <a:pt x="4622" y="5341"/>
                </a:cubicBezTo>
                <a:cubicBezTo>
                  <a:pt x="4575" y="5317"/>
                  <a:pt x="4521" y="5308"/>
                  <a:pt x="4471" y="5291"/>
                </a:cubicBezTo>
                <a:cubicBezTo>
                  <a:pt x="4443" y="5269"/>
                  <a:pt x="4414" y="5248"/>
                  <a:pt x="4387" y="5224"/>
                </a:cubicBezTo>
                <a:cubicBezTo>
                  <a:pt x="4352" y="5192"/>
                  <a:pt x="4287" y="5124"/>
                  <a:pt x="4287" y="5124"/>
                </a:cubicBezTo>
                <a:cubicBezTo>
                  <a:pt x="4276" y="5096"/>
                  <a:pt x="4269" y="5066"/>
                  <a:pt x="4254" y="5040"/>
                </a:cubicBezTo>
                <a:cubicBezTo>
                  <a:pt x="4246" y="5026"/>
                  <a:pt x="4228" y="5021"/>
                  <a:pt x="4220" y="5007"/>
                </a:cubicBezTo>
                <a:cubicBezTo>
                  <a:pt x="4211" y="4992"/>
                  <a:pt x="4212" y="4972"/>
                  <a:pt x="4203" y="4956"/>
                </a:cubicBezTo>
                <a:cubicBezTo>
                  <a:pt x="4189" y="4932"/>
                  <a:pt x="4170" y="4911"/>
                  <a:pt x="4153" y="4889"/>
                </a:cubicBezTo>
                <a:cubicBezTo>
                  <a:pt x="4113" y="4773"/>
                  <a:pt x="4127" y="4665"/>
                  <a:pt x="4036" y="4571"/>
                </a:cubicBezTo>
                <a:cubicBezTo>
                  <a:pt x="4067" y="4418"/>
                  <a:pt x="4016" y="4533"/>
                  <a:pt x="4170" y="4471"/>
                </a:cubicBezTo>
                <a:cubicBezTo>
                  <a:pt x="4197" y="4460"/>
                  <a:pt x="4238" y="4394"/>
                  <a:pt x="4254" y="4370"/>
                </a:cubicBezTo>
                <a:cubicBezTo>
                  <a:pt x="4259" y="4353"/>
                  <a:pt x="4270" y="4337"/>
                  <a:pt x="4270" y="4320"/>
                </a:cubicBezTo>
                <a:cubicBezTo>
                  <a:pt x="4270" y="4303"/>
                  <a:pt x="4246" y="4285"/>
                  <a:pt x="4254" y="4270"/>
                </a:cubicBezTo>
                <a:cubicBezTo>
                  <a:pt x="4283" y="4218"/>
                  <a:pt x="4337" y="4185"/>
                  <a:pt x="4371" y="4136"/>
                </a:cubicBezTo>
                <a:cubicBezTo>
                  <a:pt x="4399" y="4095"/>
                  <a:pt x="4416" y="4047"/>
                  <a:pt x="4438" y="4002"/>
                </a:cubicBezTo>
                <a:cubicBezTo>
                  <a:pt x="4445" y="3876"/>
                  <a:pt x="4492" y="3676"/>
                  <a:pt x="4404" y="3550"/>
                </a:cubicBezTo>
                <a:cubicBezTo>
                  <a:pt x="4381" y="3517"/>
                  <a:pt x="4325" y="3529"/>
                  <a:pt x="4287" y="3516"/>
                </a:cubicBezTo>
                <a:cubicBezTo>
                  <a:pt x="3978" y="3545"/>
                  <a:pt x="3675" y="3551"/>
                  <a:pt x="3366" y="3533"/>
                </a:cubicBezTo>
                <a:cubicBezTo>
                  <a:pt x="3183" y="3546"/>
                  <a:pt x="2997" y="3570"/>
                  <a:pt x="2814" y="3533"/>
                </a:cubicBezTo>
                <a:cubicBezTo>
                  <a:pt x="2797" y="3530"/>
                  <a:pt x="2806" y="3498"/>
                  <a:pt x="2797" y="3483"/>
                </a:cubicBezTo>
                <a:cubicBezTo>
                  <a:pt x="2774" y="3446"/>
                  <a:pt x="2732" y="3434"/>
                  <a:pt x="2696" y="3416"/>
                </a:cubicBezTo>
                <a:cubicBezTo>
                  <a:pt x="2630" y="3316"/>
                  <a:pt x="2637" y="3270"/>
                  <a:pt x="2680" y="3165"/>
                </a:cubicBezTo>
                <a:cubicBezTo>
                  <a:pt x="2670" y="3074"/>
                  <a:pt x="2681" y="2933"/>
                  <a:pt x="2613" y="2863"/>
                </a:cubicBezTo>
                <a:cubicBezTo>
                  <a:pt x="2654" y="2573"/>
                  <a:pt x="2654" y="2707"/>
                  <a:pt x="2629" y="2461"/>
                </a:cubicBezTo>
                <a:cubicBezTo>
                  <a:pt x="2635" y="2428"/>
                  <a:pt x="2650" y="2395"/>
                  <a:pt x="2646" y="2361"/>
                </a:cubicBezTo>
                <a:cubicBezTo>
                  <a:pt x="2644" y="2345"/>
                  <a:pt x="2628" y="2333"/>
                  <a:pt x="2613" y="2327"/>
                </a:cubicBezTo>
                <a:cubicBezTo>
                  <a:pt x="2537" y="2297"/>
                  <a:pt x="2455" y="2286"/>
                  <a:pt x="2378" y="2260"/>
                </a:cubicBezTo>
                <a:cubicBezTo>
                  <a:pt x="2282" y="2165"/>
                  <a:pt x="2306" y="2214"/>
                  <a:pt x="2278" y="2127"/>
                </a:cubicBezTo>
                <a:cubicBezTo>
                  <a:pt x="2323" y="1984"/>
                  <a:pt x="2309" y="1824"/>
                  <a:pt x="2328" y="1674"/>
                </a:cubicBezTo>
                <a:cubicBezTo>
                  <a:pt x="2314" y="1634"/>
                  <a:pt x="2283" y="1599"/>
                  <a:pt x="2278" y="1557"/>
                </a:cubicBezTo>
                <a:cubicBezTo>
                  <a:pt x="2274" y="1524"/>
                  <a:pt x="2299" y="1458"/>
                  <a:pt x="2311" y="1423"/>
                </a:cubicBezTo>
                <a:cubicBezTo>
                  <a:pt x="2305" y="1362"/>
                  <a:pt x="2335" y="1285"/>
                  <a:pt x="2294" y="1239"/>
                </a:cubicBezTo>
                <a:cubicBezTo>
                  <a:pt x="2264" y="1206"/>
                  <a:pt x="2205" y="1252"/>
                  <a:pt x="2160" y="1256"/>
                </a:cubicBezTo>
                <a:cubicBezTo>
                  <a:pt x="2088" y="1263"/>
                  <a:pt x="2015" y="1267"/>
                  <a:pt x="1943" y="1273"/>
                </a:cubicBezTo>
                <a:cubicBezTo>
                  <a:pt x="1867" y="1386"/>
                  <a:pt x="1904" y="1345"/>
                  <a:pt x="1842" y="1407"/>
                </a:cubicBezTo>
                <a:cubicBezTo>
                  <a:pt x="1841" y="1411"/>
                  <a:pt x="1823" y="1524"/>
                  <a:pt x="1809" y="1540"/>
                </a:cubicBezTo>
                <a:cubicBezTo>
                  <a:pt x="1749" y="1607"/>
                  <a:pt x="1707" y="1631"/>
                  <a:pt x="1641" y="1674"/>
                </a:cubicBezTo>
                <a:cubicBezTo>
                  <a:pt x="1610" y="1772"/>
                  <a:pt x="1614" y="1934"/>
                  <a:pt x="1692" y="2009"/>
                </a:cubicBezTo>
                <a:cubicBezTo>
                  <a:pt x="1697" y="2026"/>
                  <a:pt x="1694" y="2050"/>
                  <a:pt x="1708" y="2060"/>
                </a:cubicBezTo>
                <a:cubicBezTo>
                  <a:pt x="1746" y="2087"/>
                  <a:pt x="1865" y="2102"/>
                  <a:pt x="1909" y="2110"/>
                </a:cubicBezTo>
                <a:cubicBezTo>
                  <a:pt x="1920" y="2121"/>
                  <a:pt x="1936" y="2129"/>
                  <a:pt x="1943" y="2143"/>
                </a:cubicBezTo>
                <a:cubicBezTo>
                  <a:pt x="1959" y="2175"/>
                  <a:pt x="1944" y="2228"/>
                  <a:pt x="1976" y="2244"/>
                </a:cubicBezTo>
                <a:cubicBezTo>
                  <a:pt x="2080" y="2295"/>
                  <a:pt x="2181" y="2312"/>
                  <a:pt x="2294" y="2327"/>
                </a:cubicBezTo>
                <a:cubicBezTo>
                  <a:pt x="2322" y="2355"/>
                  <a:pt x="2354" y="2380"/>
                  <a:pt x="2378" y="2411"/>
                </a:cubicBezTo>
                <a:cubicBezTo>
                  <a:pt x="2533" y="2610"/>
                  <a:pt x="2323" y="2386"/>
                  <a:pt x="2445" y="2512"/>
                </a:cubicBezTo>
                <a:cubicBezTo>
                  <a:pt x="2502" y="2701"/>
                  <a:pt x="2481" y="2623"/>
                  <a:pt x="2512" y="2746"/>
                </a:cubicBezTo>
                <a:cubicBezTo>
                  <a:pt x="2494" y="2852"/>
                  <a:pt x="2483" y="2959"/>
                  <a:pt x="2462" y="3064"/>
                </a:cubicBezTo>
                <a:cubicBezTo>
                  <a:pt x="2480" y="3147"/>
                  <a:pt x="2483" y="3235"/>
                  <a:pt x="2512" y="3315"/>
                </a:cubicBezTo>
                <a:cubicBezTo>
                  <a:pt x="2529" y="3362"/>
                  <a:pt x="2559" y="3403"/>
                  <a:pt x="2579" y="3449"/>
                </a:cubicBezTo>
                <a:cubicBezTo>
                  <a:pt x="2594" y="3483"/>
                  <a:pt x="2614" y="3516"/>
                  <a:pt x="2629" y="3550"/>
                </a:cubicBezTo>
                <a:cubicBezTo>
                  <a:pt x="2636" y="3566"/>
                  <a:pt x="2629" y="3596"/>
                  <a:pt x="2646" y="3600"/>
                </a:cubicBezTo>
                <a:cubicBezTo>
                  <a:pt x="2733" y="3620"/>
                  <a:pt x="2825" y="3611"/>
                  <a:pt x="2914" y="3617"/>
                </a:cubicBezTo>
                <a:cubicBezTo>
                  <a:pt x="2931" y="3628"/>
                  <a:pt x="2947" y="3640"/>
                  <a:pt x="2964" y="3650"/>
                </a:cubicBezTo>
                <a:cubicBezTo>
                  <a:pt x="2986" y="3662"/>
                  <a:pt x="3019" y="3662"/>
                  <a:pt x="3031" y="3684"/>
                </a:cubicBezTo>
                <a:cubicBezTo>
                  <a:pt x="3066" y="3745"/>
                  <a:pt x="3076" y="3818"/>
                  <a:pt x="3098" y="3885"/>
                </a:cubicBezTo>
                <a:cubicBezTo>
                  <a:pt x="3119" y="3948"/>
                  <a:pt x="3219" y="4039"/>
                  <a:pt x="3266" y="4086"/>
                </a:cubicBezTo>
                <a:cubicBezTo>
                  <a:pt x="3335" y="4155"/>
                  <a:pt x="3364" y="4241"/>
                  <a:pt x="3416" y="4320"/>
                </a:cubicBezTo>
                <a:cubicBezTo>
                  <a:pt x="3442" y="4422"/>
                  <a:pt x="3444" y="4557"/>
                  <a:pt x="3517" y="4638"/>
                </a:cubicBezTo>
                <a:cubicBezTo>
                  <a:pt x="3554" y="4679"/>
                  <a:pt x="3634" y="4755"/>
                  <a:pt x="3634" y="4755"/>
                </a:cubicBezTo>
                <a:cubicBezTo>
                  <a:pt x="3645" y="4777"/>
                  <a:pt x="3661" y="4798"/>
                  <a:pt x="3667" y="4822"/>
                </a:cubicBezTo>
                <a:cubicBezTo>
                  <a:pt x="3678" y="4866"/>
                  <a:pt x="3669" y="4914"/>
                  <a:pt x="3684" y="4956"/>
                </a:cubicBezTo>
                <a:cubicBezTo>
                  <a:pt x="3703" y="5009"/>
                  <a:pt x="3763" y="5013"/>
                  <a:pt x="3801" y="5040"/>
                </a:cubicBezTo>
                <a:cubicBezTo>
                  <a:pt x="3820" y="5054"/>
                  <a:pt x="3834" y="5075"/>
                  <a:pt x="3852" y="5090"/>
                </a:cubicBezTo>
                <a:cubicBezTo>
                  <a:pt x="3956" y="5178"/>
                  <a:pt x="4041" y="5253"/>
                  <a:pt x="4103" y="5375"/>
                </a:cubicBezTo>
                <a:cubicBezTo>
                  <a:pt x="4132" y="5433"/>
                  <a:pt x="4137" y="5576"/>
                  <a:pt x="4170" y="5609"/>
                </a:cubicBezTo>
                <a:cubicBezTo>
                  <a:pt x="4182" y="5621"/>
                  <a:pt x="4203" y="5620"/>
                  <a:pt x="4220" y="5626"/>
                </a:cubicBezTo>
                <a:cubicBezTo>
                  <a:pt x="4237" y="5699"/>
                  <a:pt x="4231" y="5781"/>
                  <a:pt x="4270" y="5844"/>
                </a:cubicBezTo>
                <a:cubicBezTo>
                  <a:pt x="4292" y="5880"/>
                  <a:pt x="4353" y="5868"/>
                  <a:pt x="4387" y="5894"/>
                </a:cubicBezTo>
                <a:cubicBezTo>
                  <a:pt x="4407" y="5909"/>
                  <a:pt x="4408" y="5940"/>
                  <a:pt x="4421" y="5961"/>
                </a:cubicBezTo>
                <a:cubicBezTo>
                  <a:pt x="4436" y="5985"/>
                  <a:pt x="4454" y="6006"/>
                  <a:pt x="4471" y="6028"/>
                </a:cubicBezTo>
                <a:cubicBezTo>
                  <a:pt x="4499" y="6022"/>
                  <a:pt x="4528" y="6021"/>
                  <a:pt x="4555" y="6011"/>
                </a:cubicBezTo>
                <a:cubicBezTo>
                  <a:pt x="4574" y="6004"/>
                  <a:pt x="4585" y="5980"/>
                  <a:pt x="4605" y="5978"/>
                </a:cubicBezTo>
                <a:cubicBezTo>
                  <a:pt x="4650" y="5974"/>
                  <a:pt x="4694" y="5989"/>
                  <a:pt x="4739" y="5994"/>
                </a:cubicBezTo>
                <a:cubicBezTo>
                  <a:pt x="4761" y="6022"/>
                  <a:pt x="4779" y="6054"/>
                  <a:pt x="4806" y="6078"/>
                </a:cubicBezTo>
                <a:cubicBezTo>
                  <a:pt x="4825" y="6095"/>
                  <a:pt x="4851" y="6100"/>
                  <a:pt x="4873" y="6112"/>
                </a:cubicBezTo>
                <a:cubicBezTo>
                  <a:pt x="5038" y="6203"/>
                  <a:pt x="4934" y="6157"/>
                  <a:pt x="5074" y="6212"/>
                </a:cubicBezTo>
                <a:cubicBezTo>
                  <a:pt x="5057" y="6382"/>
                  <a:pt x="5014" y="6406"/>
                  <a:pt x="5174" y="6447"/>
                </a:cubicBezTo>
                <a:cubicBezTo>
                  <a:pt x="5251" y="6561"/>
                  <a:pt x="5166" y="6421"/>
                  <a:pt x="5225" y="6580"/>
                </a:cubicBezTo>
                <a:cubicBezTo>
                  <a:pt x="5250" y="6646"/>
                  <a:pt x="5274" y="6631"/>
                  <a:pt x="5325" y="6681"/>
                </a:cubicBezTo>
                <a:cubicBezTo>
                  <a:pt x="5339" y="6695"/>
                  <a:pt x="5348" y="6714"/>
                  <a:pt x="5359" y="6731"/>
                </a:cubicBezTo>
                <a:cubicBezTo>
                  <a:pt x="5396" y="6847"/>
                  <a:pt x="5371" y="6968"/>
                  <a:pt x="5342" y="7083"/>
                </a:cubicBezTo>
                <a:cubicBezTo>
                  <a:pt x="5397" y="7166"/>
                  <a:pt x="5373" y="7105"/>
                  <a:pt x="5359" y="7233"/>
                </a:cubicBezTo>
                <a:cubicBezTo>
                  <a:pt x="5352" y="7300"/>
                  <a:pt x="5349" y="7367"/>
                  <a:pt x="5342" y="7434"/>
                </a:cubicBezTo>
                <a:cubicBezTo>
                  <a:pt x="5337" y="7479"/>
                  <a:pt x="5331" y="7523"/>
                  <a:pt x="5325" y="7568"/>
                </a:cubicBezTo>
                <a:cubicBezTo>
                  <a:pt x="5352" y="7784"/>
                  <a:pt x="5334" y="7729"/>
                  <a:pt x="5576" y="7769"/>
                </a:cubicBezTo>
                <a:cubicBezTo>
                  <a:pt x="5696" y="7817"/>
                  <a:pt x="5819" y="7816"/>
                  <a:pt x="5945" y="7836"/>
                </a:cubicBezTo>
                <a:cubicBezTo>
                  <a:pt x="5984" y="7853"/>
                  <a:pt x="6026" y="7865"/>
                  <a:pt x="6062" y="7887"/>
                </a:cubicBezTo>
                <a:cubicBezTo>
                  <a:pt x="6132" y="7929"/>
                  <a:pt x="6142" y="8009"/>
                  <a:pt x="6179" y="8071"/>
                </a:cubicBezTo>
                <a:cubicBezTo>
                  <a:pt x="6197" y="8101"/>
                  <a:pt x="6226" y="8124"/>
                  <a:pt x="6246" y="8154"/>
                </a:cubicBezTo>
                <a:cubicBezTo>
                  <a:pt x="6209" y="8249"/>
                  <a:pt x="6209" y="8232"/>
                  <a:pt x="6196" y="8339"/>
                </a:cubicBezTo>
                <a:cubicBezTo>
                  <a:pt x="6189" y="8400"/>
                  <a:pt x="6188" y="8462"/>
                  <a:pt x="6179" y="8523"/>
                </a:cubicBezTo>
                <a:cubicBezTo>
                  <a:pt x="6176" y="8540"/>
                  <a:pt x="6162" y="8573"/>
                  <a:pt x="6162" y="8573"/>
                </a:cubicBezTo>
                <a:lnTo>
                  <a:pt x="3701" y="8573"/>
                </a:lnTo>
                <a:close/>
              </a:path>
            </a:pathLst>
          </a:custGeom>
          <a:solidFill>
            <a:srgbClr val="003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762250" y="0"/>
            <a:ext cx="35718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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7" name="Freeform 9"/>
          <p:cNvSpPr>
            <a:spLocks/>
          </p:cNvSpPr>
          <p:nvPr/>
        </p:nvSpPr>
        <p:spPr bwMode="auto">
          <a:xfrm>
            <a:off x="4578350" y="6567488"/>
            <a:ext cx="163513" cy="115887"/>
          </a:xfrm>
          <a:custGeom>
            <a:avLst/>
            <a:gdLst>
              <a:gd name="T0" fmla="*/ 2147483647 w 3859"/>
              <a:gd name="T1" fmla="*/ 2147483647 h 3970"/>
              <a:gd name="T2" fmla="*/ 2147483647 w 3859"/>
              <a:gd name="T3" fmla="*/ 2147483647 h 3970"/>
              <a:gd name="T4" fmla="*/ 2147483647 w 3859"/>
              <a:gd name="T5" fmla="*/ 2147483647 h 3970"/>
              <a:gd name="T6" fmla="*/ 2147483647 w 3859"/>
              <a:gd name="T7" fmla="*/ 2147483647 h 3970"/>
              <a:gd name="T8" fmla="*/ 2147483647 w 3859"/>
              <a:gd name="T9" fmla="*/ 2147483647 h 3970"/>
              <a:gd name="T10" fmla="*/ 2147483647 w 3859"/>
              <a:gd name="T11" fmla="*/ 2147483647 h 3970"/>
              <a:gd name="T12" fmla="*/ 2147483647 w 3859"/>
              <a:gd name="T13" fmla="*/ 2147483647 h 3970"/>
              <a:gd name="T14" fmla="*/ 2147483647 w 3859"/>
              <a:gd name="T15" fmla="*/ 2147483647 h 3970"/>
              <a:gd name="T16" fmla="*/ 2147483647 w 3859"/>
              <a:gd name="T17" fmla="*/ 2147483647 h 3970"/>
              <a:gd name="T18" fmla="*/ 2147483647 w 3859"/>
              <a:gd name="T19" fmla="*/ 2147483647 h 3970"/>
              <a:gd name="T20" fmla="*/ 2147483647 w 3859"/>
              <a:gd name="T21" fmla="*/ 2147483647 h 3970"/>
              <a:gd name="T22" fmla="*/ 2147483647 w 3859"/>
              <a:gd name="T23" fmla="*/ 2147483647 h 3970"/>
              <a:gd name="T24" fmla="*/ 0 w 3859"/>
              <a:gd name="T25" fmla="*/ 2147483647 h 3970"/>
              <a:gd name="T26" fmla="*/ 2147483647 w 3859"/>
              <a:gd name="T27" fmla="*/ 2147483647 h 3970"/>
              <a:gd name="T28" fmla="*/ 2147483647 w 3859"/>
              <a:gd name="T29" fmla="*/ 2147483647 h 3970"/>
              <a:gd name="T30" fmla="*/ 2147483647 w 3859"/>
              <a:gd name="T31" fmla="*/ 2147483647 h 3970"/>
              <a:gd name="T32" fmla="*/ 2147483647 w 3859"/>
              <a:gd name="T33" fmla="*/ 2147483647 h 3970"/>
              <a:gd name="T34" fmla="*/ 2147483647 w 3859"/>
              <a:gd name="T35" fmla="*/ 2147483647 h 3970"/>
              <a:gd name="T36" fmla="*/ 2147483647 w 3859"/>
              <a:gd name="T37" fmla="*/ 2147483647 h 3970"/>
              <a:gd name="T38" fmla="*/ 2147483647 w 3859"/>
              <a:gd name="T39" fmla="*/ 2147483647 h 3970"/>
              <a:gd name="T40" fmla="*/ 2147483647 w 3859"/>
              <a:gd name="T41" fmla="*/ 2147483647 h 3970"/>
              <a:gd name="T42" fmla="*/ 2147483647 w 3859"/>
              <a:gd name="T43" fmla="*/ 2147483647 h 3970"/>
              <a:gd name="T44" fmla="*/ 2147483647 w 3859"/>
              <a:gd name="T45" fmla="*/ 2147483647 h 3970"/>
              <a:gd name="T46" fmla="*/ 2147483647 w 3859"/>
              <a:gd name="T47" fmla="*/ 2147483647 h 3970"/>
              <a:gd name="T48" fmla="*/ 2147483647 w 3859"/>
              <a:gd name="T49" fmla="*/ 2147483647 h 3970"/>
              <a:gd name="T50" fmla="*/ 2147483647 w 3859"/>
              <a:gd name="T51" fmla="*/ 2147483647 h 3970"/>
              <a:gd name="T52" fmla="*/ 2147483647 w 3859"/>
              <a:gd name="T53" fmla="*/ 2147483647 h 3970"/>
              <a:gd name="T54" fmla="*/ 2147483647 w 3859"/>
              <a:gd name="T55" fmla="*/ 2147483647 h 3970"/>
              <a:gd name="T56" fmla="*/ 2147483647 w 3859"/>
              <a:gd name="T57" fmla="*/ 2147483647 h 3970"/>
              <a:gd name="T58" fmla="*/ 2147483647 w 3859"/>
              <a:gd name="T59" fmla="*/ 2147483647 h 3970"/>
              <a:gd name="T60" fmla="*/ 2147483647 w 3859"/>
              <a:gd name="T61" fmla="*/ 2147483647 h 3970"/>
              <a:gd name="T62" fmla="*/ 2147483647 w 3859"/>
              <a:gd name="T63" fmla="*/ 2147483647 h 3970"/>
              <a:gd name="T64" fmla="*/ 2147483647 w 3859"/>
              <a:gd name="T65" fmla="*/ 2147483647 h 3970"/>
              <a:gd name="T66" fmla="*/ 2147483647 w 3859"/>
              <a:gd name="T67" fmla="*/ 2147483647 h 3970"/>
              <a:gd name="T68" fmla="*/ 2147483647 w 3859"/>
              <a:gd name="T69" fmla="*/ 2147483647 h 3970"/>
              <a:gd name="T70" fmla="*/ 2147483647 w 3859"/>
              <a:gd name="T71" fmla="*/ 2147483647 h 3970"/>
              <a:gd name="T72" fmla="*/ 2147483647 w 3859"/>
              <a:gd name="T73" fmla="*/ 2147483647 h 3970"/>
              <a:gd name="T74" fmla="*/ 2147483647 w 3859"/>
              <a:gd name="T75" fmla="*/ 2147483647 h 3970"/>
              <a:gd name="T76" fmla="*/ 2147483647 w 3859"/>
              <a:gd name="T77" fmla="*/ 2147483647 h 3970"/>
              <a:gd name="T78" fmla="*/ 2147483647 w 3859"/>
              <a:gd name="T79" fmla="*/ 2147483647 h 3970"/>
              <a:gd name="T80" fmla="*/ 2147483647 w 3859"/>
              <a:gd name="T81" fmla="*/ 2147483647 h 3970"/>
              <a:gd name="T82" fmla="*/ 2147483647 w 3859"/>
              <a:gd name="T83" fmla="*/ 2147483647 h 3970"/>
              <a:gd name="T84" fmla="*/ 2147483647 w 3859"/>
              <a:gd name="T85" fmla="*/ 2147483647 h 3970"/>
              <a:gd name="T86" fmla="*/ 2147483647 w 3859"/>
              <a:gd name="T87" fmla="*/ 2147483647 h 3970"/>
              <a:gd name="T88" fmla="*/ 2147483647 w 3859"/>
              <a:gd name="T89" fmla="*/ 2147483647 h 3970"/>
              <a:gd name="T90" fmla="*/ 2147483647 w 3859"/>
              <a:gd name="T91" fmla="*/ 2147483647 h 3970"/>
              <a:gd name="T92" fmla="*/ 2147483647 w 3859"/>
              <a:gd name="T93" fmla="*/ 2147483647 h 3970"/>
              <a:gd name="T94" fmla="*/ 2147483647 w 3859"/>
              <a:gd name="T95" fmla="*/ 2147483647 h 3970"/>
              <a:gd name="T96" fmla="*/ 2147483647 w 3859"/>
              <a:gd name="T97" fmla="*/ 2147483647 h 3970"/>
              <a:gd name="T98" fmla="*/ 2147483647 w 3859"/>
              <a:gd name="T99" fmla="*/ 2147483647 h 3970"/>
              <a:gd name="T100" fmla="*/ 2147483647 w 3859"/>
              <a:gd name="T101" fmla="*/ 2147483647 h 3970"/>
              <a:gd name="T102" fmla="*/ 2147483647 w 3859"/>
              <a:gd name="T103" fmla="*/ 2147483647 h 3970"/>
              <a:gd name="T104" fmla="*/ 2147483647 w 3859"/>
              <a:gd name="T105" fmla="*/ 2147483647 h 3970"/>
              <a:gd name="T106" fmla="*/ 2147483647 w 3859"/>
              <a:gd name="T107" fmla="*/ 2147483647 h 3970"/>
              <a:gd name="T108" fmla="*/ 2147483647 w 3859"/>
              <a:gd name="T109" fmla="*/ 2147483647 h 3970"/>
              <a:gd name="T110" fmla="*/ 2147483647 w 3859"/>
              <a:gd name="T111" fmla="*/ 2147483647 h 3970"/>
              <a:gd name="T112" fmla="*/ 2147483647 w 3859"/>
              <a:gd name="T113" fmla="*/ 2147483647 h 3970"/>
              <a:gd name="T114" fmla="*/ 2147483647 w 3859"/>
              <a:gd name="T115" fmla="*/ 2147483647 h 39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859"/>
              <a:gd name="T175" fmla="*/ 0 h 3970"/>
              <a:gd name="T176" fmla="*/ 3859 w 3859"/>
              <a:gd name="T177" fmla="*/ 3970 h 39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859" h="3970">
                <a:moveTo>
                  <a:pt x="1570" y="3855"/>
                </a:moveTo>
                <a:cubicBezTo>
                  <a:pt x="1651" y="3760"/>
                  <a:pt x="1701" y="3682"/>
                  <a:pt x="1610" y="3545"/>
                </a:cubicBezTo>
                <a:cubicBezTo>
                  <a:pt x="1597" y="3495"/>
                  <a:pt x="1575" y="3446"/>
                  <a:pt x="1570" y="3395"/>
                </a:cubicBezTo>
                <a:cubicBezTo>
                  <a:pt x="1563" y="3325"/>
                  <a:pt x="1563" y="3180"/>
                  <a:pt x="1530" y="3105"/>
                </a:cubicBezTo>
                <a:cubicBezTo>
                  <a:pt x="1500" y="3038"/>
                  <a:pt x="1477" y="3038"/>
                  <a:pt x="1440" y="2995"/>
                </a:cubicBezTo>
                <a:cubicBezTo>
                  <a:pt x="1396" y="2944"/>
                  <a:pt x="1430" y="2962"/>
                  <a:pt x="1380" y="2945"/>
                </a:cubicBezTo>
                <a:cubicBezTo>
                  <a:pt x="1360" y="2925"/>
                  <a:pt x="1337" y="2908"/>
                  <a:pt x="1320" y="2885"/>
                </a:cubicBezTo>
                <a:cubicBezTo>
                  <a:pt x="1290" y="2844"/>
                  <a:pt x="1279" y="2773"/>
                  <a:pt x="1260" y="2725"/>
                </a:cubicBezTo>
                <a:cubicBezTo>
                  <a:pt x="1257" y="2692"/>
                  <a:pt x="1261" y="2657"/>
                  <a:pt x="1250" y="2625"/>
                </a:cubicBezTo>
                <a:cubicBezTo>
                  <a:pt x="1246" y="2614"/>
                  <a:pt x="1228" y="2614"/>
                  <a:pt x="1220" y="2605"/>
                </a:cubicBezTo>
                <a:cubicBezTo>
                  <a:pt x="1212" y="2595"/>
                  <a:pt x="1205" y="2543"/>
                  <a:pt x="1200" y="2535"/>
                </a:cubicBezTo>
                <a:cubicBezTo>
                  <a:pt x="1127" y="2417"/>
                  <a:pt x="1146" y="2476"/>
                  <a:pt x="1070" y="2385"/>
                </a:cubicBezTo>
                <a:cubicBezTo>
                  <a:pt x="1053" y="2365"/>
                  <a:pt x="1039" y="2342"/>
                  <a:pt x="1020" y="2325"/>
                </a:cubicBezTo>
                <a:cubicBezTo>
                  <a:pt x="979" y="2289"/>
                  <a:pt x="910" y="2290"/>
                  <a:pt x="860" y="2265"/>
                </a:cubicBezTo>
                <a:cubicBezTo>
                  <a:pt x="815" y="2176"/>
                  <a:pt x="829" y="2213"/>
                  <a:pt x="810" y="2155"/>
                </a:cubicBezTo>
                <a:cubicBezTo>
                  <a:pt x="806" y="2119"/>
                  <a:pt x="805" y="2044"/>
                  <a:pt x="770" y="2015"/>
                </a:cubicBezTo>
                <a:cubicBezTo>
                  <a:pt x="748" y="1997"/>
                  <a:pt x="717" y="1995"/>
                  <a:pt x="690" y="1985"/>
                </a:cubicBezTo>
                <a:cubicBezTo>
                  <a:pt x="592" y="1854"/>
                  <a:pt x="718" y="2013"/>
                  <a:pt x="630" y="1925"/>
                </a:cubicBezTo>
                <a:cubicBezTo>
                  <a:pt x="597" y="1892"/>
                  <a:pt x="574" y="1849"/>
                  <a:pt x="540" y="1815"/>
                </a:cubicBezTo>
                <a:cubicBezTo>
                  <a:pt x="528" y="1769"/>
                  <a:pt x="505" y="1754"/>
                  <a:pt x="480" y="1715"/>
                </a:cubicBezTo>
                <a:cubicBezTo>
                  <a:pt x="470" y="1699"/>
                  <a:pt x="465" y="1678"/>
                  <a:pt x="450" y="1665"/>
                </a:cubicBezTo>
                <a:cubicBezTo>
                  <a:pt x="428" y="1645"/>
                  <a:pt x="395" y="1642"/>
                  <a:pt x="370" y="1625"/>
                </a:cubicBezTo>
                <a:cubicBezTo>
                  <a:pt x="334" y="1571"/>
                  <a:pt x="358" y="1603"/>
                  <a:pt x="290" y="1535"/>
                </a:cubicBezTo>
                <a:cubicBezTo>
                  <a:pt x="259" y="1504"/>
                  <a:pt x="203" y="1406"/>
                  <a:pt x="180" y="1365"/>
                </a:cubicBezTo>
                <a:cubicBezTo>
                  <a:pt x="149" y="1309"/>
                  <a:pt x="149" y="1272"/>
                  <a:pt x="80" y="1255"/>
                </a:cubicBezTo>
                <a:cubicBezTo>
                  <a:pt x="43" y="1206"/>
                  <a:pt x="28" y="1152"/>
                  <a:pt x="0" y="1095"/>
                </a:cubicBezTo>
                <a:cubicBezTo>
                  <a:pt x="3" y="1068"/>
                  <a:pt x="0" y="1040"/>
                  <a:pt x="10" y="1015"/>
                </a:cubicBezTo>
                <a:cubicBezTo>
                  <a:pt x="14" y="1004"/>
                  <a:pt x="34" y="1005"/>
                  <a:pt x="40" y="995"/>
                </a:cubicBezTo>
                <a:cubicBezTo>
                  <a:pt x="48" y="980"/>
                  <a:pt x="45" y="961"/>
                  <a:pt x="50" y="945"/>
                </a:cubicBezTo>
                <a:cubicBezTo>
                  <a:pt x="59" y="915"/>
                  <a:pt x="70" y="885"/>
                  <a:pt x="80" y="855"/>
                </a:cubicBezTo>
                <a:cubicBezTo>
                  <a:pt x="73" y="822"/>
                  <a:pt x="70" y="787"/>
                  <a:pt x="60" y="755"/>
                </a:cubicBezTo>
                <a:cubicBezTo>
                  <a:pt x="56" y="744"/>
                  <a:pt x="38" y="737"/>
                  <a:pt x="40" y="725"/>
                </a:cubicBezTo>
                <a:cubicBezTo>
                  <a:pt x="42" y="711"/>
                  <a:pt x="60" y="705"/>
                  <a:pt x="70" y="695"/>
                </a:cubicBezTo>
                <a:cubicBezTo>
                  <a:pt x="57" y="644"/>
                  <a:pt x="39" y="605"/>
                  <a:pt x="100" y="585"/>
                </a:cubicBezTo>
                <a:cubicBezTo>
                  <a:pt x="166" y="486"/>
                  <a:pt x="86" y="334"/>
                  <a:pt x="190" y="265"/>
                </a:cubicBezTo>
                <a:cubicBezTo>
                  <a:pt x="216" y="225"/>
                  <a:pt x="234" y="226"/>
                  <a:pt x="280" y="215"/>
                </a:cubicBezTo>
                <a:cubicBezTo>
                  <a:pt x="327" y="218"/>
                  <a:pt x="373" y="227"/>
                  <a:pt x="420" y="225"/>
                </a:cubicBezTo>
                <a:cubicBezTo>
                  <a:pt x="441" y="224"/>
                  <a:pt x="480" y="205"/>
                  <a:pt x="480" y="205"/>
                </a:cubicBezTo>
                <a:cubicBezTo>
                  <a:pt x="492" y="187"/>
                  <a:pt x="505" y="159"/>
                  <a:pt x="530" y="155"/>
                </a:cubicBezTo>
                <a:cubicBezTo>
                  <a:pt x="533" y="155"/>
                  <a:pt x="616" y="191"/>
                  <a:pt x="630" y="195"/>
                </a:cubicBezTo>
                <a:cubicBezTo>
                  <a:pt x="664" y="281"/>
                  <a:pt x="671" y="256"/>
                  <a:pt x="770" y="245"/>
                </a:cubicBezTo>
                <a:cubicBezTo>
                  <a:pt x="971" y="304"/>
                  <a:pt x="1032" y="306"/>
                  <a:pt x="1230" y="245"/>
                </a:cubicBezTo>
                <a:cubicBezTo>
                  <a:pt x="1369" y="152"/>
                  <a:pt x="1073" y="344"/>
                  <a:pt x="1330" y="215"/>
                </a:cubicBezTo>
                <a:cubicBezTo>
                  <a:pt x="1339" y="210"/>
                  <a:pt x="1332" y="192"/>
                  <a:pt x="1340" y="185"/>
                </a:cubicBezTo>
                <a:cubicBezTo>
                  <a:pt x="1351" y="176"/>
                  <a:pt x="1367" y="179"/>
                  <a:pt x="1380" y="175"/>
                </a:cubicBezTo>
                <a:cubicBezTo>
                  <a:pt x="1562" y="121"/>
                  <a:pt x="1600" y="132"/>
                  <a:pt x="1850" y="125"/>
                </a:cubicBezTo>
                <a:cubicBezTo>
                  <a:pt x="1867" y="135"/>
                  <a:pt x="1886" y="141"/>
                  <a:pt x="1900" y="155"/>
                </a:cubicBezTo>
                <a:cubicBezTo>
                  <a:pt x="1933" y="188"/>
                  <a:pt x="1990" y="265"/>
                  <a:pt x="1990" y="265"/>
                </a:cubicBezTo>
                <a:cubicBezTo>
                  <a:pt x="2003" y="328"/>
                  <a:pt x="2032" y="369"/>
                  <a:pt x="2060" y="425"/>
                </a:cubicBezTo>
                <a:cubicBezTo>
                  <a:pt x="2078" y="462"/>
                  <a:pt x="2065" y="469"/>
                  <a:pt x="2080" y="515"/>
                </a:cubicBezTo>
                <a:cubicBezTo>
                  <a:pt x="2094" y="556"/>
                  <a:pt x="2116" y="594"/>
                  <a:pt x="2130" y="635"/>
                </a:cubicBezTo>
                <a:cubicBezTo>
                  <a:pt x="2097" y="734"/>
                  <a:pt x="2287" y="722"/>
                  <a:pt x="2330" y="725"/>
                </a:cubicBezTo>
                <a:cubicBezTo>
                  <a:pt x="2340" y="695"/>
                  <a:pt x="2336" y="655"/>
                  <a:pt x="2360" y="635"/>
                </a:cubicBezTo>
                <a:cubicBezTo>
                  <a:pt x="2386" y="613"/>
                  <a:pt x="2427" y="623"/>
                  <a:pt x="2460" y="615"/>
                </a:cubicBezTo>
                <a:cubicBezTo>
                  <a:pt x="2480" y="610"/>
                  <a:pt x="2500" y="602"/>
                  <a:pt x="2520" y="595"/>
                </a:cubicBezTo>
                <a:cubicBezTo>
                  <a:pt x="2538" y="507"/>
                  <a:pt x="2517" y="581"/>
                  <a:pt x="2560" y="495"/>
                </a:cubicBezTo>
                <a:cubicBezTo>
                  <a:pt x="2565" y="486"/>
                  <a:pt x="2563" y="473"/>
                  <a:pt x="2570" y="465"/>
                </a:cubicBezTo>
                <a:cubicBezTo>
                  <a:pt x="2578" y="456"/>
                  <a:pt x="2592" y="454"/>
                  <a:pt x="2600" y="445"/>
                </a:cubicBezTo>
                <a:cubicBezTo>
                  <a:pt x="2632" y="410"/>
                  <a:pt x="2690" y="335"/>
                  <a:pt x="2690" y="335"/>
                </a:cubicBezTo>
                <a:cubicBezTo>
                  <a:pt x="2700" y="306"/>
                  <a:pt x="2696" y="272"/>
                  <a:pt x="2710" y="245"/>
                </a:cubicBezTo>
                <a:cubicBezTo>
                  <a:pt x="2719" y="227"/>
                  <a:pt x="2787" y="175"/>
                  <a:pt x="2800" y="165"/>
                </a:cubicBezTo>
                <a:cubicBezTo>
                  <a:pt x="2817" y="80"/>
                  <a:pt x="2838" y="88"/>
                  <a:pt x="2920" y="65"/>
                </a:cubicBezTo>
                <a:cubicBezTo>
                  <a:pt x="2935" y="4"/>
                  <a:pt x="2948" y="0"/>
                  <a:pt x="3000" y="35"/>
                </a:cubicBezTo>
                <a:cubicBezTo>
                  <a:pt x="3050" y="29"/>
                  <a:pt x="3100" y="15"/>
                  <a:pt x="3150" y="15"/>
                </a:cubicBezTo>
                <a:cubicBezTo>
                  <a:pt x="3159" y="15"/>
                  <a:pt x="3230" y="48"/>
                  <a:pt x="3230" y="35"/>
                </a:cubicBezTo>
                <a:cubicBezTo>
                  <a:pt x="3230" y="17"/>
                  <a:pt x="3197" y="22"/>
                  <a:pt x="3180" y="15"/>
                </a:cubicBezTo>
                <a:cubicBezTo>
                  <a:pt x="3221" y="76"/>
                  <a:pt x="3275" y="156"/>
                  <a:pt x="3340" y="195"/>
                </a:cubicBezTo>
                <a:cubicBezTo>
                  <a:pt x="3401" y="232"/>
                  <a:pt x="3474" y="244"/>
                  <a:pt x="3510" y="315"/>
                </a:cubicBezTo>
                <a:cubicBezTo>
                  <a:pt x="3556" y="407"/>
                  <a:pt x="3538" y="423"/>
                  <a:pt x="3610" y="495"/>
                </a:cubicBezTo>
                <a:cubicBezTo>
                  <a:pt x="3637" y="657"/>
                  <a:pt x="3631" y="858"/>
                  <a:pt x="3690" y="1005"/>
                </a:cubicBezTo>
                <a:cubicBezTo>
                  <a:pt x="3699" y="1027"/>
                  <a:pt x="3737" y="1012"/>
                  <a:pt x="3760" y="1015"/>
                </a:cubicBezTo>
                <a:cubicBezTo>
                  <a:pt x="3770" y="1022"/>
                  <a:pt x="3782" y="1026"/>
                  <a:pt x="3790" y="1035"/>
                </a:cubicBezTo>
                <a:cubicBezTo>
                  <a:pt x="3859" y="1122"/>
                  <a:pt x="3697" y="1182"/>
                  <a:pt x="3650" y="1195"/>
                </a:cubicBezTo>
                <a:cubicBezTo>
                  <a:pt x="3640" y="1198"/>
                  <a:pt x="3630" y="1202"/>
                  <a:pt x="3620" y="1205"/>
                </a:cubicBezTo>
                <a:cubicBezTo>
                  <a:pt x="3586" y="1256"/>
                  <a:pt x="3547" y="1244"/>
                  <a:pt x="3490" y="1255"/>
                </a:cubicBezTo>
                <a:cubicBezTo>
                  <a:pt x="3487" y="1268"/>
                  <a:pt x="3489" y="1284"/>
                  <a:pt x="3480" y="1295"/>
                </a:cubicBezTo>
                <a:cubicBezTo>
                  <a:pt x="3453" y="1328"/>
                  <a:pt x="3360" y="1331"/>
                  <a:pt x="3330" y="1335"/>
                </a:cubicBezTo>
                <a:cubicBezTo>
                  <a:pt x="3317" y="1342"/>
                  <a:pt x="3279" y="1366"/>
                  <a:pt x="3290" y="1355"/>
                </a:cubicBezTo>
                <a:cubicBezTo>
                  <a:pt x="3419" y="1226"/>
                  <a:pt x="3326" y="1351"/>
                  <a:pt x="3320" y="1355"/>
                </a:cubicBezTo>
                <a:cubicBezTo>
                  <a:pt x="3282" y="1379"/>
                  <a:pt x="3234" y="1386"/>
                  <a:pt x="3190" y="1395"/>
                </a:cubicBezTo>
                <a:cubicBezTo>
                  <a:pt x="3168" y="1438"/>
                  <a:pt x="3135" y="1470"/>
                  <a:pt x="3120" y="1515"/>
                </a:cubicBezTo>
                <a:cubicBezTo>
                  <a:pt x="3123" y="1545"/>
                  <a:pt x="3132" y="1575"/>
                  <a:pt x="3130" y="1605"/>
                </a:cubicBezTo>
                <a:cubicBezTo>
                  <a:pt x="3129" y="1626"/>
                  <a:pt x="3110" y="1644"/>
                  <a:pt x="3110" y="1665"/>
                </a:cubicBezTo>
                <a:cubicBezTo>
                  <a:pt x="3110" y="1716"/>
                  <a:pt x="3135" y="1718"/>
                  <a:pt x="3170" y="1735"/>
                </a:cubicBezTo>
                <a:cubicBezTo>
                  <a:pt x="3235" y="1822"/>
                  <a:pt x="3190" y="1746"/>
                  <a:pt x="3210" y="1935"/>
                </a:cubicBezTo>
                <a:cubicBezTo>
                  <a:pt x="3214" y="1975"/>
                  <a:pt x="3223" y="2015"/>
                  <a:pt x="3230" y="2055"/>
                </a:cubicBezTo>
                <a:cubicBezTo>
                  <a:pt x="3233" y="2069"/>
                  <a:pt x="3228" y="2088"/>
                  <a:pt x="3240" y="2095"/>
                </a:cubicBezTo>
                <a:cubicBezTo>
                  <a:pt x="3301" y="2134"/>
                  <a:pt x="3356" y="2142"/>
                  <a:pt x="3420" y="2155"/>
                </a:cubicBezTo>
                <a:cubicBezTo>
                  <a:pt x="3431" y="2205"/>
                  <a:pt x="3454" y="2352"/>
                  <a:pt x="3480" y="2425"/>
                </a:cubicBezTo>
                <a:cubicBezTo>
                  <a:pt x="3512" y="2512"/>
                  <a:pt x="3558" y="2592"/>
                  <a:pt x="3600" y="2675"/>
                </a:cubicBezTo>
                <a:cubicBezTo>
                  <a:pt x="3583" y="2761"/>
                  <a:pt x="3623" y="2883"/>
                  <a:pt x="3690" y="2945"/>
                </a:cubicBezTo>
                <a:cubicBezTo>
                  <a:pt x="3712" y="2965"/>
                  <a:pt x="3743" y="2972"/>
                  <a:pt x="3770" y="2985"/>
                </a:cubicBezTo>
                <a:cubicBezTo>
                  <a:pt x="3832" y="3068"/>
                  <a:pt x="3807" y="3114"/>
                  <a:pt x="3780" y="3205"/>
                </a:cubicBezTo>
                <a:cubicBezTo>
                  <a:pt x="3776" y="3218"/>
                  <a:pt x="3779" y="3235"/>
                  <a:pt x="3770" y="3245"/>
                </a:cubicBezTo>
                <a:cubicBezTo>
                  <a:pt x="3739" y="3280"/>
                  <a:pt x="3676" y="3303"/>
                  <a:pt x="3640" y="3335"/>
                </a:cubicBezTo>
                <a:cubicBezTo>
                  <a:pt x="3511" y="3450"/>
                  <a:pt x="3636" y="3353"/>
                  <a:pt x="3540" y="3425"/>
                </a:cubicBezTo>
                <a:cubicBezTo>
                  <a:pt x="3530" y="3442"/>
                  <a:pt x="3527" y="3466"/>
                  <a:pt x="3510" y="3475"/>
                </a:cubicBezTo>
                <a:cubicBezTo>
                  <a:pt x="3495" y="3483"/>
                  <a:pt x="3477" y="3469"/>
                  <a:pt x="3460" y="3465"/>
                </a:cubicBezTo>
                <a:cubicBezTo>
                  <a:pt x="3334" y="3438"/>
                  <a:pt x="3410" y="3451"/>
                  <a:pt x="3300" y="3435"/>
                </a:cubicBezTo>
                <a:cubicBezTo>
                  <a:pt x="3106" y="3318"/>
                  <a:pt x="3401" y="3503"/>
                  <a:pt x="3210" y="3355"/>
                </a:cubicBezTo>
                <a:cubicBezTo>
                  <a:pt x="3142" y="3302"/>
                  <a:pt x="3069" y="3257"/>
                  <a:pt x="2990" y="3225"/>
                </a:cubicBezTo>
                <a:cubicBezTo>
                  <a:pt x="2947" y="3228"/>
                  <a:pt x="2902" y="3224"/>
                  <a:pt x="2860" y="3235"/>
                </a:cubicBezTo>
                <a:cubicBezTo>
                  <a:pt x="2828" y="3243"/>
                  <a:pt x="2843" y="3302"/>
                  <a:pt x="2820" y="3325"/>
                </a:cubicBezTo>
                <a:cubicBezTo>
                  <a:pt x="2795" y="3350"/>
                  <a:pt x="2716" y="3373"/>
                  <a:pt x="2680" y="3385"/>
                </a:cubicBezTo>
                <a:cubicBezTo>
                  <a:pt x="2643" y="3375"/>
                  <a:pt x="2608" y="3356"/>
                  <a:pt x="2570" y="3355"/>
                </a:cubicBezTo>
                <a:cubicBezTo>
                  <a:pt x="2437" y="3352"/>
                  <a:pt x="2170" y="3375"/>
                  <a:pt x="2170" y="3375"/>
                </a:cubicBezTo>
                <a:cubicBezTo>
                  <a:pt x="2116" y="3402"/>
                  <a:pt x="2068" y="3436"/>
                  <a:pt x="2010" y="3455"/>
                </a:cubicBezTo>
                <a:cubicBezTo>
                  <a:pt x="2029" y="3582"/>
                  <a:pt x="2089" y="3712"/>
                  <a:pt x="1960" y="3785"/>
                </a:cubicBezTo>
                <a:cubicBezTo>
                  <a:pt x="1949" y="3791"/>
                  <a:pt x="1899" y="3803"/>
                  <a:pt x="1890" y="3805"/>
                </a:cubicBezTo>
                <a:cubicBezTo>
                  <a:pt x="1859" y="3846"/>
                  <a:pt x="1862" y="3834"/>
                  <a:pt x="1850" y="3875"/>
                </a:cubicBezTo>
                <a:cubicBezTo>
                  <a:pt x="1846" y="3888"/>
                  <a:pt x="1847" y="3903"/>
                  <a:pt x="1840" y="3915"/>
                </a:cubicBezTo>
                <a:cubicBezTo>
                  <a:pt x="1824" y="3943"/>
                  <a:pt x="1797" y="3951"/>
                  <a:pt x="1770" y="3965"/>
                </a:cubicBezTo>
                <a:cubicBezTo>
                  <a:pt x="1701" y="3953"/>
                  <a:pt x="1695" y="3970"/>
                  <a:pt x="1647" y="3931"/>
                </a:cubicBezTo>
                <a:cubicBezTo>
                  <a:pt x="1635" y="3934"/>
                  <a:pt x="1623" y="3927"/>
                  <a:pt x="1623" y="3910"/>
                </a:cubicBezTo>
                <a:cubicBezTo>
                  <a:pt x="1599" y="3916"/>
                  <a:pt x="1617" y="3896"/>
                  <a:pt x="1611" y="3895"/>
                </a:cubicBezTo>
                <a:lnTo>
                  <a:pt x="1599" y="3874"/>
                </a:lnTo>
                <a:lnTo>
                  <a:pt x="1570" y="3855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630363" y="1077913"/>
            <a:ext cx="757237" cy="3316287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2578100" y="1703388"/>
            <a:ext cx="1241425" cy="2532062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2" name="AutoShape 12"/>
          <p:cNvSpPr>
            <a:spLocks noChangeArrowheads="1"/>
          </p:cNvSpPr>
          <p:nvPr/>
        </p:nvSpPr>
        <p:spPr bwMode="auto">
          <a:xfrm>
            <a:off x="2346325" y="4367213"/>
            <a:ext cx="174625" cy="171450"/>
          </a:xfrm>
          <a:prstGeom prst="star5">
            <a:avLst/>
          </a:prstGeom>
          <a:solidFill>
            <a:srgbClr val="FFFFFF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3" name="AutoShape 13"/>
          <p:cNvSpPr>
            <a:spLocks noChangeArrowheads="1"/>
          </p:cNvSpPr>
          <p:nvPr/>
        </p:nvSpPr>
        <p:spPr bwMode="auto">
          <a:xfrm>
            <a:off x="1881188" y="52974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4" name="AutoShape 14"/>
          <p:cNvSpPr>
            <a:spLocks noChangeArrowheads="1"/>
          </p:cNvSpPr>
          <p:nvPr/>
        </p:nvSpPr>
        <p:spPr bwMode="auto">
          <a:xfrm>
            <a:off x="3395663" y="3913188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5" name="AutoShape 15"/>
          <p:cNvSpPr>
            <a:spLocks noChangeArrowheads="1"/>
          </p:cNvSpPr>
          <p:nvPr/>
        </p:nvSpPr>
        <p:spPr bwMode="auto">
          <a:xfrm>
            <a:off x="2482850" y="4229100"/>
            <a:ext cx="112713" cy="112713"/>
          </a:xfrm>
          <a:prstGeom prst="star5">
            <a:avLst/>
          </a:prstGeom>
          <a:solidFill>
            <a:srgbClr val="FFFFFF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6" name="AutoShape 16"/>
          <p:cNvSpPr>
            <a:spLocks noChangeArrowheads="1"/>
          </p:cNvSpPr>
          <p:nvPr/>
        </p:nvSpPr>
        <p:spPr bwMode="auto">
          <a:xfrm>
            <a:off x="2967038" y="49260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7" name="AutoShape 17"/>
          <p:cNvSpPr>
            <a:spLocks noChangeArrowheads="1"/>
          </p:cNvSpPr>
          <p:nvPr/>
        </p:nvSpPr>
        <p:spPr bwMode="auto">
          <a:xfrm>
            <a:off x="2327275" y="51371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8" name="AutoShape 18"/>
          <p:cNvSpPr>
            <a:spLocks noChangeArrowheads="1"/>
          </p:cNvSpPr>
          <p:nvPr/>
        </p:nvSpPr>
        <p:spPr bwMode="auto">
          <a:xfrm>
            <a:off x="3557588" y="57673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9" name="AutoShape 19"/>
          <p:cNvSpPr>
            <a:spLocks noChangeArrowheads="1"/>
          </p:cNvSpPr>
          <p:nvPr/>
        </p:nvSpPr>
        <p:spPr bwMode="auto">
          <a:xfrm>
            <a:off x="3441700" y="56769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0" name="AutoShape 20"/>
          <p:cNvSpPr>
            <a:spLocks noChangeArrowheads="1"/>
          </p:cNvSpPr>
          <p:nvPr/>
        </p:nvSpPr>
        <p:spPr bwMode="auto">
          <a:xfrm>
            <a:off x="3532188" y="38004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1" name="AutoShape 21"/>
          <p:cNvSpPr>
            <a:spLocks noChangeArrowheads="1"/>
          </p:cNvSpPr>
          <p:nvPr/>
        </p:nvSpPr>
        <p:spPr bwMode="auto">
          <a:xfrm>
            <a:off x="2276475" y="46164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0" name="Line 22"/>
          <p:cNvSpPr>
            <a:spLocks noChangeShapeType="1"/>
          </p:cNvSpPr>
          <p:nvPr/>
        </p:nvSpPr>
        <p:spPr bwMode="auto">
          <a:xfrm flipV="1">
            <a:off x="2619375" y="4000500"/>
            <a:ext cx="787400" cy="263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1" name="Line 23"/>
          <p:cNvSpPr>
            <a:spLocks noChangeShapeType="1"/>
          </p:cNvSpPr>
          <p:nvPr/>
        </p:nvSpPr>
        <p:spPr bwMode="auto">
          <a:xfrm flipV="1">
            <a:off x="3054350" y="4027488"/>
            <a:ext cx="392113" cy="9191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2" name="Line 24"/>
          <p:cNvSpPr>
            <a:spLocks noChangeShapeType="1"/>
          </p:cNvSpPr>
          <p:nvPr/>
        </p:nvSpPr>
        <p:spPr bwMode="auto">
          <a:xfrm flipV="1">
            <a:off x="3482975" y="3886200"/>
            <a:ext cx="61913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 flipV="1">
            <a:off x="2463800" y="5008563"/>
            <a:ext cx="520700" cy="1651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4" name="Line 26"/>
          <p:cNvSpPr>
            <a:spLocks noChangeShapeType="1"/>
          </p:cNvSpPr>
          <p:nvPr/>
        </p:nvSpPr>
        <p:spPr bwMode="auto">
          <a:xfrm flipV="1">
            <a:off x="2017713" y="5219700"/>
            <a:ext cx="320675" cy="11271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5" name="Line 27"/>
          <p:cNvSpPr>
            <a:spLocks noChangeShapeType="1"/>
          </p:cNvSpPr>
          <p:nvPr/>
        </p:nvSpPr>
        <p:spPr bwMode="auto">
          <a:xfrm flipV="1">
            <a:off x="1970088" y="4754563"/>
            <a:ext cx="315912" cy="5635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6" name="Line 28"/>
          <p:cNvSpPr>
            <a:spLocks noChangeShapeType="1"/>
          </p:cNvSpPr>
          <p:nvPr/>
        </p:nvSpPr>
        <p:spPr bwMode="auto">
          <a:xfrm flipH="1" flipV="1">
            <a:off x="3068638" y="5053013"/>
            <a:ext cx="398462" cy="6397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7" name="Text Box 29"/>
          <p:cNvSpPr txBox="1">
            <a:spLocks noChangeArrowheads="1"/>
          </p:cNvSpPr>
          <p:nvPr/>
        </p:nvSpPr>
        <p:spPr bwMode="auto">
          <a:xfrm>
            <a:off x="1854200" y="4322763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Altair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8" name="Text Box 30"/>
          <p:cNvSpPr txBox="1">
            <a:spLocks noChangeArrowheads="1"/>
          </p:cNvSpPr>
          <p:nvPr/>
        </p:nvSpPr>
        <p:spPr bwMode="auto">
          <a:xfrm>
            <a:off x="2692400" y="2357438"/>
            <a:ext cx="882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Alberio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9" name="Text Box 31"/>
          <p:cNvSpPr txBox="1">
            <a:spLocks noChangeArrowheads="1"/>
          </p:cNvSpPr>
          <p:nvPr/>
        </p:nvSpPr>
        <p:spPr bwMode="auto">
          <a:xfrm>
            <a:off x="2365375" y="4611688"/>
            <a:ext cx="8509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Aquila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0" name="Text Box 32"/>
          <p:cNvSpPr txBox="1">
            <a:spLocks noChangeArrowheads="1"/>
          </p:cNvSpPr>
          <p:nvPr/>
        </p:nvSpPr>
        <p:spPr bwMode="auto">
          <a:xfrm>
            <a:off x="2492375" y="4237038"/>
            <a:ext cx="766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Tarazed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3" name="AutoShape 33"/>
          <p:cNvSpPr>
            <a:spLocks noChangeArrowheads="1"/>
          </p:cNvSpPr>
          <p:nvPr/>
        </p:nvSpPr>
        <p:spPr bwMode="auto">
          <a:xfrm>
            <a:off x="3749675" y="1506538"/>
            <a:ext cx="176213" cy="169862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4" name="AutoShape 34"/>
          <p:cNvSpPr>
            <a:spLocks noChangeArrowheads="1"/>
          </p:cNvSpPr>
          <p:nvPr/>
        </p:nvSpPr>
        <p:spPr bwMode="auto">
          <a:xfrm>
            <a:off x="3417888" y="2151063"/>
            <a:ext cx="112712" cy="112712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5" name="AutoShape 35"/>
          <p:cNvSpPr>
            <a:spLocks noChangeArrowheads="1"/>
          </p:cNvSpPr>
          <p:nvPr/>
        </p:nvSpPr>
        <p:spPr bwMode="auto">
          <a:xfrm>
            <a:off x="3648075" y="16668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6" name="AutoShape 36"/>
          <p:cNvSpPr>
            <a:spLocks noChangeArrowheads="1"/>
          </p:cNvSpPr>
          <p:nvPr/>
        </p:nvSpPr>
        <p:spPr bwMode="auto">
          <a:xfrm>
            <a:off x="3471863" y="17526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7" name="AutoShape 37"/>
          <p:cNvSpPr>
            <a:spLocks noChangeArrowheads="1"/>
          </p:cNvSpPr>
          <p:nvPr/>
        </p:nvSpPr>
        <p:spPr bwMode="auto">
          <a:xfrm>
            <a:off x="3627438" y="14684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6" name="Line 38"/>
          <p:cNvSpPr>
            <a:spLocks noChangeShapeType="1"/>
          </p:cNvSpPr>
          <p:nvPr/>
        </p:nvSpPr>
        <p:spPr bwMode="auto">
          <a:xfrm flipH="1">
            <a:off x="3678238" y="1782763"/>
            <a:ext cx="23812" cy="311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7" name="Line 39"/>
          <p:cNvSpPr>
            <a:spLocks noChangeShapeType="1"/>
          </p:cNvSpPr>
          <p:nvPr/>
        </p:nvSpPr>
        <p:spPr bwMode="auto">
          <a:xfrm>
            <a:off x="3684588" y="1585913"/>
            <a:ext cx="9525" cy="635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8" name="Line 40"/>
          <p:cNvSpPr>
            <a:spLocks noChangeShapeType="1"/>
          </p:cNvSpPr>
          <p:nvPr/>
        </p:nvSpPr>
        <p:spPr bwMode="auto">
          <a:xfrm flipH="1">
            <a:off x="2603500" y="485775"/>
            <a:ext cx="174625" cy="561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1" name="AutoShape 41"/>
          <p:cNvSpPr>
            <a:spLocks noChangeArrowheads="1"/>
          </p:cNvSpPr>
          <p:nvPr/>
        </p:nvSpPr>
        <p:spPr bwMode="auto">
          <a:xfrm>
            <a:off x="1325563" y="1987550"/>
            <a:ext cx="114300" cy="114300"/>
          </a:xfrm>
          <a:prstGeom prst="star5">
            <a:avLst/>
          </a:prstGeom>
          <a:solidFill>
            <a:srgbClr val="F8F8F8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2" name="AutoShape 42"/>
          <p:cNvSpPr>
            <a:spLocks noChangeArrowheads="1"/>
          </p:cNvSpPr>
          <p:nvPr/>
        </p:nvSpPr>
        <p:spPr bwMode="auto">
          <a:xfrm>
            <a:off x="1817688" y="1417638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3" name="AutoShape 43"/>
          <p:cNvSpPr>
            <a:spLocks noChangeArrowheads="1"/>
          </p:cNvSpPr>
          <p:nvPr/>
        </p:nvSpPr>
        <p:spPr bwMode="auto">
          <a:xfrm>
            <a:off x="2319338" y="196691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4" name="AutoShape 44"/>
          <p:cNvSpPr>
            <a:spLocks noChangeArrowheads="1"/>
          </p:cNvSpPr>
          <p:nvPr/>
        </p:nvSpPr>
        <p:spPr bwMode="auto">
          <a:xfrm>
            <a:off x="2779713" y="2593975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5" name="AutoShape 45"/>
          <p:cNvSpPr>
            <a:spLocks noChangeArrowheads="1"/>
          </p:cNvSpPr>
          <p:nvPr/>
        </p:nvSpPr>
        <p:spPr bwMode="auto">
          <a:xfrm>
            <a:off x="1524000" y="887413"/>
            <a:ext cx="176213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6" name="AutoShape 46"/>
          <p:cNvSpPr>
            <a:spLocks noChangeArrowheads="1"/>
          </p:cNvSpPr>
          <p:nvPr/>
        </p:nvSpPr>
        <p:spPr bwMode="auto">
          <a:xfrm>
            <a:off x="2760663" y="3571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7" name="AutoShape 47"/>
          <p:cNvSpPr>
            <a:spLocks noChangeArrowheads="1"/>
          </p:cNvSpPr>
          <p:nvPr/>
        </p:nvSpPr>
        <p:spPr bwMode="auto">
          <a:xfrm>
            <a:off x="2944813" y="2047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6" name="Line 48"/>
          <p:cNvSpPr>
            <a:spLocks noChangeShapeType="1"/>
          </p:cNvSpPr>
          <p:nvPr/>
        </p:nvSpPr>
        <p:spPr bwMode="auto">
          <a:xfrm flipH="1">
            <a:off x="2854325" y="284163"/>
            <a:ext cx="107950" cy="936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7" name="Line 49"/>
          <p:cNvSpPr>
            <a:spLocks noChangeShapeType="1"/>
          </p:cNvSpPr>
          <p:nvPr/>
        </p:nvSpPr>
        <p:spPr bwMode="auto">
          <a:xfrm flipH="1">
            <a:off x="862013" y="2073275"/>
            <a:ext cx="468312" cy="2222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8" name="Line 50"/>
          <p:cNvSpPr>
            <a:spLocks noChangeShapeType="1"/>
          </p:cNvSpPr>
          <p:nvPr/>
        </p:nvSpPr>
        <p:spPr bwMode="auto">
          <a:xfrm flipH="1" flipV="1">
            <a:off x="1670050" y="1081088"/>
            <a:ext cx="190500" cy="3556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9" name="Line 51"/>
          <p:cNvSpPr>
            <a:spLocks noChangeShapeType="1"/>
          </p:cNvSpPr>
          <p:nvPr/>
        </p:nvSpPr>
        <p:spPr bwMode="auto">
          <a:xfrm flipH="1" flipV="1">
            <a:off x="1981200" y="1601788"/>
            <a:ext cx="357188" cy="390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0" name="Line 52"/>
          <p:cNvSpPr>
            <a:spLocks noChangeShapeType="1"/>
          </p:cNvSpPr>
          <p:nvPr/>
        </p:nvSpPr>
        <p:spPr bwMode="auto">
          <a:xfrm flipH="1" flipV="1">
            <a:off x="2422525" y="2095500"/>
            <a:ext cx="409575" cy="53816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1" name="Line 53"/>
          <p:cNvSpPr>
            <a:spLocks noChangeShapeType="1"/>
          </p:cNvSpPr>
          <p:nvPr/>
        </p:nvSpPr>
        <p:spPr bwMode="auto">
          <a:xfrm flipH="1" flipV="1">
            <a:off x="1746250" y="984250"/>
            <a:ext cx="1847850" cy="508000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2" name="Text Box 54"/>
          <p:cNvSpPr txBox="1">
            <a:spLocks noChangeArrowheads="1"/>
          </p:cNvSpPr>
          <p:nvPr/>
        </p:nvSpPr>
        <p:spPr bwMode="auto">
          <a:xfrm>
            <a:off x="1568450" y="722313"/>
            <a:ext cx="8255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Deneb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3" name="Text Box 55"/>
          <p:cNvSpPr txBox="1">
            <a:spLocks noChangeArrowheads="1"/>
          </p:cNvSpPr>
          <p:nvPr/>
        </p:nvSpPr>
        <p:spPr bwMode="auto">
          <a:xfrm>
            <a:off x="3841750" y="1452563"/>
            <a:ext cx="6746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Vega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4" name="Text Box 56"/>
          <p:cNvSpPr txBox="1">
            <a:spLocks noChangeArrowheads="1"/>
          </p:cNvSpPr>
          <p:nvPr/>
        </p:nvSpPr>
        <p:spPr bwMode="auto">
          <a:xfrm>
            <a:off x="1924050" y="1452563"/>
            <a:ext cx="6429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Sadr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5" name="Text Box 57"/>
          <p:cNvSpPr txBox="1">
            <a:spLocks noChangeArrowheads="1"/>
          </p:cNvSpPr>
          <p:nvPr/>
        </p:nvSpPr>
        <p:spPr bwMode="auto">
          <a:xfrm>
            <a:off x="2249488" y="1628775"/>
            <a:ext cx="9223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6" name="Text Box 58"/>
          <p:cNvSpPr txBox="1">
            <a:spLocks noChangeArrowheads="1"/>
          </p:cNvSpPr>
          <p:nvPr/>
        </p:nvSpPr>
        <p:spPr bwMode="auto">
          <a:xfrm>
            <a:off x="3735388" y="1692275"/>
            <a:ext cx="9207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Lyra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7" name="Line 59"/>
          <p:cNvSpPr>
            <a:spLocks noChangeShapeType="1"/>
          </p:cNvSpPr>
          <p:nvPr/>
        </p:nvSpPr>
        <p:spPr bwMode="auto">
          <a:xfrm flipH="1">
            <a:off x="3498850" y="1868488"/>
            <a:ext cx="28575" cy="301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0" name="AutoShape 60"/>
          <p:cNvSpPr>
            <a:spLocks noChangeArrowheads="1"/>
          </p:cNvSpPr>
          <p:nvPr/>
        </p:nvSpPr>
        <p:spPr bwMode="auto">
          <a:xfrm>
            <a:off x="3595688" y="2066925"/>
            <a:ext cx="114300" cy="114300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9" name="Line 61"/>
          <p:cNvSpPr>
            <a:spLocks noChangeShapeType="1"/>
          </p:cNvSpPr>
          <p:nvPr/>
        </p:nvSpPr>
        <p:spPr bwMode="auto">
          <a:xfrm flipH="1">
            <a:off x="2008188" y="1138238"/>
            <a:ext cx="523875" cy="3349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0" name="Line 62"/>
          <p:cNvSpPr>
            <a:spLocks noChangeShapeType="1"/>
          </p:cNvSpPr>
          <p:nvPr/>
        </p:nvSpPr>
        <p:spPr bwMode="auto">
          <a:xfrm flipH="1">
            <a:off x="1417638" y="1601788"/>
            <a:ext cx="415925" cy="4095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1" name="Text Box 63"/>
          <p:cNvSpPr txBox="1">
            <a:spLocks noChangeArrowheads="1"/>
          </p:cNvSpPr>
          <p:nvPr/>
        </p:nvSpPr>
        <p:spPr bwMode="auto">
          <a:xfrm>
            <a:off x="3630613" y="1976438"/>
            <a:ext cx="766762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Sheliak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2" name="Text Box 64"/>
          <p:cNvSpPr txBox="1">
            <a:spLocks noChangeArrowheads="1"/>
          </p:cNvSpPr>
          <p:nvPr/>
        </p:nvSpPr>
        <p:spPr bwMode="auto">
          <a:xfrm>
            <a:off x="2887663" y="2078038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Sulafat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3" name="Text Box 65"/>
          <p:cNvSpPr txBox="1">
            <a:spLocks noChangeArrowheads="1"/>
          </p:cNvSpPr>
          <p:nvPr/>
        </p:nvSpPr>
        <p:spPr bwMode="auto">
          <a:xfrm>
            <a:off x="682625" y="1617663"/>
            <a:ext cx="35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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2351088" y="82391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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5" name="Text Box 67"/>
          <p:cNvSpPr txBox="1">
            <a:spLocks noChangeArrowheads="1"/>
          </p:cNvSpPr>
          <p:nvPr/>
        </p:nvSpPr>
        <p:spPr bwMode="auto">
          <a:xfrm>
            <a:off x="2584450" y="149225"/>
            <a:ext cx="358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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8" name="AutoShape 68"/>
          <p:cNvSpPr>
            <a:spLocks noChangeArrowheads="1"/>
          </p:cNvSpPr>
          <p:nvPr/>
        </p:nvSpPr>
        <p:spPr bwMode="auto">
          <a:xfrm>
            <a:off x="2519363" y="1019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9" name="AutoShape 69"/>
          <p:cNvSpPr>
            <a:spLocks noChangeArrowheads="1"/>
          </p:cNvSpPr>
          <p:nvPr/>
        </p:nvSpPr>
        <p:spPr bwMode="auto">
          <a:xfrm>
            <a:off x="735013" y="22574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8" name="Line 70"/>
          <p:cNvSpPr>
            <a:spLocks noChangeShapeType="1"/>
          </p:cNvSpPr>
          <p:nvPr/>
        </p:nvSpPr>
        <p:spPr bwMode="auto">
          <a:xfrm flipV="1">
            <a:off x="3600450" y="1754188"/>
            <a:ext cx="61913" cy="317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1" name="AutoShape 71"/>
          <p:cNvSpPr>
            <a:spLocks noChangeArrowheads="1"/>
          </p:cNvSpPr>
          <p:nvPr/>
        </p:nvSpPr>
        <p:spPr bwMode="auto">
          <a:xfrm>
            <a:off x="2336800" y="2990850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2" name="AutoShape 72"/>
          <p:cNvSpPr>
            <a:spLocks noChangeArrowheads="1"/>
          </p:cNvSpPr>
          <p:nvPr/>
        </p:nvSpPr>
        <p:spPr bwMode="auto">
          <a:xfrm>
            <a:off x="2863850" y="29321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3" name="AutoShape 73"/>
          <p:cNvSpPr>
            <a:spLocks noChangeArrowheads="1"/>
          </p:cNvSpPr>
          <p:nvPr/>
        </p:nvSpPr>
        <p:spPr bwMode="auto">
          <a:xfrm>
            <a:off x="3141663" y="323056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4" name="AutoShape 74"/>
          <p:cNvSpPr>
            <a:spLocks noChangeArrowheads="1"/>
          </p:cNvSpPr>
          <p:nvPr/>
        </p:nvSpPr>
        <p:spPr bwMode="auto">
          <a:xfrm>
            <a:off x="2205038" y="34004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5" name="AutoShape 75"/>
          <p:cNvSpPr>
            <a:spLocks noChangeArrowheads="1"/>
          </p:cNvSpPr>
          <p:nvPr/>
        </p:nvSpPr>
        <p:spPr bwMode="auto">
          <a:xfrm>
            <a:off x="2451100" y="3495675"/>
            <a:ext cx="112713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6" name="AutoShape 76"/>
          <p:cNvSpPr>
            <a:spLocks noChangeArrowheads="1"/>
          </p:cNvSpPr>
          <p:nvPr/>
        </p:nvSpPr>
        <p:spPr bwMode="auto">
          <a:xfrm>
            <a:off x="1319213" y="38068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5" name="Line 77"/>
          <p:cNvSpPr>
            <a:spLocks noChangeShapeType="1"/>
          </p:cNvSpPr>
          <p:nvPr/>
        </p:nvSpPr>
        <p:spPr bwMode="auto">
          <a:xfrm flipV="1">
            <a:off x="2476500" y="3008313"/>
            <a:ext cx="393700" cy="2381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6" name="Line 78"/>
          <p:cNvSpPr>
            <a:spLocks noChangeShapeType="1"/>
          </p:cNvSpPr>
          <p:nvPr/>
        </p:nvSpPr>
        <p:spPr bwMode="auto">
          <a:xfrm>
            <a:off x="2971800" y="3021013"/>
            <a:ext cx="190500" cy="2349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7" name="Line 79"/>
          <p:cNvSpPr>
            <a:spLocks noChangeShapeType="1"/>
          </p:cNvSpPr>
          <p:nvPr/>
        </p:nvSpPr>
        <p:spPr bwMode="auto">
          <a:xfrm>
            <a:off x="2320925" y="3481388"/>
            <a:ext cx="112713" cy="47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8" name="Line 80"/>
          <p:cNvSpPr>
            <a:spLocks noChangeShapeType="1"/>
          </p:cNvSpPr>
          <p:nvPr/>
        </p:nvSpPr>
        <p:spPr bwMode="auto">
          <a:xfrm>
            <a:off x="2554288" y="3573463"/>
            <a:ext cx="58737" cy="190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9" name="Line 81"/>
          <p:cNvSpPr>
            <a:spLocks noChangeShapeType="1"/>
          </p:cNvSpPr>
          <p:nvPr/>
        </p:nvSpPr>
        <p:spPr bwMode="auto">
          <a:xfrm>
            <a:off x="2554288" y="3573463"/>
            <a:ext cx="80962" cy="603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2" name="AutoShape 82"/>
          <p:cNvSpPr>
            <a:spLocks noChangeArrowheads="1"/>
          </p:cNvSpPr>
          <p:nvPr/>
        </p:nvSpPr>
        <p:spPr bwMode="auto">
          <a:xfrm>
            <a:off x="2603500" y="35972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3" name="AutoShape 83"/>
          <p:cNvSpPr>
            <a:spLocks noChangeArrowheads="1"/>
          </p:cNvSpPr>
          <p:nvPr/>
        </p:nvSpPr>
        <p:spPr bwMode="auto">
          <a:xfrm>
            <a:off x="2627313" y="35512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4" name="AutoShape 84"/>
          <p:cNvSpPr>
            <a:spLocks noChangeArrowheads="1"/>
          </p:cNvSpPr>
          <p:nvPr/>
        </p:nvSpPr>
        <p:spPr bwMode="auto">
          <a:xfrm>
            <a:off x="1287463" y="3686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5" name="AutoShape 85"/>
          <p:cNvSpPr>
            <a:spLocks noChangeArrowheads="1"/>
          </p:cNvSpPr>
          <p:nvPr/>
        </p:nvSpPr>
        <p:spPr bwMode="auto">
          <a:xfrm>
            <a:off x="1138238" y="36687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6" name="AutoShape 86"/>
          <p:cNvSpPr>
            <a:spLocks noChangeArrowheads="1"/>
          </p:cNvSpPr>
          <p:nvPr/>
        </p:nvSpPr>
        <p:spPr bwMode="auto">
          <a:xfrm>
            <a:off x="1206500" y="376396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7" name="AutoShape 87"/>
          <p:cNvSpPr>
            <a:spLocks noChangeArrowheads="1"/>
          </p:cNvSpPr>
          <p:nvPr/>
        </p:nvSpPr>
        <p:spPr bwMode="auto">
          <a:xfrm>
            <a:off x="1409700" y="4138613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6" name="Line 88"/>
          <p:cNvSpPr>
            <a:spLocks noChangeShapeType="1"/>
          </p:cNvSpPr>
          <p:nvPr/>
        </p:nvSpPr>
        <p:spPr bwMode="auto">
          <a:xfrm flipH="1" flipV="1">
            <a:off x="1411288" y="3943350"/>
            <a:ext cx="44450" cy="180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7" name="Line 89"/>
          <p:cNvSpPr>
            <a:spLocks noChangeShapeType="1"/>
          </p:cNvSpPr>
          <p:nvPr/>
        </p:nvSpPr>
        <p:spPr bwMode="auto">
          <a:xfrm flipV="1">
            <a:off x="2362200" y="4560888"/>
            <a:ext cx="23813" cy="7778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8" name="Line 90"/>
          <p:cNvSpPr>
            <a:spLocks noChangeShapeType="1"/>
          </p:cNvSpPr>
          <p:nvPr/>
        </p:nvSpPr>
        <p:spPr bwMode="auto">
          <a:xfrm flipV="1">
            <a:off x="2468563" y="4357688"/>
            <a:ext cx="30162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9" name="Text Box 91"/>
          <p:cNvSpPr txBox="1">
            <a:spLocks noChangeArrowheads="1"/>
          </p:cNvSpPr>
          <p:nvPr/>
        </p:nvSpPr>
        <p:spPr bwMode="auto">
          <a:xfrm>
            <a:off x="595313" y="199548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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0" name="Text Box 92"/>
          <p:cNvSpPr txBox="1">
            <a:spLocks noChangeArrowheads="1"/>
          </p:cNvSpPr>
          <p:nvPr/>
        </p:nvSpPr>
        <p:spPr bwMode="auto">
          <a:xfrm>
            <a:off x="3103563" y="2887663"/>
            <a:ext cx="100965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Vulpecula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1" name="Text Box 93"/>
          <p:cNvSpPr txBox="1">
            <a:spLocks noChangeArrowheads="1"/>
          </p:cNvSpPr>
          <p:nvPr/>
        </p:nvSpPr>
        <p:spPr bwMode="auto">
          <a:xfrm>
            <a:off x="660400" y="3379788"/>
            <a:ext cx="11080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Delphinus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2" name="Text Box 94"/>
          <p:cNvSpPr txBox="1">
            <a:spLocks noChangeArrowheads="1"/>
          </p:cNvSpPr>
          <p:nvPr/>
        </p:nvSpPr>
        <p:spPr bwMode="auto">
          <a:xfrm>
            <a:off x="2239963" y="3219450"/>
            <a:ext cx="8493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Sagitta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3" name="Text Box 95"/>
          <p:cNvSpPr txBox="1">
            <a:spLocks noChangeArrowheads="1"/>
          </p:cNvSpPr>
          <p:nvPr/>
        </p:nvSpPr>
        <p:spPr bwMode="auto">
          <a:xfrm>
            <a:off x="2365375" y="1843088"/>
            <a:ext cx="357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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6" name="AutoShape 96"/>
          <p:cNvSpPr>
            <a:spLocks noChangeArrowheads="1"/>
          </p:cNvSpPr>
          <p:nvPr/>
        </p:nvSpPr>
        <p:spPr bwMode="auto">
          <a:xfrm>
            <a:off x="3900488" y="56610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7" name="AutoShape 97"/>
          <p:cNvSpPr>
            <a:spLocks noChangeArrowheads="1"/>
          </p:cNvSpPr>
          <p:nvPr/>
        </p:nvSpPr>
        <p:spPr bwMode="auto">
          <a:xfrm>
            <a:off x="4214813" y="59912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6" name="Line 98"/>
          <p:cNvSpPr>
            <a:spLocks noChangeShapeType="1"/>
          </p:cNvSpPr>
          <p:nvPr/>
        </p:nvSpPr>
        <p:spPr bwMode="auto">
          <a:xfrm flipH="1" flipV="1">
            <a:off x="4306888" y="6119813"/>
            <a:ext cx="103187" cy="46513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9" name="AutoShape 99"/>
          <p:cNvSpPr>
            <a:spLocks noChangeArrowheads="1"/>
          </p:cNvSpPr>
          <p:nvPr/>
        </p:nvSpPr>
        <p:spPr bwMode="auto">
          <a:xfrm>
            <a:off x="4365625" y="66024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40" name="AutoShape 100"/>
          <p:cNvSpPr>
            <a:spLocks noChangeArrowheads="1"/>
          </p:cNvSpPr>
          <p:nvPr/>
        </p:nvSpPr>
        <p:spPr bwMode="auto">
          <a:xfrm>
            <a:off x="4486275" y="6042025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9" name="Line 101"/>
          <p:cNvSpPr>
            <a:spLocks noChangeShapeType="1"/>
          </p:cNvSpPr>
          <p:nvPr/>
        </p:nvSpPr>
        <p:spPr bwMode="auto">
          <a:xfrm flipH="1" flipV="1">
            <a:off x="4011613" y="5797550"/>
            <a:ext cx="227012" cy="2190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0" name="Line 102"/>
          <p:cNvSpPr>
            <a:spLocks noChangeShapeType="1"/>
          </p:cNvSpPr>
          <p:nvPr/>
        </p:nvSpPr>
        <p:spPr bwMode="auto">
          <a:xfrm flipH="1" flipV="1">
            <a:off x="4322763" y="6072188"/>
            <a:ext cx="139700" cy="158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1" name="Text Box 103"/>
          <p:cNvSpPr txBox="1">
            <a:spLocks noChangeArrowheads="1"/>
          </p:cNvSpPr>
          <p:nvPr/>
        </p:nvSpPr>
        <p:spPr bwMode="auto">
          <a:xfrm>
            <a:off x="4100513" y="5710238"/>
            <a:ext cx="10715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Scutum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2" name="Group 104"/>
          <p:cNvGrpSpPr>
            <a:grpSpLocks/>
          </p:cNvGrpSpPr>
          <p:nvPr/>
        </p:nvGrpSpPr>
        <p:grpSpPr bwMode="auto">
          <a:xfrm>
            <a:off x="1290638" y="987425"/>
            <a:ext cx="195262" cy="158750"/>
            <a:chOff x="3243" y="3203"/>
            <a:chExt cx="6387" cy="4582"/>
          </a:xfrm>
        </p:grpSpPr>
        <p:sp>
          <p:nvSpPr>
            <p:cNvPr id="36000" name="Freeform 105"/>
            <p:cNvSpPr>
              <a:spLocks/>
            </p:cNvSpPr>
            <p:nvPr/>
          </p:nvSpPr>
          <p:spPr bwMode="auto">
            <a:xfrm>
              <a:off x="3243" y="3203"/>
              <a:ext cx="4753" cy="4477"/>
            </a:xfrm>
            <a:custGeom>
              <a:avLst/>
              <a:gdLst>
                <a:gd name="T0" fmla="*/ 2187 w 4753"/>
                <a:gd name="T1" fmla="*/ 4417 h 4477"/>
                <a:gd name="T2" fmla="*/ 2082 w 4753"/>
                <a:gd name="T3" fmla="*/ 4342 h 4477"/>
                <a:gd name="T4" fmla="*/ 1797 w 4753"/>
                <a:gd name="T5" fmla="*/ 4087 h 4477"/>
                <a:gd name="T6" fmla="*/ 1662 w 4753"/>
                <a:gd name="T7" fmla="*/ 3787 h 4477"/>
                <a:gd name="T8" fmla="*/ 1467 w 4753"/>
                <a:gd name="T9" fmla="*/ 3757 h 4477"/>
                <a:gd name="T10" fmla="*/ 1392 w 4753"/>
                <a:gd name="T11" fmla="*/ 3472 h 4477"/>
                <a:gd name="T12" fmla="*/ 1272 w 4753"/>
                <a:gd name="T13" fmla="*/ 3352 h 4477"/>
                <a:gd name="T14" fmla="*/ 1197 w 4753"/>
                <a:gd name="T15" fmla="*/ 3202 h 4477"/>
                <a:gd name="T16" fmla="*/ 897 w 4753"/>
                <a:gd name="T17" fmla="*/ 3112 h 4477"/>
                <a:gd name="T18" fmla="*/ 867 w 4753"/>
                <a:gd name="T19" fmla="*/ 2917 h 4477"/>
                <a:gd name="T20" fmla="*/ 642 w 4753"/>
                <a:gd name="T21" fmla="*/ 2647 h 4477"/>
                <a:gd name="T22" fmla="*/ 372 w 4753"/>
                <a:gd name="T23" fmla="*/ 2377 h 4477"/>
                <a:gd name="T24" fmla="*/ 222 w 4753"/>
                <a:gd name="T25" fmla="*/ 2242 h 4477"/>
                <a:gd name="T26" fmla="*/ 162 w 4753"/>
                <a:gd name="T27" fmla="*/ 1477 h 4477"/>
                <a:gd name="T28" fmla="*/ 72 w 4753"/>
                <a:gd name="T29" fmla="*/ 1372 h 4477"/>
                <a:gd name="T30" fmla="*/ 102 w 4753"/>
                <a:gd name="T31" fmla="*/ 1042 h 4477"/>
                <a:gd name="T32" fmla="*/ 207 w 4753"/>
                <a:gd name="T33" fmla="*/ 577 h 4477"/>
                <a:gd name="T34" fmla="*/ 477 w 4753"/>
                <a:gd name="T35" fmla="*/ 337 h 4477"/>
                <a:gd name="T36" fmla="*/ 702 w 4753"/>
                <a:gd name="T37" fmla="*/ 82 h 4477"/>
                <a:gd name="T38" fmla="*/ 1122 w 4753"/>
                <a:gd name="T39" fmla="*/ 67 h 4477"/>
                <a:gd name="T40" fmla="*/ 1527 w 4753"/>
                <a:gd name="T41" fmla="*/ 37 h 4477"/>
                <a:gd name="T42" fmla="*/ 1887 w 4753"/>
                <a:gd name="T43" fmla="*/ 97 h 4477"/>
                <a:gd name="T44" fmla="*/ 2022 w 4753"/>
                <a:gd name="T45" fmla="*/ 337 h 4477"/>
                <a:gd name="T46" fmla="*/ 2247 w 4753"/>
                <a:gd name="T47" fmla="*/ 412 h 4477"/>
                <a:gd name="T48" fmla="*/ 2802 w 4753"/>
                <a:gd name="T49" fmla="*/ 322 h 4477"/>
                <a:gd name="T50" fmla="*/ 2907 w 4753"/>
                <a:gd name="T51" fmla="*/ 262 h 4477"/>
                <a:gd name="T52" fmla="*/ 3507 w 4753"/>
                <a:gd name="T53" fmla="*/ 352 h 4477"/>
                <a:gd name="T54" fmla="*/ 3597 w 4753"/>
                <a:gd name="T55" fmla="*/ 562 h 4477"/>
                <a:gd name="T56" fmla="*/ 3777 w 4753"/>
                <a:gd name="T57" fmla="*/ 667 h 4477"/>
                <a:gd name="T58" fmla="*/ 4047 w 4753"/>
                <a:gd name="T59" fmla="*/ 352 h 4477"/>
                <a:gd name="T60" fmla="*/ 4707 w 4753"/>
                <a:gd name="T61" fmla="*/ 277 h 4477"/>
                <a:gd name="T62" fmla="*/ 4617 w 4753"/>
                <a:gd name="T63" fmla="*/ 367 h 4477"/>
                <a:gd name="T64" fmla="*/ 4362 w 4753"/>
                <a:gd name="T65" fmla="*/ 607 h 4477"/>
                <a:gd name="T66" fmla="*/ 4257 w 4753"/>
                <a:gd name="T67" fmla="*/ 802 h 4477"/>
                <a:gd name="T68" fmla="*/ 4002 w 4753"/>
                <a:gd name="T69" fmla="*/ 1222 h 4477"/>
                <a:gd name="T70" fmla="*/ 4002 w 4753"/>
                <a:gd name="T71" fmla="*/ 1537 h 4477"/>
                <a:gd name="T72" fmla="*/ 3942 w 4753"/>
                <a:gd name="T73" fmla="*/ 1597 h 4477"/>
                <a:gd name="T74" fmla="*/ 3822 w 4753"/>
                <a:gd name="T75" fmla="*/ 1837 h 4477"/>
                <a:gd name="T76" fmla="*/ 3747 w 4753"/>
                <a:gd name="T77" fmla="*/ 1912 h 4477"/>
                <a:gd name="T78" fmla="*/ 3687 w 4753"/>
                <a:gd name="T79" fmla="*/ 2092 h 4477"/>
                <a:gd name="T80" fmla="*/ 3597 w 4753"/>
                <a:gd name="T81" fmla="*/ 2437 h 4477"/>
                <a:gd name="T82" fmla="*/ 3357 w 4753"/>
                <a:gd name="T83" fmla="*/ 2692 h 4477"/>
                <a:gd name="T84" fmla="*/ 3207 w 4753"/>
                <a:gd name="T85" fmla="*/ 3187 h 4477"/>
                <a:gd name="T86" fmla="*/ 3057 w 4753"/>
                <a:gd name="T87" fmla="*/ 3352 h 4477"/>
                <a:gd name="T88" fmla="*/ 2757 w 4753"/>
                <a:gd name="T89" fmla="*/ 2827 h 4477"/>
                <a:gd name="T90" fmla="*/ 2232 w 4753"/>
                <a:gd name="T91" fmla="*/ 2857 h 4477"/>
                <a:gd name="T92" fmla="*/ 2142 w 4753"/>
                <a:gd name="T93" fmla="*/ 2947 h 4477"/>
                <a:gd name="T94" fmla="*/ 2127 w 4753"/>
                <a:gd name="T95" fmla="*/ 3112 h 4477"/>
                <a:gd name="T96" fmla="*/ 2307 w 4753"/>
                <a:gd name="T97" fmla="*/ 3562 h 4477"/>
                <a:gd name="T98" fmla="*/ 2412 w 4753"/>
                <a:gd name="T99" fmla="*/ 3832 h 4477"/>
                <a:gd name="T100" fmla="*/ 2592 w 4753"/>
                <a:gd name="T101" fmla="*/ 4372 h 44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3"/>
                <a:gd name="T154" fmla="*/ 0 h 4477"/>
                <a:gd name="T155" fmla="*/ 4753 w 4753"/>
                <a:gd name="T156" fmla="*/ 4477 h 44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3" h="4477">
                  <a:moveTo>
                    <a:pt x="2262" y="4477"/>
                  </a:moveTo>
                  <a:cubicBezTo>
                    <a:pt x="2210" y="4460"/>
                    <a:pt x="2214" y="4471"/>
                    <a:pt x="2187" y="4417"/>
                  </a:cubicBezTo>
                  <a:cubicBezTo>
                    <a:pt x="2180" y="4403"/>
                    <a:pt x="2185" y="4381"/>
                    <a:pt x="2172" y="4372"/>
                  </a:cubicBezTo>
                  <a:cubicBezTo>
                    <a:pt x="2146" y="4354"/>
                    <a:pt x="2082" y="4342"/>
                    <a:pt x="2082" y="4342"/>
                  </a:cubicBezTo>
                  <a:cubicBezTo>
                    <a:pt x="2058" y="4245"/>
                    <a:pt x="2063" y="4226"/>
                    <a:pt x="1962" y="4192"/>
                  </a:cubicBezTo>
                  <a:cubicBezTo>
                    <a:pt x="1906" y="4150"/>
                    <a:pt x="1853" y="4129"/>
                    <a:pt x="1797" y="4087"/>
                  </a:cubicBezTo>
                  <a:cubicBezTo>
                    <a:pt x="1767" y="4027"/>
                    <a:pt x="1729" y="3977"/>
                    <a:pt x="1692" y="3922"/>
                  </a:cubicBezTo>
                  <a:cubicBezTo>
                    <a:pt x="1690" y="3910"/>
                    <a:pt x="1667" y="3792"/>
                    <a:pt x="1662" y="3787"/>
                  </a:cubicBezTo>
                  <a:cubicBezTo>
                    <a:pt x="1647" y="3772"/>
                    <a:pt x="1622" y="3775"/>
                    <a:pt x="1602" y="3772"/>
                  </a:cubicBezTo>
                  <a:cubicBezTo>
                    <a:pt x="1557" y="3765"/>
                    <a:pt x="1512" y="3762"/>
                    <a:pt x="1467" y="3757"/>
                  </a:cubicBezTo>
                  <a:cubicBezTo>
                    <a:pt x="1452" y="3737"/>
                    <a:pt x="1428" y="3721"/>
                    <a:pt x="1422" y="3697"/>
                  </a:cubicBezTo>
                  <a:cubicBezTo>
                    <a:pt x="1404" y="3624"/>
                    <a:pt x="1434" y="3535"/>
                    <a:pt x="1392" y="3472"/>
                  </a:cubicBezTo>
                  <a:cubicBezTo>
                    <a:pt x="1369" y="3437"/>
                    <a:pt x="1335" y="3419"/>
                    <a:pt x="1302" y="3397"/>
                  </a:cubicBezTo>
                  <a:cubicBezTo>
                    <a:pt x="1292" y="3382"/>
                    <a:pt x="1278" y="3369"/>
                    <a:pt x="1272" y="3352"/>
                  </a:cubicBezTo>
                  <a:cubicBezTo>
                    <a:pt x="1262" y="3323"/>
                    <a:pt x="1271" y="3289"/>
                    <a:pt x="1257" y="3262"/>
                  </a:cubicBezTo>
                  <a:cubicBezTo>
                    <a:pt x="1244" y="3237"/>
                    <a:pt x="1215" y="3223"/>
                    <a:pt x="1197" y="3202"/>
                  </a:cubicBezTo>
                  <a:cubicBezTo>
                    <a:pt x="1185" y="3188"/>
                    <a:pt x="1182" y="3167"/>
                    <a:pt x="1167" y="3157"/>
                  </a:cubicBezTo>
                  <a:cubicBezTo>
                    <a:pt x="1124" y="3128"/>
                    <a:pt x="934" y="3116"/>
                    <a:pt x="897" y="3112"/>
                  </a:cubicBezTo>
                  <a:cubicBezTo>
                    <a:pt x="907" y="3062"/>
                    <a:pt x="935" y="3012"/>
                    <a:pt x="927" y="2962"/>
                  </a:cubicBezTo>
                  <a:cubicBezTo>
                    <a:pt x="923" y="2937"/>
                    <a:pt x="886" y="2933"/>
                    <a:pt x="867" y="2917"/>
                  </a:cubicBezTo>
                  <a:cubicBezTo>
                    <a:pt x="851" y="2903"/>
                    <a:pt x="836" y="2888"/>
                    <a:pt x="822" y="2872"/>
                  </a:cubicBezTo>
                  <a:cubicBezTo>
                    <a:pt x="761" y="2798"/>
                    <a:pt x="703" y="2720"/>
                    <a:pt x="642" y="2647"/>
                  </a:cubicBezTo>
                  <a:cubicBezTo>
                    <a:pt x="595" y="2591"/>
                    <a:pt x="513" y="2533"/>
                    <a:pt x="462" y="2482"/>
                  </a:cubicBezTo>
                  <a:cubicBezTo>
                    <a:pt x="445" y="2465"/>
                    <a:pt x="394" y="2399"/>
                    <a:pt x="372" y="2377"/>
                  </a:cubicBezTo>
                  <a:cubicBezTo>
                    <a:pt x="354" y="2359"/>
                    <a:pt x="331" y="2349"/>
                    <a:pt x="312" y="2332"/>
                  </a:cubicBezTo>
                  <a:cubicBezTo>
                    <a:pt x="280" y="2304"/>
                    <a:pt x="222" y="2242"/>
                    <a:pt x="222" y="2242"/>
                  </a:cubicBezTo>
                  <a:cubicBezTo>
                    <a:pt x="186" y="2062"/>
                    <a:pt x="266" y="1858"/>
                    <a:pt x="162" y="1702"/>
                  </a:cubicBezTo>
                  <a:cubicBezTo>
                    <a:pt x="180" y="1620"/>
                    <a:pt x="219" y="1553"/>
                    <a:pt x="162" y="1477"/>
                  </a:cubicBezTo>
                  <a:cubicBezTo>
                    <a:pt x="149" y="1459"/>
                    <a:pt x="122" y="1457"/>
                    <a:pt x="102" y="1447"/>
                  </a:cubicBezTo>
                  <a:cubicBezTo>
                    <a:pt x="92" y="1422"/>
                    <a:pt x="61" y="1397"/>
                    <a:pt x="72" y="1372"/>
                  </a:cubicBezTo>
                  <a:cubicBezTo>
                    <a:pt x="98" y="1316"/>
                    <a:pt x="183" y="1279"/>
                    <a:pt x="237" y="1252"/>
                  </a:cubicBezTo>
                  <a:cubicBezTo>
                    <a:pt x="190" y="1182"/>
                    <a:pt x="140" y="1117"/>
                    <a:pt x="102" y="1042"/>
                  </a:cubicBezTo>
                  <a:cubicBezTo>
                    <a:pt x="84" y="913"/>
                    <a:pt x="53" y="790"/>
                    <a:pt x="12" y="667"/>
                  </a:cubicBezTo>
                  <a:cubicBezTo>
                    <a:pt x="70" y="522"/>
                    <a:pt x="0" y="632"/>
                    <a:pt x="207" y="577"/>
                  </a:cubicBezTo>
                  <a:cubicBezTo>
                    <a:pt x="272" y="560"/>
                    <a:pt x="318" y="474"/>
                    <a:pt x="357" y="427"/>
                  </a:cubicBezTo>
                  <a:cubicBezTo>
                    <a:pt x="401" y="375"/>
                    <a:pt x="414" y="375"/>
                    <a:pt x="477" y="337"/>
                  </a:cubicBezTo>
                  <a:cubicBezTo>
                    <a:pt x="503" y="231"/>
                    <a:pt x="503" y="242"/>
                    <a:pt x="582" y="172"/>
                  </a:cubicBezTo>
                  <a:cubicBezTo>
                    <a:pt x="685" y="80"/>
                    <a:pt x="616" y="111"/>
                    <a:pt x="702" y="82"/>
                  </a:cubicBezTo>
                  <a:cubicBezTo>
                    <a:pt x="792" y="87"/>
                    <a:pt x="882" y="100"/>
                    <a:pt x="972" y="97"/>
                  </a:cubicBezTo>
                  <a:cubicBezTo>
                    <a:pt x="1023" y="95"/>
                    <a:pt x="1072" y="77"/>
                    <a:pt x="1122" y="67"/>
                  </a:cubicBezTo>
                  <a:cubicBezTo>
                    <a:pt x="1191" y="53"/>
                    <a:pt x="1262" y="57"/>
                    <a:pt x="1332" y="52"/>
                  </a:cubicBezTo>
                  <a:cubicBezTo>
                    <a:pt x="1408" y="1"/>
                    <a:pt x="1389" y="0"/>
                    <a:pt x="1527" y="37"/>
                  </a:cubicBezTo>
                  <a:cubicBezTo>
                    <a:pt x="1555" y="45"/>
                    <a:pt x="1573" y="77"/>
                    <a:pt x="1602" y="82"/>
                  </a:cubicBezTo>
                  <a:cubicBezTo>
                    <a:pt x="1696" y="98"/>
                    <a:pt x="1792" y="92"/>
                    <a:pt x="1887" y="97"/>
                  </a:cubicBezTo>
                  <a:cubicBezTo>
                    <a:pt x="1934" y="160"/>
                    <a:pt x="1954" y="225"/>
                    <a:pt x="1992" y="292"/>
                  </a:cubicBezTo>
                  <a:cubicBezTo>
                    <a:pt x="2001" y="308"/>
                    <a:pt x="2005" y="332"/>
                    <a:pt x="2022" y="337"/>
                  </a:cubicBezTo>
                  <a:cubicBezTo>
                    <a:pt x="2075" y="353"/>
                    <a:pt x="2132" y="347"/>
                    <a:pt x="2187" y="352"/>
                  </a:cubicBezTo>
                  <a:cubicBezTo>
                    <a:pt x="2207" y="372"/>
                    <a:pt x="2220" y="405"/>
                    <a:pt x="2247" y="412"/>
                  </a:cubicBezTo>
                  <a:cubicBezTo>
                    <a:pt x="2310" y="428"/>
                    <a:pt x="2483" y="344"/>
                    <a:pt x="2547" y="337"/>
                  </a:cubicBezTo>
                  <a:cubicBezTo>
                    <a:pt x="2632" y="327"/>
                    <a:pt x="2717" y="327"/>
                    <a:pt x="2802" y="322"/>
                  </a:cubicBezTo>
                  <a:cubicBezTo>
                    <a:pt x="2817" y="312"/>
                    <a:pt x="2837" y="307"/>
                    <a:pt x="2847" y="292"/>
                  </a:cubicBezTo>
                  <a:cubicBezTo>
                    <a:pt x="2889" y="229"/>
                    <a:pt x="2825" y="208"/>
                    <a:pt x="2907" y="262"/>
                  </a:cubicBezTo>
                  <a:cubicBezTo>
                    <a:pt x="2946" y="320"/>
                    <a:pt x="2927" y="315"/>
                    <a:pt x="3012" y="322"/>
                  </a:cubicBezTo>
                  <a:cubicBezTo>
                    <a:pt x="3177" y="335"/>
                    <a:pt x="3507" y="352"/>
                    <a:pt x="3507" y="352"/>
                  </a:cubicBezTo>
                  <a:cubicBezTo>
                    <a:pt x="3522" y="407"/>
                    <a:pt x="3530" y="465"/>
                    <a:pt x="3552" y="517"/>
                  </a:cubicBezTo>
                  <a:cubicBezTo>
                    <a:pt x="3560" y="536"/>
                    <a:pt x="3587" y="543"/>
                    <a:pt x="3597" y="562"/>
                  </a:cubicBezTo>
                  <a:cubicBezTo>
                    <a:pt x="3612" y="590"/>
                    <a:pt x="3600" y="636"/>
                    <a:pt x="3627" y="652"/>
                  </a:cubicBezTo>
                  <a:cubicBezTo>
                    <a:pt x="3670" y="677"/>
                    <a:pt x="3727" y="662"/>
                    <a:pt x="3777" y="667"/>
                  </a:cubicBezTo>
                  <a:cubicBezTo>
                    <a:pt x="3827" y="642"/>
                    <a:pt x="3902" y="642"/>
                    <a:pt x="3927" y="592"/>
                  </a:cubicBezTo>
                  <a:cubicBezTo>
                    <a:pt x="3965" y="516"/>
                    <a:pt x="3965" y="398"/>
                    <a:pt x="4047" y="352"/>
                  </a:cubicBezTo>
                  <a:cubicBezTo>
                    <a:pt x="4115" y="314"/>
                    <a:pt x="4201" y="297"/>
                    <a:pt x="4272" y="262"/>
                  </a:cubicBezTo>
                  <a:cubicBezTo>
                    <a:pt x="4417" y="267"/>
                    <a:pt x="4564" y="254"/>
                    <a:pt x="4707" y="277"/>
                  </a:cubicBezTo>
                  <a:cubicBezTo>
                    <a:pt x="4729" y="281"/>
                    <a:pt x="4753" y="321"/>
                    <a:pt x="4737" y="337"/>
                  </a:cubicBezTo>
                  <a:cubicBezTo>
                    <a:pt x="4708" y="366"/>
                    <a:pt x="4657" y="357"/>
                    <a:pt x="4617" y="367"/>
                  </a:cubicBezTo>
                  <a:cubicBezTo>
                    <a:pt x="4597" y="426"/>
                    <a:pt x="4567" y="511"/>
                    <a:pt x="4512" y="547"/>
                  </a:cubicBezTo>
                  <a:cubicBezTo>
                    <a:pt x="4467" y="576"/>
                    <a:pt x="4412" y="587"/>
                    <a:pt x="4362" y="607"/>
                  </a:cubicBezTo>
                  <a:cubicBezTo>
                    <a:pt x="4369" y="628"/>
                    <a:pt x="4419" y="724"/>
                    <a:pt x="4377" y="757"/>
                  </a:cubicBezTo>
                  <a:cubicBezTo>
                    <a:pt x="4343" y="783"/>
                    <a:pt x="4296" y="786"/>
                    <a:pt x="4257" y="802"/>
                  </a:cubicBezTo>
                  <a:cubicBezTo>
                    <a:pt x="4182" y="833"/>
                    <a:pt x="4109" y="866"/>
                    <a:pt x="4032" y="892"/>
                  </a:cubicBezTo>
                  <a:cubicBezTo>
                    <a:pt x="3935" y="1022"/>
                    <a:pt x="3979" y="1086"/>
                    <a:pt x="4002" y="1222"/>
                  </a:cubicBezTo>
                  <a:cubicBezTo>
                    <a:pt x="3984" y="1329"/>
                    <a:pt x="3997" y="1388"/>
                    <a:pt x="4032" y="1492"/>
                  </a:cubicBezTo>
                  <a:cubicBezTo>
                    <a:pt x="4022" y="1507"/>
                    <a:pt x="4016" y="1526"/>
                    <a:pt x="4002" y="1537"/>
                  </a:cubicBezTo>
                  <a:cubicBezTo>
                    <a:pt x="3990" y="1547"/>
                    <a:pt x="3968" y="1541"/>
                    <a:pt x="3957" y="1552"/>
                  </a:cubicBezTo>
                  <a:cubicBezTo>
                    <a:pt x="3946" y="1563"/>
                    <a:pt x="3953" y="1586"/>
                    <a:pt x="3942" y="1597"/>
                  </a:cubicBezTo>
                  <a:cubicBezTo>
                    <a:pt x="3913" y="1626"/>
                    <a:pt x="3871" y="1635"/>
                    <a:pt x="3837" y="1657"/>
                  </a:cubicBezTo>
                  <a:cubicBezTo>
                    <a:pt x="3832" y="1717"/>
                    <a:pt x="3839" y="1779"/>
                    <a:pt x="3822" y="1837"/>
                  </a:cubicBezTo>
                  <a:cubicBezTo>
                    <a:pt x="3817" y="1854"/>
                    <a:pt x="3790" y="1854"/>
                    <a:pt x="3777" y="1867"/>
                  </a:cubicBezTo>
                  <a:cubicBezTo>
                    <a:pt x="3764" y="1880"/>
                    <a:pt x="3757" y="1897"/>
                    <a:pt x="3747" y="1912"/>
                  </a:cubicBezTo>
                  <a:cubicBezTo>
                    <a:pt x="3737" y="1957"/>
                    <a:pt x="3732" y="2003"/>
                    <a:pt x="3717" y="2047"/>
                  </a:cubicBezTo>
                  <a:cubicBezTo>
                    <a:pt x="3711" y="2064"/>
                    <a:pt x="3693" y="2075"/>
                    <a:pt x="3687" y="2092"/>
                  </a:cubicBezTo>
                  <a:cubicBezTo>
                    <a:pt x="3658" y="2168"/>
                    <a:pt x="3664" y="2242"/>
                    <a:pt x="3627" y="2317"/>
                  </a:cubicBezTo>
                  <a:cubicBezTo>
                    <a:pt x="3626" y="2323"/>
                    <a:pt x="3610" y="2420"/>
                    <a:pt x="3597" y="2437"/>
                  </a:cubicBezTo>
                  <a:cubicBezTo>
                    <a:pt x="3541" y="2511"/>
                    <a:pt x="3472" y="2544"/>
                    <a:pt x="3387" y="2572"/>
                  </a:cubicBezTo>
                  <a:cubicBezTo>
                    <a:pt x="3377" y="2612"/>
                    <a:pt x="3367" y="2652"/>
                    <a:pt x="3357" y="2692"/>
                  </a:cubicBezTo>
                  <a:cubicBezTo>
                    <a:pt x="3344" y="2745"/>
                    <a:pt x="3369" y="2966"/>
                    <a:pt x="3312" y="3052"/>
                  </a:cubicBezTo>
                  <a:cubicBezTo>
                    <a:pt x="3280" y="3099"/>
                    <a:pt x="3242" y="3142"/>
                    <a:pt x="3207" y="3187"/>
                  </a:cubicBezTo>
                  <a:cubicBezTo>
                    <a:pt x="3176" y="3227"/>
                    <a:pt x="3159" y="3309"/>
                    <a:pt x="3117" y="3337"/>
                  </a:cubicBezTo>
                  <a:cubicBezTo>
                    <a:pt x="3100" y="3348"/>
                    <a:pt x="3077" y="3347"/>
                    <a:pt x="3057" y="3352"/>
                  </a:cubicBezTo>
                  <a:cubicBezTo>
                    <a:pt x="2968" y="3316"/>
                    <a:pt x="2923" y="3295"/>
                    <a:pt x="2892" y="3202"/>
                  </a:cubicBezTo>
                  <a:cubicBezTo>
                    <a:pt x="2904" y="3053"/>
                    <a:pt x="2931" y="2885"/>
                    <a:pt x="2757" y="2827"/>
                  </a:cubicBezTo>
                  <a:cubicBezTo>
                    <a:pt x="2631" y="2733"/>
                    <a:pt x="2581" y="2770"/>
                    <a:pt x="2397" y="2782"/>
                  </a:cubicBezTo>
                  <a:cubicBezTo>
                    <a:pt x="2344" y="2817"/>
                    <a:pt x="2289" y="2828"/>
                    <a:pt x="2232" y="2857"/>
                  </a:cubicBezTo>
                  <a:cubicBezTo>
                    <a:pt x="2217" y="2882"/>
                    <a:pt x="2208" y="2911"/>
                    <a:pt x="2187" y="2932"/>
                  </a:cubicBezTo>
                  <a:cubicBezTo>
                    <a:pt x="2176" y="2943"/>
                    <a:pt x="2153" y="2936"/>
                    <a:pt x="2142" y="2947"/>
                  </a:cubicBezTo>
                  <a:cubicBezTo>
                    <a:pt x="2126" y="2963"/>
                    <a:pt x="2122" y="2987"/>
                    <a:pt x="2112" y="3007"/>
                  </a:cubicBezTo>
                  <a:cubicBezTo>
                    <a:pt x="2117" y="3042"/>
                    <a:pt x="2124" y="3077"/>
                    <a:pt x="2127" y="3112"/>
                  </a:cubicBezTo>
                  <a:cubicBezTo>
                    <a:pt x="2139" y="3237"/>
                    <a:pt x="2139" y="3363"/>
                    <a:pt x="2157" y="3487"/>
                  </a:cubicBezTo>
                  <a:cubicBezTo>
                    <a:pt x="2165" y="3542"/>
                    <a:pt x="2307" y="3562"/>
                    <a:pt x="2307" y="3562"/>
                  </a:cubicBezTo>
                  <a:cubicBezTo>
                    <a:pt x="2327" y="3587"/>
                    <a:pt x="2354" y="3608"/>
                    <a:pt x="2367" y="3637"/>
                  </a:cubicBezTo>
                  <a:cubicBezTo>
                    <a:pt x="2392" y="3693"/>
                    <a:pt x="2387" y="3773"/>
                    <a:pt x="2412" y="3832"/>
                  </a:cubicBezTo>
                  <a:cubicBezTo>
                    <a:pt x="2442" y="3903"/>
                    <a:pt x="2531" y="3928"/>
                    <a:pt x="2577" y="3997"/>
                  </a:cubicBezTo>
                  <a:cubicBezTo>
                    <a:pt x="2582" y="4122"/>
                    <a:pt x="2592" y="4372"/>
                    <a:pt x="2592" y="4372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01" name="Freeform 106"/>
            <p:cNvSpPr>
              <a:spLocks/>
            </p:cNvSpPr>
            <p:nvPr/>
          </p:nvSpPr>
          <p:spPr bwMode="auto">
            <a:xfrm>
              <a:off x="7680" y="4679"/>
              <a:ext cx="1950" cy="3106"/>
            </a:xfrm>
            <a:custGeom>
              <a:avLst/>
              <a:gdLst>
                <a:gd name="T0" fmla="*/ 1020 w 1950"/>
                <a:gd name="T1" fmla="*/ 61 h 3106"/>
                <a:gd name="T2" fmla="*/ 480 w 1950"/>
                <a:gd name="T3" fmla="*/ 676 h 3106"/>
                <a:gd name="T4" fmla="*/ 420 w 1950"/>
                <a:gd name="T5" fmla="*/ 856 h 3106"/>
                <a:gd name="T6" fmla="*/ 360 w 1950"/>
                <a:gd name="T7" fmla="*/ 1096 h 3106"/>
                <a:gd name="T8" fmla="*/ 330 w 1950"/>
                <a:gd name="T9" fmla="*/ 1306 h 3106"/>
                <a:gd name="T10" fmla="*/ 270 w 1950"/>
                <a:gd name="T11" fmla="*/ 1366 h 3106"/>
                <a:gd name="T12" fmla="*/ 210 w 1950"/>
                <a:gd name="T13" fmla="*/ 1456 h 3106"/>
                <a:gd name="T14" fmla="*/ 60 w 1950"/>
                <a:gd name="T15" fmla="*/ 1501 h 3106"/>
                <a:gd name="T16" fmla="*/ 0 w 1950"/>
                <a:gd name="T17" fmla="*/ 2026 h 3106"/>
                <a:gd name="T18" fmla="*/ 240 w 1950"/>
                <a:gd name="T19" fmla="*/ 2101 h 3106"/>
                <a:gd name="T20" fmla="*/ 360 w 1950"/>
                <a:gd name="T21" fmla="*/ 2251 h 3106"/>
                <a:gd name="T22" fmla="*/ 480 w 1950"/>
                <a:gd name="T23" fmla="*/ 2281 h 3106"/>
                <a:gd name="T24" fmla="*/ 600 w 1950"/>
                <a:gd name="T25" fmla="*/ 2416 h 3106"/>
                <a:gd name="T26" fmla="*/ 630 w 1950"/>
                <a:gd name="T27" fmla="*/ 2551 h 3106"/>
                <a:gd name="T28" fmla="*/ 720 w 1950"/>
                <a:gd name="T29" fmla="*/ 2641 h 3106"/>
                <a:gd name="T30" fmla="*/ 765 w 1950"/>
                <a:gd name="T31" fmla="*/ 2701 h 3106"/>
                <a:gd name="T32" fmla="*/ 825 w 1950"/>
                <a:gd name="T33" fmla="*/ 2716 h 3106"/>
                <a:gd name="T34" fmla="*/ 1020 w 1950"/>
                <a:gd name="T35" fmla="*/ 2986 h 3106"/>
                <a:gd name="T36" fmla="*/ 1125 w 1950"/>
                <a:gd name="T37" fmla="*/ 3106 h 3106"/>
                <a:gd name="T38" fmla="*/ 1200 w 1950"/>
                <a:gd name="T39" fmla="*/ 2956 h 3106"/>
                <a:gd name="T40" fmla="*/ 1380 w 1950"/>
                <a:gd name="T41" fmla="*/ 2701 h 3106"/>
                <a:gd name="T42" fmla="*/ 1410 w 1950"/>
                <a:gd name="T43" fmla="*/ 2581 h 3106"/>
                <a:gd name="T44" fmla="*/ 1440 w 1950"/>
                <a:gd name="T45" fmla="*/ 2536 h 3106"/>
                <a:gd name="T46" fmla="*/ 1470 w 1950"/>
                <a:gd name="T47" fmla="*/ 2401 h 3106"/>
                <a:gd name="T48" fmla="*/ 1530 w 1950"/>
                <a:gd name="T49" fmla="*/ 2311 h 3106"/>
                <a:gd name="T50" fmla="*/ 1560 w 1950"/>
                <a:gd name="T51" fmla="*/ 2236 h 3106"/>
                <a:gd name="T52" fmla="*/ 1620 w 1950"/>
                <a:gd name="T53" fmla="*/ 2176 h 3106"/>
                <a:gd name="T54" fmla="*/ 1830 w 1950"/>
                <a:gd name="T55" fmla="*/ 1951 h 3106"/>
                <a:gd name="T56" fmla="*/ 1890 w 1950"/>
                <a:gd name="T57" fmla="*/ 1501 h 3106"/>
                <a:gd name="T58" fmla="*/ 1950 w 1950"/>
                <a:gd name="T59" fmla="*/ 1081 h 3106"/>
                <a:gd name="T60" fmla="*/ 1920 w 1950"/>
                <a:gd name="T61" fmla="*/ 976 h 3106"/>
                <a:gd name="T62" fmla="*/ 1395 w 1950"/>
                <a:gd name="T63" fmla="*/ 826 h 3106"/>
                <a:gd name="T64" fmla="*/ 1230 w 1950"/>
                <a:gd name="T65" fmla="*/ 796 h 3106"/>
                <a:gd name="T66" fmla="*/ 1185 w 1950"/>
                <a:gd name="T67" fmla="*/ 751 h 3106"/>
                <a:gd name="T68" fmla="*/ 1140 w 1950"/>
                <a:gd name="T69" fmla="*/ 721 h 3106"/>
                <a:gd name="T70" fmla="*/ 1110 w 1950"/>
                <a:gd name="T71" fmla="*/ 676 h 3106"/>
                <a:gd name="T72" fmla="*/ 1140 w 1950"/>
                <a:gd name="T73" fmla="*/ 631 h 3106"/>
                <a:gd name="T74" fmla="*/ 1065 w 1950"/>
                <a:gd name="T75" fmla="*/ 511 h 3106"/>
                <a:gd name="T76" fmla="*/ 1095 w 1950"/>
                <a:gd name="T77" fmla="*/ 391 h 3106"/>
                <a:gd name="T78" fmla="*/ 1140 w 1950"/>
                <a:gd name="T79" fmla="*/ 211 h 3106"/>
                <a:gd name="T80" fmla="*/ 1095 w 1950"/>
                <a:gd name="T81" fmla="*/ 166 h 3106"/>
                <a:gd name="T82" fmla="*/ 1080 w 1950"/>
                <a:gd name="T83" fmla="*/ 121 h 3106"/>
                <a:gd name="T84" fmla="*/ 1020 w 1950"/>
                <a:gd name="T85" fmla="*/ 61 h 31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950"/>
                <a:gd name="T130" fmla="*/ 0 h 3106"/>
                <a:gd name="T131" fmla="*/ 1950 w 1950"/>
                <a:gd name="T132" fmla="*/ 3106 h 31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950" h="3106">
                  <a:moveTo>
                    <a:pt x="1020" y="61"/>
                  </a:moveTo>
                  <a:lnTo>
                    <a:pt x="480" y="676"/>
                  </a:lnTo>
                  <a:cubicBezTo>
                    <a:pt x="440" y="735"/>
                    <a:pt x="435" y="787"/>
                    <a:pt x="420" y="856"/>
                  </a:cubicBezTo>
                  <a:cubicBezTo>
                    <a:pt x="402" y="937"/>
                    <a:pt x="376" y="1014"/>
                    <a:pt x="360" y="1096"/>
                  </a:cubicBezTo>
                  <a:cubicBezTo>
                    <a:pt x="354" y="1166"/>
                    <a:pt x="371" y="1248"/>
                    <a:pt x="330" y="1306"/>
                  </a:cubicBezTo>
                  <a:cubicBezTo>
                    <a:pt x="314" y="1329"/>
                    <a:pt x="288" y="1344"/>
                    <a:pt x="270" y="1366"/>
                  </a:cubicBezTo>
                  <a:cubicBezTo>
                    <a:pt x="247" y="1394"/>
                    <a:pt x="245" y="1446"/>
                    <a:pt x="210" y="1456"/>
                  </a:cubicBezTo>
                  <a:cubicBezTo>
                    <a:pt x="160" y="1471"/>
                    <a:pt x="110" y="1486"/>
                    <a:pt x="60" y="1501"/>
                  </a:cubicBezTo>
                  <a:cubicBezTo>
                    <a:pt x="1" y="1855"/>
                    <a:pt x="20" y="1680"/>
                    <a:pt x="0" y="2026"/>
                  </a:cubicBezTo>
                  <a:cubicBezTo>
                    <a:pt x="71" y="2074"/>
                    <a:pt x="159" y="2074"/>
                    <a:pt x="240" y="2101"/>
                  </a:cubicBezTo>
                  <a:cubicBezTo>
                    <a:pt x="270" y="2145"/>
                    <a:pt x="309" y="2228"/>
                    <a:pt x="360" y="2251"/>
                  </a:cubicBezTo>
                  <a:cubicBezTo>
                    <a:pt x="398" y="2268"/>
                    <a:pt x="440" y="2271"/>
                    <a:pt x="480" y="2281"/>
                  </a:cubicBezTo>
                  <a:cubicBezTo>
                    <a:pt x="524" y="2325"/>
                    <a:pt x="556" y="2372"/>
                    <a:pt x="600" y="2416"/>
                  </a:cubicBezTo>
                  <a:cubicBezTo>
                    <a:pt x="611" y="2461"/>
                    <a:pt x="605" y="2512"/>
                    <a:pt x="630" y="2551"/>
                  </a:cubicBezTo>
                  <a:cubicBezTo>
                    <a:pt x="653" y="2587"/>
                    <a:pt x="695" y="2607"/>
                    <a:pt x="720" y="2641"/>
                  </a:cubicBezTo>
                  <a:cubicBezTo>
                    <a:pt x="735" y="2661"/>
                    <a:pt x="745" y="2686"/>
                    <a:pt x="765" y="2701"/>
                  </a:cubicBezTo>
                  <a:cubicBezTo>
                    <a:pt x="782" y="2713"/>
                    <a:pt x="805" y="2711"/>
                    <a:pt x="825" y="2716"/>
                  </a:cubicBezTo>
                  <a:cubicBezTo>
                    <a:pt x="870" y="2851"/>
                    <a:pt x="912" y="2878"/>
                    <a:pt x="1020" y="2986"/>
                  </a:cubicBezTo>
                  <a:cubicBezTo>
                    <a:pt x="1040" y="3006"/>
                    <a:pt x="1106" y="3087"/>
                    <a:pt x="1125" y="3106"/>
                  </a:cubicBezTo>
                  <a:cubicBezTo>
                    <a:pt x="1144" y="3077"/>
                    <a:pt x="1196" y="2962"/>
                    <a:pt x="1200" y="2956"/>
                  </a:cubicBezTo>
                  <a:cubicBezTo>
                    <a:pt x="1396" y="2661"/>
                    <a:pt x="1223" y="3014"/>
                    <a:pt x="1380" y="2701"/>
                  </a:cubicBezTo>
                  <a:cubicBezTo>
                    <a:pt x="1408" y="2645"/>
                    <a:pt x="1384" y="2649"/>
                    <a:pt x="1410" y="2581"/>
                  </a:cubicBezTo>
                  <a:cubicBezTo>
                    <a:pt x="1416" y="2564"/>
                    <a:pt x="1432" y="2552"/>
                    <a:pt x="1440" y="2536"/>
                  </a:cubicBezTo>
                  <a:cubicBezTo>
                    <a:pt x="1485" y="2445"/>
                    <a:pt x="1412" y="2539"/>
                    <a:pt x="1470" y="2401"/>
                  </a:cubicBezTo>
                  <a:cubicBezTo>
                    <a:pt x="1484" y="2368"/>
                    <a:pt x="1510" y="2341"/>
                    <a:pt x="1530" y="2311"/>
                  </a:cubicBezTo>
                  <a:cubicBezTo>
                    <a:pt x="1545" y="2289"/>
                    <a:pt x="1545" y="2258"/>
                    <a:pt x="1560" y="2236"/>
                  </a:cubicBezTo>
                  <a:cubicBezTo>
                    <a:pt x="1576" y="2212"/>
                    <a:pt x="1602" y="2197"/>
                    <a:pt x="1620" y="2176"/>
                  </a:cubicBezTo>
                  <a:cubicBezTo>
                    <a:pt x="1687" y="2098"/>
                    <a:pt x="1768" y="2034"/>
                    <a:pt x="1830" y="1951"/>
                  </a:cubicBezTo>
                  <a:cubicBezTo>
                    <a:pt x="1877" y="1809"/>
                    <a:pt x="1875" y="1644"/>
                    <a:pt x="1890" y="1501"/>
                  </a:cubicBezTo>
                  <a:cubicBezTo>
                    <a:pt x="1905" y="1361"/>
                    <a:pt x="1922" y="1219"/>
                    <a:pt x="1950" y="1081"/>
                  </a:cubicBezTo>
                  <a:cubicBezTo>
                    <a:pt x="1948" y="1075"/>
                    <a:pt x="1928" y="988"/>
                    <a:pt x="1920" y="976"/>
                  </a:cubicBezTo>
                  <a:cubicBezTo>
                    <a:pt x="1802" y="811"/>
                    <a:pt x="1567" y="835"/>
                    <a:pt x="1395" y="826"/>
                  </a:cubicBezTo>
                  <a:cubicBezTo>
                    <a:pt x="1340" y="815"/>
                    <a:pt x="1281" y="819"/>
                    <a:pt x="1230" y="796"/>
                  </a:cubicBezTo>
                  <a:cubicBezTo>
                    <a:pt x="1211" y="787"/>
                    <a:pt x="1201" y="765"/>
                    <a:pt x="1185" y="751"/>
                  </a:cubicBezTo>
                  <a:cubicBezTo>
                    <a:pt x="1171" y="739"/>
                    <a:pt x="1155" y="731"/>
                    <a:pt x="1140" y="721"/>
                  </a:cubicBezTo>
                  <a:cubicBezTo>
                    <a:pt x="1130" y="706"/>
                    <a:pt x="1110" y="694"/>
                    <a:pt x="1110" y="676"/>
                  </a:cubicBezTo>
                  <a:cubicBezTo>
                    <a:pt x="1110" y="658"/>
                    <a:pt x="1145" y="648"/>
                    <a:pt x="1140" y="631"/>
                  </a:cubicBezTo>
                  <a:cubicBezTo>
                    <a:pt x="1128" y="585"/>
                    <a:pt x="1065" y="511"/>
                    <a:pt x="1065" y="511"/>
                  </a:cubicBezTo>
                  <a:cubicBezTo>
                    <a:pt x="1078" y="472"/>
                    <a:pt x="1095" y="432"/>
                    <a:pt x="1095" y="391"/>
                  </a:cubicBezTo>
                  <a:cubicBezTo>
                    <a:pt x="1147" y="313"/>
                    <a:pt x="1182" y="305"/>
                    <a:pt x="1140" y="211"/>
                  </a:cubicBezTo>
                  <a:cubicBezTo>
                    <a:pt x="1131" y="192"/>
                    <a:pt x="1110" y="181"/>
                    <a:pt x="1095" y="166"/>
                  </a:cubicBezTo>
                  <a:cubicBezTo>
                    <a:pt x="1090" y="151"/>
                    <a:pt x="1090" y="133"/>
                    <a:pt x="1080" y="121"/>
                  </a:cubicBezTo>
                  <a:cubicBezTo>
                    <a:pt x="983" y="0"/>
                    <a:pt x="1069" y="160"/>
                    <a:pt x="1020" y="6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3" name="Text Box 107"/>
          <p:cNvSpPr txBox="1">
            <a:spLocks noChangeArrowheads="1"/>
          </p:cNvSpPr>
          <p:nvPr/>
        </p:nvSpPr>
        <p:spPr bwMode="auto">
          <a:xfrm>
            <a:off x="3403600" y="2544763"/>
            <a:ext cx="181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Summer Triangle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4" name="Text Box 108"/>
          <p:cNvSpPr txBox="1">
            <a:spLocks noChangeArrowheads="1"/>
          </p:cNvSpPr>
          <p:nvPr/>
        </p:nvSpPr>
        <p:spPr bwMode="auto">
          <a:xfrm>
            <a:off x="496888" y="627063"/>
            <a:ext cx="95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N. Am. and Pelican Nebulae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5" name="Text Box 109"/>
          <p:cNvSpPr txBox="1">
            <a:spLocks noChangeArrowheads="1"/>
          </p:cNvSpPr>
          <p:nvPr/>
        </p:nvSpPr>
        <p:spPr bwMode="auto">
          <a:xfrm>
            <a:off x="633413" y="1225550"/>
            <a:ext cx="1279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Northern Coalsack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6" name="Group 110"/>
          <p:cNvGrpSpPr>
            <a:grpSpLocks/>
          </p:cNvGrpSpPr>
          <p:nvPr/>
        </p:nvGrpSpPr>
        <p:grpSpPr bwMode="auto">
          <a:xfrm flipV="1">
            <a:off x="2230438" y="1947863"/>
            <a:ext cx="119062" cy="127000"/>
            <a:chOff x="1464" y="3186"/>
            <a:chExt cx="822" cy="1032"/>
          </a:xfrm>
        </p:grpSpPr>
        <p:sp>
          <p:nvSpPr>
            <p:cNvPr id="35996" name="Oval 111"/>
            <p:cNvSpPr>
              <a:spLocks noChangeArrowheads="1"/>
            </p:cNvSpPr>
            <p:nvPr/>
          </p:nvSpPr>
          <p:spPr bwMode="auto">
            <a:xfrm>
              <a:off x="1819" y="3707"/>
              <a:ext cx="137" cy="150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7" name="Line 112"/>
            <p:cNvSpPr>
              <a:spLocks noChangeShapeType="1"/>
            </p:cNvSpPr>
            <p:nvPr/>
          </p:nvSpPr>
          <p:spPr bwMode="auto">
            <a:xfrm flipV="1">
              <a:off x="1885" y="3186"/>
              <a:ext cx="0" cy="389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8" name="Line 113"/>
            <p:cNvSpPr>
              <a:spLocks noChangeShapeType="1"/>
            </p:cNvSpPr>
            <p:nvPr/>
          </p:nvSpPr>
          <p:spPr bwMode="auto">
            <a:xfrm flipH="1" flipV="1">
              <a:off x="2013" y="3916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9" name="Line 114"/>
            <p:cNvSpPr>
              <a:spLocks noChangeShapeType="1"/>
            </p:cNvSpPr>
            <p:nvPr/>
          </p:nvSpPr>
          <p:spPr bwMode="auto">
            <a:xfrm flipV="1">
              <a:off x="1464" y="3923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5947" name="Group 115"/>
          <p:cNvGrpSpPr>
            <a:grpSpLocks/>
          </p:cNvGrpSpPr>
          <p:nvPr/>
        </p:nvGrpSpPr>
        <p:grpSpPr bwMode="auto">
          <a:xfrm>
            <a:off x="3546475" y="2128838"/>
            <a:ext cx="88900" cy="68262"/>
            <a:chOff x="9924" y="3124"/>
            <a:chExt cx="333" cy="327"/>
          </a:xfrm>
        </p:grpSpPr>
        <p:sp>
          <p:nvSpPr>
            <p:cNvPr id="35991" name="Oval 116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2" name="Line 117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3" name="Line 118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4" name="Line 119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5" name="Line 120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8" name="Text Box 121"/>
          <p:cNvSpPr txBox="1">
            <a:spLocks noChangeArrowheads="1"/>
          </p:cNvSpPr>
          <p:nvPr/>
        </p:nvSpPr>
        <p:spPr bwMode="auto">
          <a:xfrm>
            <a:off x="3324225" y="2141538"/>
            <a:ext cx="11985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Ring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9" name="Text Box 122"/>
          <p:cNvSpPr txBox="1">
            <a:spLocks noChangeArrowheads="1"/>
          </p:cNvSpPr>
          <p:nvPr/>
        </p:nvSpPr>
        <p:spPr bwMode="auto">
          <a:xfrm>
            <a:off x="923925" y="3025775"/>
            <a:ext cx="15382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Dumbbell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0" name="Group 123"/>
          <p:cNvGrpSpPr>
            <a:grpSpLocks/>
          </p:cNvGrpSpPr>
          <p:nvPr/>
        </p:nvGrpSpPr>
        <p:grpSpPr bwMode="auto">
          <a:xfrm>
            <a:off x="2201863" y="3130550"/>
            <a:ext cx="88900" cy="68263"/>
            <a:chOff x="9924" y="3124"/>
            <a:chExt cx="333" cy="327"/>
          </a:xfrm>
        </p:grpSpPr>
        <p:sp>
          <p:nvSpPr>
            <p:cNvPr id="35986" name="Oval 124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7" name="Line 125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8" name="Line 126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9" name="Line 127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0" name="Line 128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45569" name="AutoShape 129"/>
          <p:cNvSpPr>
            <a:spLocks noChangeArrowheads="1"/>
          </p:cNvSpPr>
          <p:nvPr/>
        </p:nvSpPr>
        <p:spPr bwMode="auto">
          <a:xfrm>
            <a:off x="2078038" y="33512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2" name="Oval 130"/>
          <p:cNvSpPr>
            <a:spLocks noChangeArrowheads="1"/>
          </p:cNvSpPr>
          <p:nvPr/>
        </p:nvSpPr>
        <p:spPr bwMode="auto">
          <a:xfrm>
            <a:off x="3797300" y="5808663"/>
            <a:ext cx="107950" cy="107950"/>
          </a:xfrm>
          <a:prstGeom prst="ellipse">
            <a:avLst/>
          </a:prstGeom>
          <a:noFill/>
          <a:ln w="9525">
            <a:solidFill>
              <a:srgbClr val="F8F8F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3" name="Text Box 131"/>
          <p:cNvSpPr txBox="1">
            <a:spLocks noChangeArrowheads="1"/>
          </p:cNvSpPr>
          <p:nvPr/>
        </p:nvSpPr>
        <p:spPr bwMode="auto">
          <a:xfrm>
            <a:off x="2987675" y="5868988"/>
            <a:ext cx="12176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Wild Duck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4" name="Text Box 132"/>
          <p:cNvSpPr txBox="1">
            <a:spLocks noChangeArrowheads="1"/>
          </p:cNvSpPr>
          <p:nvPr/>
        </p:nvSpPr>
        <p:spPr bwMode="auto">
          <a:xfrm>
            <a:off x="4321175" y="6183313"/>
            <a:ext cx="6905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Eagle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5" name="Text Box 133"/>
          <p:cNvSpPr txBox="1">
            <a:spLocks noChangeArrowheads="1"/>
          </p:cNvSpPr>
          <p:nvPr/>
        </p:nvSpPr>
        <p:spPr bwMode="auto">
          <a:xfrm>
            <a:off x="1455738" y="2195513"/>
            <a:ext cx="13001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 X-1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6" name="Group 134"/>
          <p:cNvGrpSpPr>
            <a:grpSpLocks/>
          </p:cNvGrpSpPr>
          <p:nvPr/>
        </p:nvGrpSpPr>
        <p:grpSpPr bwMode="auto">
          <a:xfrm>
            <a:off x="1060450" y="2206625"/>
            <a:ext cx="303213" cy="231775"/>
            <a:chOff x="2025" y="1851"/>
            <a:chExt cx="3000" cy="2129"/>
          </a:xfrm>
        </p:grpSpPr>
        <p:sp>
          <p:nvSpPr>
            <p:cNvPr id="35983" name="Freeform 135"/>
            <p:cNvSpPr>
              <a:spLocks/>
            </p:cNvSpPr>
            <p:nvPr/>
          </p:nvSpPr>
          <p:spPr bwMode="auto">
            <a:xfrm>
              <a:off x="2025" y="1972"/>
              <a:ext cx="743" cy="1387"/>
            </a:xfrm>
            <a:custGeom>
              <a:avLst/>
              <a:gdLst>
                <a:gd name="T0" fmla="*/ 728 w 743"/>
                <a:gd name="T1" fmla="*/ 1 h 1387"/>
                <a:gd name="T2" fmla="*/ 630 w 743"/>
                <a:gd name="T3" fmla="*/ 46 h 1387"/>
                <a:gd name="T4" fmla="*/ 563 w 743"/>
                <a:gd name="T5" fmla="*/ 83 h 1387"/>
                <a:gd name="T6" fmla="*/ 390 w 743"/>
                <a:gd name="T7" fmla="*/ 188 h 1387"/>
                <a:gd name="T8" fmla="*/ 323 w 743"/>
                <a:gd name="T9" fmla="*/ 233 h 1387"/>
                <a:gd name="T10" fmla="*/ 263 w 743"/>
                <a:gd name="T11" fmla="*/ 368 h 1387"/>
                <a:gd name="T12" fmla="*/ 203 w 743"/>
                <a:gd name="T13" fmla="*/ 413 h 1387"/>
                <a:gd name="T14" fmla="*/ 143 w 743"/>
                <a:gd name="T15" fmla="*/ 473 h 1387"/>
                <a:gd name="T16" fmla="*/ 113 w 743"/>
                <a:gd name="T17" fmla="*/ 601 h 1387"/>
                <a:gd name="T18" fmla="*/ 105 w 743"/>
                <a:gd name="T19" fmla="*/ 646 h 1387"/>
                <a:gd name="T20" fmla="*/ 60 w 743"/>
                <a:gd name="T21" fmla="*/ 653 h 1387"/>
                <a:gd name="T22" fmla="*/ 15 w 743"/>
                <a:gd name="T23" fmla="*/ 728 h 1387"/>
                <a:gd name="T24" fmla="*/ 0 w 743"/>
                <a:gd name="T25" fmla="*/ 826 h 1387"/>
                <a:gd name="T26" fmla="*/ 8 w 743"/>
                <a:gd name="T27" fmla="*/ 953 h 1387"/>
                <a:gd name="T28" fmla="*/ 60 w 743"/>
                <a:gd name="T29" fmla="*/ 1058 h 1387"/>
                <a:gd name="T30" fmla="*/ 83 w 743"/>
                <a:gd name="T31" fmla="*/ 1178 h 1387"/>
                <a:gd name="T32" fmla="*/ 278 w 743"/>
                <a:gd name="T33" fmla="*/ 1373 h 1387"/>
                <a:gd name="T34" fmla="*/ 435 w 743"/>
                <a:gd name="T35" fmla="*/ 1373 h 1387"/>
                <a:gd name="T36" fmla="*/ 383 w 743"/>
                <a:gd name="T37" fmla="*/ 1216 h 1387"/>
                <a:gd name="T38" fmla="*/ 293 w 743"/>
                <a:gd name="T39" fmla="*/ 1186 h 1387"/>
                <a:gd name="T40" fmla="*/ 405 w 743"/>
                <a:gd name="T41" fmla="*/ 1088 h 1387"/>
                <a:gd name="T42" fmla="*/ 458 w 743"/>
                <a:gd name="T43" fmla="*/ 983 h 1387"/>
                <a:gd name="T44" fmla="*/ 398 w 743"/>
                <a:gd name="T45" fmla="*/ 931 h 1387"/>
                <a:gd name="T46" fmla="*/ 330 w 743"/>
                <a:gd name="T47" fmla="*/ 983 h 1387"/>
                <a:gd name="T48" fmla="*/ 270 w 743"/>
                <a:gd name="T49" fmla="*/ 968 h 1387"/>
                <a:gd name="T50" fmla="*/ 255 w 743"/>
                <a:gd name="T51" fmla="*/ 946 h 1387"/>
                <a:gd name="T52" fmla="*/ 188 w 743"/>
                <a:gd name="T53" fmla="*/ 923 h 1387"/>
                <a:gd name="T54" fmla="*/ 203 w 743"/>
                <a:gd name="T55" fmla="*/ 668 h 1387"/>
                <a:gd name="T56" fmla="*/ 248 w 743"/>
                <a:gd name="T57" fmla="*/ 631 h 1387"/>
                <a:gd name="T58" fmla="*/ 300 w 743"/>
                <a:gd name="T59" fmla="*/ 533 h 1387"/>
                <a:gd name="T60" fmla="*/ 375 w 743"/>
                <a:gd name="T61" fmla="*/ 383 h 1387"/>
                <a:gd name="T62" fmla="*/ 458 w 743"/>
                <a:gd name="T63" fmla="*/ 278 h 1387"/>
                <a:gd name="T64" fmla="*/ 495 w 743"/>
                <a:gd name="T65" fmla="*/ 211 h 1387"/>
                <a:gd name="T66" fmla="*/ 540 w 743"/>
                <a:gd name="T67" fmla="*/ 196 h 1387"/>
                <a:gd name="T68" fmla="*/ 698 w 743"/>
                <a:gd name="T69" fmla="*/ 128 h 1387"/>
                <a:gd name="T70" fmla="*/ 728 w 743"/>
                <a:gd name="T71" fmla="*/ 83 h 1387"/>
                <a:gd name="T72" fmla="*/ 743 w 743"/>
                <a:gd name="T73" fmla="*/ 38 h 1387"/>
                <a:gd name="T74" fmla="*/ 735 w 743"/>
                <a:gd name="T75" fmla="*/ 8 h 1387"/>
                <a:gd name="T76" fmla="*/ 728 w 743"/>
                <a:gd name="T77" fmla="*/ 1 h 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1387"/>
                <a:gd name="T119" fmla="*/ 743 w 743"/>
                <a:gd name="T120" fmla="*/ 1387 h 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1387">
                  <a:moveTo>
                    <a:pt x="728" y="1"/>
                  </a:moveTo>
                  <a:cubicBezTo>
                    <a:pt x="691" y="36"/>
                    <a:pt x="684" y="38"/>
                    <a:pt x="630" y="46"/>
                  </a:cubicBezTo>
                  <a:cubicBezTo>
                    <a:pt x="579" y="80"/>
                    <a:pt x="602" y="71"/>
                    <a:pt x="563" y="83"/>
                  </a:cubicBezTo>
                  <a:cubicBezTo>
                    <a:pt x="523" y="135"/>
                    <a:pt x="454" y="176"/>
                    <a:pt x="390" y="188"/>
                  </a:cubicBezTo>
                  <a:cubicBezTo>
                    <a:pt x="379" y="224"/>
                    <a:pt x="357" y="225"/>
                    <a:pt x="323" y="233"/>
                  </a:cubicBezTo>
                  <a:cubicBezTo>
                    <a:pt x="263" y="272"/>
                    <a:pt x="322" y="328"/>
                    <a:pt x="263" y="368"/>
                  </a:cubicBezTo>
                  <a:cubicBezTo>
                    <a:pt x="251" y="413"/>
                    <a:pt x="247" y="403"/>
                    <a:pt x="203" y="413"/>
                  </a:cubicBezTo>
                  <a:cubicBezTo>
                    <a:pt x="192" y="445"/>
                    <a:pt x="167" y="449"/>
                    <a:pt x="143" y="473"/>
                  </a:cubicBezTo>
                  <a:cubicBezTo>
                    <a:pt x="132" y="515"/>
                    <a:pt x="122" y="558"/>
                    <a:pt x="113" y="601"/>
                  </a:cubicBezTo>
                  <a:cubicBezTo>
                    <a:pt x="110" y="616"/>
                    <a:pt x="116" y="635"/>
                    <a:pt x="105" y="646"/>
                  </a:cubicBezTo>
                  <a:cubicBezTo>
                    <a:pt x="94" y="657"/>
                    <a:pt x="75" y="651"/>
                    <a:pt x="60" y="653"/>
                  </a:cubicBezTo>
                  <a:cubicBezTo>
                    <a:pt x="24" y="666"/>
                    <a:pt x="21" y="692"/>
                    <a:pt x="15" y="728"/>
                  </a:cubicBezTo>
                  <a:cubicBezTo>
                    <a:pt x="9" y="761"/>
                    <a:pt x="0" y="826"/>
                    <a:pt x="0" y="826"/>
                  </a:cubicBezTo>
                  <a:cubicBezTo>
                    <a:pt x="3" y="868"/>
                    <a:pt x="2" y="911"/>
                    <a:pt x="8" y="953"/>
                  </a:cubicBezTo>
                  <a:cubicBezTo>
                    <a:pt x="12" y="982"/>
                    <a:pt x="52" y="1021"/>
                    <a:pt x="60" y="1058"/>
                  </a:cubicBezTo>
                  <a:cubicBezTo>
                    <a:pt x="69" y="1097"/>
                    <a:pt x="65" y="1142"/>
                    <a:pt x="83" y="1178"/>
                  </a:cubicBezTo>
                  <a:cubicBezTo>
                    <a:pt x="120" y="1253"/>
                    <a:pt x="203" y="1336"/>
                    <a:pt x="278" y="1373"/>
                  </a:cubicBezTo>
                  <a:cubicBezTo>
                    <a:pt x="331" y="1356"/>
                    <a:pt x="381" y="1387"/>
                    <a:pt x="435" y="1373"/>
                  </a:cubicBezTo>
                  <a:cubicBezTo>
                    <a:pt x="408" y="1319"/>
                    <a:pt x="421" y="1249"/>
                    <a:pt x="383" y="1216"/>
                  </a:cubicBezTo>
                  <a:cubicBezTo>
                    <a:pt x="363" y="1199"/>
                    <a:pt x="311" y="1190"/>
                    <a:pt x="293" y="1186"/>
                  </a:cubicBezTo>
                  <a:cubicBezTo>
                    <a:pt x="261" y="1095"/>
                    <a:pt x="342" y="1098"/>
                    <a:pt x="405" y="1088"/>
                  </a:cubicBezTo>
                  <a:cubicBezTo>
                    <a:pt x="424" y="1052"/>
                    <a:pt x="448" y="1022"/>
                    <a:pt x="458" y="983"/>
                  </a:cubicBezTo>
                  <a:cubicBezTo>
                    <a:pt x="440" y="957"/>
                    <a:pt x="428" y="941"/>
                    <a:pt x="398" y="931"/>
                  </a:cubicBezTo>
                  <a:cubicBezTo>
                    <a:pt x="371" y="951"/>
                    <a:pt x="361" y="974"/>
                    <a:pt x="330" y="983"/>
                  </a:cubicBezTo>
                  <a:cubicBezTo>
                    <a:pt x="310" y="978"/>
                    <a:pt x="288" y="977"/>
                    <a:pt x="270" y="968"/>
                  </a:cubicBezTo>
                  <a:cubicBezTo>
                    <a:pt x="262" y="964"/>
                    <a:pt x="261" y="952"/>
                    <a:pt x="255" y="946"/>
                  </a:cubicBezTo>
                  <a:cubicBezTo>
                    <a:pt x="234" y="925"/>
                    <a:pt x="219" y="928"/>
                    <a:pt x="188" y="923"/>
                  </a:cubicBezTo>
                  <a:cubicBezTo>
                    <a:pt x="193" y="853"/>
                    <a:pt x="180" y="737"/>
                    <a:pt x="203" y="668"/>
                  </a:cubicBezTo>
                  <a:cubicBezTo>
                    <a:pt x="207" y="655"/>
                    <a:pt x="238" y="638"/>
                    <a:pt x="248" y="631"/>
                  </a:cubicBezTo>
                  <a:cubicBezTo>
                    <a:pt x="264" y="598"/>
                    <a:pt x="280" y="564"/>
                    <a:pt x="300" y="533"/>
                  </a:cubicBezTo>
                  <a:cubicBezTo>
                    <a:pt x="309" y="468"/>
                    <a:pt x="318" y="422"/>
                    <a:pt x="375" y="383"/>
                  </a:cubicBezTo>
                  <a:cubicBezTo>
                    <a:pt x="389" y="344"/>
                    <a:pt x="428" y="308"/>
                    <a:pt x="458" y="278"/>
                  </a:cubicBezTo>
                  <a:cubicBezTo>
                    <a:pt x="470" y="239"/>
                    <a:pt x="461" y="262"/>
                    <a:pt x="495" y="211"/>
                  </a:cubicBezTo>
                  <a:cubicBezTo>
                    <a:pt x="504" y="198"/>
                    <a:pt x="540" y="196"/>
                    <a:pt x="540" y="196"/>
                  </a:cubicBezTo>
                  <a:cubicBezTo>
                    <a:pt x="589" y="164"/>
                    <a:pt x="648" y="161"/>
                    <a:pt x="698" y="128"/>
                  </a:cubicBezTo>
                  <a:cubicBezTo>
                    <a:pt x="708" y="113"/>
                    <a:pt x="718" y="98"/>
                    <a:pt x="728" y="83"/>
                  </a:cubicBezTo>
                  <a:cubicBezTo>
                    <a:pt x="737" y="70"/>
                    <a:pt x="743" y="38"/>
                    <a:pt x="743" y="38"/>
                  </a:cubicBezTo>
                  <a:cubicBezTo>
                    <a:pt x="740" y="28"/>
                    <a:pt x="743" y="14"/>
                    <a:pt x="735" y="8"/>
                  </a:cubicBezTo>
                  <a:cubicBezTo>
                    <a:pt x="724" y="0"/>
                    <a:pt x="691" y="38"/>
                    <a:pt x="728" y="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4" name="Freeform 136"/>
            <p:cNvSpPr>
              <a:spLocks/>
            </p:cNvSpPr>
            <p:nvPr/>
          </p:nvSpPr>
          <p:spPr bwMode="auto">
            <a:xfrm>
              <a:off x="4577" y="2885"/>
              <a:ext cx="448" cy="1095"/>
            </a:xfrm>
            <a:custGeom>
              <a:avLst/>
              <a:gdLst>
                <a:gd name="T0" fmla="*/ 21 w 448"/>
                <a:gd name="T1" fmla="*/ 1045 h 1095"/>
                <a:gd name="T2" fmla="*/ 103 w 448"/>
                <a:gd name="T3" fmla="*/ 850 h 1095"/>
                <a:gd name="T4" fmla="*/ 141 w 448"/>
                <a:gd name="T5" fmla="*/ 805 h 1095"/>
                <a:gd name="T6" fmla="*/ 178 w 448"/>
                <a:gd name="T7" fmla="*/ 730 h 1095"/>
                <a:gd name="T8" fmla="*/ 298 w 448"/>
                <a:gd name="T9" fmla="*/ 565 h 1095"/>
                <a:gd name="T10" fmla="*/ 283 w 448"/>
                <a:gd name="T11" fmla="*/ 340 h 1095"/>
                <a:gd name="T12" fmla="*/ 291 w 448"/>
                <a:gd name="T13" fmla="*/ 318 h 1095"/>
                <a:gd name="T14" fmla="*/ 283 w 448"/>
                <a:gd name="T15" fmla="*/ 280 h 1095"/>
                <a:gd name="T16" fmla="*/ 366 w 448"/>
                <a:gd name="T17" fmla="*/ 138 h 1095"/>
                <a:gd name="T18" fmla="*/ 403 w 448"/>
                <a:gd name="T19" fmla="*/ 3 h 1095"/>
                <a:gd name="T20" fmla="*/ 433 w 448"/>
                <a:gd name="T21" fmla="*/ 10 h 1095"/>
                <a:gd name="T22" fmla="*/ 396 w 448"/>
                <a:gd name="T23" fmla="*/ 100 h 1095"/>
                <a:gd name="T24" fmla="*/ 388 w 448"/>
                <a:gd name="T25" fmla="*/ 273 h 1095"/>
                <a:gd name="T26" fmla="*/ 396 w 448"/>
                <a:gd name="T27" fmla="*/ 460 h 1095"/>
                <a:gd name="T28" fmla="*/ 366 w 448"/>
                <a:gd name="T29" fmla="*/ 783 h 1095"/>
                <a:gd name="T30" fmla="*/ 343 w 448"/>
                <a:gd name="T31" fmla="*/ 865 h 1095"/>
                <a:gd name="T32" fmla="*/ 298 w 448"/>
                <a:gd name="T33" fmla="*/ 888 h 1095"/>
                <a:gd name="T34" fmla="*/ 268 w 448"/>
                <a:gd name="T35" fmla="*/ 1000 h 1095"/>
                <a:gd name="T36" fmla="*/ 73 w 448"/>
                <a:gd name="T37" fmla="*/ 1075 h 1095"/>
                <a:gd name="T38" fmla="*/ 6 w 448"/>
                <a:gd name="T39" fmla="*/ 1060 h 1095"/>
                <a:gd name="T40" fmla="*/ 21 w 448"/>
                <a:gd name="T41" fmla="*/ 1045 h 10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8"/>
                <a:gd name="T64" fmla="*/ 0 h 1095"/>
                <a:gd name="T65" fmla="*/ 448 w 448"/>
                <a:gd name="T66" fmla="*/ 1095 h 10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8" h="1095">
                  <a:moveTo>
                    <a:pt x="21" y="1045"/>
                  </a:moveTo>
                  <a:cubicBezTo>
                    <a:pt x="0" y="965"/>
                    <a:pt x="30" y="887"/>
                    <a:pt x="103" y="850"/>
                  </a:cubicBezTo>
                  <a:cubicBezTo>
                    <a:pt x="114" y="834"/>
                    <a:pt x="131" y="822"/>
                    <a:pt x="141" y="805"/>
                  </a:cubicBezTo>
                  <a:cubicBezTo>
                    <a:pt x="185" y="727"/>
                    <a:pt x="84" y="837"/>
                    <a:pt x="178" y="730"/>
                  </a:cubicBezTo>
                  <a:cubicBezTo>
                    <a:pt x="229" y="672"/>
                    <a:pt x="275" y="640"/>
                    <a:pt x="298" y="565"/>
                  </a:cubicBezTo>
                  <a:cubicBezTo>
                    <a:pt x="304" y="480"/>
                    <a:pt x="305" y="421"/>
                    <a:pt x="283" y="340"/>
                  </a:cubicBezTo>
                  <a:cubicBezTo>
                    <a:pt x="286" y="333"/>
                    <a:pt x="291" y="326"/>
                    <a:pt x="291" y="318"/>
                  </a:cubicBezTo>
                  <a:cubicBezTo>
                    <a:pt x="291" y="305"/>
                    <a:pt x="281" y="293"/>
                    <a:pt x="283" y="280"/>
                  </a:cubicBezTo>
                  <a:cubicBezTo>
                    <a:pt x="290" y="233"/>
                    <a:pt x="316" y="153"/>
                    <a:pt x="366" y="138"/>
                  </a:cubicBezTo>
                  <a:cubicBezTo>
                    <a:pt x="399" y="87"/>
                    <a:pt x="397" y="72"/>
                    <a:pt x="403" y="3"/>
                  </a:cubicBezTo>
                  <a:cubicBezTo>
                    <a:pt x="413" y="5"/>
                    <a:pt x="429" y="0"/>
                    <a:pt x="433" y="10"/>
                  </a:cubicBezTo>
                  <a:cubicBezTo>
                    <a:pt x="448" y="49"/>
                    <a:pt x="416" y="76"/>
                    <a:pt x="396" y="100"/>
                  </a:cubicBezTo>
                  <a:cubicBezTo>
                    <a:pt x="407" y="162"/>
                    <a:pt x="419" y="212"/>
                    <a:pt x="388" y="273"/>
                  </a:cubicBezTo>
                  <a:cubicBezTo>
                    <a:pt x="373" y="335"/>
                    <a:pt x="383" y="398"/>
                    <a:pt x="396" y="460"/>
                  </a:cubicBezTo>
                  <a:cubicBezTo>
                    <a:pt x="406" y="567"/>
                    <a:pt x="394" y="679"/>
                    <a:pt x="366" y="783"/>
                  </a:cubicBezTo>
                  <a:cubicBezTo>
                    <a:pt x="361" y="800"/>
                    <a:pt x="358" y="853"/>
                    <a:pt x="343" y="865"/>
                  </a:cubicBezTo>
                  <a:cubicBezTo>
                    <a:pt x="330" y="876"/>
                    <a:pt x="313" y="880"/>
                    <a:pt x="298" y="888"/>
                  </a:cubicBezTo>
                  <a:cubicBezTo>
                    <a:pt x="273" y="924"/>
                    <a:pt x="282" y="960"/>
                    <a:pt x="268" y="1000"/>
                  </a:cubicBezTo>
                  <a:cubicBezTo>
                    <a:pt x="245" y="1068"/>
                    <a:pt x="123" y="1071"/>
                    <a:pt x="73" y="1075"/>
                  </a:cubicBezTo>
                  <a:cubicBezTo>
                    <a:pt x="36" y="1094"/>
                    <a:pt x="29" y="1095"/>
                    <a:pt x="6" y="1060"/>
                  </a:cubicBezTo>
                  <a:cubicBezTo>
                    <a:pt x="14" y="1024"/>
                    <a:pt x="8" y="1021"/>
                    <a:pt x="21" y="1045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5" name="Freeform 137"/>
            <p:cNvSpPr>
              <a:spLocks/>
            </p:cNvSpPr>
            <p:nvPr/>
          </p:nvSpPr>
          <p:spPr bwMode="auto">
            <a:xfrm>
              <a:off x="4039" y="1851"/>
              <a:ext cx="428" cy="1554"/>
            </a:xfrm>
            <a:custGeom>
              <a:avLst/>
              <a:gdLst>
                <a:gd name="T0" fmla="*/ 41 w 428"/>
                <a:gd name="T1" fmla="*/ 1517 h 1554"/>
                <a:gd name="T2" fmla="*/ 11 w 428"/>
                <a:gd name="T3" fmla="*/ 1292 h 1554"/>
                <a:gd name="T4" fmla="*/ 19 w 428"/>
                <a:gd name="T5" fmla="*/ 962 h 1554"/>
                <a:gd name="T6" fmla="*/ 56 w 428"/>
                <a:gd name="T7" fmla="*/ 902 h 1554"/>
                <a:gd name="T8" fmla="*/ 101 w 428"/>
                <a:gd name="T9" fmla="*/ 789 h 1554"/>
                <a:gd name="T10" fmla="*/ 109 w 428"/>
                <a:gd name="T11" fmla="*/ 699 h 1554"/>
                <a:gd name="T12" fmla="*/ 116 w 428"/>
                <a:gd name="T13" fmla="*/ 677 h 1554"/>
                <a:gd name="T14" fmla="*/ 86 w 428"/>
                <a:gd name="T15" fmla="*/ 624 h 1554"/>
                <a:gd name="T16" fmla="*/ 86 w 428"/>
                <a:gd name="T17" fmla="*/ 452 h 1554"/>
                <a:gd name="T18" fmla="*/ 49 w 428"/>
                <a:gd name="T19" fmla="*/ 444 h 1554"/>
                <a:gd name="T20" fmla="*/ 11 w 428"/>
                <a:gd name="T21" fmla="*/ 369 h 1554"/>
                <a:gd name="T22" fmla="*/ 64 w 428"/>
                <a:gd name="T23" fmla="*/ 182 h 1554"/>
                <a:gd name="T24" fmla="*/ 56 w 428"/>
                <a:gd name="T25" fmla="*/ 137 h 1554"/>
                <a:gd name="T26" fmla="*/ 64 w 428"/>
                <a:gd name="T27" fmla="*/ 92 h 1554"/>
                <a:gd name="T28" fmla="*/ 251 w 428"/>
                <a:gd name="T29" fmla="*/ 17 h 1554"/>
                <a:gd name="T30" fmla="*/ 304 w 428"/>
                <a:gd name="T31" fmla="*/ 32 h 1554"/>
                <a:gd name="T32" fmla="*/ 326 w 428"/>
                <a:gd name="T33" fmla="*/ 99 h 1554"/>
                <a:gd name="T34" fmla="*/ 349 w 428"/>
                <a:gd name="T35" fmla="*/ 114 h 1554"/>
                <a:gd name="T36" fmla="*/ 409 w 428"/>
                <a:gd name="T37" fmla="*/ 197 h 1554"/>
                <a:gd name="T38" fmla="*/ 424 w 428"/>
                <a:gd name="T39" fmla="*/ 264 h 1554"/>
                <a:gd name="T40" fmla="*/ 371 w 428"/>
                <a:gd name="T41" fmla="*/ 497 h 1554"/>
                <a:gd name="T42" fmla="*/ 326 w 428"/>
                <a:gd name="T43" fmla="*/ 602 h 1554"/>
                <a:gd name="T44" fmla="*/ 296 w 428"/>
                <a:gd name="T45" fmla="*/ 669 h 1554"/>
                <a:gd name="T46" fmla="*/ 289 w 428"/>
                <a:gd name="T47" fmla="*/ 699 h 1554"/>
                <a:gd name="T48" fmla="*/ 266 w 428"/>
                <a:gd name="T49" fmla="*/ 722 h 1554"/>
                <a:gd name="T50" fmla="*/ 236 w 428"/>
                <a:gd name="T51" fmla="*/ 774 h 1554"/>
                <a:gd name="T52" fmla="*/ 184 w 428"/>
                <a:gd name="T53" fmla="*/ 924 h 1554"/>
                <a:gd name="T54" fmla="*/ 139 w 428"/>
                <a:gd name="T55" fmla="*/ 932 h 1554"/>
                <a:gd name="T56" fmla="*/ 131 w 428"/>
                <a:gd name="T57" fmla="*/ 1052 h 1554"/>
                <a:gd name="T58" fmla="*/ 94 w 428"/>
                <a:gd name="T59" fmla="*/ 1494 h 1554"/>
                <a:gd name="T60" fmla="*/ 49 w 428"/>
                <a:gd name="T61" fmla="*/ 1554 h 1554"/>
                <a:gd name="T62" fmla="*/ 41 w 428"/>
                <a:gd name="T63" fmla="*/ 1517 h 15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8"/>
                <a:gd name="T97" fmla="*/ 0 h 1554"/>
                <a:gd name="T98" fmla="*/ 428 w 428"/>
                <a:gd name="T99" fmla="*/ 1554 h 15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8" h="1554">
                  <a:moveTo>
                    <a:pt x="41" y="1517"/>
                  </a:moveTo>
                  <a:cubicBezTo>
                    <a:pt x="28" y="1447"/>
                    <a:pt x="34" y="1355"/>
                    <a:pt x="11" y="1292"/>
                  </a:cubicBezTo>
                  <a:cubicBezTo>
                    <a:pt x="14" y="1182"/>
                    <a:pt x="14" y="1072"/>
                    <a:pt x="19" y="962"/>
                  </a:cubicBezTo>
                  <a:cubicBezTo>
                    <a:pt x="20" y="933"/>
                    <a:pt x="29" y="911"/>
                    <a:pt x="56" y="902"/>
                  </a:cubicBezTo>
                  <a:cubicBezTo>
                    <a:pt x="80" y="865"/>
                    <a:pt x="91" y="832"/>
                    <a:pt x="101" y="789"/>
                  </a:cubicBezTo>
                  <a:cubicBezTo>
                    <a:pt x="104" y="759"/>
                    <a:pt x="105" y="729"/>
                    <a:pt x="109" y="699"/>
                  </a:cubicBezTo>
                  <a:cubicBezTo>
                    <a:pt x="110" y="691"/>
                    <a:pt x="117" y="685"/>
                    <a:pt x="116" y="677"/>
                  </a:cubicBezTo>
                  <a:cubicBezTo>
                    <a:pt x="112" y="657"/>
                    <a:pt x="95" y="642"/>
                    <a:pt x="86" y="624"/>
                  </a:cubicBezTo>
                  <a:cubicBezTo>
                    <a:pt x="92" y="582"/>
                    <a:pt x="111" y="490"/>
                    <a:pt x="86" y="452"/>
                  </a:cubicBezTo>
                  <a:cubicBezTo>
                    <a:pt x="79" y="441"/>
                    <a:pt x="61" y="447"/>
                    <a:pt x="49" y="444"/>
                  </a:cubicBezTo>
                  <a:cubicBezTo>
                    <a:pt x="33" y="420"/>
                    <a:pt x="24" y="395"/>
                    <a:pt x="11" y="369"/>
                  </a:cubicBezTo>
                  <a:cubicBezTo>
                    <a:pt x="18" y="264"/>
                    <a:pt x="0" y="245"/>
                    <a:pt x="64" y="182"/>
                  </a:cubicBezTo>
                  <a:cubicBezTo>
                    <a:pt x="85" y="114"/>
                    <a:pt x="63" y="206"/>
                    <a:pt x="56" y="137"/>
                  </a:cubicBezTo>
                  <a:cubicBezTo>
                    <a:pt x="54" y="122"/>
                    <a:pt x="61" y="107"/>
                    <a:pt x="64" y="92"/>
                  </a:cubicBezTo>
                  <a:cubicBezTo>
                    <a:pt x="82" y="0"/>
                    <a:pt x="175" y="21"/>
                    <a:pt x="251" y="17"/>
                  </a:cubicBezTo>
                  <a:cubicBezTo>
                    <a:pt x="269" y="22"/>
                    <a:pt x="292" y="18"/>
                    <a:pt x="304" y="32"/>
                  </a:cubicBezTo>
                  <a:cubicBezTo>
                    <a:pt x="320" y="49"/>
                    <a:pt x="306" y="86"/>
                    <a:pt x="326" y="99"/>
                  </a:cubicBezTo>
                  <a:cubicBezTo>
                    <a:pt x="334" y="104"/>
                    <a:pt x="341" y="109"/>
                    <a:pt x="349" y="114"/>
                  </a:cubicBezTo>
                  <a:cubicBezTo>
                    <a:pt x="369" y="145"/>
                    <a:pt x="399" y="158"/>
                    <a:pt x="409" y="197"/>
                  </a:cubicBezTo>
                  <a:cubicBezTo>
                    <a:pt x="415" y="219"/>
                    <a:pt x="424" y="264"/>
                    <a:pt x="424" y="264"/>
                  </a:cubicBezTo>
                  <a:cubicBezTo>
                    <a:pt x="412" y="386"/>
                    <a:pt x="428" y="412"/>
                    <a:pt x="371" y="497"/>
                  </a:cubicBezTo>
                  <a:cubicBezTo>
                    <a:pt x="363" y="542"/>
                    <a:pt x="358" y="570"/>
                    <a:pt x="326" y="602"/>
                  </a:cubicBezTo>
                  <a:cubicBezTo>
                    <a:pt x="309" y="709"/>
                    <a:pt x="336" y="600"/>
                    <a:pt x="296" y="669"/>
                  </a:cubicBezTo>
                  <a:cubicBezTo>
                    <a:pt x="291" y="678"/>
                    <a:pt x="294" y="690"/>
                    <a:pt x="289" y="699"/>
                  </a:cubicBezTo>
                  <a:cubicBezTo>
                    <a:pt x="284" y="708"/>
                    <a:pt x="272" y="713"/>
                    <a:pt x="266" y="722"/>
                  </a:cubicBezTo>
                  <a:cubicBezTo>
                    <a:pt x="254" y="738"/>
                    <a:pt x="247" y="757"/>
                    <a:pt x="236" y="774"/>
                  </a:cubicBezTo>
                  <a:cubicBezTo>
                    <a:pt x="227" y="811"/>
                    <a:pt x="221" y="908"/>
                    <a:pt x="184" y="924"/>
                  </a:cubicBezTo>
                  <a:cubicBezTo>
                    <a:pt x="170" y="930"/>
                    <a:pt x="154" y="929"/>
                    <a:pt x="139" y="932"/>
                  </a:cubicBezTo>
                  <a:cubicBezTo>
                    <a:pt x="122" y="979"/>
                    <a:pt x="125" y="997"/>
                    <a:pt x="131" y="1052"/>
                  </a:cubicBezTo>
                  <a:cubicBezTo>
                    <a:pt x="124" y="1186"/>
                    <a:pt x="156" y="1393"/>
                    <a:pt x="94" y="1494"/>
                  </a:cubicBezTo>
                  <a:cubicBezTo>
                    <a:pt x="76" y="1524"/>
                    <a:pt x="83" y="1543"/>
                    <a:pt x="49" y="1554"/>
                  </a:cubicBezTo>
                  <a:cubicBezTo>
                    <a:pt x="58" y="1525"/>
                    <a:pt x="61" y="1537"/>
                    <a:pt x="41" y="1517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7" name="Text Box 138"/>
          <p:cNvSpPr txBox="1">
            <a:spLocks noChangeArrowheads="1"/>
          </p:cNvSpPr>
          <p:nvPr/>
        </p:nvSpPr>
        <p:spPr bwMode="auto">
          <a:xfrm>
            <a:off x="585788" y="2381250"/>
            <a:ext cx="12922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Veil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8" name="Group 199"/>
          <p:cNvGrpSpPr>
            <a:grpSpLocks/>
          </p:cNvGrpSpPr>
          <p:nvPr/>
        </p:nvGrpSpPr>
        <p:grpSpPr bwMode="auto">
          <a:xfrm>
            <a:off x="5053013" y="1474788"/>
            <a:ext cx="3779837" cy="4559300"/>
            <a:chOff x="3183" y="929"/>
            <a:chExt cx="2381" cy="2872"/>
          </a:xfrm>
        </p:grpSpPr>
        <p:sp>
          <p:nvSpPr>
            <p:cNvPr id="445602" name="AutoShape 162"/>
            <p:cNvSpPr>
              <a:spLocks noChangeArrowheads="1"/>
            </p:cNvSpPr>
            <p:nvPr/>
          </p:nvSpPr>
          <p:spPr bwMode="auto">
            <a:xfrm>
              <a:off x="3273" y="2708"/>
              <a:ext cx="161" cy="160"/>
            </a:xfrm>
            <a:prstGeom prst="star5">
              <a:avLst/>
            </a:prstGeom>
            <a:solidFill>
              <a:srgbClr val="F8F8F8"/>
            </a:solidFill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3" name="AutoShape 163"/>
            <p:cNvSpPr>
              <a:spLocks noChangeArrowheads="1"/>
            </p:cNvSpPr>
            <p:nvPr/>
          </p:nvSpPr>
          <p:spPr bwMode="auto">
            <a:xfrm>
              <a:off x="3965" y="1906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4" name="AutoShape 164"/>
            <p:cNvSpPr>
              <a:spLocks noChangeArrowheads="1"/>
            </p:cNvSpPr>
            <p:nvPr/>
          </p:nvSpPr>
          <p:spPr bwMode="auto">
            <a:xfrm>
              <a:off x="4669" y="2679"/>
              <a:ext cx="159" cy="158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5" name="AutoShape 165"/>
            <p:cNvSpPr>
              <a:spLocks noChangeArrowheads="1"/>
            </p:cNvSpPr>
            <p:nvPr/>
          </p:nvSpPr>
          <p:spPr bwMode="auto">
            <a:xfrm>
              <a:off x="5316" y="3560"/>
              <a:ext cx="248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6" name="AutoShape 166"/>
            <p:cNvSpPr>
              <a:spLocks noChangeArrowheads="1"/>
            </p:cNvSpPr>
            <p:nvPr/>
          </p:nvSpPr>
          <p:spPr bwMode="auto">
            <a:xfrm>
              <a:off x="3552" y="1161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8" name="Line 168"/>
            <p:cNvSpPr>
              <a:spLocks noChangeShapeType="1"/>
            </p:cNvSpPr>
            <p:nvPr/>
          </p:nvSpPr>
          <p:spPr bwMode="auto">
            <a:xfrm flipH="1" flipV="1">
              <a:off x="3757" y="1433"/>
              <a:ext cx="268" cy="500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9" name="Line 169"/>
            <p:cNvSpPr>
              <a:spLocks noChangeShapeType="1"/>
            </p:cNvSpPr>
            <p:nvPr/>
          </p:nvSpPr>
          <p:spPr bwMode="auto">
            <a:xfrm flipH="1" flipV="1">
              <a:off x="4194" y="2165"/>
              <a:ext cx="502" cy="549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0" name="Line 170"/>
            <p:cNvSpPr>
              <a:spLocks noChangeShapeType="1"/>
            </p:cNvSpPr>
            <p:nvPr/>
          </p:nvSpPr>
          <p:spPr bwMode="auto">
            <a:xfrm flipH="1" flipV="1">
              <a:off x="4814" y="2859"/>
              <a:ext cx="576" cy="757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1" name="Text Box 171"/>
            <p:cNvSpPr txBox="1">
              <a:spLocks noChangeArrowheads="1"/>
            </p:cNvSpPr>
            <p:nvPr/>
          </p:nvSpPr>
          <p:spPr bwMode="auto">
            <a:xfrm>
              <a:off x="3614" y="929"/>
              <a:ext cx="116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Deneb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2" name="Text Box 172"/>
            <p:cNvSpPr txBox="1">
              <a:spLocks noChangeArrowheads="1"/>
            </p:cNvSpPr>
            <p:nvPr/>
          </p:nvSpPr>
          <p:spPr bwMode="auto">
            <a:xfrm>
              <a:off x="4114" y="1956"/>
              <a:ext cx="90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Sadr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3" name="Line 173"/>
            <p:cNvSpPr>
              <a:spLocks noChangeShapeType="1"/>
            </p:cNvSpPr>
            <p:nvPr/>
          </p:nvSpPr>
          <p:spPr bwMode="auto">
            <a:xfrm flipH="1">
              <a:off x="4232" y="1514"/>
              <a:ext cx="736" cy="471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4" name="Line 174"/>
            <p:cNvSpPr>
              <a:spLocks noChangeShapeType="1"/>
            </p:cNvSpPr>
            <p:nvPr/>
          </p:nvSpPr>
          <p:spPr bwMode="auto">
            <a:xfrm flipH="1">
              <a:off x="3402" y="2165"/>
              <a:ext cx="585" cy="576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17" name="AutoShape 177"/>
            <p:cNvSpPr>
              <a:spLocks noChangeArrowheads="1"/>
            </p:cNvSpPr>
            <p:nvPr/>
          </p:nvSpPr>
          <p:spPr bwMode="auto">
            <a:xfrm>
              <a:off x="4951" y="1346"/>
              <a:ext cx="160" cy="159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6" name="Text Box 180"/>
            <p:cNvSpPr txBox="1">
              <a:spLocks noChangeArrowheads="1"/>
            </p:cNvSpPr>
            <p:nvPr/>
          </p:nvSpPr>
          <p:spPr bwMode="auto">
            <a:xfrm>
              <a:off x="4772" y="2438"/>
              <a:ext cx="5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Symbol" pitchFamily="18" charset="2"/>
                </a:rPr>
                <a:t></a:t>
              </a: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5977" name="Group 186"/>
            <p:cNvGrpSpPr>
              <a:grpSpLocks/>
            </p:cNvGrpSpPr>
            <p:nvPr/>
          </p:nvGrpSpPr>
          <p:grpSpPr bwMode="auto">
            <a:xfrm flipV="1">
              <a:off x="4545" y="2652"/>
              <a:ext cx="167" cy="178"/>
              <a:chOff x="1464" y="3186"/>
              <a:chExt cx="822" cy="1032"/>
            </a:xfrm>
          </p:grpSpPr>
          <p:sp>
            <p:nvSpPr>
              <p:cNvPr id="35979" name="Oval 187"/>
              <p:cNvSpPr>
                <a:spLocks noChangeArrowheads="1"/>
              </p:cNvSpPr>
              <p:nvPr/>
            </p:nvSpPr>
            <p:spPr bwMode="auto">
              <a:xfrm>
                <a:off x="1819" y="3707"/>
                <a:ext cx="137" cy="15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0" name="Line 188"/>
              <p:cNvSpPr>
                <a:spLocks noChangeShapeType="1"/>
              </p:cNvSpPr>
              <p:nvPr/>
            </p:nvSpPr>
            <p:spPr bwMode="auto">
              <a:xfrm flipV="1">
                <a:off x="1885" y="3186"/>
                <a:ext cx="0" cy="389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1" name="Line 189"/>
              <p:cNvSpPr>
                <a:spLocks noChangeShapeType="1"/>
              </p:cNvSpPr>
              <p:nvPr/>
            </p:nvSpPr>
            <p:spPr bwMode="auto">
              <a:xfrm flipH="1" flipV="1">
                <a:off x="2013" y="3916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2" name="Line 190"/>
              <p:cNvSpPr>
                <a:spLocks noChangeShapeType="1"/>
              </p:cNvSpPr>
              <p:nvPr/>
            </p:nvSpPr>
            <p:spPr bwMode="auto">
              <a:xfrm flipV="1">
                <a:off x="1464" y="3923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978" name="Text Box 191"/>
            <p:cNvSpPr txBox="1">
              <a:spLocks noChangeArrowheads="1"/>
            </p:cNvSpPr>
            <p:nvPr/>
          </p:nvSpPr>
          <p:spPr bwMode="auto">
            <a:xfrm>
              <a:off x="3183" y="2688"/>
              <a:ext cx="1827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Cygnus X-1</a:t>
              </a:r>
              <a:endPara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9" name="Rectangle 198"/>
          <p:cNvSpPr>
            <a:spLocks noChangeArrowheads="1"/>
          </p:cNvSpPr>
          <p:nvPr/>
        </p:nvSpPr>
        <p:spPr bwMode="auto">
          <a:xfrm>
            <a:off x="5037138" y="527050"/>
            <a:ext cx="4106862" cy="11001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Stellar Remnants</a:t>
            </a:r>
          </a:p>
        </p:txBody>
      </p:sp>
      <p:sp>
        <p:nvSpPr>
          <p:cNvPr id="445641" name="Oval 201"/>
          <p:cNvSpPr>
            <a:spLocks noChangeArrowheads="1"/>
          </p:cNvSpPr>
          <p:nvPr/>
        </p:nvSpPr>
        <p:spPr bwMode="auto">
          <a:xfrm>
            <a:off x="5561013" y="3941763"/>
            <a:ext cx="2039937" cy="100488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608976" y="2114026"/>
            <a:ext cx="3649211" cy="1744911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13291" t="11803"/>
          <a:stretch/>
        </p:blipFill>
        <p:spPr>
          <a:xfrm>
            <a:off x="0" y="0"/>
            <a:ext cx="9144000" cy="66013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161553" y="1362635"/>
            <a:ext cx="510127" cy="877427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3759656" y="2338675"/>
            <a:ext cx="782462" cy="84678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4691529" y="3334871"/>
            <a:ext cx="1014187" cy="125311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V="1">
            <a:off x="2731247" y="2337711"/>
            <a:ext cx="933342" cy="105094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 flipV="1">
            <a:off x="3768090" y="1441342"/>
            <a:ext cx="1187041" cy="82179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1571812" y="3435762"/>
            <a:ext cx="1059152" cy="5027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77153" y="1084882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Deneb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780324" y="21670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4638227" y="305739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780159" y="4417857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Albireo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5106694" y="1216618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Fawaris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2727805" y="331451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Gienah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20508" y="372783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824105" y="2038676"/>
            <a:ext cx="1547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1907062" y="4209056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 Loop</a:t>
            </a:r>
          </a:p>
        </p:txBody>
      </p:sp>
      <p:cxnSp>
        <p:nvCxnSpPr>
          <p:cNvPr id="194" name="Straight Connector 193"/>
          <p:cNvCxnSpPr/>
          <p:nvPr/>
        </p:nvCxnSpPr>
        <p:spPr>
          <a:xfrm flipV="1">
            <a:off x="5068047" y="442259"/>
            <a:ext cx="191247" cy="87854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0" y="5680528"/>
            <a:ext cx="9144000" cy="1177472"/>
            <a:chOff x="0" y="1"/>
            <a:chExt cx="9144000" cy="11774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b="50599"/>
            <a:stretch/>
          </p:blipFill>
          <p:spPr>
            <a:xfrm>
              <a:off x="0" y="1"/>
              <a:ext cx="9144000" cy="57343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45292"/>
            <a:stretch/>
          </p:blipFill>
          <p:spPr>
            <a:xfrm>
              <a:off x="0" y="542438"/>
              <a:ext cx="9144000" cy="635035"/>
            </a:xfrm>
            <a:prstGeom prst="rect">
              <a:avLst/>
            </a:prstGeom>
          </p:spPr>
        </p:pic>
      </p:grpSp>
      <p:sp>
        <p:nvSpPr>
          <p:cNvPr id="162" name="Rectangle 161"/>
          <p:cNvSpPr/>
          <p:nvPr/>
        </p:nvSpPr>
        <p:spPr>
          <a:xfrm>
            <a:off x="4421537" y="6209354"/>
            <a:ext cx="455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  <a:hlinkClick r:id="rId4"/>
              </a:rPr>
              <a:t>https://aladin.cds.unistra.fr/AladinLite/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199" name="Straight Connector 198"/>
          <p:cNvCxnSpPr/>
          <p:nvPr/>
        </p:nvCxnSpPr>
        <p:spPr>
          <a:xfrm flipV="1">
            <a:off x="5283200" y="128494"/>
            <a:ext cx="134470" cy="23607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7297271" y="2241176"/>
            <a:ext cx="47811" cy="28687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>
            <a:off x="7342095" y="2202328"/>
            <a:ext cx="152400" cy="4482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 flipV="1">
            <a:off x="7398871" y="2372659"/>
            <a:ext cx="149411" cy="17929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V="1">
            <a:off x="7070165" y="2596776"/>
            <a:ext cx="248023" cy="1524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7001436" y="3418541"/>
            <a:ext cx="248023" cy="1524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H="1">
            <a:off x="7291294" y="2626659"/>
            <a:ext cx="68730" cy="71418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H="1">
            <a:off x="6962588" y="2814917"/>
            <a:ext cx="53789" cy="74108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7648634" y="211277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Vega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5432652" y="-7814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264039" y="2396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7315798" y="321811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Sheliak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6843716" y="3565065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Sulafat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1913546" y="217473"/>
            <a:ext cx="1131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North America Nebula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3729376" y="3910742"/>
            <a:ext cx="1131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X-1</a:t>
            </a:r>
          </a:p>
        </p:txBody>
      </p:sp>
      <p:sp>
        <p:nvSpPr>
          <p:cNvPr id="445447" name="Freeform 445446"/>
          <p:cNvSpPr/>
          <p:nvPr/>
        </p:nvSpPr>
        <p:spPr>
          <a:xfrm>
            <a:off x="4289034" y="3327473"/>
            <a:ext cx="251525" cy="647154"/>
          </a:xfrm>
          <a:custGeom>
            <a:avLst/>
            <a:gdLst>
              <a:gd name="connsiteX0" fmla="*/ 0 w 184825"/>
              <a:gd name="connsiteY0" fmla="*/ 466927 h 466927"/>
              <a:gd name="connsiteX1" fmla="*/ 58366 w 184825"/>
              <a:gd name="connsiteY1" fmla="*/ 243191 h 466927"/>
              <a:gd name="connsiteX2" fmla="*/ 97276 w 184825"/>
              <a:gd name="connsiteY2" fmla="*/ 350195 h 466927"/>
              <a:gd name="connsiteX3" fmla="*/ 184825 w 184825"/>
              <a:gd name="connsiteY3" fmla="*/ 0 h 46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25" h="466927">
                <a:moveTo>
                  <a:pt x="0" y="466927"/>
                </a:moveTo>
                <a:cubicBezTo>
                  <a:pt x="21076" y="364786"/>
                  <a:pt x="42153" y="262646"/>
                  <a:pt x="58366" y="243191"/>
                </a:cubicBezTo>
                <a:cubicBezTo>
                  <a:pt x="74579" y="223736"/>
                  <a:pt x="76200" y="390727"/>
                  <a:pt x="97276" y="350195"/>
                </a:cubicBezTo>
                <a:cubicBezTo>
                  <a:pt x="118352" y="309663"/>
                  <a:pt x="151588" y="154831"/>
                  <a:pt x="184825" y="0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6226576" y="2135849"/>
            <a:ext cx="996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Lyra</a:t>
            </a:r>
          </a:p>
        </p:txBody>
      </p:sp>
    </p:spTree>
    <p:extLst>
      <p:ext uri="{BB962C8B-B14F-4D97-AF65-F5344CB8AC3E}">
        <p14:creationId xmlns:p14="http://schemas.microsoft.com/office/powerpoint/2010/main" val="8131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45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6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"/>
                            </p:stCondLst>
                            <p:childTnLst>
                              <p:par>
                                <p:cTn id="1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3" grpId="0"/>
      <p:bldP spid="184" grpId="0"/>
      <p:bldP spid="185" grpId="0"/>
      <p:bldP spid="186" grpId="0"/>
      <p:bldP spid="187" grpId="0"/>
      <p:bldP spid="188" grpId="0"/>
      <p:bldP spid="189" grpId="0"/>
      <p:bldP spid="190" grpId="0"/>
      <p:bldP spid="162" grpId="0"/>
      <p:bldP spid="222" grpId="0"/>
      <p:bldP spid="223" grpId="0"/>
      <p:bldP spid="225" grpId="0"/>
      <p:bldP spid="226" grpId="0"/>
      <p:bldP spid="227" grpId="0"/>
      <p:bldP spid="228" grpId="0"/>
      <p:bldP spid="229" grpId="0"/>
      <p:bldP spid="445447" grpId="0" animBg="1"/>
      <p:bldP spid="2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7138" y="0"/>
            <a:ext cx="4106862" cy="1100138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4000"/>
              <a:t>Black Holes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958709" y="5371591"/>
            <a:ext cx="3388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Black Hole in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Cyg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is bright in X-rays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39688"/>
            <a:ext cx="5018088" cy="68183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5" name="Freeform 7"/>
          <p:cNvSpPr>
            <a:spLocks/>
          </p:cNvSpPr>
          <p:nvPr/>
        </p:nvSpPr>
        <p:spPr bwMode="auto">
          <a:xfrm>
            <a:off x="1588" y="20638"/>
            <a:ext cx="5003800" cy="6813550"/>
          </a:xfrm>
          <a:custGeom>
            <a:avLst/>
            <a:gdLst>
              <a:gd name="T0" fmla="*/ 2147483647 w 6296"/>
              <a:gd name="T1" fmla="*/ 2147483647 h 8573"/>
              <a:gd name="T2" fmla="*/ 2147483647 w 6296"/>
              <a:gd name="T3" fmla="*/ 2147483647 h 8573"/>
              <a:gd name="T4" fmla="*/ 2147483647 w 6296"/>
              <a:gd name="T5" fmla="*/ 2147483647 h 8573"/>
              <a:gd name="T6" fmla="*/ 2147483647 w 6296"/>
              <a:gd name="T7" fmla="*/ 2147483647 h 8573"/>
              <a:gd name="T8" fmla="*/ 2147483647 w 6296"/>
              <a:gd name="T9" fmla="*/ 2147483647 h 8573"/>
              <a:gd name="T10" fmla="*/ 2147483647 w 6296"/>
              <a:gd name="T11" fmla="*/ 2147483647 h 8573"/>
              <a:gd name="T12" fmla="*/ 2147483647 w 6296"/>
              <a:gd name="T13" fmla="*/ 2147483647 h 8573"/>
              <a:gd name="T14" fmla="*/ 2147483647 w 6296"/>
              <a:gd name="T15" fmla="*/ 2147483647 h 8573"/>
              <a:gd name="T16" fmla="*/ 2147483647 w 6296"/>
              <a:gd name="T17" fmla="*/ 2147483647 h 8573"/>
              <a:gd name="T18" fmla="*/ 2147483647 w 6296"/>
              <a:gd name="T19" fmla="*/ 2147483647 h 8573"/>
              <a:gd name="T20" fmla="*/ 2147483647 w 6296"/>
              <a:gd name="T21" fmla="*/ 2147483647 h 8573"/>
              <a:gd name="T22" fmla="*/ 2147483647 w 6296"/>
              <a:gd name="T23" fmla="*/ 2147483647 h 8573"/>
              <a:gd name="T24" fmla="*/ 2147483647 w 6296"/>
              <a:gd name="T25" fmla="*/ 2147483647 h 8573"/>
              <a:gd name="T26" fmla="*/ 2147483647 w 6296"/>
              <a:gd name="T27" fmla="*/ 2147483647 h 8573"/>
              <a:gd name="T28" fmla="*/ 2147483647 w 6296"/>
              <a:gd name="T29" fmla="*/ 2147483647 h 8573"/>
              <a:gd name="T30" fmla="*/ 2147483647 w 6296"/>
              <a:gd name="T31" fmla="*/ 2147483647 h 8573"/>
              <a:gd name="T32" fmla="*/ 2147483647 w 6296"/>
              <a:gd name="T33" fmla="*/ 2147483647 h 8573"/>
              <a:gd name="T34" fmla="*/ 2147483647 w 6296"/>
              <a:gd name="T35" fmla="*/ 2147483647 h 8573"/>
              <a:gd name="T36" fmla="*/ 0 w 6296"/>
              <a:gd name="T37" fmla="*/ 0 h 8573"/>
              <a:gd name="T38" fmla="*/ 2147483647 w 6296"/>
              <a:gd name="T39" fmla="*/ 2147483647 h 8573"/>
              <a:gd name="T40" fmla="*/ 2147483647 w 6296"/>
              <a:gd name="T41" fmla="*/ 2147483647 h 8573"/>
              <a:gd name="T42" fmla="*/ 2147483647 w 6296"/>
              <a:gd name="T43" fmla="*/ 2147483647 h 8573"/>
              <a:gd name="T44" fmla="*/ 2147483647 w 6296"/>
              <a:gd name="T45" fmla="*/ 2147483647 h 8573"/>
              <a:gd name="T46" fmla="*/ 2147483647 w 6296"/>
              <a:gd name="T47" fmla="*/ 2147483647 h 8573"/>
              <a:gd name="T48" fmla="*/ 2147483647 w 6296"/>
              <a:gd name="T49" fmla="*/ 2147483647 h 8573"/>
              <a:gd name="T50" fmla="*/ 2147483647 w 6296"/>
              <a:gd name="T51" fmla="*/ 2147483647 h 8573"/>
              <a:gd name="T52" fmla="*/ 2147483647 w 6296"/>
              <a:gd name="T53" fmla="*/ 2147483647 h 8573"/>
              <a:gd name="T54" fmla="*/ 2147483647 w 6296"/>
              <a:gd name="T55" fmla="*/ 2147483647 h 8573"/>
              <a:gd name="T56" fmla="*/ 2147483647 w 6296"/>
              <a:gd name="T57" fmla="*/ 2147483647 h 8573"/>
              <a:gd name="T58" fmla="*/ 2147483647 w 6296"/>
              <a:gd name="T59" fmla="*/ 2147483647 h 8573"/>
              <a:gd name="T60" fmla="*/ 2147483647 w 6296"/>
              <a:gd name="T61" fmla="*/ 2147483647 h 8573"/>
              <a:gd name="T62" fmla="*/ 2147483647 w 6296"/>
              <a:gd name="T63" fmla="*/ 2147483647 h 8573"/>
              <a:gd name="T64" fmla="*/ 2147483647 w 6296"/>
              <a:gd name="T65" fmla="*/ 2147483647 h 8573"/>
              <a:gd name="T66" fmla="*/ 2147483647 w 6296"/>
              <a:gd name="T67" fmla="*/ 2147483647 h 8573"/>
              <a:gd name="T68" fmla="*/ 2147483647 w 6296"/>
              <a:gd name="T69" fmla="*/ 2147483647 h 8573"/>
              <a:gd name="T70" fmla="*/ 2147483647 w 6296"/>
              <a:gd name="T71" fmla="*/ 2147483647 h 8573"/>
              <a:gd name="T72" fmla="*/ 2147483647 w 6296"/>
              <a:gd name="T73" fmla="*/ 2147483647 h 8573"/>
              <a:gd name="T74" fmla="*/ 2147483647 w 6296"/>
              <a:gd name="T75" fmla="*/ 2147483647 h 8573"/>
              <a:gd name="T76" fmla="*/ 2147483647 w 6296"/>
              <a:gd name="T77" fmla="*/ 2147483647 h 8573"/>
              <a:gd name="T78" fmla="*/ 2147483647 w 6296"/>
              <a:gd name="T79" fmla="*/ 2147483647 h 8573"/>
              <a:gd name="T80" fmla="*/ 2147483647 w 6296"/>
              <a:gd name="T81" fmla="*/ 2147483647 h 8573"/>
              <a:gd name="T82" fmla="*/ 2147483647 w 6296"/>
              <a:gd name="T83" fmla="*/ 2147483647 h 8573"/>
              <a:gd name="T84" fmla="*/ 2147483647 w 6296"/>
              <a:gd name="T85" fmla="*/ 2147483647 h 8573"/>
              <a:gd name="T86" fmla="*/ 2147483647 w 6296"/>
              <a:gd name="T87" fmla="*/ 2147483647 h 8573"/>
              <a:gd name="T88" fmla="*/ 2147483647 w 6296"/>
              <a:gd name="T89" fmla="*/ 2147483647 h 8573"/>
              <a:gd name="T90" fmla="*/ 2147483647 w 6296"/>
              <a:gd name="T91" fmla="*/ 2147483647 h 8573"/>
              <a:gd name="T92" fmla="*/ 2147483647 w 6296"/>
              <a:gd name="T93" fmla="*/ 2147483647 h 8573"/>
              <a:gd name="T94" fmla="*/ 2147483647 w 6296"/>
              <a:gd name="T95" fmla="*/ 2147483647 h 8573"/>
              <a:gd name="T96" fmla="*/ 2147483647 w 6296"/>
              <a:gd name="T97" fmla="*/ 2147483647 h 8573"/>
              <a:gd name="T98" fmla="*/ 2147483647 w 6296"/>
              <a:gd name="T99" fmla="*/ 2147483647 h 8573"/>
              <a:gd name="T100" fmla="*/ 2147483647 w 6296"/>
              <a:gd name="T101" fmla="*/ 2147483647 h 8573"/>
              <a:gd name="T102" fmla="*/ 2147483647 w 6296"/>
              <a:gd name="T103" fmla="*/ 2147483647 h 8573"/>
              <a:gd name="T104" fmla="*/ 2147483647 w 6296"/>
              <a:gd name="T105" fmla="*/ 2147483647 h 8573"/>
              <a:gd name="T106" fmla="*/ 2147483647 w 6296"/>
              <a:gd name="T107" fmla="*/ 2147483647 h 8573"/>
              <a:gd name="T108" fmla="*/ 2147483647 w 6296"/>
              <a:gd name="T109" fmla="*/ 2147483647 h 8573"/>
              <a:gd name="T110" fmla="*/ 2147483647 w 6296"/>
              <a:gd name="T111" fmla="*/ 2147483647 h 8573"/>
              <a:gd name="T112" fmla="*/ 2147483647 w 6296"/>
              <a:gd name="T113" fmla="*/ 2147483647 h 8573"/>
              <a:gd name="T114" fmla="*/ 2147483647 w 6296"/>
              <a:gd name="T115" fmla="*/ 2147483647 h 8573"/>
              <a:gd name="T116" fmla="*/ 2147483647 w 6296"/>
              <a:gd name="T117" fmla="*/ 2147483647 h 85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296"/>
              <a:gd name="T178" fmla="*/ 0 h 8573"/>
              <a:gd name="T179" fmla="*/ 6296 w 6296"/>
              <a:gd name="T180" fmla="*/ 8573 h 85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296" h="8573">
                <a:moveTo>
                  <a:pt x="3701" y="8573"/>
                </a:moveTo>
                <a:cubicBezTo>
                  <a:pt x="3628" y="8502"/>
                  <a:pt x="3670" y="8442"/>
                  <a:pt x="3718" y="8372"/>
                </a:cubicBezTo>
                <a:cubicBezTo>
                  <a:pt x="3749" y="8276"/>
                  <a:pt x="3747" y="8161"/>
                  <a:pt x="3818" y="8087"/>
                </a:cubicBezTo>
                <a:cubicBezTo>
                  <a:pt x="3756" y="7962"/>
                  <a:pt x="3793" y="7859"/>
                  <a:pt x="3835" y="7736"/>
                </a:cubicBezTo>
                <a:cubicBezTo>
                  <a:pt x="3842" y="7671"/>
                  <a:pt x="3846" y="7585"/>
                  <a:pt x="3868" y="7518"/>
                </a:cubicBezTo>
                <a:cubicBezTo>
                  <a:pt x="3936" y="7312"/>
                  <a:pt x="3875" y="7540"/>
                  <a:pt x="3919" y="7367"/>
                </a:cubicBezTo>
                <a:cubicBezTo>
                  <a:pt x="3924" y="7322"/>
                  <a:pt x="3920" y="7275"/>
                  <a:pt x="3935" y="7233"/>
                </a:cubicBezTo>
                <a:cubicBezTo>
                  <a:pt x="3943" y="7211"/>
                  <a:pt x="3975" y="7204"/>
                  <a:pt x="3986" y="7183"/>
                </a:cubicBezTo>
                <a:cubicBezTo>
                  <a:pt x="3999" y="7158"/>
                  <a:pt x="3995" y="7127"/>
                  <a:pt x="4002" y="7100"/>
                </a:cubicBezTo>
                <a:cubicBezTo>
                  <a:pt x="4006" y="7083"/>
                  <a:pt x="4009" y="7064"/>
                  <a:pt x="4019" y="7049"/>
                </a:cubicBezTo>
                <a:cubicBezTo>
                  <a:pt x="4037" y="7023"/>
                  <a:pt x="4086" y="6982"/>
                  <a:pt x="4086" y="6982"/>
                </a:cubicBezTo>
                <a:cubicBezTo>
                  <a:pt x="4104" y="6938"/>
                  <a:pt x="4136" y="6896"/>
                  <a:pt x="4136" y="6848"/>
                </a:cubicBezTo>
                <a:cubicBezTo>
                  <a:pt x="4136" y="6751"/>
                  <a:pt x="4048" y="6717"/>
                  <a:pt x="3969" y="6698"/>
                </a:cubicBezTo>
                <a:cubicBezTo>
                  <a:pt x="3900" y="6663"/>
                  <a:pt x="3861" y="6645"/>
                  <a:pt x="3818" y="6580"/>
                </a:cubicBezTo>
                <a:cubicBezTo>
                  <a:pt x="3824" y="6563"/>
                  <a:pt x="3841" y="6547"/>
                  <a:pt x="3835" y="6530"/>
                </a:cubicBezTo>
                <a:cubicBezTo>
                  <a:pt x="3822" y="6492"/>
                  <a:pt x="3790" y="6463"/>
                  <a:pt x="3768" y="6430"/>
                </a:cubicBezTo>
                <a:cubicBezTo>
                  <a:pt x="3758" y="6415"/>
                  <a:pt x="3763" y="6392"/>
                  <a:pt x="3751" y="6380"/>
                </a:cubicBezTo>
                <a:cubicBezTo>
                  <a:pt x="3739" y="6368"/>
                  <a:pt x="3718" y="6369"/>
                  <a:pt x="3701" y="6363"/>
                </a:cubicBezTo>
                <a:cubicBezTo>
                  <a:pt x="3684" y="6346"/>
                  <a:pt x="3651" y="6337"/>
                  <a:pt x="3651" y="6313"/>
                </a:cubicBezTo>
                <a:cubicBezTo>
                  <a:pt x="3651" y="6234"/>
                  <a:pt x="3764" y="6208"/>
                  <a:pt x="3651" y="6246"/>
                </a:cubicBezTo>
                <a:cubicBezTo>
                  <a:pt x="3623" y="6218"/>
                  <a:pt x="3595" y="6190"/>
                  <a:pt x="3567" y="6162"/>
                </a:cubicBezTo>
                <a:cubicBezTo>
                  <a:pt x="3555" y="6150"/>
                  <a:pt x="3559" y="6127"/>
                  <a:pt x="3550" y="6112"/>
                </a:cubicBezTo>
                <a:cubicBezTo>
                  <a:pt x="3542" y="6098"/>
                  <a:pt x="3529" y="6088"/>
                  <a:pt x="3517" y="6078"/>
                </a:cubicBezTo>
                <a:cubicBezTo>
                  <a:pt x="3482" y="6050"/>
                  <a:pt x="3435" y="6039"/>
                  <a:pt x="3400" y="6011"/>
                </a:cubicBezTo>
                <a:cubicBezTo>
                  <a:pt x="3377" y="5992"/>
                  <a:pt x="3290" y="5903"/>
                  <a:pt x="3249" y="5860"/>
                </a:cubicBezTo>
                <a:cubicBezTo>
                  <a:pt x="3235" y="5846"/>
                  <a:pt x="3233" y="5819"/>
                  <a:pt x="3215" y="5810"/>
                </a:cubicBezTo>
                <a:cubicBezTo>
                  <a:pt x="3185" y="5795"/>
                  <a:pt x="3148" y="5799"/>
                  <a:pt x="3115" y="5793"/>
                </a:cubicBezTo>
                <a:lnTo>
                  <a:pt x="2998" y="5626"/>
                </a:lnTo>
                <a:cubicBezTo>
                  <a:pt x="2998" y="5626"/>
                  <a:pt x="2998" y="5626"/>
                  <a:pt x="2998" y="5626"/>
                </a:cubicBezTo>
                <a:cubicBezTo>
                  <a:pt x="2982" y="5603"/>
                  <a:pt x="2957" y="5559"/>
                  <a:pt x="2931" y="5542"/>
                </a:cubicBezTo>
                <a:cubicBezTo>
                  <a:pt x="2910" y="5528"/>
                  <a:pt x="2886" y="5520"/>
                  <a:pt x="2864" y="5509"/>
                </a:cubicBezTo>
                <a:cubicBezTo>
                  <a:pt x="2853" y="5487"/>
                  <a:pt x="2845" y="5462"/>
                  <a:pt x="2830" y="5442"/>
                </a:cubicBezTo>
                <a:cubicBezTo>
                  <a:pt x="2811" y="5417"/>
                  <a:pt x="2763" y="5375"/>
                  <a:pt x="2763" y="5375"/>
                </a:cubicBezTo>
                <a:cubicBezTo>
                  <a:pt x="2731" y="5242"/>
                  <a:pt x="2706" y="5107"/>
                  <a:pt x="2680" y="4973"/>
                </a:cubicBezTo>
                <a:cubicBezTo>
                  <a:pt x="2675" y="4946"/>
                  <a:pt x="2635" y="4940"/>
                  <a:pt x="2613" y="4923"/>
                </a:cubicBezTo>
                <a:cubicBezTo>
                  <a:pt x="2585" y="4929"/>
                  <a:pt x="2556" y="4949"/>
                  <a:pt x="2529" y="4940"/>
                </a:cubicBezTo>
                <a:cubicBezTo>
                  <a:pt x="2512" y="4934"/>
                  <a:pt x="2517" y="4906"/>
                  <a:pt x="2512" y="4889"/>
                </a:cubicBezTo>
                <a:cubicBezTo>
                  <a:pt x="2506" y="4867"/>
                  <a:pt x="2501" y="4844"/>
                  <a:pt x="2495" y="4822"/>
                </a:cubicBezTo>
                <a:cubicBezTo>
                  <a:pt x="2501" y="4766"/>
                  <a:pt x="2516" y="4711"/>
                  <a:pt x="2512" y="4655"/>
                </a:cubicBezTo>
                <a:cubicBezTo>
                  <a:pt x="2510" y="4630"/>
                  <a:pt x="2487" y="4612"/>
                  <a:pt x="2479" y="4588"/>
                </a:cubicBezTo>
                <a:cubicBezTo>
                  <a:pt x="2470" y="4561"/>
                  <a:pt x="2474" y="4530"/>
                  <a:pt x="2462" y="4504"/>
                </a:cubicBezTo>
                <a:cubicBezTo>
                  <a:pt x="2451" y="4479"/>
                  <a:pt x="2427" y="4461"/>
                  <a:pt x="2412" y="4437"/>
                </a:cubicBezTo>
                <a:cubicBezTo>
                  <a:pt x="2399" y="4416"/>
                  <a:pt x="2388" y="4393"/>
                  <a:pt x="2378" y="4370"/>
                </a:cubicBezTo>
                <a:cubicBezTo>
                  <a:pt x="2359" y="4327"/>
                  <a:pt x="2346" y="4233"/>
                  <a:pt x="2294" y="4220"/>
                </a:cubicBezTo>
                <a:cubicBezTo>
                  <a:pt x="2200" y="4196"/>
                  <a:pt x="2250" y="4208"/>
                  <a:pt x="2144" y="4186"/>
                </a:cubicBezTo>
                <a:cubicBezTo>
                  <a:pt x="2120" y="4150"/>
                  <a:pt x="2084" y="4122"/>
                  <a:pt x="2060" y="4086"/>
                </a:cubicBezTo>
                <a:cubicBezTo>
                  <a:pt x="2021" y="4026"/>
                  <a:pt x="2032" y="3932"/>
                  <a:pt x="2010" y="3868"/>
                </a:cubicBezTo>
                <a:cubicBezTo>
                  <a:pt x="1991" y="3812"/>
                  <a:pt x="1971" y="3827"/>
                  <a:pt x="1943" y="3784"/>
                </a:cubicBezTo>
                <a:cubicBezTo>
                  <a:pt x="1876" y="3684"/>
                  <a:pt x="1949" y="3743"/>
                  <a:pt x="1859" y="3684"/>
                </a:cubicBezTo>
                <a:cubicBezTo>
                  <a:pt x="1850" y="3658"/>
                  <a:pt x="1828" y="3583"/>
                  <a:pt x="1809" y="3567"/>
                </a:cubicBezTo>
                <a:cubicBezTo>
                  <a:pt x="1778" y="3541"/>
                  <a:pt x="1730" y="3546"/>
                  <a:pt x="1692" y="3533"/>
                </a:cubicBezTo>
                <a:cubicBezTo>
                  <a:pt x="1665" y="3399"/>
                  <a:pt x="1703" y="3486"/>
                  <a:pt x="1625" y="3416"/>
                </a:cubicBezTo>
                <a:cubicBezTo>
                  <a:pt x="1584" y="3379"/>
                  <a:pt x="1507" y="3299"/>
                  <a:pt x="1507" y="3299"/>
                </a:cubicBezTo>
                <a:cubicBezTo>
                  <a:pt x="1480" y="3245"/>
                  <a:pt x="1469" y="3184"/>
                  <a:pt x="1440" y="3131"/>
                </a:cubicBezTo>
                <a:cubicBezTo>
                  <a:pt x="1429" y="3110"/>
                  <a:pt x="1405" y="3099"/>
                  <a:pt x="1390" y="3081"/>
                </a:cubicBezTo>
                <a:cubicBezTo>
                  <a:pt x="1372" y="3060"/>
                  <a:pt x="1357" y="3036"/>
                  <a:pt x="1340" y="3014"/>
                </a:cubicBezTo>
                <a:cubicBezTo>
                  <a:pt x="1334" y="2997"/>
                  <a:pt x="1335" y="2976"/>
                  <a:pt x="1323" y="2964"/>
                </a:cubicBezTo>
                <a:cubicBezTo>
                  <a:pt x="1311" y="2952"/>
                  <a:pt x="1289" y="2954"/>
                  <a:pt x="1273" y="2947"/>
                </a:cubicBezTo>
                <a:cubicBezTo>
                  <a:pt x="1202" y="2916"/>
                  <a:pt x="1203" y="2910"/>
                  <a:pt x="1139" y="2863"/>
                </a:cubicBezTo>
                <a:cubicBezTo>
                  <a:pt x="1103" y="2720"/>
                  <a:pt x="1125" y="2819"/>
                  <a:pt x="1089" y="2562"/>
                </a:cubicBezTo>
                <a:cubicBezTo>
                  <a:pt x="1085" y="2534"/>
                  <a:pt x="1053" y="2519"/>
                  <a:pt x="1039" y="2495"/>
                </a:cubicBezTo>
                <a:cubicBezTo>
                  <a:pt x="1001" y="2428"/>
                  <a:pt x="993" y="2382"/>
                  <a:pt x="938" y="2327"/>
                </a:cubicBezTo>
                <a:cubicBezTo>
                  <a:pt x="949" y="2310"/>
                  <a:pt x="972" y="2297"/>
                  <a:pt x="972" y="2277"/>
                </a:cubicBezTo>
                <a:cubicBezTo>
                  <a:pt x="972" y="2193"/>
                  <a:pt x="962" y="2107"/>
                  <a:pt x="938" y="2026"/>
                </a:cubicBezTo>
                <a:cubicBezTo>
                  <a:pt x="907" y="1922"/>
                  <a:pt x="725" y="1902"/>
                  <a:pt x="637" y="1859"/>
                </a:cubicBezTo>
                <a:cubicBezTo>
                  <a:pt x="598" y="1801"/>
                  <a:pt x="561" y="1763"/>
                  <a:pt x="503" y="1725"/>
                </a:cubicBezTo>
                <a:cubicBezTo>
                  <a:pt x="494" y="1473"/>
                  <a:pt x="604" y="1262"/>
                  <a:pt x="369" y="1206"/>
                </a:cubicBezTo>
                <a:cubicBezTo>
                  <a:pt x="248" y="1082"/>
                  <a:pt x="400" y="1255"/>
                  <a:pt x="285" y="1021"/>
                </a:cubicBezTo>
                <a:cubicBezTo>
                  <a:pt x="244" y="938"/>
                  <a:pt x="260" y="978"/>
                  <a:pt x="235" y="904"/>
                </a:cubicBezTo>
                <a:cubicBezTo>
                  <a:pt x="241" y="865"/>
                  <a:pt x="245" y="826"/>
                  <a:pt x="252" y="787"/>
                </a:cubicBezTo>
                <a:cubicBezTo>
                  <a:pt x="256" y="764"/>
                  <a:pt x="271" y="743"/>
                  <a:pt x="268" y="720"/>
                </a:cubicBezTo>
                <a:cubicBezTo>
                  <a:pt x="265" y="690"/>
                  <a:pt x="255" y="659"/>
                  <a:pt x="235" y="636"/>
                </a:cubicBezTo>
                <a:cubicBezTo>
                  <a:pt x="234" y="635"/>
                  <a:pt x="110" y="553"/>
                  <a:pt x="84" y="536"/>
                </a:cubicBezTo>
                <a:cubicBezTo>
                  <a:pt x="71" y="527"/>
                  <a:pt x="66" y="508"/>
                  <a:pt x="51" y="502"/>
                </a:cubicBezTo>
                <a:cubicBezTo>
                  <a:pt x="35" y="496"/>
                  <a:pt x="17" y="502"/>
                  <a:pt x="0" y="502"/>
                </a:cubicBezTo>
                <a:lnTo>
                  <a:pt x="0" y="0"/>
                </a:lnTo>
                <a:lnTo>
                  <a:pt x="1340" y="0"/>
                </a:lnTo>
                <a:cubicBezTo>
                  <a:pt x="1346" y="17"/>
                  <a:pt x="1348" y="35"/>
                  <a:pt x="1357" y="50"/>
                </a:cubicBezTo>
                <a:cubicBezTo>
                  <a:pt x="1365" y="64"/>
                  <a:pt x="1383" y="70"/>
                  <a:pt x="1390" y="84"/>
                </a:cubicBezTo>
                <a:cubicBezTo>
                  <a:pt x="1406" y="115"/>
                  <a:pt x="1413" y="151"/>
                  <a:pt x="1424" y="184"/>
                </a:cubicBezTo>
                <a:cubicBezTo>
                  <a:pt x="1430" y="201"/>
                  <a:pt x="1440" y="234"/>
                  <a:pt x="1440" y="234"/>
                </a:cubicBezTo>
                <a:cubicBezTo>
                  <a:pt x="1435" y="273"/>
                  <a:pt x="1438" y="315"/>
                  <a:pt x="1424" y="352"/>
                </a:cubicBezTo>
                <a:cubicBezTo>
                  <a:pt x="1410" y="389"/>
                  <a:pt x="1357" y="452"/>
                  <a:pt x="1357" y="452"/>
                </a:cubicBezTo>
                <a:cubicBezTo>
                  <a:pt x="1368" y="474"/>
                  <a:pt x="1380" y="496"/>
                  <a:pt x="1390" y="519"/>
                </a:cubicBezTo>
                <a:cubicBezTo>
                  <a:pt x="1397" y="535"/>
                  <a:pt x="1397" y="555"/>
                  <a:pt x="1407" y="569"/>
                </a:cubicBezTo>
                <a:cubicBezTo>
                  <a:pt x="1425" y="595"/>
                  <a:pt x="1474" y="636"/>
                  <a:pt x="1474" y="636"/>
                </a:cubicBezTo>
                <a:cubicBezTo>
                  <a:pt x="1519" y="631"/>
                  <a:pt x="1564" y="629"/>
                  <a:pt x="1608" y="620"/>
                </a:cubicBezTo>
                <a:cubicBezTo>
                  <a:pt x="1642" y="613"/>
                  <a:pt x="1708" y="586"/>
                  <a:pt x="1708" y="586"/>
                </a:cubicBezTo>
                <a:cubicBezTo>
                  <a:pt x="1820" y="475"/>
                  <a:pt x="1776" y="520"/>
                  <a:pt x="1842" y="452"/>
                </a:cubicBezTo>
                <a:cubicBezTo>
                  <a:pt x="1870" y="423"/>
                  <a:pt x="1943" y="385"/>
                  <a:pt x="1943" y="385"/>
                </a:cubicBezTo>
                <a:cubicBezTo>
                  <a:pt x="2021" y="268"/>
                  <a:pt x="1977" y="308"/>
                  <a:pt x="2060" y="251"/>
                </a:cubicBezTo>
                <a:cubicBezTo>
                  <a:pt x="2074" y="194"/>
                  <a:pt x="2076" y="167"/>
                  <a:pt x="2110" y="117"/>
                </a:cubicBezTo>
                <a:cubicBezTo>
                  <a:pt x="2148" y="60"/>
                  <a:pt x="2144" y="107"/>
                  <a:pt x="2144" y="67"/>
                </a:cubicBezTo>
                <a:cubicBezTo>
                  <a:pt x="2289" y="61"/>
                  <a:pt x="2436" y="23"/>
                  <a:pt x="2579" y="50"/>
                </a:cubicBezTo>
                <a:cubicBezTo>
                  <a:pt x="2613" y="56"/>
                  <a:pt x="2579" y="121"/>
                  <a:pt x="2596" y="151"/>
                </a:cubicBezTo>
                <a:cubicBezTo>
                  <a:pt x="2605" y="166"/>
                  <a:pt x="2629" y="162"/>
                  <a:pt x="2646" y="167"/>
                </a:cubicBezTo>
                <a:cubicBezTo>
                  <a:pt x="2725" y="246"/>
                  <a:pt x="2824" y="263"/>
                  <a:pt x="2931" y="285"/>
                </a:cubicBezTo>
                <a:cubicBezTo>
                  <a:pt x="2990" y="375"/>
                  <a:pt x="2998" y="463"/>
                  <a:pt x="3014" y="569"/>
                </a:cubicBezTo>
                <a:cubicBezTo>
                  <a:pt x="3016" y="582"/>
                  <a:pt x="3042" y="764"/>
                  <a:pt x="3065" y="770"/>
                </a:cubicBezTo>
                <a:cubicBezTo>
                  <a:pt x="3087" y="776"/>
                  <a:pt x="3110" y="781"/>
                  <a:pt x="3132" y="787"/>
                </a:cubicBezTo>
                <a:cubicBezTo>
                  <a:pt x="3137" y="815"/>
                  <a:pt x="3134" y="846"/>
                  <a:pt x="3148" y="871"/>
                </a:cubicBezTo>
                <a:cubicBezTo>
                  <a:pt x="3163" y="899"/>
                  <a:pt x="3197" y="912"/>
                  <a:pt x="3215" y="938"/>
                </a:cubicBezTo>
                <a:cubicBezTo>
                  <a:pt x="3226" y="955"/>
                  <a:pt x="3232" y="977"/>
                  <a:pt x="3249" y="988"/>
                </a:cubicBezTo>
                <a:cubicBezTo>
                  <a:pt x="3268" y="1001"/>
                  <a:pt x="3294" y="999"/>
                  <a:pt x="3316" y="1005"/>
                </a:cubicBezTo>
                <a:cubicBezTo>
                  <a:pt x="3384" y="1108"/>
                  <a:pt x="3376" y="1238"/>
                  <a:pt x="3400" y="1356"/>
                </a:cubicBezTo>
                <a:cubicBezTo>
                  <a:pt x="3409" y="1401"/>
                  <a:pt x="3422" y="1445"/>
                  <a:pt x="3433" y="1490"/>
                </a:cubicBezTo>
                <a:cubicBezTo>
                  <a:pt x="3442" y="1525"/>
                  <a:pt x="3476" y="1547"/>
                  <a:pt x="3500" y="1574"/>
                </a:cubicBezTo>
                <a:cubicBezTo>
                  <a:pt x="3566" y="1648"/>
                  <a:pt x="3603" y="1666"/>
                  <a:pt x="3634" y="1758"/>
                </a:cubicBezTo>
                <a:cubicBezTo>
                  <a:pt x="3559" y="1833"/>
                  <a:pt x="3583" y="1789"/>
                  <a:pt x="3768" y="1842"/>
                </a:cubicBezTo>
                <a:cubicBezTo>
                  <a:pt x="3790" y="1848"/>
                  <a:pt x="3813" y="1853"/>
                  <a:pt x="3835" y="1859"/>
                </a:cubicBezTo>
                <a:cubicBezTo>
                  <a:pt x="3864" y="1999"/>
                  <a:pt x="3895" y="2132"/>
                  <a:pt x="3785" y="2244"/>
                </a:cubicBezTo>
                <a:cubicBezTo>
                  <a:pt x="3746" y="2357"/>
                  <a:pt x="3753" y="2478"/>
                  <a:pt x="3818" y="2579"/>
                </a:cubicBezTo>
                <a:cubicBezTo>
                  <a:pt x="3824" y="2601"/>
                  <a:pt x="3819" y="2630"/>
                  <a:pt x="3835" y="2646"/>
                </a:cubicBezTo>
                <a:cubicBezTo>
                  <a:pt x="3891" y="2702"/>
                  <a:pt x="3983" y="2703"/>
                  <a:pt x="4053" y="2713"/>
                </a:cubicBezTo>
                <a:cubicBezTo>
                  <a:pt x="4070" y="2735"/>
                  <a:pt x="4083" y="2760"/>
                  <a:pt x="4103" y="2780"/>
                </a:cubicBezTo>
                <a:cubicBezTo>
                  <a:pt x="4117" y="2794"/>
                  <a:pt x="4140" y="2798"/>
                  <a:pt x="4153" y="2813"/>
                </a:cubicBezTo>
                <a:cubicBezTo>
                  <a:pt x="4230" y="2900"/>
                  <a:pt x="4182" y="2912"/>
                  <a:pt x="4270" y="2930"/>
                </a:cubicBezTo>
                <a:cubicBezTo>
                  <a:pt x="4309" y="2938"/>
                  <a:pt x="4348" y="2941"/>
                  <a:pt x="4387" y="2947"/>
                </a:cubicBezTo>
                <a:cubicBezTo>
                  <a:pt x="4445" y="3062"/>
                  <a:pt x="4477" y="3045"/>
                  <a:pt x="4605" y="3064"/>
                </a:cubicBezTo>
                <a:cubicBezTo>
                  <a:pt x="4633" y="3092"/>
                  <a:pt x="4661" y="3120"/>
                  <a:pt x="4689" y="3148"/>
                </a:cubicBezTo>
                <a:cubicBezTo>
                  <a:pt x="4717" y="3176"/>
                  <a:pt x="4756" y="3248"/>
                  <a:pt x="4756" y="3248"/>
                </a:cubicBezTo>
                <a:cubicBezTo>
                  <a:pt x="4862" y="3567"/>
                  <a:pt x="4720" y="3901"/>
                  <a:pt x="4890" y="4236"/>
                </a:cubicBezTo>
                <a:cubicBezTo>
                  <a:pt x="4915" y="4360"/>
                  <a:pt x="4932" y="4433"/>
                  <a:pt x="5007" y="4538"/>
                </a:cubicBezTo>
                <a:cubicBezTo>
                  <a:pt x="5019" y="4554"/>
                  <a:pt x="5027" y="4573"/>
                  <a:pt x="5040" y="4588"/>
                </a:cubicBezTo>
                <a:cubicBezTo>
                  <a:pt x="5061" y="4612"/>
                  <a:pt x="5107" y="4655"/>
                  <a:pt x="5107" y="4655"/>
                </a:cubicBezTo>
                <a:cubicBezTo>
                  <a:pt x="5113" y="4672"/>
                  <a:pt x="5122" y="4688"/>
                  <a:pt x="5124" y="4705"/>
                </a:cubicBezTo>
                <a:cubicBezTo>
                  <a:pt x="5133" y="4777"/>
                  <a:pt x="5120" y="4853"/>
                  <a:pt x="5141" y="4923"/>
                </a:cubicBezTo>
                <a:cubicBezTo>
                  <a:pt x="5150" y="4953"/>
                  <a:pt x="5187" y="4966"/>
                  <a:pt x="5208" y="4990"/>
                </a:cubicBezTo>
                <a:cubicBezTo>
                  <a:pt x="5226" y="5011"/>
                  <a:pt x="5235" y="5041"/>
                  <a:pt x="5258" y="5057"/>
                </a:cubicBezTo>
                <a:cubicBezTo>
                  <a:pt x="5372" y="5140"/>
                  <a:pt x="5409" y="5126"/>
                  <a:pt x="5543" y="5140"/>
                </a:cubicBezTo>
                <a:cubicBezTo>
                  <a:pt x="5565" y="5162"/>
                  <a:pt x="5584" y="5189"/>
                  <a:pt x="5610" y="5207"/>
                </a:cubicBezTo>
                <a:cubicBezTo>
                  <a:pt x="5670" y="5250"/>
                  <a:pt x="5919" y="5271"/>
                  <a:pt x="6012" y="5291"/>
                </a:cubicBezTo>
                <a:cubicBezTo>
                  <a:pt x="6048" y="5328"/>
                  <a:pt x="6084" y="5363"/>
                  <a:pt x="6112" y="5408"/>
                </a:cubicBezTo>
                <a:cubicBezTo>
                  <a:pt x="6131" y="5438"/>
                  <a:pt x="6135" y="5524"/>
                  <a:pt x="6162" y="5542"/>
                </a:cubicBezTo>
                <a:cubicBezTo>
                  <a:pt x="6195" y="5564"/>
                  <a:pt x="6241" y="5549"/>
                  <a:pt x="6280" y="5559"/>
                </a:cubicBezTo>
                <a:cubicBezTo>
                  <a:pt x="6288" y="5561"/>
                  <a:pt x="6291" y="5570"/>
                  <a:pt x="6296" y="5576"/>
                </a:cubicBezTo>
                <a:lnTo>
                  <a:pt x="6296" y="6212"/>
                </a:lnTo>
                <a:lnTo>
                  <a:pt x="5928" y="6128"/>
                </a:lnTo>
                <a:cubicBezTo>
                  <a:pt x="5928" y="6128"/>
                  <a:pt x="5928" y="6128"/>
                  <a:pt x="5928" y="6128"/>
                </a:cubicBezTo>
                <a:cubicBezTo>
                  <a:pt x="5722" y="6100"/>
                  <a:pt x="5850" y="6114"/>
                  <a:pt x="5543" y="6095"/>
                </a:cubicBezTo>
                <a:cubicBezTo>
                  <a:pt x="5420" y="6064"/>
                  <a:pt x="5293" y="6020"/>
                  <a:pt x="5191" y="5944"/>
                </a:cubicBezTo>
                <a:cubicBezTo>
                  <a:pt x="5151" y="5883"/>
                  <a:pt x="5126" y="5829"/>
                  <a:pt x="5074" y="5777"/>
                </a:cubicBezTo>
                <a:cubicBezTo>
                  <a:pt x="5041" y="5782"/>
                  <a:pt x="5007" y="5801"/>
                  <a:pt x="4974" y="5793"/>
                </a:cubicBezTo>
                <a:cubicBezTo>
                  <a:pt x="4872" y="5768"/>
                  <a:pt x="4800" y="5603"/>
                  <a:pt x="4722" y="5526"/>
                </a:cubicBezTo>
                <a:cubicBezTo>
                  <a:pt x="4707" y="5463"/>
                  <a:pt x="4688" y="5374"/>
                  <a:pt x="4622" y="5341"/>
                </a:cubicBezTo>
                <a:cubicBezTo>
                  <a:pt x="4575" y="5317"/>
                  <a:pt x="4521" y="5308"/>
                  <a:pt x="4471" y="5291"/>
                </a:cubicBezTo>
                <a:cubicBezTo>
                  <a:pt x="4443" y="5269"/>
                  <a:pt x="4414" y="5248"/>
                  <a:pt x="4387" y="5224"/>
                </a:cubicBezTo>
                <a:cubicBezTo>
                  <a:pt x="4352" y="5192"/>
                  <a:pt x="4287" y="5124"/>
                  <a:pt x="4287" y="5124"/>
                </a:cubicBezTo>
                <a:cubicBezTo>
                  <a:pt x="4276" y="5096"/>
                  <a:pt x="4269" y="5066"/>
                  <a:pt x="4254" y="5040"/>
                </a:cubicBezTo>
                <a:cubicBezTo>
                  <a:pt x="4246" y="5026"/>
                  <a:pt x="4228" y="5021"/>
                  <a:pt x="4220" y="5007"/>
                </a:cubicBezTo>
                <a:cubicBezTo>
                  <a:pt x="4211" y="4992"/>
                  <a:pt x="4212" y="4972"/>
                  <a:pt x="4203" y="4956"/>
                </a:cubicBezTo>
                <a:cubicBezTo>
                  <a:pt x="4189" y="4932"/>
                  <a:pt x="4170" y="4911"/>
                  <a:pt x="4153" y="4889"/>
                </a:cubicBezTo>
                <a:cubicBezTo>
                  <a:pt x="4113" y="4773"/>
                  <a:pt x="4127" y="4665"/>
                  <a:pt x="4036" y="4571"/>
                </a:cubicBezTo>
                <a:cubicBezTo>
                  <a:pt x="4067" y="4418"/>
                  <a:pt x="4016" y="4533"/>
                  <a:pt x="4170" y="4471"/>
                </a:cubicBezTo>
                <a:cubicBezTo>
                  <a:pt x="4197" y="4460"/>
                  <a:pt x="4238" y="4394"/>
                  <a:pt x="4254" y="4370"/>
                </a:cubicBezTo>
                <a:cubicBezTo>
                  <a:pt x="4259" y="4353"/>
                  <a:pt x="4270" y="4337"/>
                  <a:pt x="4270" y="4320"/>
                </a:cubicBezTo>
                <a:cubicBezTo>
                  <a:pt x="4270" y="4303"/>
                  <a:pt x="4246" y="4285"/>
                  <a:pt x="4254" y="4270"/>
                </a:cubicBezTo>
                <a:cubicBezTo>
                  <a:pt x="4283" y="4218"/>
                  <a:pt x="4337" y="4185"/>
                  <a:pt x="4371" y="4136"/>
                </a:cubicBezTo>
                <a:cubicBezTo>
                  <a:pt x="4399" y="4095"/>
                  <a:pt x="4416" y="4047"/>
                  <a:pt x="4438" y="4002"/>
                </a:cubicBezTo>
                <a:cubicBezTo>
                  <a:pt x="4445" y="3876"/>
                  <a:pt x="4492" y="3676"/>
                  <a:pt x="4404" y="3550"/>
                </a:cubicBezTo>
                <a:cubicBezTo>
                  <a:pt x="4381" y="3517"/>
                  <a:pt x="4325" y="3529"/>
                  <a:pt x="4287" y="3516"/>
                </a:cubicBezTo>
                <a:cubicBezTo>
                  <a:pt x="3978" y="3545"/>
                  <a:pt x="3675" y="3551"/>
                  <a:pt x="3366" y="3533"/>
                </a:cubicBezTo>
                <a:cubicBezTo>
                  <a:pt x="3183" y="3546"/>
                  <a:pt x="2997" y="3570"/>
                  <a:pt x="2814" y="3533"/>
                </a:cubicBezTo>
                <a:cubicBezTo>
                  <a:pt x="2797" y="3530"/>
                  <a:pt x="2806" y="3498"/>
                  <a:pt x="2797" y="3483"/>
                </a:cubicBezTo>
                <a:cubicBezTo>
                  <a:pt x="2774" y="3446"/>
                  <a:pt x="2732" y="3434"/>
                  <a:pt x="2696" y="3416"/>
                </a:cubicBezTo>
                <a:cubicBezTo>
                  <a:pt x="2630" y="3316"/>
                  <a:pt x="2637" y="3270"/>
                  <a:pt x="2680" y="3165"/>
                </a:cubicBezTo>
                <a:cubicBezTo>
                  <a:pt x="2670" y="3074"/>
                  <a:pt x="2681" y="2933"/>
                  <a:pt x="2613" y="2863"/>
                </a:cubicBezTo>
                <a:cubicBezTo>
                  <a:pt x="2654" y="2573"/>
                  <a:pt x="2654" y="2707"/>
                  <a:pt x="2629" y="2461"/>
                </a:cubicBezTo>
                <a:cubicBezTo>
                  <a:pt x="2635" y="2428"/>
                  <a:pt x="2650" y="2395"/>
                  <a:pt x="2646" y="2361"/>
                </a:cubicBezTo>
                <a:cubicBezTo>
                  <a:pt x="2644" y="2345"/>
                  <a:pt x="2628" y="2333"/>
                  <a:pt x="2613" y="2327"/>
                </a:cubicBezTo>
                <a:cubicBezTo>
                  <a:pt x="2537" y="2297"/>
                  <a:pt x="2455" y="2286"/>
                  <a:pt x="2378" y="2260"/>
                </a:cubicBezTo>
                <a:cubicBezTo>
                  <a:pt x="2282" y="2165"/>
                  <a:pt x="2306" y="2214"/>
                  <a:pt x="2278" y="2127"/>
                </a:cubicBezTo>
                <a:cubicBezTo>
                  <a:pt x="2323" y="1984"/>
                  <a:pt x="2309" y="1824"/>
                  <a:pt x="2328" y="1674"/>
                </a:cubicBezTo>
                <a:cubicBezTo>
                  <a:pt x="2314" y="1634"/>
                  <a:pt x="2283" y="1599"/>
                  <a:pt x="2278" y="1557"/>
                </a:cubicBezTo>
                <a:cubicBezTo>
                  <a:pt x="2274" y="1524"/>
                  <a:pt x="2299" y="1458"/>
                  <a:pt x="2311" y="1423"/>
                </a:cubicBezTo>
                <a:cubicBezTo>
                  <a:pt x="2305" y="1362"/>
                  <a:pt x="2335" y="1285"/>
                  <a:pt x="2294" y="1239"/>
                </a:cubicBezTo>
                <a:cubicBezTo>
                  <a:pt x="2264" y="1206"/>
                  <a:pt x="2205" y="1252"/>
                  <a:pt x="2160" y="1256"/>
                </a:cubicBezTo>
                <a:cubicBezTo>
                  <a:pt x="2088" y="1263"/>
                  <a:pt x="2015" y="1267"/>
                  <a:pt x="1943" y="1273"/>
                </a:cubicBezTo>
                <a:cubicBezTo>
                  <a:pt x="1867" y="1386"/>
                  <a:pt x="1904" y="1345"/>
                  <a:pt x="1842" y="1407"/>
                </a:cubicBezTo>
                <a:cubicBezTo>
                  <a:pt x="1841" y="1411"/>
                  <a:pt x="1823" y="1524"/>
                  <a:pt x="1809" y="1540"/>
                </a:cubicBezTo>
                <a:cubicBezTo>
                  <a:pt x="1749" y="1607"/>
                  <a:pt x="1707" y="1631"/>
                  <a:pt x="1641" y="1674"/>
                </a:cubicBezTo>
                <a:cubicBezTo>
                  <a:pt x="1610" y="1772"/>
                  <a:pt x="1614" y="1934"/>
                  <a:pt x="1692" y="2009"/>
                </a:cubicBezTo>
                <a:cubicBezTo>
                  <a:pt x="1697" y="2026"/>
                  <a:pt x="1694" y="2050"/>
                  <a:pt x="1708" y="2060"/>
                </a:cubicBezTo>
                <a:cubicBezTo>
                  <a:pt x="1746" y="2087"/>
                  <a:pt x="1865" y="2102"/>
                  <a:pt x="1909" y="2110"/>
                </a:cubicBezTo>
                <a:cubicBezTo>
                  <a:pt x="1920" y="2121"/>
                  <a:pt x="1936" y="2129"/>
                  <a:pt x="1943" y="2143"/>
                </a:cubicBezTo>
                <a:cubicBezTo>
                  <a:pt x="1959" y="2175"/>
                  <a:pt x="1944" y="2228"/>
                  <a:pt x="1976" y="2244"/>
                </a:cubicBezTo>
                <a:cubicBezTo>
                  <a:pt x="2080" y="2295"/>
                  <a:pt x="2181" y="2312"/>
                  <a:pt x="2294" y="2327"/>
                </a:cubicBezTo>
                <a:cubicBezTo>
                  <a:pt x="2322" y="2355"/>
                  <a:pt x="2354" y="2380"/>
                  <a:pt x="2378" y="2411"/>
                </a:cubicBezTo>
                <a:cubicBezTo>
                  <a:pt x="2533" y="2610"/>
                  <a:pt x="2323" y="2386"/>
                  <a:pt x="2445" y="2512"/>
                </a:cubicBezTo>
                <a:cubicBezTo>
                  <a:pt x="2502" y="2701"/>
                  <a:pt x="2481" y="2623"/>
                  <a:pt x="2512" y="2746"/>
                </a:cubicBezTo>
                <a:cubicBezTo>
                  <a:pt x="2494" y="2852"/>
                  <a:pt x="2483" y="2959"/>
                  <a:pt x="2462" y="3064"/>
                </a:cubicBezTo>
                <a:cubicBezTo>
                  <a:pt x="2480" y="3147"/>
                  <a:pt x="2483" y="3235"/>
                  <a:pt x="2512" y="3315"/>
                </a:cubicBezTo>
                <a:cubicBezTo>
                  <a:pt x="2529" y="3362"/>
                  <a:pt x="2559" y="3403"/>
                  <a:pt x="2579" y="3449"/>
                </a:cubicBezTo>
                <a:cubicBezTo>
                  <a:pt x="2594" y="3483"/>
                  <a:pt x="2614" y="3516"/>
                  <a:pt x="2629" y="3550"/>
                </a:cubicBezTo>
                <a:cubicBezTo>
                  <a:pt x="2636" y="3566"/>
                  <a:pt x="2629" y="3596"/>
                  <a:pt x="2646" y="3600"/>
                </a:cubicBezTo>
                <a:cubicBezTo>
                  <a:pt x="2733" y="3620"/>
                  <a:pt x="2825" y="3611"/>
                  <a:pt x="2914" y="3617"/>
                </a:cubicBezTo>
                <a:cubicBezTo>
                  <a:pt x="2931" y="3628"/>
                  <a:pt x="2947" y="3640"/>
                  <a:pt x="2964" y="3650"/>
                </a:cubicBezTo>
                <a:cubicBezTo>
                  <a:pt x="2986" y="3662"/>
                  <a:pt x="3019" y="3662"/>
                  <a:pt x="3031" y="3684"/>
                </a:cubicBezTo>
                <a:cubicBezTo>
                  <a:pt x="3066" y="3745"/>
                  <a:pt x="3076" y="3818"/>
                  <a:pt x="3098" y="3885"/>
                </a:cubicBezTo>
                <a:cubicBezTo>
                  <a:pt x="3119" y="3948"/>
                  <a:pt x="3219" y="4039"/>
                  <a:pt x="3266" y="4086"/>
                </a:cubicBezTo>
                <a:cubicBezTo>
                  <a:pt x="3335" y="4155"/>
                  <a:pt x="3364" y="4241"/>
                  <a:pt x="3416" y="4320"/>
                </a:cubicBezTo>
                <a:cubicBezTo>
                  <a:pt x="3442" y="4422"/>
                  <a:pt x="3444" y="4557"/>
                  <a:pt x="3517" y="4638"/>
                </a:cubicBezTo>
                <a:cubicBezTo>
                  <a:pt x="3554" y="4679"/>
                  <a:pt x="3634" y="4755"/>
                  <a:pt x="3634" y="4755"/>
                </a:cubicBezTo>
                <a:cubicBezTo>
                  <a:pt x="3645" y="4777"/>
                  <a:pt x="3661" y="4798"/>
                  <a:pt x="3667" y="4822"/>
                </a:cubicBezTo>
                <a:cubicBezTo>
                  <a:pt x="3678" y="4866"/>
                  <a:pt x="3669" y="4914"/>
                  <a:pt x="3684" y="4956"/>
                </a:cubicBezTo>
                <a:cubicBezTo>
                  <a:pt x="3703" y="5009"/>
                  <a:pt x="3763" y="5013"/>
                  <a:pt x="3801" y="5040"/>
                </a:cubicBezTo>
                <a:cubicBezTo>
                  <a:pt x="3820" y="5054"/>
                  <a:pt x="3834" y="5075"/>
                  <a:pt x="3852" y="5090"/>
                </a:cubicBezTo>
                <a:cubicBezTo>
                  <a:pt x="3956" y="5178"/>
                  <a:pt x="4041" y="5253"/>
                  <a:pt x="4103" y="5375"/>
                </a:cubicBezTo>
                <a:cubicBezTo>
                  <a:pt x="4132" y="5433"/>
                  <a:pt x="4137" y="5576"/>
                  <a:pt x="4170" y="5609"/>
                </a:cubicBezTo>
                <a:cubicBezTo>
                  <a:pt x="4182" y="5621"/>
                  <a:pt x="4203" y="5620"/>
                  <a:pt x="4220" y="5626"/>
                </a:cubicBezTo>
                <a:cubicBezTo>
                  <a:pt x="4237" y="5699"/>
                  <a:pt x="4231" y="5781"/>
                  <a:pt x="4270" y="5844"/>
                </a:cubicBezTo>
                <a:cubicBezTo>
                  <a:pt x="4292" y="5880"/>
                  <a:pt x="4353" y="5868"/>
                  <a:pt x="4387" y="5894"/>
                </a:cubicBezTo>
                <a:cubicBezTo>
                  <a:pt x="4407" y="5909"/>
                  <a:pt x="4408" y="5940"/>
                  <a:pt x="4421" y="5961"/>
                </a:cubicBezTo>
                <a:cubicBezTo>
                  <a:pt x="4436" y="5985"/>
                  <a:pt x="4454" y="6006"/>
                  <a:pt x="4471" y="6028"/>
                </a:cubicBezTo>
                <a:cubicBezTo>
                  <a:pt x="4499" y="6022"/>
                  <a:pt x="4528" y="6021"/>
                  <a:pt x="4555" y="6011"/>
                </a:cubicBezTo>
                <a:cubicBezTo>
                  <a:pt x="4574" y="6004"/>
                  <a:pt x="4585" y="5980"/>
                  <a:pt x="4605" y="5978"/>
                </a:cubicBezTo>
                <a:cubicBezTo>
                  <a:pt x="4650" y="5974"/>
                  <a:pt x="4694" y="5989"/>
                  <a:pt x="4739" y="5994"/>
                </a:cubicBezTo>
                <a:cubicBezTo>
                  <a:pt x="4761" y="6022"/>
                  <a:pt x="4779" y="6054"/>
                  <a:pt x="4806" y="6078"/>
                </a:cubicBezTo>
                <a:cubicBezTo>
                  <a:pt x="4825" y="6095"/>
                  <a:pt x="4851" y="6100"/>
                  <a:pt x="4873" y="6112"/>
                </a:cubicBezTo>
                <a:cubicBezTo>
                  <a:pt x="5038" y="6203"/>
                  <a:pt x="4934" y="6157"/>
                  <a:pt x="5074" y="6212"/>
                </a:cubicBezTo>
                <a:cubicBezTo>
                  <a:pt x="5057" y="6382"/>
                  <a:pt x="5014" y="6406"/>
                  <a:pt x="5174" y="6447"/>
                </a:cubicBezTo>
                <a:cubicBezTo>
                  <a:pt x="5251" y="6561"/>
                  <a:pt x="5166" y="6421"/>
                  <a:pt x="5225" y="6580"/>
                </a:cubicBezTo>
                <a:cubicBezTo>
                  <a:pt x="5250" y="6646"/>
                  <a:pt x="5274" y="6631"/>
                  <a:pt x="5325" y="6681"/>
                </a:cubicBezTo>
                <a:cubicBezTo>
                  <a:pt x="5339" y="6695"/>
                  <a:pt x="5348" y="6714"/>
                  <a:pt x="5359" y="6731"/>
                </a:cubicBezTo>
                <a:cubicBezTo>
                  <a:pt x="5396" y="6847"/>
                  <a:pt x="5371" y="6968"/>
                  <a:pt x="5342" y="7083"/>
                </a:cubicBezTo>
                <a:cubicBezTo>
                  <a:pt x="5397" y="7166"/>
                  <a:pt x="5373" y="7105"/>
                  <a:pt x="5359" y="7233"/>
                </a:cubicBezTo>
                <a:cubicBezTo>
                  <a:pt x="5352" y="7300"/>
                  <a:pt x="5349" y="7367"/>
                  <a:pt x="5342" y="7434"/>
                </a:cubicBezTo>
                <a:cubicBezTo>
                  <a:pt x="5337" y="7479"/>
                  <a:pt x="5331" y="7523"/>
                  <a:pt x="5325" y="7568"/>
                </a:cubicBezTo>
                <a:cubicBezTo>
                  <a:pt x="5352" y="7784"/>
                  <a:pt x="5334" y="7729"/>
                  <a:pt x="5576" y="7769"/>
                </a:cubicBezTo>
                <a:cubicBezTo>
                  <a:pt x="5696" y="7817"/>
                  <a:pt x="5819" y="7816"/>
                  <a:pt x="5945" y="7836"/>
                </a:cubicBezTo>
                <a:cubicBezTo>
                  <a:pt x="5984" y="7853"/>
                  <a:pt x="6026" y="7865"/>
                  <a:pt x="6062" y="7887"/>
                </a:cubicBezTo>
                <a:cubicBezTo>
                  <a:pt x="6132" y="7929"/>
                  <a:pt x="6142" y="8009"/>
                  <a:pt x="6179" y="8071"/>
                </a:cubicBezTo>
                <a:cubicBezTo>
                  <a:pt x="6197" y="8101"/>
                  <a:pt x="6226" y="8124"/>
                  <a:pt x="6246" y="8154"/>
                </a:cubicBezTo>
                <a:cubicBezTo>
                  <a:pt x="6209" y="8249"/>
                  <a:pt x="6209" y="8232"/>
                  <a:pt x="6196" y="8339"/>
                </a:cubicBezTo>
                <a:cubicBezTo>
                  <a:pt x="6189" y="8400"/>
                  <a:pt x="6188" y="8462"/>
                  <a:pt x="6179" y="8523"/>
                </a:cubicBezTo>
                <a:cubicBezTo>
                  <a:pt x="6176" y="8540"/>
                  <a:pt x="6162" y="8573"/>
                  <a:pt x="6162" y="8573"/>
                </a:cubicBezTo>
                <a:lnTo>
                  <a:pt x="3701" y="8573"/>
                </a:lnTo>
                <a:close/>
              </a:path>
            </a:pathLst>
          </a:custGeom>
          <a:solidFill>
            <a:srgbClr val="003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762250" y="0"/>
            <a:ext cx="35718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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7" name="Freeform 9"/>
          <p:cNvSpPr>
            <a:spLocks/>
          </p:cNvSpPr>
          <p:nvPr/>
        </p:nvSpPr>
        <p:spPr bwMode="auto">
          <a:xfrm>
            <a:off x="4578350" y="6567488"/>
            <a:ext cx="163513" cy="115887"/>
          </a:xfrm>
          <a:custGeom>
            <a:avLst/>
            <a:gdLst>
              <a:gd name="T0" fmla="*/ 2147483647 w 3859"/>
              <a:gd name="T1" fmla="*/ 2147483647 h 3970"/>
              <a:gd name="T2" fmla="*/ 2147483647 w 3859"/>
              <a:gd name="T3" fmla="*/ 2147483647 h 3970"/>
              <a:gd name="T4" fmla="*/ 2147483647 w 3859"/>
              <a:gd name="T5" fmla="*/ 2147483647 h 3970"/>
              <a:gd name="T6" fmla="*/ 2147483647 w 3859"/>
              <a:gd name="T7" fmla="*/ 2147483647 h 3970"/>
              <a:gd name="T8" fmla="*/ 2147483647 w 3859"/>
              <a:gd name="T9" fmla="*/ 2147483647 h 3970"/>
              <a:gd name="T10" fmla="*/ 2147483647 w 3859"/>
              <a:gd name="T11" fmla="*/ 2147483647 h 3970"/>
              <a:gd name="T12" fmla="*/ 2147483647 w 3859"/>
              <a:gd name="T13" fmla="*/ 2147483647 h 3970"/>
              <a:gd name="T14" fmla="*/ 2147483647 w 3859"/>
              <a:gd name="T15" fmla="*/ 2147483647 h 3970"/>
              <a:gd name="T16" fmla="*/ 2147483647 w 3859"/>
              <a:gd name="T17" fmla="*/ 2147483647 h 3970"/>
              <a:gd name="T18" fmla="*/ 2147483647 w 3859"/>
              <a:gd name="T19" fmla="*/ 2147483647 h 3970"/>
              <a:gd name="T20" fmla="*/ 2147483647 w 3859"/>
              <a:gd name="T21" fmla="*/ 2147483647 h 3970"/>
              <a:gd name="T22" fmla="*/ 2147483647 w 3859"/>
              <a:gd name="T23" fmla="*/ 2147483647 h 3970"/>
              <a:gd name="T24" fmla="*/ 0 w 3859"/>
              <a:gd name="T25" fmla="*/ 2147483647 h 3970"/>
              <a:gd name="T26" fmla="*/ 2147483647 w 3859"/>
              <a:gd name="T27" fmla="*/ 2147483647 h 3970"/>
              <a:gd name="T28" fmla="*/ 2147483647 w 3859"/>
              <a:gd name="T29" fmla="*/ 2147483647 h 3970"/>
              <a:gd name="T30" fmla="*/ 2147483647 w 3859"/>
              <a:gd name="T31" fmla="*/ 2147483647 h 3970"/>
              <a:gd name="T32" fmla="*/ 2147483647 w 3859"/>
              <a:gd name="T33" fmla="*/ 2147483647 h 3970"/>
              <a:gd name="T34" fmla="*/ 2147483647 w 3859"/>
              <a:gd name="T35" fmla="*/ 2147483647 h 3970"/>
              <a:gd name="T36" fmla="*/ 2147483647 w 3859"/>
              <a:gd name="T37" fmla="*/ 2147483647 h 3970"/>
              <a:gd name="T38" fmla="*/ 2147483647 w 3859"/>
              <a:gd name="T39" fmla="*/ 2147483647 h 3970"/>
              <a:gd name="T40" fmla="*/ 2147483647 w 3859"/>
              <a:gd name="T41" fmla="*/ 2147483647 h 3970"/>
              <a:gd name="T42" fmla="*/ 2147483647 w 3859"/>
              <a:gd name="T43" fmla="*/ 2147483647 h 3970"/>
              <a:gd name="T44" fmla="*/ 2147483647 w 3859"/>
              <a:gd name="T45" fmla="*/ 2147483647 h 3970"/>
              <a:gd name="T46" fmla="*/ 2147483647 w 3859"/>
              <a:gd name="T47" fmla="*/ 2147483647 h 3970"/>
              <a:gd name="T48" fmla="*/ 2147483647 w 3859"/>
              <a:gd name="T49" fmla="*/ 2147483647 h 3970"/>
              <a:gd name="T50" fmla="*/ 2147483647 w 3859"/>
              <a:gd name="T51" fmla="*/ 2147483647 h 3970"/>
              <a:gd name="T52" fmla="*/ 2147483647 w 3859"/>
              <a:gd name="T53" fmla="*/ 2147483647 h 3970"/>
              <a:gd name="T54" fmla="*/ 2147483647 w 3859"/>
              <a:gd name="T55" fmla="*/ 2147483647 h 3970"/>
              <a:gd name="T56" fmla="*/ 2147483647 w 3859"/>
              <a:gd name="T57" fmla="*/ 2147483647 h 3970"/>
              <a:gd name="T58" fmla="*/ 2147483647 w 3859"/>
              <a:gd name="T59" fmla="*/ 2147483647 h 3970"/>
              <a:gd name="T60" fmla="*/ 2147483647 w 3859"/>
              <a:gd name="T61" fmla="*/ 2147483647 h 3970"/>
              <a:gd name="T62" fmla="*/ 2147483647 w 3859"/>
              <a:gd name="T63" fmla="*/ 2147483647 h 3970"/>
              <a:gd name="T64" fmla="*/ 2147483647 w 3859"/>
              <a:gd name="T65" fmla="*/ 2147483647 h 3970"/>
              <a:gd name="T66" fmla="*/ 2147483647 w 3859"/>
              <a:gd name="T67" fmla="*/ 2147483647 h 3970"/>
              <a:gd name="T68" fmla="*/ 2147483647 w 3859"/>
              <a:gd name="T69" fmla="*/ 2147483647 h 3970"/>
              <a:gd name="T70" fmla="*/ 2147483647 w 3859"/>
              <a:gd name="T71" fmla="*/ 2147483647 h 3970"/>
              <a:gd name="T72" fmla="*/ 2147483647 w 3859"/>
              <a:gd name="T73" fmla="*/ 2147483647 h 3970"/>
              <a:gd name="T74" fmla="*/ 2147483647 w 3859"/>
              <a:gd name="T75" fmla="*/ 2147483647 h 3970"/>
              <a:gd name="T76" fmla="*/ 2147483647 w 3859"/>
              <a:gd name="T77" fmla="*/ 2147483647 h 3970"/>
              <a:gd name="T78" fmla="*/ 2147483647 w 3859"/>
              <a:gd name="T79" fmla="*/ 2147483647 h 3970"/>
              <a:gd name="T80" fmla="*/ 2147483647 w 3859"/>
              <a:gd name="T81" fmla="*/ 2147483647 h 3970"/>
              <a:gd name="T82" fmla="*/ 2147483647 w 3859"/>
              <a:gd name="T83" fmla="*/ 2147483647 h 3970"/>
              <a:gd name="T84" fmla="*/ 2147483647 w 3859"/>
              <a:gd name="T85" fmla="*/ 2147483647 h 3970"/>
              <a:gd name="T86" fmla="*/ 2147483647 w 3859"/>
              <a:gd name="T87" fmla="*/ 2147483647 h 3970"/>
              <a:gd name="T88" fmla="*/ 2147483647 w 3859"/>
              <a:gd name="T89" fmla="*/ 2147483647 h 3970"/>
              <a:gd name="T90" fmla="*/ 2147483647 w 3859"/>
              <a:gd name="T91" fmla="*/ 2147483647 h 3970"/>
              <a:gd name="T92" fmla="*/ 2147483647 w 3859"/>
              <a:gd name="T93" fmla="*/ 2147483647 h 3970"/>
              <a:gd name="T94" fmla="*/ 2147483647 w 3859"/>
              <a:gd name="T95" fmla="*/ 2147483647 h 3970"/>
              <a:gd name="T96" fmla="*/ 2147483647 w 3859"/>
              <a:gd name="T97" fmla="*/ 2147483647 h 3970"/>
              <a:gd name="T98" fmla="*/ 2147483647 w 3859"/>
              <a:gd name="T99" fmla="*/ 2147483647 h 3970"/>
              <a:gd name="T100" fmla="*/ 2147483647 w 3859"/>
              <a:gd name="T101" fmla="*/ 2147483647 h 3970"/>
              <a:gd name="T102" fmla="*/ 2147483647 w 3859"/>
              <a:gd name="T103" fmla="*/ 2147483647 h 3970"/>
              <a:gd name="T104" fmla="*/ 2147483647 w 3859"/>
              <a:gd name="T105" fmla="*/ 2147483647 h 3970"/>
              <a:gd name="T106" fmla="*/ 2147483647 w 3859"/>
              <a:gd name="T107" fmla="*/ 2147483647 h 3970"/>
              <a:gd name="T108" fmla="*/ 2147483647 w 3859"/>
              <a:gd name="T109" fmla="*/ 2147483647 h 3970"/>
              <a:gd name="T110" fmla="*/ 2147483647 w 3859"/>
              <a:gd name="T111" fmla="*/ 2147483647 h 3970"/>
              <a:gd name="T112" fmla="*/ 2147483647 w 3859"/>
              <a:gd name="T113" fmla="*/ 2147483647 h 3970"/>
              <a:gd name="T114" fmla="*/ 2147483647 w 3859"/>
              <a:gd name="T115" fmla="*/ 2147483647 h 39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859"/>
              <a:gd name="T175" fmla="*/ 0 h 3970"/>
              <a:gd name="T176" fmla="*/ 3859 w 3859"/>
              <a:gd name="T177" fmla="*/ 3970 h 39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859" h="3970">
                <a:moveTo>
                  <a:pt x="1570" y="3855"/>
                </a:moveTo>
                <a:cubicBezTo>
                  <a:pt x="1651" y="3760"/>
                  <a:pt x="1701" y="3682"/>
                  <a:pt x="1610" y="3545"/>
                </a:cubicBezTo>
                <a:cubicBezTo>
                  <a:pt x="1597" y="3495"/>
                  <a:pt x="1575" y="3446"/>
                  <a:pt x="1570" y="3395"/>
                </a:cubicBezTo>
                <a:cubicBezTo>
                  <a:pt x="1563" y="3325"/>
                  <a:pt x="1563" y="3180"/>
                  <a:pt x="1530" y="3105"/>
                </a:cubicBezTo>
                <a:cubicBezTo>
                  <a:pt x="1500" y="3038"/>
                  <a:pt x="1477" y="3038"/>
                  <a:pt x="1440" y="2995"/>
                </a:cubicBezTo>
                <a:cubicBezTo>
                  <a:pt x="1396" y="2944"/>
                  <a:pt x="1430" y="2962"/>
                  <a:pt x="1380" y="2945"/>
                </a:cubicBezTo>
                <a:cubicBezTo>
                  <a:pt x="1360" y="2925"/>
                  <a:pt x="1337" y="2908"/>
                  <a:pt x="1320" y="2885"/>
                </a:cubicBezTo>
                <a:cubicBezTo>
                  <a:pt x="1290" y="2844"/>
                  <a:pt x="1279" y="2773"/>
                  <a:pt x="1260" y="2725"/>
                </a:cubicBezTo>
                <a:cubicBezTo>
                  <a:pt x="1257" y="2692"/>
                  <a:pt x="1261" y="2657"/>
                  <a:pt x="1250" y="2625"/>
                </a:cubicBezTo>
                <a:cubicBezTo>
                  <a:pt x="1246" y="2614"/>
                  <a:pt x="1228" y="2614"/>
                  <a:pt x="1220" y="2605"/>
                </a:cubicBezTo>
                <a:cubicBezTo>
                  <a:pt x="1212" y="2595"/>
                  <a:pt x="1205" y="2543"/>
                  <a:pt x="1200" y="2535"/>
                </a:cubicBezTo>
                <a:cubicBezTo>
                  <a:pt x="1127" y="2417"/>
                  <a:pt x="1146" y="2476"/>
                  <a:pt x="1070" y="2385"/>
                </a:cubicBezTo>
                <a:cubicBezTo>
                  <a:pt x="1053" y="2365"/>
                  <a:pt x="1039" y="2342"/>
                  <a:pt x="1020" y="2325"/>
                </a:cubicBezTo>
                <a:cubicBezTo>
                  <a:pt x="979" y="2289"/>
                  <a:pt x="910" y="2290"/>
                  <a:pt x="860" y="2265"/>
                </a:cubicBezTo>
                <a:cubicBezTo>
                  <a:pt x="815" y="2176"/>
                  <a:pt x="829" y="2213"/>
                  <a:pt x="810" y="2155"/>
                </a:cubicBezTo>
                <a:cubicBezTo>
                  <a:pt x="806" y="2119"/>
                  <a:pt x="805" y="2044"/>
                  <a:pt x="770" y="2015"/>
                </a:cubicBezTo>
                <a:cubicBezTo>
                  <a:pt x="748" y="1997"/>
                  <a:pt x="717" y="1995"/>
                  <a:pt x="690" y="1985"/>
                </a:cubicBezTo>
                <a:cubicBezTo>
                  <a:pt x="592" y="1854"/>
                  <a:pt x="718" y="2013"/>
                  <a:pt x="630" y="1925"/>
                </a:cubicBezTo>
                <a:cubicBezTo>
                  <a:pt x="597" y="1892"/>
                  <a:pt x="574" y="1849"/>
                  <a:pt x="540" y="1815"/>
                </a:cubicBezTo>
                <a:cubicBezTo>
                  <a:pt x="528" y="1769"/>
                  <a:pt x="505" y="1754"/>
                  <a:pt x="480" y="1715"/>
                </a:cubicBezTo>
                <a:cubicBezTo>
                  <a:pt x="470" y="1699"/>
                  <a:pt x="465" y="1678"/>
                  <a:pt x="450" y="1665"/>
                </a:cubicBezTo>
                <a:cubicBezTo>
                  <a:pt x="428" y="1645"/>
                  <a:pt x="395" y="1642"/>
                  <a:pt x="370" y="1625"/>
                </a:cubicBezTo>
                <a:cubicBezTo>
                  <a:pt x="334" y="1571"/>
                  <a:pt x="358" y="1603"/>
                  <a:pt x="290" y="1535"/>
                </a:cubicBezTo>
                <a:cubicBezTo>
                  <a:pt x="259" y="1504"/>
                  <a:pt x="203" y="1406"/>
                  <a:pt x="180" y="1365"/>
                </a:cubicBezTo>
                <a:cubicBezTo>
                  <a:pt x="149" y="1309"/>
                  <a:pt x="149" y="1272"/>
                  <a:pt x="80" y="1255"/>
                </a:cubicBezTo>
                <a:cubicBezTo>
                  <a:pt x="43" y="1206"/>
                  <a:pt x="28" y="1152"/>
                  <a:pt x="0" y="1095"/>
                </a:cubicBezTo>
                <a:cubicBezTo>
                  <a:pt x="3" y="1068"/>
                  <a:pt x="0" y="1040"/>
                  <a:pt x="10" y="1015"/>
                </a:cubicBezTo>
                <a:cubicBezTo>
                  <a:pt x="14" y="1004"/>
                  <a:pt x="34" y="1005"/>
                  <a:pt x="40" y="995"/>
                </a:cubicBezTo>
                <a:cubicBezTo>
                  <a:pt x="48" y="980"/>
                  <a:pt x="45" y="961"/>
                  <a:pt x="50" y="945"/>
                </a:cubicBezTo>
                <a:cubicBezTo>
                  <a:pt x="59" y="915"/>
                  <a:pt x="70" y="885"/>
                  <a:pt x="80" y="855"/>
                </a:cubicBezTo>
                <a:cubicBezTo>
                  <a:pt x="73" y="822"/>
                  <a:pt x="70" y="787"/>
                  <a:pt x="60" y="755"/>
                </a:cubicBezTo>
                <a:cubicBezTo>
                  <a:pt x="56" y="744"/>
                  <a:pt x="38" y="737"/>
                  <a:pt x="40" y="725"/>
                </a:cubicBezTo>
                <a:cubicBezTo>
                  <a:pt x="42" y="711"/>
                  <a:pt x="60" y="705"/>
                  <a:pt x="70" y="695"/>
                </a:cubicBezTo>
                <a:cubicBezTo>
                  <a:pt x="57" y="644"/>
                  <a:pt x="39" y="605"/>
                  <a:pt x="100" y="585"/>
                </a:cubicBezTo>
                <a:cubicBezTo>
                  <a:pt x="166" y="486"/>
                  <a:pt x="86" y="334"/>
                  <a:pt x="190" y="265"/>
                </a:cubicBezTo>
                <a:cubicBezTo>
                  <a:pt x="216" y="225"/>
                  <a:pt x="234" y="226"/>
                  <a:pt x="280" y="215"/>
                </a:cubicBezTo>
                <a:cubicBezTo>
                  <a:pt x="327" y="218"/>
                  <a:pt x="373" y="227"/>
                  <a:pt x="420" y="225"/>
                </a:cubicBezTo>
                <a:cubicBezTo>
                  <a:pt x="441" y="224"/>
                  <a:pt x="480" y="205"/>
                  <a:pt x="480" y="205"/>
                </a:cubicBezTo>
                <a:cubicBezTo>
                  <a:pt x="492" y="187"/>
                  <a:pt x="505" y="159"/>
                  <a:pt x="530" y="155"/>
                </a:cubicBezTo>
                <a:cubicBezTo>
                  <a:pt x="533" y="155"/>
                  <a:pt x="616" y="191"/>
                  <a:pt x="630" y="195"/>
                </a:cubicBezTo>
                <a:cubicBezTo>
                  <a:pt x="664" y="281"/>
                  <a:pt x="671" y="256"/>
                  <a:pt x="770" y="245"/>
                </a:cubicBezTo>
                <a:cubicBezTo>
                  <a:pt x="971" y="304"/>
                  <a:pt x="1032" y="306"/>
                  <a:pt x="1230" y="245"/>
                </a:cubicBezTo>
                <a:cubicBezTo>
                  <a:pt x="1369" y="152"/>
                  <a:pt x="1073" y="344"/>
                  <a:pt x="1330" y="215"/>
                </a:cubicBezTo>
                <a:cubicBezTo>
                  <a:pt x="1339" y="210"/>
                  <a:pt x="1332" y="192"/>
                  <a:pt x="1340" y="185"/>
                </a:cubicBezTo>
                <a:cubicBezTo>
                  <a:pt x="1351" y="176"/>
                  <a:pt x="1367" y="179"/>
                  <a:pt x="1380" y="175"/>
                </a:cubicBezTo>
                <a:cubicBezTo>
                  <a:pt x="1562" y="121"/>
                  <a:pt x="1600" y="132"/>
                  <a:pt x="1850" y="125"/>
                </a:cubicBezTo>
                <a:cubicBezTo>
                  <a:pt x="1867" y="135"/>
                  <a:pt x="1886" y="141"/>
                  <a:pt x="1900" y="155"/>
                </a:cubicBezTo>
                <a:cubicBezTo>
                  <a:pt x="1933" y="188"/>
                  <a:pt x="1990" y="265"/>
                  <a:pt x="1990" y="265"/>
                </a:cubicBezTo>
                <a:cubicBezTo>
                  <a:pt x="2003" y="328"/>
                  <a:pt x="2032" y="369"/>
                  <a:pt x="2060" y="425"/>
                </a:cubicBezTo>
                <a:cubicBezTo>
                  <a:pt x="2078" y="462"/>
                  <a:pt x="2065" y="469"/>
                  <a:pt x="2080" y="515"/>
                </a:cubicBezTo>
                <a:cubicBezTo>
                  <a:pt x="2094" y="556"/>
                  <a:pt x="2116" y="594"/>
                  <a:pt x="2130" y="635"/>
                </a:cubicBezTo>
                <a:cubicBezTo>
                  <a:pt x="2097" y="734"/>
                  <a:pt x="2287" y="722"/>
                  <a:pt x="2330" y="725"/>
                </a:cubicBezTo>
                <a:cubicBezTo>
                  <a:pt x="2340" y="695"/>
                  <a:pt x="2336" y="655"/>
                  <a:pt x="2360" y="635"/>
                </a:cubicBezTo>
                <a:cubicBezTo>
                  <a:pt x="2386" y="613"/>
                  <a:pt x="2427" y="623"/>
                  <a:pt x="2460" y="615"/>
                </a:cubicBezTo>
                <a:cubicBezTo>
                  <a:pt x="2480" y="610"/>
                  <a:pt x="2500" y="602"/>
                  <a:pt x="2520" y="595"/>
                </a:cubicBezTo>
                <a:cubicBezTo>
                  <a:pt x="2538" y="507"/>
                  <a:pt x="2517" y="581"/>
                  <a:pt x="2560" y="495"/>
                </a:cubicBezTo>
                <a:cubicBezTo>
                  <a:pt x="2565" y="486"/>
                  <a:pt x="2563" y="473"/>
                  <a:pt x="2570" y="465"/>
                </a:cubicBezTo>
                <a:cubicBezTo>
                  <a:pt x="2578" y="456"/>
                  <a:pt x="2592" y="454"/>
                  <a:pt x="2600" y="445"/>
                </a:cubicBezTo>
                <a:cubicBezTo>
                  <a:pt x="2632" y="410"/>
                  <a:pt x="2690" y="335"/>
                  <a:pt x="2690" y="335"/>
                </a:cubicBezTo>
                <a:cubicBezTo>
                  <a:pt x="2700" y="306"/>
                  <a:pt x="2696" y="272"/>
                  <a:pt x="2710" y="245"/>
                </a:cubicBezTo>
                <a:cubicBezTo>
                  <a:pt x="2719" y="227"/>
                  <a:pt x="2787" y="175"/>
                  <a:pt x="2800" y="165"/>
                </a:cubicBezTo>
                <a:cubicBezTo>
                  <a:pt x="2817" y="80"/>
                  <a:pt x="2838" y="88"/>
                  <a:pt x="2920" y="65"/>
                </a:cubicBezTo>
                <a:cubicBezTo>
                  <a:pt x="2935" y="4"/>
                  <a:pt x="2948" y="0"/>
                  <a:pt x="3000" y="35"/>
                </a:cubicBezTo>
                <a:cubicBezTo>
                  <a:pt x="3050" y="29"/>
                  <a:pt x="3100" y="15"/>
                  <a:pt x="3150" y="15"/>
                </a:cubicBezTo>
                <a:cubicBezTo>
                  <a:pt x="3159" y="15"/>
                  <a:pt x="3230" y="48"/>
                  <a:pt x="3230" y="35"/>
                </a:cubicBezTo>
                <a:cubicBezTo>
                  <a:pt x="3230" y="17"/>
                  <a:pt x="3197" y="22"/>
                  <a:pt x="3180" y="15"/>
                </a:cubicBezTo>
                <a:cubicBezTo>
                  <a:pt x="3221" y="76"/>
                  <a:pt x="3275" y="156"/>
                  <a:pt x="3340" y="195"/>
                </a:cubicBezTo>
                <a:cubicBezTo>
                  <a:pt x="3401" y="232"/>
                  <a:pt x="3474" y="244"/>
                  <a:pt x="3510" y="315"/>
                </a:cubicBezTo>
                <a:cubicBezTo>
                  <a:pt x="3556" y="407"/>
                  <a:pt x="3538" y="423"/>
                  <a:pt x="3610" y="495"/>
                </a:cubicBezTo>
                <a:cubicBezTo>
                  <a:pt x="3637" y="657"/>
                  <a:pt x="3631" y="858"/>
                  <a:pt x="3690" y="1005"/>
                </a:cubicBezTo>
                <a:cubicBezTo>
                  <a:pt x="3699" y="1027"/>
                  <a:pt x="3737" y="1012"/>
                  <a:pt x="3760" y="1015"/>
                </a:cubicBezTo>
                <a:cubicBezTo>
                  <a:pt x="3770" y="1022"/>
                  <a:pt x="3782" y="1026"/>
                  <a:pt x="3790" y="1035"/>
                </a:cubicBezTo>
                <a:cubicBezTo>
                  <a:pt x="3859" y="1122"/>
                  <a:pt x="3697" y="1182"/>
                  <a:pt x="3650" y="1195"/>
                </a:cubicBezTo>
                <a:cubicBezTo>
                  <a:pt x="3640" y="1198"/>
                  <a:pt x="3630" y="1202"/>
                  <a:pt x="3620" y="1205"/>
                </a:cubicBezTo>
                <a:cubicBezTo>
                  <a:pt x="3586" y="1256"/>
                  <a:pt x="3547" y="1244"/>
                  <a:pt x="3490" y="1255"/>
                </a:cubicBezTo>
                <a:cubicBezTo>
                  <a:pt x="3487" y="1268"/>
                  <a:pt x="3489" y="1284"/>
                  <a:pt x="3480" y="1295"/>
                </a:cubicBezTo>
                <a:cubicBezTo>
                  <a:pt x="3453" y="1328"/>
                  <a:pt x="3360" y="1331"/>
                  <a:pt x="3330" y="1335"/>
                </a:cubicBezTo>
                <a:cubicBezTo>
                  <a:pt x="3317" y="1342"/>
                  <a:pt x="3279" y="1366"/>
                  <a:pt x="3290" y="1355"/>
                </a:cubicBezTo>
                <a:cubicBezTo>
                  <a:pt x="3419" y="1226"/>
                  <a:pt x="3326" y="1351"/>
                  <a:pt x="3320" y="1355"/>
                </a:cubicBezTo>
                <a:cubicBezTo>
                  <a:pt x="3282" y="1379"/>
                  <a:pt x="3234" y="1386"/>
                  <a:pt x="3190" y="1395"/>
                </a:cubicBezTo>
                <a:cubicBezTo>
                  <a:pt x="3168" y="1438"/>
                  <a:pt x="3135" y="1470"/>
                  <a:pt x="3120" y="1515"/>
                </a:cubicBezTo>
                <a:cubicBezTo>
                  <a:pt x="3123" y="1545"/>
                  <a:pt x="3132" y="1575"/>
                  <a:pt x="3130" y="1605"/>
                </a:cubicBezTo>
                <a:cubicBezTo>
                  <a:pt x="3129" y="1626"/>
                  <a:pt x="3110" y="1644"/>
                  <a:pt x="3110" y="1665"/>
                </a:cubicBezTo>
                <a:cubicBezTo>
                  <a:pt x="3110" y="1716"/>
                  <a:pt x="3135" y="1718"/>
                  <a:pt x="3170" y="1735"/>
                </a:cubicBezTo>
                <a:cubicBezTo>
                  <a:pt x="3235" y="1822"/>
                  <a:pt x="3190" y="1746"/>
                  <a:pt x="3210" y="1935"/>
                </a:cubicBezTo>
                <a:cubicBezTo>
                  <a:pt x="3214" y="1975"/>
                  <a:pt x="3223" y="2015"/>
                  <a:pt x="3230" y="2055"/>
                </a:cubicBezTo>
                <a:cubicBezTo>
                  <a:pt x="3233" y="2069"/>
                  <a:pt x="3228" y="2088"/>
                  <a:pt x="3240" y="2095"/>
                </a:cubicBezTo>
                <a:cubicBezTo>
                  <a:pt x="3301" y="2134"/>
                  <a:pt x="3356" y="2142"/>
                  <a:pt x="3420" y="2155"/>
                </a:cubicBezTo>
                <a:cubicBezTo>
                  <a:pt x="3431" y="2205"/>
                  <a:pt x="3454" y="2352"/>
                  <a:pt x="3480" y="2425"/>
                </a:cubicBezTo>
                <a:cubicBezTo>
                  <a:pt x="3512" y="2512"/>
                  <a:pt x="3558" y="2592"/>
                  <a:pt x="3600" y="2675"/>
                </a:cubicBezTo>
                <a:cubicBezTo>
                  <a:pt x="3583" y="2761"/>
                  <a:pt x="3623" y="2883"/>
                  <a:pt x="3690" y="2945"/>
                </a:cubicBezTo>
                <a:cubicBezTo>
                  <a:pt x="3712" y="2965"/>
                  <a:pt x="3743" y="2972"/>
                  <a:pt x="3770" y="2985"/>
                </a:cubicBezTo>
                <a:cubicBezTo>
                  <a:pt x="3832" y="3068"/>
                  <a:pt x="3807" y="3114"/>
                  <a:pt x="3780" y="3205"/>
                </a:cubicBezTo>
                <a:cubicBezTo>
                  <a:pt x="3776" y="3218"/>
                  <a:pt x="3779" y="3235"/>
                  <a:pt x="3770" y="3245"/>
                </a:cubicBezTo>
                <a:cubicBezTo>
                  <a:pt x="3739" y="3280"/>
                  <a:pt x="3676" y="3303"/>
                  <a:pt x="3640" y="3335"/>
                </a:cubicBezTo>
                <a:cubicBezTo>
                  <a:pt x="3511" y="3450"/>
                  <a:pt x="3636" y="3353"/>
                  <a:pt x="3540" y="3425"/>
                </a:cubicBezTo>
                <a:cubicBezTo>
                  <a:pt x="3530" y="3442"/>
                  <a:pt x="3527" y="3466"/>
                  <a:pt x="3510" y="3475"/>
                </a:cubicBezTo>
                <a:cubicBezTo>
                  <a:pt x="3495" y="3483"/>
                  <a:pt x="3477" y="3469"/>
                  <a:pt x="3460" y="3465"/>
                </a:cubicBezTo>
                <a:cubicBezTo>
                  <a:pt x="3334" y="3438"/>
                  <a:pt x="3410" y="3451"/>
                  <a:pt x="3300" y="3435"/>
                </a:cubicBezTo>
                <a:cubicBezTo>
                  <a:pt x="3106" y="3318"/>
                  <a:pt x="3401" y="3503"/>
                  <a:pt x="3210" y="3355"/>
                </a:cubicBezTo>
                <a:cubicBezTo>
                  <a:pt x="3142" y="3302"/>
                  <a:pt x="3069" y="3257"/>
                  <a:pt x="2990" y="3225"/>
                </a:cubicBezTo>
                <a:cubicBezTo>
                  <a:pt x="2947" y="3228"/>
                  <a:pt x="2902" y="3224"/>
                  <a:pt x="2860" y="3235"/>
                </a:cubicBezTo>
                <a:cubicBezTo>
                  <a:pt x="2828" y="3243"/>
                  <a:pt x="2843" y="3302"/>
                  <a:pt x="2820" y="3325"/>
                </a:cubicBezTo>
                <a:cubicBezTo>
                  <a:pt x="2795" y="3350"/>
                  <a:pt x="2716" y="3373"/>
                  <a:pt x="2680" y="3385"/>
                </a:cubicBezTo>
                <a:cubicBezTo>
                  <a:pt x="2643" y="3375"/>
                  <a:pt x="2608" y="3356"/>
                  <a:pt x="2570" y="3355"/>
                </a:cubicBezTo>
                <a:cubicBezTo>
                  <a:pt x="2437" y="3352"/>
                  <a:pt x="2170" y="3375"/>
                  <a:pt x="2170" y="3375"/>
                </a:cubicBezTo>
                <a:cubicBezTo>
                  <a:pt x="2116" y="3402"/>
                  <a:pt x="2068" y="3436"/>
                  <a:pt x="2010" y="3455"/>
                </a:cubicBezTo>
                <a:cubicBezTo>
                  <a:pt x="2029" y="3582"/>
                  <a:pt x="2089" y="3712"/>
                  <a:pt x="1960" y="3785"/>
                </a:cubicBezTo>
                <a:cubicBezTo>
                  <a:pt x="1949" y="3791"/>
                  <a:pt x="1899" y="3803"/>
                  <a:pt x="1890" y="3805"/>
                </a:cubicBezTo>
                <a:cubicBezTo>
                  <a:pt x="1859" y="3846"/>
                  <a:pt x="1862" y="3834"/>
                  <a:pt x="1850" y="3875"/>
                </a:cubicBezTo>
                <a:cubicBezTo>
                  <a:pt x="1846" y="3888"/>
                  <a:pt x="1847" y="3903"/>
                  <a:pt x="1840" y="3915"/>
                </a:cubicBezTo>
                <a:cubicBezTo>
                  <a:pt x="1824" y="3943"/>
                  <a:pt x="1797" y="3951"/>
                  <a:pt x="1770" y="3965"/>
                </a:cubicBezTo>
                <a:cubicBezTo>
                  <a:pt x="1701" y="3953"/>
                  <a:pt x="1695" y="3970"/>
                  <a:pt x="1647" y="3931"/>
                </a:cubicBezTo>
                <a:cubicBezTo>
                  <a:pt x="1635" y="3934"/>
                  <a:pt x="1623" y="3927"/>
                  <a:pt x="1623" y="3910"/>
                </a:cubicBezTo>
                <a:cubicBezTo>
                  <a:pt x="1599" y="3916"/>
                  <a:pt x="1617" y="3896"/>
                  <a:pt x="1611" y="3895"/>
                </a:cubicBezTo>
                <a:lnTo>
                  <a:pt x="1599" y="3874"/>
                </a:lnTo>
                <a:lnTo>
                  <a:pt x="1570" y="3855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630363" y="1077913"/>
            <a:ext cx="757237" cy="3316287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2578100" y="1703388"/>
            <a:ext cx="1241425" cy="2532062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2" name="AutoShape 12"/>
          <p:cNvSpPr>
            <a:spLocks noChangeArrowheads="1"/>
          </p:cNvSpPr>
          <p:nvPr/>
        </p:nvSpPr>
        <p:spPr bwMode="auto">
          <a:xfrm>
            <a:off x="2346325" y="4367213"/>
            <a:ext cx="174625" cy="171450"/>
          </a:xfrm>
          <a:prstGeom prst="star5">
            <a:avLst/>
          </a:prstGeom>
          <a:solidFill>
            <a:srgbClr val="FFFFFF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3" name="AutoShape 13"/>
          <p:cNvSpPr>
            <a:spLocks noChangeArrowheads="1"/>
          </p:cNvSpPr>
          <p:nvPr/>
        </p:nvSpPr>
        <p:spPr bwMode="auto">
          <a:xfrm>
            <a:off x="1881188" y="52974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4" name="AutoShape 14"/>
          <p:cNvSpPr>
            <a:spLocks noChangeArrowheads="1"/>
          </p:cNvSpPr>
          <p:nvPr/>
        </p:nvSpPr>
        <p:spPr bwMode="auto">
          <a:xfrm>
            <a:off x="3395663" y="3913188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5" name="AutoShape 15"/>
          <p:cNvSpPr>
            <a:spLocks noChangeArrowheads="1"/>
          </p:cNvSpPr>
          <p:nvPr/>
        </p:nvSpPr>
        <p:spPr bwMode="auto">
          <a:xfrm>
            <a:off x="2482850" y="4229100"/>
            <a:ext cx="112713" cy="112713"/>
          </a:xfrm>
          <a:prstGeom prst="star5">
            <a:avLst/>
          </a:prstGeom>
          <a:solidFill>
            <a:srgbClr val="FFFFFF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6" name="AutoShape 16"/>
          <p:cNvSpPr>
            <a:spLocks noChangeArrowheads="1"/>
          </p:cNvSpPr>
          <p:nvPr/>
        </p:nvSpPr>
        <p:spPr bwMode="auto">
          <a:xfrm>
            <a:off x="2967038" y="49260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7" name="AutoShape 17"/>
          <p:cNvSpPr>
            <a:spLocks noChangeArrowheads="1"/>
          </p:cNvSpPr>
          <p:nvPr/>
        </p:nvSpPr>
        <p:spPr bwMode="auto">
          <a:xfrm>
            <a:off x="2327275" y="51371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8" name="AutoShape 18"/>
          <p:cNvSpPr>
            <a:spLocks noChangeArrowheads="1"/>
          </p:cNvSpPr>
          <p:nvPr/>
        </p:nvSpPr>
        <p:spPr bwMode="auto">
          <a:xfrm>
            <a:off x="3557588" y="57673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9" name="AutoShape 19"/>
          <p:cNvSpPr>
            <a:spLocks noChangeArrowheads="1"/>
          </p:cNvSpPr>
          <p:nvPr/>
        </p:nvSpPr>
        <p:spPr bwMode="auto">
          <a:xfrm>
            <a:off x="3441700" y="56769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0" name="AutoShape 20"/>
          <p:cNvSpPr>
            <a:spLocks noChangeArrowheads="1"/>
          </p:cNvSpPr>
          <p:nvPr/>
        </p:nvSpPr>
        <p:spPr bwMode="auto">
          <a:xfrm>
            <a:off x="3532188" y="38004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1" name="AutoShape 21"/>
          <p:cNvSpPr>
            <a:spLocks noChangeArrowheads="1"/>
          </p:cNvSpPr>
          <p:nvPr/>
        </p:nvSpPr>
        <p:spPr bwMode="auto">
          <a:xfrm>
            <a:off x="2276475" y="46164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0" name="Line 22"/>
          <p:cNvSpPr>
            <a:spLocks noChangeShapeType="1"/>
          </p:cNvSpPr>
          <p:nvPr/>
        </p:nvSpPr>
        <p:spPr bwMode="auto">
          <a:xfrm flipV="1">
            <a:off x="2619375" y="4000500"/>
            <a:ext cx="787400" cy="263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1" name="Line 23"/>
          <p:cNvSpPr>
            <a:spLocks noChangeShapeType="1"/>
          </p:cNvSpPr>
          <p:nvPr/>
        </p:nvSpPr>
        <p:spPr bwMode="auto">
          <a:xfrm flipV="1">
            <a:off x="3054350" y="4027488"/>
            <a:ext cx="392113" cy="9191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2" name="Line 24"/>
          <p:cNvSpPr>
            <a:spLocks noChangeShapeType="1"/>
          </p:cNvSpPr>
          <p:nvPr/>
        </p:nvSpPr>
        <p:spPr bwMode="auto">
          <a:xfrm flipV="1">
            <a:off x="3482975" y="3886200"/>
            <a:ext cx="61913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 flipV="1">
            <a:off x="2463800" y="5008563"/>
            <a:ext cx="520700" cy="1651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4" name="Line 26"/>
          <p:cNvSpPr>
            <a:spLocks noChangeShapeType="1"/>
          </p:cNvSpPr>
          <p:nvPr/>
        </p:nvSpPr>
        <p:spPr bwMode="auto">
          <a:xfrm flipV="1">
            <a:off x="2017713" y="5219700"/>
            <a:ext cx="320675" cy="11271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5" name="Line 27"/>
          <p:cNvSpPr>
            <a:spLocks noChangeShapeType="1"/>
          </p:cNvSpPr>
          <p:nvPr/>
        </p:nvSpPr>
        <p:spPr bwMode="auto">
          <a:xfrm flipV="1">
            <a:off x="1970088" y="4754563"/>
            <a:ext cx="315912" cy="5635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6" name="Line 28"/>
          <p:cNvSpPr>
            <a:spLocks noChangeShapeType="1"/>
          </p:cNvSpPr>
          <p:nvPr/>
        </p:nvSpPr>
        <p:spPr bwMode="auto">
          <a:xfrm flipH="1" flipV="1">
            <a:off x="3068638" y="5053013"/>
            <a:ext cx="398462" cy="6397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7" name="Text Box 29"/>
          <p:cNvSpPr txBox="1">
            <a:spLocks noChangeArrowheads="1"/>
          </p:cNvSpPr>
          <p:nvPr/>
        </p:nvSpPr>
        <p:spPr bwMode="auto">
          <a:xfrm>
            <a:off x="1854200" y="4322763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Altair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8" name="Text Box 30"/>
          <p:cNvSpPr txBox="1">
            <a:spLocks noChangeArrowheads="1"/>
          </p:cNvSpPr>
          <p:nvPr/>
        </p:nvSpPr>
        <p:spPr bwMode="auto">
          <a:xfrm>
            <a:off x="2692400" y="2357438"/>
            <a:ext cx="882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Alberio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9" name="Text Box 31"/>
          <p:cNvSpPr txBox="1">
            <a:spLocks noChangeArrowheads="1"/>
          </p:cNvSpPr>
          <p:nvPr/>
        </p:nvSpPr>
        <p:spPr bwMode="auto">
          <a:xfrm>
            <a:off x="2365375" y="4611688"/>
            <a:ext cx="8509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Aquila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0" name="Text Box 32"/>
          <p:cNvSpPr txBox="1">
            <a:spLocks noChangeArrowheads="1"/>
          </p:cNvSpPr>
          <p:nvPr/>
        </p:nvSpPr>
        <p:spPr bwMode="auto">
          <a:xfrm>
            <a:off x="2492375" y="4237038"/>
            <a:ext cx="766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Tarazed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3" name="AutoShape 33"/>
          <p:cNvSpPr>
            <a:spLocks noChangeArrowheads="1"/>
          </p:cNvSpPr>
          <p:nvPr/>
        </p:nvSpPr>
        <p:spPr bwMode="auto">
          <a:xfrm>
            <a:off x="3749675" y="1506538"/>
            <a:ext cx="176213" cy="169862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4" name="AutoShape 34"/>
          <p:cNvSpPr>
            <a:spLocks noChangeArrowheads="1"/>
          </p:cNvSpPr>
          <p:nvPr/>
        </p:nvSpPr>
        <p:spPr bwMode="auto">
          <a:xfrm>
            <a:off x="3417888" y="2151063"/>
            <a:ext cx="112712" cy="112712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5" name="AutoShape 35"/>
          <p:cNvSpPr>
            <a:spLocks noChangeArrowheads="1"/>
          </p:cNvSpPr>
          <p:nvPr/>
        </p:nvSpPr>
        <p:spPr bwMode="auto">
          <a:xfrm>
            <a:off x="3648075" y="16668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6" name="AutoShape 36"/>
          <p:cNvSpPr>
            <a:spLocks noChangeArrowheads="1"/>
          </p:cNvSpPr>
          <p:nvPr/>
        </p:nvSpPr>
        <p:spPr bwMode="auto">
          <a:xfrm>
            <a:off x="3471863" y="17526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7" name="AutoShape 37"/>
          <p:cNvSpPr>
            <a:spLocks noChangeArrowheads="1"/>
          </p:cNvSpPr>
          <p:nvPr/>
        </p:nvSpPr>
        <p:spPr bwMode="auto">
          <a:xfrm>
            <a:off x="3627438" y="14684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6" name="Line 38"/>
          <p:cNvSpPr>
            <a:spLocks noChangeShapeType="1"/>
          </p:cNvSpPr>
          <p:nvPr/>
        </p:nvSpPr>
        <p:spPr bwMode="auto">
          <a:xfrm flipH="1">
            <a:off x="3678238" y="1782763"/>
            <a:ext cx="23812" cy="311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7" name="Line 39"/>
          <p:cNvSpPr>
            <a:spLocks noChangeShapeType="1"/>
          </p:cNvSpPr>
          <p:nvPr/>
        </p:nvSpPr>
        <p:spPr bwMode="auto">
          <a:xfrm>
            <a:off x="3684588" y="1585913"/>
            <a:ext cx="9525" cy="635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8" name="Line 40"/>
          <p:cNvSpPr>
            <a:spLocks noChangeShapeType="1"/>
          </p:cNvSpPr>
          <p:nvPr/>
        </p:nvSpPr>
        <p:spPr bwMode="auto">
          <a:xfrm flipH="1">
            <a:off x="2603500" y="485775"/>
            <a:ext cx="174625" cy="561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1" name="AutoShape 41"/>
          <p:cNvSpPr>
            <a:spLocks noChangeArrowheads="1"/>
          </p:cNvSpPr>
          <p:nvPr/>
        </p:nvSpPr>
        <p:spPr bwMode="auto">
          <a:xfrm>
            <a:off x="1325563" y="1987550"/>
            <a:ext cx="114300" cy="114300"/>
          </a:xfrm>
          <a:prstGeom prst="star5">
            <a:avLst/>
          </a:prstGeom>
          <a:solidFill>
            <a:srgbClr val="F8F8F8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2" name="AutoShape 42"/>
          <p:cNvSpPr>
            <a:spLocks noChangeArrowheads="1"/>
          </p:cNvSpPr>
          <p:nvPr/>
        </p:nvSpPr>
        <p:spPr bwMode="auto">
          <a:xfrm>
            <a:off x="1817688" y="1417638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3" name="AutoShape 43"/>
          <p:cNvSpPr>
            <a:spLocks noChangeArrowheads="1"/>
          </p:cNvSpPr>
          <p:nvPr/>
        </p:nvSpPr>
        <p:spPr bwMode="auto">
          <a:xfrm>
            <a:off x="2319338" y="196691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4" name="AutoShape 44"/>
          <p:cNvSpPr>
            <a:spLocks noChangeArrowheads="1"/>
          </p:cNvSpPr>
          <p:nvPr/>
        </p:nvSpPr>
        <p:spPr bwMode="auto">
          <a:xfrm>
            <a:off x="2779713" y="2593975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5" name="AutoShape 45"/>
          <p:cNvSpPr>
            <a:spLocks noChangeArrowheads="1"/>
          </p:cNvSpPr>
          <p:nvPr/>
        </p:nvSpPr>
        <p:spPr bwMode="auto">
          <a:xfrm>
            <a:off x="1524000" y="887413"/>
            <a:ext cx="176213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6" name="AutoShape 46"/>
          <p:cNvSpPr>
            <a:spLocks noChangeArrowheads="1"/>
          </p:cNvSpPr>
          <p:nvPr/>
        </p:nvSpPr>
        <p:spPr bwMode="auto">
          <a:xfrm>
            <a:off x="2760663" y="3571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7" name="AutoShape 47"/>
          <p:cNvSpPr>
            <a:spLocks noChangeArrowheads="1"/>
          </p:cNvSpPr>
          <p:nvPr/>
        </p:nvSpPr>
        <p:spPr bwMode="auto">
          <a:xfrm>
            <a:off x="2944813" y="2047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6" name="Line 48"/>
          <p:cNvSpPr>
            <a:spLocks noChangeShapeType="1"/>
          </p:cNvSpPr>
          <p:nvPr/>
        </p:nvSpPr>
        <p:spPr bwMode="auto">
          <a:xfrm flipH="1">
            <a:off x="2854325" y="284163"/>
            <a:ext cx="107950" cy="936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7" name="Line 49"/>
          <p:cNvSpPr>
            <a:spLocks noChangeShapeType="1"/>
          </p:cNvSpPr>
          <p:nvPr/>
        </p:nvSpPr>
        <p:spPr bwMode="auto">
          <a:xfrm flipH="1">
            <a:off x="862013" y="2073275"/>
            <a:ext cx="468312" cy="2222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8" name="Line 50"/>
          <p:cNvSpPr>
            <a:spLocks noChangeShapeType="1"/>
          </p:cNvSpPr>
          <p:nvPr/>
        </p:nvSpPr>
        <p:spPr bwMode="auto">
          <a:xfrm flipH="1" flipV="1">
            <a:off x="1670050" y="1081088"/>
            <a:ext cx="190500" cy="3556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9" name="Line 51"/>
          <p:cNvSpPr>
            <a:spLocks noChangeShapeType="1"/>
          </p:cNvSpPr>
          <p:nvPr/>
        </p:nvSpPr>
        <p:spPr bwMode="auto">
          <a:xfrm flipH="1" flipV="1">
            <a:off x="1981200" y="1601788"/>
            <a:ext cx="357188" cy="390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0" name="Line 52"/>
          <p:cNvSpPr>
            <a:spLocks noChangeShapeType="1"/>
          </p:cNvSpPr>
          <p:nvPr/>
        </p:nvSpPr>
        <p:spPr bwMode="auto">
          <a:xfrm flipH="1" flipV="1">
            <a:off x="2422525" y="2095500"/>
            <a:ext cx="409575" cy="53816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1" name="Line 53"/>
          <p:cNvSpPr>
            <a:spLocks noChangeShapeType="1"/>
          </p:cNvSpPr>
          <p:nvPr/>
        </p:nvSpPr>
        <p:spPr bwMode="auto">
          <a:xfrm flipH="1" flipV="1">
            <a:off x="1746250" y="984250"/>
            <a:ext cx="1847850" cy="508000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2" name="Text Box 54"/>
          <p:cNvSpPr txBox="1">
            <a:spLocks noChangeArrowheads="1"/>
          </p:cNvSpPr>
          <p:nvPr/>
        </p:nvSpPr>
        <p:spPr bwMode="auto">
          <a:xfrm>
            <a:off x="1568450" y="722313"/>
            <a:ext cx="8255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Deneb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3" name="Text Box 55"/>
          <p:cNvSpPr txBox="1">
            <a:spLocks noChangeArrowheads="1"/>
          </p:cNvSpPr>
          <p:nvPr/>
        </p:nvSpPr>
        <p:spPr bwMode="auto">
          <a:xfrm>
            <a:off x="3841750" y="1452563"/>
            <a:ext cx="6746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Vega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4" name="Text Box 56"/>
          <p:cNvSpPr txBox="1">
            <a:spLocks noChangeArrowheads="1"/>
          </p:cNvSpPr>
          <p:nvPr/>
        </p:nvSpPr>
        <p:spPr bwMode="auto">
          <a:xfrm>
            <a:off x="1924050" y="1452563"/>
            <a:ext cx="6429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Sadr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5" name="Text Box 57"/>
          <p:cNvSpPr txBox="1">
            <a:spLocks noChangeArrowheads="1"/>
          </p:cNvSpPr>
          <p:nvPr/>
        </p:nvSpPr>
        <p:spPr bwMode="auto">
          <a:xfrm>
            <a:off x="2249488" y="1628775"/>
            <a:ext cx="9223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6" name="Text Box 58"/>
          <p:cNvSpPr txBox="1">
            <a:spLocks noChangeArrowheads="1"/>
          </p:cNvSpPr>
          <p:nvPr/>
        </p:nvSpPr>
        <p:spPr bwMode="auto">
          <a:xfrm>
            <a:off x="3735388" y="1692275"/>
            <a:ext cx="9207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Lyra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7" name="Line 59"/>
          <p:cNvSpPr>
            <a:spLocks noChangeShapeType="1"/>
          </p:cNvSpPr>
          <p:nvPr/>
        </p:nvSpPr>
        <p:spPr bwMode="auto">
          <a:xfrm flipH="1">
            <a:off x="3498850" y="1868488"/>
            <a:ext cx="28575" cy="301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0" name="AutoShape 60"/>
          <p:cNvSpPr>
            <a:spLocks noChangeArrowheads="1"/>
          </p:cNvSpPr>
          <p:nvPr/>
        </p:nvSpPr>
        <p:spPr bwMode="auto">
          <a:xfrm>
            <a:off x="3595688" y="2066925"/>
            <a:ext cx="114300" cy="114300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9" name="Line 61"/>
          <p:cNvSpPr>
            <a:spLocks noChangeShapeType="1"/>
          </p:cNvSpPr>
          <p:nvPr/>
        </p:nvSpPr>
        <p:spPr bwMode="auto">
          <a:xfrm flipH="1">
            <a:off x="2008188" y="1138238"/>
            <a:ext cx="523875" cy="3349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0" name="Line 62"/>
          <p:cNvSpPr>
            <a:spLocks noChangeShapeType="1"/>
          </p:cNvSpPr>
          <p:nvPr/>
        </p:nvSpPr>
        <p:spPr bwMode="auto">
          <a:xfrm flipH="1">
            <a:off x="1417638" y="1601788"/>
            <a:ext cx="415925" cy="4095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1" name="Text Box 63"/>
          <p:cNvSpPr txBox="1">
            <a:spLocks noChangeArrowheads="1"/>
          </p:cNvSpPr>
          <p:nvPr/>
        </p:nvSpPr>
        <p:spPr bwMode="auto">
          <a:xfrm>
            <a:off x="3630613" y="1976438"/>
            <a:ext cx="766762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Sheliak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2" name="Text Box 64"/>
          <p:cNvSpPr txBox="1">
            <a:spLocks noChangeArrowheads="1"/>
          </p:cNvSpPr>
          <p:nvPr/>
        </p:nvSpPr>
        <p:spPr bwMode="auto">
          <a:xfrm>
            <a:off x="2887663" y="2078038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Sulafat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3" name="Text Box 65"/>
          <p:cNvSpPr txBox="1">
            <a:spLocks noChangeArrowheads="1"/>
          </p:cNvSpPr>
          <p:nvPr/>
        </p:nvSpPr>
        <p:spPr bwMode="auto">
          <a:xfrm>
            <a:off x="682625" y="1617663"/>
            <a:ext cx="35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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2351088" y="82391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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5" name="Text Box 67"/>
          <p:cNvSpPr txBox="1">
            <a:spLocks noChangeArrowheads="1"/>
          </p:cNvSpPr>
          <p:nvPr/>
        </p:nvSpPr>
        <p:spPr bwMode="auto">
          <a:xfrm>
            <a:off x="2584450" y="149225"/>
            <a:ext cx="358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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8" name="AutoShape 68"/>
          <p:cNvSpPr>
            <a:spLocks noChangeArrowheads="1"/>
          </p:cNvSpPr>
          <p:nvPr/>
        </p:nvSpPr>
        <p:spPr bwMode="auto">
          <a:xfrm>
            <a:off x="2519363" y="1019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9" name="AutoShape 69"/>
          <p:cNvSpPr>
            <a:spLocks noChangeArrowheads="1"/>
          </p:cNvSpPr>
          <p:nvPr/>
        </p:nvSpPr>
        <p:spPr bwMode="auto">
          <a:xfrm>
            <a:off x="735013" y="22574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8" name="Line 70"/>
          <p:cNvSpPr>
            <a:spLocks noChangeShapeType="1"/>
          </p:cNvSpPr>
          <p:nvPr/>
        </p:nvSpPr>
        <p:spPr bwMode="auto">
          <a:xfrm flipV="1">
            <a:off x="3600450" y="1754188"/>
            <a:ext cx="61913" cy="317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1" name="AutoShape 71"/>
          <p:cNvSpPr>
            <a:spLocks noChangeArrowheads="1"/>
          </p:cNvSpPr>
          <p:nvPr/>
        </p:nvSpPr>
        <p:spPr bwMode="auto">
          <a:xfrm>
            <a:off x="2336800" y="2990850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2" name="AutoShape 72"/>
          <p:cNvSpPr>
            <a:spLocks noChangeArrowheads="1"/>
          </p:cNvSpPr>
          <p:nvPr/>
        </p:nvSpPr>
        <p:spPr bwMode="auto">
          <a:xfrm>
            <a:off x="2863850" y="29321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3" name="AutoShape 73"/>
          <p:cNvSpPr>
            <a:spLocks noChangeArrowheads="1"/>
          </p:cNvSpPr>
          <p:nvPr/>
        </p:nvSpPr>
        <p:spPr bwMode="auto">
          <a:xfrm>
            <a:off x="3141663" y="323056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4" name="AutoShape 74"/>
          <p:cNvSpPr>
            <a:spLocks noChangeArrowheads="1"/>
          </p:cNvSpPr>
          <p:nvPr/>
        </p:nvSpPr>
        <p:spPr bwMode="auto">
          <a:xfrm>
            <a:off x="2205038" y="34004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5" name="AutoShape 75"/>
          <p:cNvSpPr>
            <a:spLocks noChangeArrowheads="1"/>
          </p:cNvSpPr>
          <p:nvPr/>
        </p:nvSpPr>
        <p:spPr bwMode="auto">
          <a:xfrm>
            <a:off x="2451100" y="3495675"/>
            <a:ext cx="112713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6" name="AutoShape 76"/>
          <p:cNvSpPr>
            <a:spLocks noChangeArrowheads="1"/>
          </p:cNvSpPr>
          <p:nvPr/>
        </p:nvSpPr>
        <p:spPr bwMode="auto">
          <a:xfrm>
            <a:off x="1319213" y="38068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5" name="Line 77"/>
          <p:cNvSpPr>
            <a:spLocks noChangeShapeType="1"/>
          </p:cNvSpPr>
          <p:nvPr/>
        </p:nvSpPr>
        <p:spPr bwMode="auto">
          <a:xfrm flipV="1">
            <a:off x="2476500" y="3008313"/>
            <a:ext cx="393700" cy="2381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6" name="Line 78"/>
          <p:cNvSpPr>
            <a:spLocks noChangeShapeType="1"/>
          </p:cNvSpPr>
          <p:nvPr/>
        </p:nvSpPr>
        <p:spPr bwMode="auto">
          <a:xfrm>
            <a:off x="2971800" y="3021013"/>
            <a:ext cx="190500" cy="2349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7" name="Line 79"/>
          <p:cNvSpPr>
            <a:spLocks noChangeShapeType="1"/>
          </p:cNvSpPr>
          <p:nvPr/>
        </p:nvSpPr>
        <p:spPr bwMode="auto">
          <a:xfrm>
            <a:off x="2320925" y="3481388"/>
            <a:ext cx="112713" cy="47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8" name="Line 80"/>
          <p:cNvSpPr>
            <a:spLocks noChangeShapeType="1"/>
          </p:cNvSpPr>
          <p:nvPr/>
        </p:nvSpPr>
        <p:spPr bwMode="auto">
          <a:xfrm>
            <a:off x="2554288" y="3573463"/>
            <a:ext cx="58737" cy="190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9" name="Line 81"/>
          <p:cNvSpPr>
            <a:spLocks noChangeShapeType="1"/>
          </p:cNvSpPr>
          <p:nvPr/>
        </p:nvSpPr>
        <p:spPr bwMode="auto">
          <a:xfrm>
            <a:off x="2554288" y="3573463"/>
            <a:ext cx="80962" cy="603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2" name="AutoShape 82"/>
          <p:cNvSpPr>
            <a:spLocks noChangeArrowheads="1"/>
          </p:cNvSpPr>
          <p:nvPr/>
        </p:nvSpPr>
        <p:spPr bwMode="auto">
          <a:xfrm>
            <a:off x="2603500" y="35972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3" name="AutoShape 83"/>
          <p:cNvSpPr>
            <a:spLocks noChangeArrowheads="1"/>
          </p:cNvSpPr>
          <p:nvPr/>
        </p:nvSpPr>
        <p:spPr bwMode="auto">
          <a:xfrm>
            <a:off x="2627313" y="35512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4" name="AutoShape 84"/>
          <p:cNvSpPr>
            <a:spLocks noChangeArrowheads="1"/>
          </p:cNvSpPr>
          <p:nvPr/>
        </p:nvSpPr>
        <p:spPr bwMode="auto">
          <a:xfrm>
            <a:off x="1287463" y="3686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5" name="AutoShape 85"/>
          <p:cNvSpPr>
            <a:spLocks noChangeArrowheads="1"/>
          </p:cNvSpPr>
          <p:nvPr/>
        </p:nvSpPr>
        <p:spPr bwMode="auto">
          <a:xfrm>
            <a:off x="1138238" y="36687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6" name="AutoShape 86"/>
          <p:cNvSpPr>
            <a:spLocks noChangeArrowheads="1"/>
          </p:cNvSpPr>
          <p:nvPr/>
        </p:nvSpPr>
        <p:spPr bwMode="auto">
          <a:xfrm>
            <a:off x="1206500" y="376396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7" name="AutoShape 87"/>
          <p:cNvSpPr>
            <a:spLocks noChangeArrowheads="1"/>
          </p:cNvSpPr>
          <p:nvPr/>
        </p:nvSpPr>
        <p:spPr bwMode="auto">
          <a:xfrm>
            <a:off x="1409700" y="4138613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6" name="Line 88"/>
          <p:cNvSpPr>
            <a:spLocks noChangeShapeType="1"/>
          </p:cNvSpPr>
          <p:nvPr/>
        </p:nvSpPr>
        <p:spPr bwMode="auto">
          <a:xfrm flipH="1" flipV="1">
            <a:off x="1411288" y="3943350"/>
            <a:ext cx="44450" cy="180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7" name="Line 89"/>
          <p:cNvSpPr>
            <a:spLocks noChangeShapeType="1"/>
          </p:cNvSpPr>
          <p:nvPr/>
        </p:nvSpPr>
        <p:spPr bwMode="auto">
          <a:xfrm flipV="1">
            <a:off x="2362200" y="4560888"/>
            <a:ext cx="23813" cy="7778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8" name="Line 90"/>
          <p:cNvSpPr>
            <a:spLocks noChangeShapeType="1"/>
          </p:cNvSpPr>
          <p:nvPr/>
        </p:nvSpPr>
        <p:spPr bwMode="auto">
          <a:xfrm flipV="1">
            <a:off x="2468563" y="4357688"/>
            <a:ext cx="30162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9" name="Text Box 91"/>
          <p:cNvSpPr txBox="1">
            <a:spLocks noChangeArrowheads="1"/>
          </p:cNvSpPr>
          <p:nvPr/>
        </p:nvSpPr>
        <p:spPr bwMode="auto">
          <a:xfrm>
            <a:off x="595313" y="199548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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0" name="Text Box 92"/>
          <p:cNvSpPr txBox="1">
            <a:spLocks noChangeArrowheads="1"/>
          </p:cNvSpPr>
          <p:nvPr/>
        </p:nvSpPr>
        <p:spPr bwMode="auto">
          <a:xfrm>
            <a:off x="3103563" y="2887663"/>
            <a:ext cx="100965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Vulpecula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1" name="Text Box 93"/>
          <p:cNvSpPr txBox="1">
            <a:spLocks noChangeArrowheads="1"/>
          </p:cNvSpPr>
          <p:nvPr/>
        </p:nvSpPr>
        <p:spPr bwMode="auto">
          <a:xfrm>
            <a:off x="660400" y="3379788"/>
            <a:ext cx="11080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Delphinus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2" name="Text Box 94"/>
          <p:cNvSpPr txBox="1">
            <a:spLocks noChangeArrowheads="1"/>
          </p:cNvSpPr>
          <p:nvPr/>
        </p:nvSpPr>
        <p:spPr bwMode="auto">
          <a:xfrm>
            <a:off x="2239963" y="3219450"/>
            <a:ext cx="8493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Sagitta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3" name="Text Box 95"/>
          <p:cNvSpPr txBox="1">
            <a:spLocks noChangeArrowheads="1"/>
          </p:cNvSpPr>
          <p:nvPr/>
        </p:nvSpPr>
        <p:spPr bwMode="auto">
          <a:xfrm>
            <a:off x="2365375" y="1843088"/>
            <a:ext cx="357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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6" name="AutoShape 96"/>
          <p:cNvSpPr>
            <a:spLocks noChangeArrowheads="1"/>
          </p:cNvSpPr>
          <p:nvPr/>
        </p:nvSpPr>
        <p:spPr bwMode="auto">
          <a:xfrm>
            <a:off x="3900488" y="56610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7" name="AutoShape 97"/>
          <p:cNvSpPr>
            <a:spLocks noChangeArrowheads="1"/>
          </p:cNvSpPr>
          <p:nvPr/>
        </p:nvSpPr>
        <p:spPr bwMode="auto">
          <a:xfrm>
            <a:off x="4214813" y="59912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6" name="Line 98"/>
          <p:cNvSpPr>
            <a:spLocks noChangeShapeType="1"/>
          </p:cNvSpPr>
          <p:nvPr/>
        </p:nvSpPr>
        <p:spPr bwMode="auto">
          <a:xfrm flipH="1" flipV="1">
            <a:off x="4306888" y="6119813"/>
            <a:ext cx="103187" cy="46513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9" name="AutoShape 99"/>
          <p:cNvSpPr>
            <a:spLocks noChangeArrowheads="1"/>
          </p:cNvSpPr>
          <p:nvPr/>
        </p:nvSpPr>
        <p:spPr bwMode="auto">
          <a:xfrm>
            <a:off x="4365625" y="66024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40" name="AutoShape 100"/>
          <p:cNvSpPr>
            <a:spLocks noChangeArrowheads="1"/>
          </p:cNvSpPr>
          <p:nvPr/>
        </p:nvSpPr>
        <p:spPr bwMode="auto">
          <a:xfrm>
            <a:off x="4486275" y="6042025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9" name="Line 101"/>
          <p:cNvSpPr>
            <a:spLocks noChangeShapeType="1"/>
          </p:cNvSpPr>
          <p:nvPr/>
        </p:nvSpPr>
        <p:spPr bwMode="auto">
          <a:xfrm flipH="1" flipV="1">
            <a:off x="4011613" y="5797550"/>
            <a:ext cx="227012" cy="2190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0" name="Line 102"/>
          <p:cNvSpPr>
            <a:spLocks noChangeShapeType="1"/>
          </p:cNvSpPr>
          <p:nvPr/>
        </p:nvSpPr>
        <p:spPr bwMode="auto">
          <a:xfrm flipH="1" flipV="1">
            <a:off x="4322763" y="6072188"/>
            <a:ext cx="139700" cy="158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1" name="Text Box 103"/>
          <p:cNvSpPr txBox="1">
            <a:spLocks noChangeArrowheads="1"/>
          </p:cNvSpPr>
          <p:nvPr/>
        </p:nvSpPr>
        <p:spPr bwMode="auto">
          <a:xfrm>
            <a:off x="4100513" y="5710238"/>
            <a:ext cx="10715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Scutum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2" name="Group 104"/>
          <p:cNvGrpSpPr>
            <a:grpSpLocks/>
          </p:cNvGrpSpPr>
          <p:nvPr/>
        </p:nvGrpSpPr>
        <p:grpSpPr bwMode="auto">
          <a:xfrm>
            <a:off x="1290638" y="987425"/>
            <a:ext cx="195262" cy="158750"/>
            <a:chOff x="3243" y="3203"/>
            <a:chExt cx="6387" cy="4582"/>
          </a:xfrm>
        </p:grpSpPr>
        <p:sp>
          <p:nvSpPr>
            <p:cNvPr id="36000" name="Freeform 105"/>
            <p:cNvSpPr>
              <a:spLocks/>
            </p:cNvSpPr>
            <p:nvPr/>
          </p:nvSpPr>
          <p:spPr bwMode="auto">
            <a:xfrm>
              <a:off x="3243" y="3203"/>
              <a:ext cx="4753" cy="4477"/>
            </a:xfrm>
            <a:custGeom>
              <a:avLst/>
              <a:gdLst>
                <a:gd name="T0" fmla="*/ 2187 w 4753"/>
                <a:gd name="T1" fmla="*/ 4417 h 4477"/>
                <a:gd name="T2" fmla="*/ 2082 w 4753"/>
                <a:gd name="T3" fmla="*/ 4342 h 4477"/>
                <a:gd name="T4" fmla="*/ 1797 w 4753"/>
                <a:gd name="T5" fmla="*/ 4087 h 4477"/>
                <a:gd name="T6" fmla="*/ 1662 w 4753"/>
                <a:gd name="T7" fmla="*/ 3787 h 4477"/>
                <a:gd name="T8" fmla="*/ 1467 w 4753"/>
                <a:gd name="T9" fmla="*/ 3757 h 4477"/>
                <a:gd name="T10" fmla="*/ 1392 w 4753"/>
                <a:gd name="T11" fmla="*/ 3472 h 4477"/>
                <a:gd name="T12" fmla="*/ 1272 w 4753"/>
                <a:gd name="T13" fmla="*/ 3352 h 4477"/>
                <a:gd name="T14" fmla="*/ 1197 w 4753"/>
                <a:gd name="T15" fmla="*/ 3202 h 4477"/>
                <a:gd name="T16" fmla="*/ 897 w 4753"/>
                <a:gd name="T17" fmla="*/ 3112 h 4477"/>
                <a:gd name="T18" fmla="*/ 867 w 4753"/>
                <a:gd name="T19" fmla="*/ 2917 h 4477"/>
                <a:gd name="T20" fmla="*/ 642 w 4753"/>
                <a:gd name="T21" fmla="*/ 2647 h 4477"/>
                <a:gd name="T22" fmla="*/ 372 w 4753"/>
                <a:gd name="T23" fmla="*/ 2377 h 4477"/>
                <a:gd name="T24" fmla="*/ 222 w 4753"/>
                <a:gd name="T25" fmla="*/ 2242 h 4477"/>
                <a:gd name="T26" fmla="*/ 162 w 4753"/>
                <a:gd name="T27" fmla="*/ 1477 h 4477"/>
                <a:gd name="T28" fmla="*/ 72 w 4753"/>
                <a:gd name="T29" fmla="*/ 1372 h 4477"/>
                <a:gd name="T30" fmla="*/ 102 w 4753"/>
                <a:gd name="T31" fmla="*/ 1042 h 4477"/>
                <a:gd name="T32" fmla="*/ 207 w 4753"/>
                <a:gd name="T33" fmla="*/ 577 h 4477"/>
                <a:gd name="T34" fmla="*/ 477 w 4753"/>
                <a:gd name="T35" fmla="*/ 337 h 4477"/>
                <a:gd name="T36" fmla="*/ 702 w 4753"/>
                <a:gd name="T37" fmla="*/ 82 h 4477"/>
                <a:gd name="T38" fmla="*/ 1122 w 4753"/>
                <a:gd name="T39" fmla="*/ 67 h 4477"/>
                <a:gd name="T40" fmla="*/ 1527 w 4753"/>
                <a:gd name="T41" fmla="*/ 37 h 4477"/>
                <a:gd name="T42" fmla="*/ 1887 w 4753"/>
                <a:gd name="T43" fmla="*/ 97 h 4477"/>
                <a:gd name="T44" fmla="*/ 2022 w 4753"/>
                <a:gd name="T45" fmla="*/ 337 h 4477"/>
                <a:gd name="T46" fmla="*/ 2247 w 4753"/>
                <a:gd name="T47" fmla="*/ 412 h 4477"/>
                <a:gd name="T48" fmla="*/ 2802 w 4753"/>
                <a:gd name="T49" fmla="*/ 322 h 4477"/>
                <a:gd name="T50" fmla="*/ 2907 w 4753"/>
                <a:gd name="T51" fmla="*/ 262 h 4477"/>
                <a:gd name="T52" fmla="*/ 3507 w 4753"/>
                <a:gd name="T53" fmla="*/ 352 h 4477"/>
                <a:gd name="T54" fmla="*/ 3597 w 4753"/>
                <a:gd name="T55" fmla="*/ 562 h 4477"/>
                <a:gd name="T56" fmla="*/ 3777 w 4753"/>
                <a:gd name="T57" fmla="*/ 667 h 4477"/>
                <a:gd name="T58" fmla="*/ 4047 w 4753"/>
                <a:gd name="T59" fmla="*/ 352 h 4477"/>
                <a:gd name="T60" fmla="*/ 4707 w 4753"/>
                <a:gd name="T61" fmla="*/ 277 h 4477"/>
                <a:gd name="T62" fmla="*/ 4617 w 4753"/>
                <a:gd name="T63" fmla="*/ 367 h 4477"/>
                <a:gd name="T64" fmla="*/ 4362 w 4753"/>
                <a:gd name="T65" fmla="*/ 607 h 4477"/>
                <a:gd name="T66" fmla="*/ 4257 w 4753"/>
                <a:gd name="T67" fmla="*/ 802 h 4477"/>
                <a:gd name="T68" fmla="*/ 4002 w 4753"/>
                <a:gd name="T69" fmla="*/ 1222 h 4477"/>
                <a:gd name="T70" fmla="*/ 4002 w 4753"/>
                <a:gd name="T71" fmla="*/ 1537 h 4477"/>
                <a:gd name="T72" fmla="*/ 3942 w 4753"/>
                <a:gd name="T73" fmla="*/ 1597 h 4477"/>
                <a:gd name="T74" fmla="*/ 3822 w 4753"/>
                <a:gd name="T75" fmla="*/ 1837 h 4477"/>
                <a:gd name="T76" fmla="*/ 3747 w 4753"/>
                <a:gd name="T77" fmla="*/ 1912 h 4477"/>
                <a:gd name="T78" fmla="*/ 3687 w 4753"/>
                <a:gd name="T79" fmla="*/ 2092 h 4477"/>
                <a:gd name="T80" fmla="*/ 3597 w 4753"/>
                <a:gd name="T81" fmla="*/ 2437 h 4477"/>
                <a:gd name="T82" fmla="*/ 3357 w 4753"/>
                <a:gd name="T83" fmla="*/ 2692 h 4477"/>
                <a:gd name="T84" fmla="*/ 3207 w 4753"/>
                <a:gd name="T85" fmla="*/ 3187 h 4477"/>
                <a:gd name="T86" fmla="*/ 3057 w 4753"/>
                <a:gd name="T87" fmla="*/ 3352 h 4477"/>
                <a:gd name="T88" fmla="*/ 2757 w 4753"/>
                <a:gd name="T89" fmla="*/ 2827 h 4477"/>
                <a:gd name="T90" fmla="*/ 2232 w 4753"/>
                <a:gd name="T91" fmla="*/ 2857 h 4477"/>
                <a:gd name="T92" fmla="*/ 2142 w 4753"/>
                <a:gd name="T93" fmla="*/ 2947 h 4477"/>
                <a:gd name="T94" fmla="*/ 2127 w 4753"/>
                <a:gd name="T95" fmla="*/ 3112 h 4477"/>
                <a:gd name="T96" fmla="*/ 2307 w 4753"/>
                <a:gd name="T97" fmla="*/ 3562 h 4477"/>
                <a:gd name="T98" fmla="*/ 2412 w 4753"/>
                <a:gd name="T99" fmla="*/ 3832 h 4477"/>
                <a:gd name="T100" fmla="*/ 2592 w 4753"/>
                <a:gd name="T101" fmla="*/ 4372 h 44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3"/>
                <a:gd name="T154" fmla="*/ 0 h 4477"/>
                <a:gd name="T155" fmla="*/ 4753 w 4753"/>
                <a:gd name="T156" fmla="*/ 4477 h 44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3" h="4477">
                  <a:moveTo>
                    <a:pt x="2262" y="4477"/>
                  </a:moveTo>
                  <a:cubicBezTo>
                    <a:pt x="2210" y="4460"/>
                    <a:pt x="2214" y="4471"/>
                    <a:pt x="2187" y="4417"/>
                  </a:cubicBezTo>
                  <a:cubicBezTo>
                    <a:pt x="2180" y="4403"/>
                    <a:pt x="2185" y="4381"/>
                    <a:pt x="2172" y="4372"/>
                  </a:cubicBezTo>
                  <a:cubicBezTo>
                    <a:pt x="2146" y="4354"/>
                    <a:pt x="2082" y="4342"/>
                    <a:pt x="2082" y="4342"/>
                  </a:cubicBezTo>
                  <a:cubicBezTo>
                    <a:pt x="2058" y="4245"/>
                    <a:pt x="2063" y="4226"/>
                    <a:pt x="1962" y="4192"/>
                  </a:cubicBezTo>
                  <a:cubicBezTo>
                    <a:pt x="1906" y="4150"/>
                    <a:pt x="1853" y="4129"/>
                    <a:pt x="1797" y="4087"/>
                  </a:cubicBezTo>
                  <a:cubicBezTo>
                    <a:pt x="1767" y="4027"/>
                    <a:pt x="1729" y="3977"/>
                    <a:pt x="1692" y="3922"/>
                  </a:cubicBezTo>
                  <a:cubicBezTo>
                    <a:pt x="1690" y="3910"/>
                    <a:pt x="1667" y="3792"/>
                    <a:pt x="1662" y="3787"/>
                  </a:cubicBezTo>
                  <a:cubicBezTo>
                    <a:pt x="1647" y="3772"/>
                    <a:pt x="1622" y="3775"/>
                    <a:pt x="1602" y="3772"/>
                  </a:cubicBezTo>
                  <a:cubicBezTo>
                    <a:pt x="1557" y="3765"/>
                    <a:pt x="1512" y="3762"/>
                    <a:pt x="1467" y="3757"/>
                  </a:cubicBezTo>
                  <a:cubicBezTo>
                    <a:pt x="1452" y="3737"/>
                    <a:pt x="1428" y="3721"/>
                    <a:pt x="1422" y="3697"/>
                  </a:cubicBezTo>
                  <a:cubicBezTo>
                    <a:pt x="1404" y="3624"/>
                    <a:pt x="1434" y="3535"/>
                    <a:pt x="1392" y="3472"/>
                  </a:cubicBezTo>
                  <a:cubicBezTo>
                    <a:pt x="1369" y="3437"/>
                    <a:pt x="1335" y="3419"/>
                    <a:pt x="1302" y="3397"/>
                  </a:cubicBezTo>
                  <a:cubicBezTo>
                    <a:pt x="1292" y="3382"/>
                    <a:pt x="1278" y="3369"/>
                    <a:pt x="1272" y="3352"/>
                  </a:cubicBezTo>
                  <a:cubicBezTo>
                    <a:pt x="1262" y="3323"/>
                    <a:pt x="1271" y="3289"/>
                    <a:pt x="1257" y="3262"/>
                  </a:cubicBezTo>
                  <a:cubicBezTo>
                    <a:pt x="1244" y="3237"/>
                    <a:pt x="1215" y="3223"/>
                    <a:pt x="1197" y="3202"/>
                  </a:cubicBezTo>
                  <a:cubicBezTo>
                    <a:pt x="1185" y="3188"/>
                    <a:pt x="1182" y="3167"/>
                    <a:pt x="1167" y="3157"/>
                  </a:cubicBezTo>
                  <a:cubicBezTo>
                    <a:pt x="1124" y="3128"/>
                    <a:pt x="934" y="3116"/>
                    <a:pt x="897" y="3112"/>
                  </a:cubicBezTo>
                  <a:cubicBezTo>
                    <a:pt x="907" y="3062"/>
                    <a:pt x="935" y="3012"/>
                    <a:pt x="927" y="2962"/>
                  </a:cubicBezTo>
                  <a:cubicBezTo>
                    <a:pt x="923" y="2937"/>
                    <a:pt x="886" y="2933"/>
                    <a:pt x="867" y="2917"/>
                  </a:cubicBezTo>
                  <a:cubicBezTo>
                    <a:pt x="851" y="2903"/>
                    <a:pt x="836" y="2888"/>
                    <a:pt x="822" y="2872"/>
                  </a:cubicBezTo>
                  <a:cubicBezTo>
                    <a:pt x="761" y="2798"/>
                    <a:pt x="703" y="2720"/>
                    <a:pt x="642" y="2647"/>
                  </a:cubicBezTo>
                  <a:cubicBezTo>
                    <a:pt x="595" y="2591"/>
                    <a:pt x="513" y="2533"/>
                    <a:pt x="462" y="2482"/>
                  </a:cubicBezTo>
                  <a:cubicBezTo>
                    <a:pt x="445" y="2465"/>
                    <a:pt x="394" y="2399"/>
                    <a:pt x="372" y="2377"/>
                  </a:cubicBezTo>
                  <a:cubicBezTo>
                    <a:pt x="354" y="2359"/>
                    <a:pt x="331" y="2349"/>
                    <a:pt x="312" y="2332"/>
                  </a:cubicBezTo>
                  <a:cubicBezTo>
                    <a:pt x="280" y="2304"/>
                    <a:pt x="222" y="2242"/>
                    <a:pt x="222" y="2242"/>
                  </a:cubicBezTo>
                  <a:cubicBezTo>
                    <a:pt x="186" y="2062"/>
                    <a:pt x="266" y="1858"/>
                    <a:pt x="162" y="1702"/>
                  </a:cubicBezTo>
                  <a:cubicBezTo>
                    <a:pt x="180" y="1620"/>
                    <a:pt x="219" y="1553"/>
                    <a:pt x="162" y="1477"/>
                  </a:cubicBezTo>
                  <a:cubicBezTo>
                    <a:pt x="149" y="1459"/>
                    <a:pt x="122" y="1457"/>
                    <a:pt x="102" y="1447"/>
                  </a:cubicBezTo>
                  <a:cubicBezTo>
                    <a:pt x="92" y="1422"/>
                    <a:pt x="61" y="1397"/>
                    <a:pt x="72" y="1372"/>
                  </a:cubicBezTo>
                  <a:cubicBezTo>
                    <a:pt x="98" y="1316"/>
                    <a:pt x="183" y="1279"/>
                    <a:pt x="237" y="1252"/>
                  </a:cubicBezTo>
                  <a:cubicBezTo>
                    <a:pt x="190" y="1182"/>
                    <a:pt x="140" y="1117"/>
                    <a:pt x="102" y="1042"/>
                  </a:cubicBezTo>
                  <a:cubicBezTo>
                    <a:pt x="84" y="913"/>
                    <a:pt x="53" y="790"/>
                    <a:pt x="12" y="667"/>
                  </a:cubicBezTo>
                  <a:cubicBezTo>
                    <a:pt x="70" y="522"/>
                    <a:pt x="0" y="632"/>
                    <a:pt x="207" y="577"/>
                  </a:cubicBezTo>
                  <a:cubicBezTo>
                    <a:pt x="272" y="560"/>
                    <a:pt x="318" y="474"/>
                    <a:pt x="357" y="427"/>
                  </a:cubicBezTo>
                  <a:cubicBezTo>
                    <a:pt x="401" y="375"/>
                    <a:pt x="414" y="375"/>
                    <a:pt x="477" y="337"/>
                  </a:cubicBezTo>
                  <a:cubicBezTo>
                    <a:pt x="503" y="231"/>
                    <a:pt x="503" y="242"/>
                    <a:pt x="582" y="172"/>
                  </a:cubicBezTo>
                  <a:cubicBezTo>
                    <a:pt x="685" y="80"/>
                    <a:pt x="616" y="111"/>
                    <a:pt x="702" y="82"/>
                  </a:cubicBezTo>
                  <a:cubicBezTo>
                    <a:pt x="792" y="87"/>
                    <a:pt x="882" y="100"/>
                    <a:pt x="972" y="97"/>
                  </a:cubicBezTo>
                  <a:cubicBezTo>
                    <a:pt x="1023" y="95"/>
                    <a:pt x="1072" y="77"/>
                    <a:pt x="1122" y="67"/>
                  </a:cubicBezTo>
                  <a:cubicBezTo>
                    <a:pt x="1191" y="53"/>
                    <a:pt x="1262" y="57"/>
                    <a:pt x="1332" y="52"/>
                  </a:cubicBezTo>
                  <a:cubicBezTo>
                    <a:pt x="1408" y="1"/>
                    <a:pt x="1389" y="0"/>
                    <a:pt x="1527" y="37"/>
                  </a:cubicBezTo>
                  <a:cubicBezTo>
                    <a:pt x="1555" y="45"/>
                    <a:pt x="1573" y="77"/>
                    <a:pt x="1602" y="82"/>
                  </a:cubicBezTo>
                  <a:cubicBezTo>
                    <a:pt x="1696" y="98"/>
                    <a:pt x="1792" y="92"/>
                    <a:pt x="1887" y="97"/>
                  </a:cubicBezTo>
                  <a:cubicBezTo>
                    <a:pt x="1934" y="160"/>
                    <a:pt x="1954" y="225"/>
                    <a:pt x="1992" y="292"/>
                  </a:cubicBezTo>
                  <a:cubicBezTo>
                    <a:pt x="2001" y="308"/>
                    <a:pt x="2005" y="332"/>
                    <a:pt x="2022" y="337"/>
                  </a:cubicBezTo>
                  <a:cubicBezTo>
                    <a:pt x="2075" y="353"/>
                    <a:pt x="2132" y="347"/>
                    <a:pt x="2187" y="352"/>
                  </a:cubicBezTo>
                  <a:cubicBezTo>
                    <a:pt x="2207" y="372"/>
                    <a:pt x="2220" y="405"/>
                    <a:pt x="2247" y="412"/>
                  </a:cubicBezTo>
                  <a:cubicBezTo>
                    <a:pt x="2310" y="428"/>
                    <a:pt x="2483" y="344"/>
                    <a:pt x="2547" y="337"/>
                  </a:cubicBezTo>
                  <a:cubicBezTo>
                    <a:pt x="2632" y="327"/>
                    <a:pt x="2717" y="327"/>
                    <a:pt x="2802" y="322"/>
                  </a:cubicBezTo>
                  <a:cubicBezTo>
                    <a:pt x="2817" y="312"/>
                    <a:pt x="2837" y="307"/>
                    <a:pt x="2847" y="292"/>
                  </a:cubicBezTo>
                  <a:cubicBezTo>
                    <a:pt x="2889" y="229"/>
                    <a:pt x="2825" y="208"/>
                    <a:pt x="2907" y="262"/>
                  </a:cubicBezTo>
                  <a:cubicBezTo>
                    <a:pt x="2946" y="320"/>
                    <a:pt x="2927" y="315"/>
                    <a:pt x="3012" y="322"/>
                  </a:cubicBezTo>
                  <a:cubicBezTo>
                    <a:pt x="3177" y="335"/>
                    <a:pt x="3507" y="352"/>
                    <a:pt x="3507" y="352"/>
                  </a:cubicBezTo>
                  <a:cubicBezTo>
                    <a:pt x="3522" y="407"/>
                    <a:pt x="3530" y="465"/>
                    <a:pt x="3552" y="517"/>
                  </a:cubicBezTo>
                  <a:cubicBezTo>
                    <a:pt x="3560" y="536"/>
                    <a:pt x="3587" y="543"/>
                    <a:pt x="3597" y="562"/>
                  </a:cubicBezTo>
                  <a:cubicBezTo>
                    <a:pt x="3612" y="590"/>
                    <a:pt x="3600" y="636"/>
                    <a:pt x="3627" y="652"/>
                  </a:cubicBezTo>
                  <a:cubicBezTo>
                    <a:pt x="3670" y="677"/>
                    <a:pt x="3727" y="662"/>
                    <a:pt x="3777" y="667"/>
                  </a:cubicBezTo>
                  <a:cubicBezTo>
                    <a:pt x="3827" y="642"/>
                    <a:pt x="3902" y="642"/>
                    <a:pt x="3927" y="592"/>
                  </a:cubicBezTo>
                  <a:cubicBezTo>
                    <a:pt x="3965" y="516"/>
                    <a:pt x="3965" y="398"/>
                    <a:pt x="4047" y="352"/>
                  </a:cubicBezTo>
                  <a:cubicBezTo>
                    <a:pt x="4115" y="314"/>
                    <a:pt x="4201" y="297"/>
                    <a:pt x="4272" y="262"/>
                  </a:cubicBezTo>
                  <a:cubicBezTo>
                    <a:pt x="4417" y="267"/>
                    <a:pt x="4564" y="254"/>
                    <a:pt x="4707" y="277"/>
                  </a:cubicBezTo>
                  <a:cubicBezTo>
                    <a:pt x="4729" y="281"/>
                    <a:pt x="4753" y="321"/>
                    <a:pt x="4737" y="337"/>
                  </a:cubicBezTo>
                  <a:cubicBezTo>
                    <a:pt x="4708" y="366"/>
                    <a:pt x="4657" y="357"/>
                    <a:pt x="4617" y="367"/>
                  </a:cubicBezTo>
                  <a:cubicBezTo>
                    <a:pt x="4597" y="426"/>
                    <a:pt x="4567" y="511"/>
                    <a:pt x="4512" y="547"/>
                  </a:cubicBezTo>
                  <a:cubicBezTo>
                    <a:pt x="4467" y="576"/>
                    <a:pt x="4412" y="587"/>
                    <a:pt x="4362" y="607"/>
                  </a:cubicBezTo>
                  <a:cubicBezTo>
                    <a:pt x="4369" y="628"/>
                    <a:pt x="4419" y="724"/>
                    <a:pt x="4377" y="757"/>
                  </a:cubicBezTo>
                  <a:cubicBezTo>
                    <a:pt x="4343" y="783"/>
                    <a:pt x="4296" y="786"/>
                    <a:pt x="4257" y="802"/>
                  </a:cubicBezTo>
                  <a:cubicBezTo>
                    <a:pt x="4182" y="833"/>
                    <a:pt x="4109" y="866"/>
                    <a:pt x="4032" y="892"/>
                  </a:cubicBezTo>
                  <a:cubicBezTo>
                    <a:pt x="3935" y="1022"/>
                    <a:pt x="3979" y="1086"/>
                    <a:pt x="4002" y="1222"/>
                  </a:cubicBezTo>
                  <a:cubicBezTo>
                    <a:pt x="3984" y="1329"/>
                    <a:pt x="3997" y="1388"/>
                    <a:pt x="4032" y="1492"/>
                  </a:cubicBezTo>
                  <a:cubicBezTo>
                    <a:pt x="4022" y="1507"/>
                    <a:pt x="4016" y="1526"/>
                    <a:pt x="4002" y="1537"/>
                  </a:cubicBezTo>
                  <a:cubicBezTo>
                    <a:pt x="3990" y="1547"/>
                    <a:pt x="3968" y="1541"/>
                    <a:pt x="3957" y="1552"/>
                  </a:cubicBezTo>
                  <a:cubicBezTo>
                    <a:pt x="3946" y="1563"/>
                    <a:pt x="3953" y="1586"/>
                    <a:pt x="3942" y="1597"/>
                  </a:cubicBezTo>
                  <a:cubicBezTo>
                    <a:pt x="3913" y="1626"/>
                    <a:pt x="3871" y="1635"/>
                    <a:pt x="3837" y="1657"/>
                  </a:cubicBezTo>
                  <a:cubicBezTo>
                    <a:pt x="3832" y="1717"/>
                    <a:pt x="3839" y="1779"/>
                    <a:pt x="3822" y="1837"/>
                  </a:cubicBezTo>
                  <a:cubicBezTo>
                    <a:pt x="3817" y="1854"/>
                    <a:pt x="3790" y="1854"/>
                    <a:pt x="3777" y="1867"/>
                  </a:cubicBezTo>
                  <a:cubicBezTo>
                    <a:pt x="3764" y="1880"/>
                    <a:pt x="3757" y="1897"/>
                    <a:pt x="3747" y="1912"/>
                  </a:cubicBezTo>
                  <a:cubicBezTo>
                    <a:pt x="3737" y="1957"/>
                    <a:pt x="3732" y="2003"/>
                    <a:pt x="3717" y="2047"/>
                  </a:cubicBezTo>
                  <a:cubicBezTo>
                    <a:pt x="3711" y="2064"/>
                    <a:pt x="3693" y="2075"/>
                    <a:pt x="3687" y="2092"/>
                  </a:cubicBezTo>
                  <a:cubicBezTo>
                    <a:pt x="3658" y="2168"/>
                    <a:pt x="3664" y="2242"/>
                    <a:pt x="3627" y="2317"/>
                  </a:cubicBezTo>
                  <a:cubicBezTo>
                    <a:pt x="3626" y="2323"/>
                    <a:pt x="3610" y="2420"/>
                    <a:pt x="3597" y="2437"/>
                  </a:cubicBezTo>
                  <a:cubicBezTo>
                    <a:pt x="3541" y="2511"/>
                    <a:pt x="3472" y="2544"/>
                    <a:pt x="3387" y="2572"/>
                  </a:cubicBezTo>
                  <a:cubicBezTo>
                    <a:pt x="3377" y="2612"/>
                    <a:pt x="3367" y="2652"/>
                    <a:pt x="3357" y="2692"/>
                  </a:cubicBezTo>
                  <a:cubicBezTo>
                    <a:pt x="3344" y="2745"/>
                    <a:pt x="3369" y="2966"/>
                    <a:pt x="3312" y="3052"/>
                  </a:cubicBezTo>
                  <a:cubicBezTo>
                    <a:pt x="3280" y="3099"/>
                    <a:pt x="3242" y="3142"/>
                    <a:pt x="3207" y="3187"/>
                  </a:cubicBezTo>
                  <a:cubicBezTo>
                    <a:pt x="3176" y="3227"/>
                    <a:pt x="3159" y="3309"/>
                    <a:pt x="3117" y="3337"/>
                  </a:cubicBezTo>
                  <a:cubicBezTo>
                    <a:pt x="3100" y="3348"/>
                    <a:pt x="3077" y="3347"/>
                    <a:pt x="3057" y="3352"/>
                  </a:cubicBezTo>
                  <a:cubicBezTo>
                    <a:pt x="2968" y="3316"/>
                    <a:pt x="2923" y="3295"/>
                    <a:pt x="2892" y="3202"/>
                  </a:cubicBezTo>
                  <a:cubicBezTo>
                    <a:pt x="2904" y="3053"/>
                    <a:pt x="2931" y="2885"/>
                    <a:pt x="2757" y="2827"/>
                  </a:cubicBezTo>
                  <a:cubicBezTo>
                    <a:pt x="2631" y="2733"/>
                    <a:pt x="2581" y="2770"/>
                    <a:pt x="2397" y="2782"/>
                  </a:cubicBezTo>
                  <a:cubicBezTo>
                    <a:pt x="2344" y="2817"/>
                    <a:pt x="2289" y="2828"/>
                    <a:pt x="2232" y="2857"/>
                  </a:cubicBezTo>
                  <a:cubicBezTo>
                    <a:pt x="2217" y="2882"/>
                    <a:pt x="2208" y="2911"/>
                    <a:pt x="2187" y="2932"/>
                  </a:cubicBezTo>
                  <a:cubicBezTo>
                    <a:pt x="2176" y="2943"/>
                    <a:pt x="2153" y="2936"/>
                    <a:pt x="2142" y="2947"/>
                  </a:cubicBezTo>
                  <a:cubicBezTo>
                    <a:pt x="2126" y="2963"/>
                    <a:pt x="2122" y="2987"/>
                    <a:pt x="2112" y="3007"/>
                  </a:cubicBezTo>
                  <a:cubicBezTo>
                    <a:pt x="2117" y="3042"/>
                    <a:pt x="2124" y="3077"/>
                    <a:pt x="2127" y="3112"/>
                  </a:cubicBezTo>
                  <a:cubicBezTo>
                    <a:pt x="2139" y="3237"/>
                    <a:pt x="2139" y="3363"/>
                    <a:pt x="2157" y="3487"/>
                  </a:cubicBezTo>
                  <a:cubicBezTo>
                    <a:pt x="2165" y="3542"/>
                    <a:pt x="2307" y="3562"/>
                    <a:pt x="2307" y="3562"/>
                  </a:cubicBezTo>
                  <a:cubicBezTo>
                    <a:pt x="2327" y="3587"/>
                    <a:pt x="2354" y="3608"/>
                    <a:pt x="2367" y="3637"/>
                  </a:cubicBezTo>
                  <a:cubicBezTo>
                    <a:pt x="2392" y="3693"/>
                    <a:pt x="2387" y="3773"/>
                    <a:pt x="2412" y="3832"/>
                  </a:cubicBezTo>
                  <a:cubicBezTo>
                    <a:pt x="2442" y="3903"/>
                    <a:pt x="2531" y="3928"/>
                    <a:pt x="2577" y="3997"/>
                  </a:cubicBezTo>
                  <a:cubicBezTo>
                    <a:pt x="2582" y="4122"/>
                    <a:pt x="2592" y="4372"/>
                    <a:pt x="2592" y="4372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01" name="Freeform 106"/>
            <p:cNvSpPr>
              <a:spLocks/>
            </p:cNvSpPr>
            <p:nvPr/>
          </p:nvSpPr>
          <p:spPr bwMode="auto">
            <a:xfrm>
              <a:off x="7680" y="4679"/>
              <a:ext cx="1950" cy="3106"/>
            </a:xfrm>
            <a:custGeom>
              <a:avLst/>
              <a:gdLst>
                <a:gd name="T0" fmla="*/ 1020 w 1950"/>
                <a:gd name="T1" fmla="*/ 61 h 3106"/>
                <a:gd name="T2" fmla="*/ 480 w 1950"/>
                <a:gd name="T3" fmla="*/ 676 h 3106"/>
                <a:gd name="T4" fmla="*/ 420 w 1950"/>
                <a:gd name="T5" fmla="*/ 856 h 3106"/>
                <a:gd name="T6" fmla="*/ 360 w 1950"/>
                <a:gd name="T7" fmla="*/ 1096 h 3106"/>
                <a:gd name="T8" fmla="*/ 330 w 1950"/>
                <a:gd name="T9" fmla="*/ 1306 h 3106"/>
                <a:gd name="T10" fmla="*/ 270 w 1950"/>
                <a:gd name="T11" fmla="*/ 1366 h 3106"/>
                <a:gd name="T12" fmla="*/ 210 w 1950"/>
                <a:gd name="T13" fmla="*/ 1456 h 3106"/>
                <a:gd name="T14" fmla="*/ 60 w 1950"/>
                <a:gd name="T15" fmla="*/ 1501 h 3106"/>
                <a:gd name="T16" fmla="*/ 0 w 1950"/>
                <a:gd name="T17" fmla="*/ 2026 h 3106"/>
                <a:gd name="T18" fmla="*/ 240 w 1950"/>
                <a:gd name="T19" fmla="*/ 2101 h 3106"/>
                <a:gd name="T20" fmla="*/ 360 w 1950"/>
                <a:gd name="T21" fmla="*/ 2251 h 3106"/>
                <a:gd name="T22" fmla="*/ 480 w 1950"/>
                <a:gd name="T23" fmla="*/ 2281 h 3106"/>
                <a:gd name="T24" fmla="*/ 600 w 1950"/>
                <a:gd name="T25" fmla="*/ 2416 h 3106"/>
                <a:gd name="T26" fmla="*/ 630 w 1950"/>
                <a:gd name="T27" fmla="*/ 2551 h 3106"/>
                <a:gd name="T28" fmla="*/ 720 w 1950"/>
                <a:gd name="T29" fmla="*/ 2641 h 3106"/>
                <a:gd name="T30" fmla="*/ 765 w 1950"/>
                <a:gd name="T31" fmla="*/ 2701 h 3106"/>
                <a:gd name="T32" fmla="*/ 825 w 1950"/>
                <a:gd name="T33" fmla="*/ 2716 h 3106"/>
                <a:gd name="T34" fmla="*/ 1020 w 1950"/>
                <a:gd name="T35" fmla="*/ 2986 h 3106"/>
                <a:gd name="T36" fmla="*/ 1125 w 1950"/>
                <a:gd name="T37" fmla="*/ 3106 h 3106"/>
                <a:gd name="T38" fmla="*/ 1200 w 1950"/>
                <a:gd name="T39" fmla="*/ 2956 h 3106"/>
                <a:gd name="T40" fmla="*/ 1380 w 1950"/>
                <a:gd name="T41" fmla="*/ 2701 h 3106"/>
                <a:gd name="T42" fmla="*/ 1410 w 1950"/>
                <a:gd name="T43" fmla="*/ 2581 h 3106"/>
                <a:gd name="T44" fmla="*/ 1440 w 1950"/>
                <a:gd name="T45" fmla="*/ 2536 h 3106"/>
                <a:gd name="T46" fmla="*/ 1470 w 1950"/>
                <a:gd name="T47" fmla="*/ 2401 h 3106"/>
                <a:gd name="T48" fmla="*/ 1530 w 1950"/>
                <a:gd name="T49" fmla="*/ 2311 h 3106"/>
                <a:gd name="T50" fmla="*/ 1560 w 1950"/>
                <a:gd name="T51" fmla="*/ 2236 h 3106"/>
                <a:gd name="T52" fmla="*/ 1620 w 1950"/>
                <a:gd name="T53" fmla="*/ 2176 h 3106"/>
                <a:gd name="T54" fmla="*/ 1830 w 1950"/>
                <a:gd name="T55" fmla="*/ 1951 h 3106"/>
                <a:gd name="T56" fmla="*/ 1890 w 1950"/>
                <a:gd name="T57" fmla="*/ 1501 h 3106"/>
                <a:gd name="T58" fmla="*/ 1950 w 1950"/>
                <a:gd name="T59" fmla="*/ 1081 h 3106"/>
                <a:gd name="T60" fmla="*/ 1920 w 1950"/>
                <a:gd name="T61" fmla="*/ 976 h 3106"/>
                <a:gd name="T62" fmla="*/ 1395 w 1950"/>
                <a:gd name="T63" fmla="*/ 826 h 3106"/>
                <a:gd name="T64" fmla="*/ 1230 w 1950"/>
                <a:gd name="T65" fmla="*/ 796 h 3106"/>
                <a:gd name="T66" fmla="*/ 1185 w 1950"/>
                <a:gd name="T67" fmla="*/ 751 h 3106"/>
                <a:gd name="T68" fmla="*/ 1140 w 1950"/>
                <a:gd name="T69" fmla="*/ 721 h 3106"/>
                <a:gd name="T70" fmla="*/ 1110 w 1950"/>
                <a:gd name="T71" fmla="*/ 676 h 3106"/>
                <a:gd name="T72" fmla="*/ 1140 w 1950"/>
                <a:gd name="T73" fmla="*/ 631 h 3106"/>
                <a:gd name="T74" fmla="*/ 1065 w 1950"/>
                <a:gd name="T75" fmla="*/ 511 h 3106"/>
                <a:gd name="T76" fmla="*/ 1095 w 1950"/>
                <a:gd name="T77" fmla="*/ 391 h 3106"/>
                <a:gd name="T78" fmla="*/ 1140 w 1950"/>
                <a:gd name="T79" fmla="*/ 211 h 3106"/>
                <a:gd name="T80" fmla="*/ 1095 w 1950"/>
                <a:gd name="T81" fmla="*/ 166 h 3106"/>
                <a:gd name="T82" fmla="*/ 1080 w 1950"/>
                <a:gd name="T83" fmla="*/ 121 h 3106"/>
                <a:gd name="T84" fmla="*/ 1020 w 1950"/>
                <a:gd name="T85" fmla="*/ 61 h 31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950"/>
                <a:gd name="T130" fmla="*/ 0 h 3106"/>
                <a:gd name="T131" fmla="*/ 1950 w 1950"/>
                <a:gd name="T132" fmla="*/ 3106 h 31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950" h="3106">
                  <a:moveTo>
                    <a:pt x="1020" y="61"/>
                  </a:moveTo>
                  <a:lnTo>
                    <a:pt x="480" y="676"/>
                  </a:lnTo>
                  <a:cubicBezTo>
                    <a:pt x="440" y="735"/>
                    <a:pt x="435" y="787"/>
                    <a:pt x="420" y="856"/>
                  </a:cubicBezTo>
                  <a:cubicBezTo>
                    <a:pt x="402" y="937"/>
                    <a:pt x="376" y="1014"/>
                    <a:pt x="360" y="1096"/>
                  </a:cubicBezTo>
                  <a:cubicBezTo>
                    <a:pt x="354" y="1166"/>
                    <a:pt x="371" y="1248"/>
                    <a:pt x="330" y="1306"/>
                  </a:cubicBezTo>
                  <a:cubicBezTo>
                    <a:pt x="314" y="1329"/>
                    <a:pt x="288" y="1344"/>
                    <a:pt x="270" y="1366"/>
                  </a:cubicBezTo>
                  <a:cubicBezTo>
                    <a:pt x="247" y="1394"/>
                    <a:pt x="245" y="1446"/>
                    <a:pt x="210" y="1456"/>
                  </a:cubicBezTo>
                  <a:cubicBezTo>
                    <a:pt x="160" y="1471"/>
                    <a:pt x="110" y="1486"/>
                    <a:pt x="60" y="1501"/>
                  </a:cubicBezTo>
                  <a:cubicBezTo>
                    <a:pt x="1" y="1855"/>
                    <a:pt x="20" y="1680"/>
                    <a:pt x="0" y="2026"/>
                  </a:cubicBezTo>
                  <a:cubicBezTo>
                    <a:pt x="71" y="2074"/>
                    <a:pt x="159" y="2074"/>
                    <a:pt x="240" y="2101"/>
                  </a:cubicBezTo>
                  <a:cubicBezTo>
                    <a:pt x="270" y="2145"/>
                    <a:pt x="309" y="2228"/>
                    <a:pt x="360" y="2251"/>
                  </a:cubicBezTo>
                  <a:cubicBezTo>
                    <a:pt x="398" y="2268"/>
                    <a:pt x="440" y="2271"/>
                    <a:pt x="480" y="2281"/>
                  </a:cubicBezTo>
                  <a:cubicBezTo>
                    <a:pt x="524" y="2325"/>
                    <a:pt x="556" y="2372"/>
                    <a:pt x="600" y="2416"/>
                  </a:cubicBezTo>
                  <a:cubicBezTo>
                    <a:pt x="611" y="2461"/>
                    <a:pt x="605" y="2512"/>
                    <a:pt x="630" y="2551"/>
                  </a:cubicBezTo>
                  <a:cubicBezTo>
                    <a:pt x="653" y="2587"/>
                    <a:pt x="695" y="2607"/>
                    <a:pt x="720" y="2641"/>
                  </a:cubicBezTo>
                  <a:cubicBezTo>
                    <a:pt x="735" y="2661"/>
                    <a:pt x="745" y="2686"/>
                    <a:pt x="765" y="2701"/>
                  </a:cubicBezTo>
                  <a:cubicBezTo>
                    <a:pt x="782" y="2713"/>
                    <a:pt x="805" y="2711"/>
                    <a:pt x="825" y="2716"/>
                  </a:cubicBezTo>
                  <a:cubicBezTo>
                    <a:pt x="870" y="2851"/>
                    <a:pt x="912" y="2878"/>
                    <a:pt x="1020" y="2986"/>
                  </a:cubicBezTo>
                  <a:cubicBezTo>
                    <a:pt x="1040" y="3006"/>
                    <a:pt x="1106" y="3087"/>
                    <a:pt x="1125" y="3106"/>
                  </a:cubicBezTo>
                  <a:cubicBezTo>
                    <a:pt x="1144" y="3077"/>
                    <a:pt x="1196" y="2962"/>
                    <a:pt x="1200" y="2956"/>
                  </a:cubicBezTo>
                  <a:cubicBezTo>
                    <a:pt x="1396" y="2661"/>
                    <a:pt x="1223" y="3014"/>
                    <a:pt x="1380" y="2701"/>
                  </a:cubicBezTo>
                  <a:cubicBezTo>
                    <a:pt x="1408" y="2645"/>
                    <a:pt x="1384" y="2649"/>
                    <a:pt x="1410" y="2581"/>
                  </a:cubicBezTo>
                  <a:cubicBezTo>
                    <a:pt x="1416" y="2564"/>
                    <a:pt x="1432" y="2552"/>
                    <a:pt x="1440" y="2536"/>
                  </a:cubicBezTo>
                  <a:cubicBezTo>
                    <a:pt x="1485" y="2445"/>
                    <a:pt x="1412" y="2539"/>
                    <a:pt x="1470" y="2401"/>
                  </a:cubicBezTo>
                  <a:cubicBezTo>
                    <a:pt x="1484" y="2368"/>
                    <a:pt x="1510" y="2341"/>
                    <a:pt x="1530" y="2311"/>
                  </a:cubicBezTo>
                  <a:cubicBezTo>
                    <a:pt x="1545" y="2289"/>
                    <a:pt x="1545" y="2258"/>
                    <a:pt x="1560" y="2236"/>
                  </a:cubicBezTo>
                  <a:cubicBezTo>
                    <a:pt x="1576" y="2212"/>
                    <a:pt x="1602" y="2197"/>
                    <a:pt x="1620" y="2176"/>
                  </a:cubicBezTo>
                  <a:cubicBezTo>
                    <a:pt x="1687" y="2098"/>
                    <a:pt x="1768" y="2034"/>
                    <a:pt x="1830" y="1951"/>
                  </a:cubicBezTo>
                  <a:cubicBezTo>
                    <a:pt x="1877" y="1809"/>
                    <a:pt x="1875" y="1644"/>
                    <a:pt x="1890" y="1501"/>
                  </a:cubicBezTo>
                  <a:cubicBezTo>
                    <a:pt x="1905" y="1361"/>
                    <a:pt x="1922" y="1219"/>
                    <a:pt x="1950" y="1081"/>
                  </a:cubicBezTo>
                  <a:cubicBezTo>
                    <a:pt x="1948" y="1075"/>
                    <a:pt x="1928" y="988"/>
                    <a:pt x="1920" y="976"/>
                  </a:cubicBezTo>
                  <a:cubicBezTo>
                    <a:pt x="1802" y="811"/>
                    <a:pt x="1567" y="835"/>
                    <a:pt x="1395" y="826"/>
                  </a:cubicBezTo>
                  <a:cubicBezTo>
                    <a:pt x="1340" y="815"/>
                    <a:pt x="1281" y="819"/>
                    <a:pt x="1230" y="796"/>
                  </a:cubicBezTo>
                  <a:cubicBezTo>
                    <a:pt x="1211" y="787"/>
                    <a:pt x="1201" y="765"/>
                    <a:pt x="1185" y="751"/>
                  </a:cubicBezTo>
                  <a:cubicBezTo>
                    <a:pt x="1171" y="739"/>
                    <a:pt x="1155" y="731"/>
                    <a:pt x="1140" y="721"/>
                  </a:cubicBezTo>
                  <a:cubicBezTo>
                    <a:pt x="1130" y="706"/>
                    <a:pt x="1110" y="694"/>
                    <a:pt x="1110" y="676"/>
                  </a:cubicBezTo>
                  <a:cubicBezTo>
                    <a:pt x="1110" y="658"/>
                    <a:pt x="1145" y="648"/>
                    <a:pt x="1140" y="631"/>
                  </a:cubicBezTo>
                  <a:cubicBezTo>
                    <a:pt x="1128" y="585"/>
                    <a:pt x="1065" y="511"/>
                    <a:pt x="1065" y="511"/>
                  </a:cubicBezTo>
                  <a:cubicBezTo>
                    <a:pt x="1078" y="472"/>
                    <a:pt x="1095" y="432"/>
                    <a:pt x="1095" y="391"/>
                  </a:cubicBezTo>
                  <a:cubicBezTo>
                    <a:pt x="1147" y="313"/>
                    <a:pt x="1182" y="305"/>
                    <a:pt x="1140" y="211"/>
                  </a:cubicBezTo>
                  <a:cubicBezTo>
                    <a:pt x="1131" y="192"/>
                    <a:pt x="1110" y="181"/>
                    <a:pt x="1095" y="166"/>
                  </a:cubicBezTo>
                  <a:cubicBezTo>
                    <a:pt x="1090" y="151"/>
                    <a:pt x="1090" y="133"/>
                    <a:pt x="1080" y="121"/>
                  </a:cubicBezTo>
                  <a:cubicBezTo>
                    <a:pt x="983" y="0"/>
                    <a:pt x="1069" y="160"/>
                    <a:pt x="1020" y="6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3" name="Text Box 107"/>
          <p:cNvSpPr txBox="1">
            <a:spLocks noChangeArrowheads="1"/>
          </p:cNvSpPr>
          <p:nvPr/>
        </p:nvSpPr>
        <p:spPr bwMode="auto">
          <a:xfrm>
            <a:off x="3403600" y="2544763"/>
            <a:ext cx="181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Summer Triangle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4" name="Text Box 108"/>
          <p:cNvSpPr txBox="1">
            <a:spLocks noChangeArrowheads="1"/>
          </p:cNvSpPr>
          <p:nvPr/>
        </p:nvSpPr>
        <p:spPr bwMode="auto">
          <a:xfrm>
            <a:off x="496888" y="627063"/>
            <a:ext cx="95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N. Am. and Pelican Nebulae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5" name="Text Box 109"/>
          <p:cNvSpPr txBox="1">
            <a:spLocks noChangeArrowheads="1"/>
          </p:cNvSpPr>
          <p:nvPr/>
        </p:nvSpPr>
        <p:spPr bwMode="auto">
          <a:xfrm>
            <a:off x="633413" y="1225550"/>
            <a:ext cx="1279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Northern Coalsack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6" name="Group 110"/>
          <p:cNvGrpSpPr>
            <a:grpSpLocks/>
          </p:cNvGrpSpPr>
          <p:nvPr/>
        </p:nvGrpSpPr>
        <p:grpSpPr bwMode="auto">
          <a:xfrm flipV="1">
            <a:off x="2230438" y="1947863"/>
            <a:ext cx="119062" cy="127000"/>
            <a:chOff x="1464" y="3186"/>
            <a:chExt cx="822" cy="1032"/>
          </a:xfrm>
        </p:grpSpPr>
        <p:sp>
          <p:nvSpPr>
            <p:cNvPr id="35996" name="Oval 111"/>
            <p:cNvSpPr>
              <a:spLocks noChangeArrowheads="1"/>
            </p:cNvSpPr>
            <p:nvPr/>
          </p:nvSpPr>
          <p:spPr bwMode="auto">
            <a:xfrm>
              <a:off x="1819" y="3707"/>
              <a:ext cx="137" cy="150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7" name="Line 112"/>
            <p:cNvSpPr>
              <a:spLocks noChangeShapeType="1"/>
            </p:cNvSpPr>
            <p:nvPr/>
          </p:nvSpPr>
          <p:spPr bwMode="auto">
            <a:xfrm flipV="1">
              <a:off x="1885" y="3186"/>
              <a:ext cx="0" cy="389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8" name="Line 113"/>
            <p:cNvSpPr>
              <a:spLocks noChangeShapeType="1"/>
            </p:cNvSpPr>
            <p:nvPr/>
          </p:nvSpPr>
          <p:spPr bwMode="auto">
            <a:xfrm flipH="1" flipV="1">
              <a:off x="2013" y="3916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9" name="Line 114"/>
            <p:cNvSpPr>
              <a:spLocks noChangeShapeType="1"/>
            </p:cNvSpPr>
            <p:nvPr/>
          </p:nvSpPr>
          <p:spPr bwMode="auto">
            <a:xfrm flipV="1">
              <a:off x="1464" y="3923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5947" name="Group 115"/>
          <p:cNvGrpSpPr>
            <a:grpSpLocks/>
          </p:cNvGrpSpPr>
          <p:nvPr/>
        </p:nvGrpSpPr>
        <p:grpSpPr bwMode="auto">
          <a:xfrm>
            <a:off x="3546475" y="2128838"/>
            <a:ext cx="88900" cy="68262"/>
            <a:chOff x="9924" y="3124"/>
            <a:chExt cx="333" cy="327"/>
          </a:xfrm>
        </p:grpSpPr>
        <p:sp>
          <p:nvSpPr>
            <p:cNvPr id="35991" name="Oval 116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2" name="Line 117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3" name="Line 118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4" name="Line 119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5" name="Line 120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8" name="Text Box 121"/>
          <p:cNvSpPr txBox="1">
            <a:spLocks noChangeArrowheads="1"/>
          </p:cNvSpPr>
          <p:nvPr/>
        </p:nvSpPr>
        <p:spPr bwMode="auto">
          <a:xfrm>
            <a:off x="3324225" y="2141538"/>
            <a:ext cx="11985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Ring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9" name="Text Box 122"/>
          <p:cNvSpPr txBox="1">
            <a:spLocks noChangeArrowheads="1"/>
          </p:cNvSpPr>
          <p:nvPr/>
        </p:nvSpPr>
        <p:spPr bwMode="auto">
          <a:xfrm>
            <a:off x="923925" y="3025775"/>
            <a:ext cx="15382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Dumbbell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0" name="Group 123"/>
          <p:cNvGrpSpPr>
            <a:grpSpLocks/>
          </p:cNvGrpSpPr>
          <p:nvPr/>
        </p:nvGrpSpPr>
        <p:grpSpPr bwMode="auto">
          <a:xfrm>
            <a:off x="2201863" y="3130550"/>
            <a:ext cx="88900" cy="68263"/>
            <a:chOff x="9924" y="3124"/>
            <a:chExt cx="333" cy="327"/>
          </a:xfrm>
        </p:grpSpPr>
        <p:sp>
          <p:nvSpPr>
            <p:cNvPr id="35986" name="Oval 124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7" name="Line 125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8" name="Line 126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9" name="Line 127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0" name="Line 128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45569" name="AutoShape 129"/>
          <p:cNvSpPr>
            <a:spLocks noChangeArrowheads="1"/>
          </p:cNvSpPr>
          <p:nvPr/>
        </p:nvSpPr>
        <p:spPr bwMode="auto">
          <a:xfrm>
            <a:off x="2078038" y="33512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2" name="Oval 130"/>
          <p:cNvSpPr>
            <a:spLocks noChangeArrowheads="1"/>
          </p:cNvSpPr>
          <p:nvPr/>
        </p:nvSpPr>
        <p:spPr bwMode="auto">
          <a:xfrm>
            <a:off x="3797300" y="5808663"/>
            <a:ext cx="107950" cy="107950"/>
          </a:xfrm>
          <a:prstGeom prst="ellipse">
            <a:avLst/>
          </a:prstGeom>
          <a:noFill/>
          <a:ln w="9525">
            <a:solidFill>
              <a:srgbClr val="F8F8F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3" name="Text Box 131"/>
          <p:cNvSpPr txBox="1">
            <a:spLocks noChangeArrowheads="1"/>
          </p:cNvSpPr>
          <p:nvPr/>
        </p:nvSpPr>
        <p:spPr bwMode="auto">
          <a:xfrm>
            <a:off x="2987675" y="5868988"/>
            <a:ext cx="12176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Wild Duck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4" name="Text Box 132"/>
          <p:cNvSpPr txBox="1">
            <a:spLocks noChangeArrowheads="1"/>
          </p:cNvSpPr>
          <p:nvPr/>
        </p:nvSpPr>
        <p:spPr bwMode="auto">
          <a:xfrm>
            <a:off x="4321175" y="6183313"/>
            <a:ext cx="6905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Eagle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5" name="Text Box 133"/>
          <p:cNvSpPr txBox="1">
            <a:spLocks noChangeArrowheads="1"/>
          </p:cNvSpPr>
          <p:nvPr/>
        </p:nvSpPr>
        <p:spPr bwMode="auto">
          <a:xfrm>
            <a:off x="1455738" y="2195513"/>
            <a:ext cx="13001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 X-1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6" name="Group 134"/>
          <p:cNvGrpSpPr>
            <a:grpSpLocks/>
          </p:cNvGrpSpPr>
          <p:nvPr/>
        </p:nvGrpSpPr>
        <p:grpSpPr bwMode="auto">
          <a:xfrm>
            <a:off x="1060450" y="2206625"/>
            <a:ext cx="303213" cy="231775"/>
            <a:chOff x="2025" y="1851"/>
            <a:chExt cx="3000" cy="2129"/>
          </a:xfrm>
        </p:grpSpPr>
        <p:sp>
          <p:nvSpPr>
            <p:cNvPr id="35983" name="Freeform 135"/>
            <p:cNvSpPr>
              <a:spLocks/>
            </p:cNvSpPr>
            <p:nvPr/>
          </p:nvSpPr>
          <p:spPr bwMode="auto">
            <a:xfrm>
              <a:off x="2025" y="1972"/>
              <a:ext cx="743" cy="1387"/>
            </a:xfrm>
            <a:custGeom>
              <a:avLst/>
              <a:gdLst>
                <a:gd name="T0" fmla="*/ 728 w 743"/>
                <a:gd name="T1" fmla="*/ 1 h 1387"/>
                <a:gd name="T2" fmla="*/ 630 w 743"/>
                <a:gd name="T3" fmla="*/ 46 h 1387"/>
                <a:gd name="T4" fmla="*/ 563 w 743"/>
                <a:gd name="T5" fmla="*/ 83 h 1387"/>
                <a:gd name="T6" fmla="*/ 390 w 743"/>
                <a:gd name="T7" fmla="*/ 188 h 1387"/>
                <a:gd name="T8" fmla="*/ 323 w 743"/>
                <a:gd name="T9" fmla="*/ 233 h 1387"/>
                <a:gd name="T10" fmla="*/ 263 w 743"/>
                <a:gd name="T11" fmla="*/ 368 h 1387"/>
                <a:gd name="T12" fmla="*/ 203 w 743"/>
                <a:gd name="T13" fmla="*/ 413 h 1387"/>
                <a:gd name="T14" fmla="*/ 143 w 743"/>
                <a:gd name="T15" fmla="*/ 473 h 1387"/>
                <a:gd name="T16" fmla="*/ 113 w 743"/>
                <a:gd name="T17" fmla="*/ 601 h 1387"/>
                <a:gd name="T18" fmla="*/ 105 w 743"/>
                <a:gd name="T19" fmla="*/ 646 h 1387"/>
                <a:gd name="T20" fmla="*/ 60 w 743"/>
                <a:gd name="T21" fmla="*/ 653 h 1387"/>
                <a:gd name="T22" fmla="*/ 15 w 743"/>
                <a:gd name="T23" fmla="*/ 728 h 1387"/>
                <a:gd name="T24" fmla="*/ 0 w 743"/>
                <a:gd name="T25" fmla="*/ 826 h 1387"/>
                <a:gd name="T26" fmla="*/ 8 w 743"/>
                <a:gd name="T27" fmla="*/ 953 h 1387"/>
                <a:gd name="T28" fmla="*/ 60 w 743"/>
                <a:gd name="T29" fmla="*/ 1058 h 1387"/>
                <a:gd name="T30" fmla="*/ 83 w 743"/>
                <a:gd name="T31" fmla="*/ 1178 h 1387"/>
                <a:gd name="T32" fmla="*/ 278 w 743"/>
                <a:gd name="T33" fmla="*/ 1373 h 1387"/>
                <a:gd name="T34" fmla="*/ 435 w 743"/>
                <a:gd name="T35" fmla="*/ 1373 h 1387"/>
                <a:gd name="T36" fmla="*/ 383 w 743"/>
                <a:gd name="T37" fmla="*/ 1216 h 1387"/>
                <a:gd name="T38" fmla="*/ 293 w 743"/>
                <a:gd name="T39" fmla="*/ 1186 h 1387"/>
                <a:gd name="T40" fmla="*/ 405 w 743"/>
                <a:gd name="T41" fmla="*/ 1088 h 1387"/>
                <a:gd name="T42" fmla="*/ 458 w 743"/>
                <a:gd name="T43" fmla="*/ 983 h 1387"/>
                <a:gd name="T44" fmla="*/ 398 w 743"/>
                <a:gd name="T45" fmla="*/ 931 h 1387"/>
                <a:gd name="T46" fmla="*/ 330 w 743"/>
                <a:gd name="T47" fmla="*/ 983 h 1387"/>
                <a:gd name="T48" fmla="*/ 270 w 743"/>
                <a:gd name="T49" fmla="*/ 968 h 1387"/>
                <a:gd name="T50" fmla="*/ 255 w 743"/>
                <a:gd name="T51" fmla="*/ 946 h 1387"/>
                <a:gd name="T52" fmla="*/ 188 w 743"/>
                <a:gd name="T53" fmla="*/ 923 h 1387"/>
                <a:gd name="T54" fmla="*/ 203 w 743"/>
                <a:gd name="T55" fmla="*/ 668 h 1387"/>
                <a:gd name="T56" fmla="*/ 248 w 743"/>
                <a:gd name="T57" fmla="*/ 631 h 1387"/>
                <a:gd name="T58" fmla="*/ 300 w 743"/>
                <a:gd name="T59" fmla="*/ 533 h 1387"/>
                <a:gd name="T60" fmla="*/ 375 w 743"/>
                <a:gd name="T61" fmla="*/ 383 h 1387"/>
                <a:gd name="T62" fmla="*/ 458 w 743"/>
                <a:gd name="T63" fmla="*/ 278 h 1387"/>
                <a:gd name="T64" fmla="*/ 495 w 743"/>
                <a:gd name="T65" fmla="*/ 211 h 1387"/>
                <a:gd name="T66" fmla="*/ 540 w 743"/>
                <a:gd name="T67" fmla="*/ 196 h 1387"/>
                <a:gd name="T68" fmla="*/ 698 w 743"/>
                <a:gd name="T69" fmla="*/ 128 h 1387"/>
                <a:gd name="T70" fmla="*/ 728 w 743"/>
                <a:gd name="T71" fmla="*/ 83 h 1387"/>
                <a:gd name="T72" fmla="*/ 743 w 743"/>
                <a:gd name="T73" fmla="*/ 38 h 1387"/>
                <a:gd name="T74" fmla="*/ 735 w 743"/>
                <a:gd name="T75" fmla="*/ 8 h 1387"/>
                <a:gd name="T76" fmla="*/ 728 w 743"/>
                <a:gd name="T77" fmla="*/ 1 h 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1387"/>
                <a:gd name="T119" fmla="*/ 743 w 743"/>
                <a:gd name="T120" fmla="*/ 1387 h 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1387">
                  <a:moveTo>
                    <a:pt x="728" y="1"/>
                  </a:moveTo>
                  <a:cubicBezTo>
                    <a:pt x="691" y="36"/>
                    <a:pt x="684" y="38"/>
                    <a:pt x="630" y="46"/>
                  </a:cubicBezTo>
                  <a:cubicBezTo>
                    <a:pt x="579" y="80"/>
                    <a:pt x="602" y="71"/>
                    <a:pt x="563" y="83"/>
                  </a:cubicBezTo>
                  <a:cubicBezTo>
                    <a:pt x="523" y="135"/>
                    <a:pt x="454" y="176"/>
                    <a:pt x="390" y="188"/>
                  </a:cubicBezTo>
                  <a:cubicBezTo>
                    <a:pt x="379" y="224"/>
                    <a:pt x="357" y="225"/>
                    <a:pt x="323" y="233"/>
                  </a:cubicBezTo>
                  <a:cubicBezTo>
                    <a:pt x="263" y="272"/>
                    <a:pt x="322" y="328"/>
                    <a:pt x="263" y="368"/>
                  </a:cubicBezTo>
                  <a:cubicBezTo>
                    <a:pt x="251" y="413"/>
                    <a:pt x="247" y="403"/>
                    <a:pt x="203" y="413"/>
                  </a:cubicBezTo>
                  <a:cubicBezTo>
                    <a:pt x="192" y="445"/>
                    <a:pt x="167" y="449"/>
                    <a:pt x="143" y="473"/>
                  </a:cubicBezTo>
                  <a:cubicBezTo>
                    <a:pt x="132" y="515"/>
                    <a:pt x="122" y="558"/>
                    <a:pt x="113" y="601"/>
                  </a:cubicBezTo>
                  <a:cubicBezTo>
                    <a:pt x="110" y="616"/>
                    <a:pt x="116" y="635"/>
                    <a:pt x="105" y="646"/>
                  </a:cubicBezTo>
                  <a:cubicBezTo>
                    <a:pt x="94" y="657"/>
                    <a:pt x="75" y="651"/>
                    <a:pt x="60" y="653"/>
                  </a:cubicBezTo>
                  <a:cubicBezTo>
                    <a:pt x="24" y="666"/>
                    <a:pt x="21" y="692"/>
                    <a:pt x="15" y="728"/>
                  </a:cubicBezTo>
                  <a:cubicBezTo>
                    <a:pt x="9" y="761"/>
                    <a:pt x="0" y="826"/>
                    <a:pt x="0" y="826"/>
                  </a:cubicBezTo>
                  <a:cubicBezTo>
                    <a:pt x="3" y="868"/>
                    <a:pt x="2" y="911"/>
                    <a:pt x="8" y="953"/>
                  </a:cubicBezTo>
                  <a:cubicBezTo>
                    <a:pt x="12" y="982"/>
                    <a:pt x="52" y="1021"/>
                    <a:pt x="60" y="1058"/>
                  </a:cubicBezTo>
                  <a:cubicBezTo>
                    <a:pt x="69" y="1097"/>
                    <a:pt x="65" y="1142"/>
                    <a:pt x="83" y="1178"/>
                  </a:cubicBezTo>
                  <a:cubicBezTo>
                    <a:pt x="120" y="1253"/>
                    <a:pt x="203" y="1336"/>
                    <a:pt x="278" y="1373"/>
                  </a:cubicBezTo>
                  <a:cubicBezTo>
                    <a:pt x="331" y="1356"/>
                    <a:pt x="381" y="1387"/>
                    <a:pt x="435" y="1373"/>
                  </a:cubicBezTo>
                  <a:cubicBezTo>
                    <a:pt x="408" y="1319"/>
                    <a:pt x="421" y="1249"/>
                    <a:pt x="383" y="1216"/>
                  </a:cubicBezTo>
                  <a:cubicBezTo>
                    <a:pt x="363" y="1199"/>
                    <a:pt x="311" y="1190"/>
                    <a:pt x="293" y="1186"/>
                  </a:cubicBezTo>
                  <a:cubicBezTo>
                    <a:pt x="261" y="1095"/>
                    <a:pt x="342" y="1098"/>
                    <a:pt x="405" y="1088"/>
                  </a:cubicBezTo>
                  <a:cubicBezTo>
                    <a:pt x="424" y="1052"/>
                    <a:pt x="448" y="1022"/>
                    <a:pt x="458" y="983"/>
                  </a:cubicBezTo>
                  <a:cubicBezTo>
                    <a:pt x="440" y="957"/>
                    <a:pt x="428" y="941"/>
                    <a:pt x="398" y="931"/>
                  </a:cubicBezTo>
                  <a:cubicBezTo>
                    <a:pt x="371" y="951"/>
                    <a:pt x="361" y="974"/>
                    <a:pt x="330" y="983"/>
                  </a:cubicBezTo>
                  <a:cubicBezTo>
                    <a:pt x="310" y="978"/>
                    <a:pt x="288" y="977"/>
                    <a:pt x="270" y="968"/>
                  </a:cubicBezTo>
                  <a:cubicBezTo>
                    <a:pt x="262" y="964"/>
                    <a:pt x="261" y="952"/>
                    <a:pt x="255" y="946"/>
                  </a:cubicBezTo>
                  <a:cubicBezTo>
                    <a:pt x="234" y="925"/>
                    <a:pt x="219" y="928"/>
                    <a:pt x="188" y="923"/>
                  </a:cubicBezTo>
                  <a:cubicBezTo>
                    <a:pt x="193" y="853"/>
                    <a:pt x="180" y="737"/>
                    <a:pt x="203" y="668"/>
                  </a:cubicBezTo>
                  <a:cubicBezTo>
                    <a:pt x="207" y="655"/>
                    <a:pt x="238" y="638"/>
                    <a:pt x="248" y="631"/>
                  </a:cubicBezTo>
                  <a:cubicBezTo>
                    <a:pt x="264" y="598"/>
                    <a:pt x="280" y="564"/>
                    <a:pt x="300" y="533"/>
                  </a:cubicBezTo>
                  <a:cubicBezTo>
                    <a:pt x="309" y="468"/>
                    <a:pt x="318" y="422"/>
                    <a:pt x="375" y="383"/>
                  </a:cubicBezTo>
                  <a:cubicBezTo>
                    <a:pt x="389" y="344"/>
                    <a:pt x="428" y="308"/>
                    <a:pt x="458" y="278"/>
                  </a:cubicBezTo>
                  <a:cubicBezTo>
                    <a:pt x="470" y="239"/>
                    <a:pt x="461" y="262"/>
                    <a:pt x="495" y="211"/>
                  </a:cubicBezTo>
                  <a:cubicBezTo>
                    <a:pt x="504" y="198"/>
                    <a:pt x="540" y="196"/>
                    <a:pt x="540" y="196"/>
                  </a:cubicBezTo>
                  <a:cubicBezTo>
                    <a:pt x="589" y="164"/>
                    <a:pt x="648" y="161"/>
                    <a:pt x="698" y="128"/>
                  </a:cubicBezTo>
                  <a:cubicBezTo>
                    <a:pt x="708" y="113"/>
                    <a:pt x="718" y="98"/>
                    <a:pt x="728" y="83"/>
                  </a:cubicBezTo>
                  <a:cubicBezTo>
                    <a:pt x="737" y="70"/>
                    <a:pt x="743" y="38"/>
                    <a:pt x="743" y="38"/>
                  </a:cubicBezTo>
                  <a:cubicBezTo>
                    <a:pt x="740" y="28"/>
                    <a:pt x="743" y="14"/>
                    <a:pt x="735" y="8"/>
                  </a:cubicBezTo>
                  <a:cubicBezTo>
                    <a:pt x="724" y="0"/>
                    <a:pt x="691" y="38"/>
                    <a:pt x="728" y="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4" name="Freeform 136"/>
            <p:cNvSpPr>
              <a:spLocks/>
            </p:cNvSpPr>
            <p:nvPr/>
          </p:nvSpPr>
          <p:spPr bwMode="auto">
            <a:xfrm>
              <a:off x="4577" y="2885"/>
              <a:ext cx="448" cy="1095"/>
            </a:xfrm>
            <a:custGeom>
              <a:avLst/>
              <a:gdLst>
                <a:gd name="T0" fmla="*/ 21 w 448"/>
                <a:gd name="T1" fmla="*/ 1045 h 1095"/>
                <a:gd name="T2" fmla="*/ 103 w 448"/>
                <a:gd name="T3" fmla="*/ 850 h 1095"/>
                <a:gd name="T4" fmla="*/ 141 w 448"/>
                <a:gd name="T5" fmla="*/ 805 h 1095"/>
                <a:gd name="T6" fmla="*/ 178 w 448"/>
                <a:gd name="T7" fmla="*/ 730 h 1095"/>
                <a:gd name="T8" fmla="*/ 298 w 448"/>
                <a:gd name="T9" fmla="*/ 565 h 1095"/>
                <a:gd name="T10" fmla="*/ 283 w 448"/>
                <a:gd name="T11" fmla="*/ 340 h 1095"/>
                <a:gd name="T12" fmla="*/ 291 w 448"/>
                <a:gd name="T13" fmla="*/ 318 h 1095"/>
                <a:gd name="T14" fmla="*/ 283 w 448"/>
                <a:gd name="T15" fmla="*/ 280 h 1095"/>
                <a:gd name="T16" fmla="*/ 366 w 448"/>
                <a:gd name="T17" fmla="*/ 138 h 1095"/>
                <a:gd name="T18" fmla="*/ 403 w 448"/>
                <a:gd name="T19" fmla="*/ 3 h 1095"/>
                <a:gd name="T20" fmla="*/ 433 w 448"/>
                <a:gd name="T21" fmla="*/ 10 h 1095"/>
                <a:gd name="T22" fmla="*/ 396 w 448"/>
                <a:gd name="T23" fmla="*/ 100 h 1095"/>
                <a:gd name="T24" fmla="*/ 388 w 448"/>
                <a:gd name="T25" fmla="*/ 273 h 1095"/>
                <a:gd name="T26" fmla="*/ 396 w 448"/>
                <a:gd name="T27" fmla="*/ 460 h 1095"/>
                <a:gd name="T28" fmla="*/ 366 w 448"/>
                <a:gd name="T29" fmla="*/ 783 h 1095"/>
                <a:gd name="T30" fmla="*/ 343 w 448"/>
                <a:gd name="T31" fmla="*/ 865 h 1095"/>
                <a:gd name="T32" fmla="*/ 298 w 448"/>
                <a:gd name="T33" fmla="*/ 888 h 1095"/>
                <a:gd name="T34" fmla="*/ 268 w 448"/>
                <a:gd name="T35" fmla="*/ 1000 h 1095"/>
                <a:gd name="T36" fmla="*/ 73 w 448"/>
                <a:gd name="T37" fmla="*/ 1075 h 1095"/>
                <a:gd name="T38" fmla="*/ 6 w 448"/>
                <a:gd name="T39" fmla="*/ 1060 h 1095"/>
                <a:gd name="T40" fmla="*/ 21 w 448"/>
                <a:gd name="T41" fmla="*/ 1045 h 10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8"/>
                <a:gd name="T64" fmla="*/ 0 h 1095"/>
                <a:gd name="T65" fmla="*/ 448 w 448"/>
                <a:gd name="T66" fmla="*/ 1095 h 10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8" h="1095">
                  <a:moveTo>
                    <a:pt x="21" y="1045"/>
                  </a:moveTo>
                  <a:cubicBezTo>
                    <a:pt x="0" y="965"/>
                    <a:pt x="30" y="887"/>
                    <a:pt x="103" y="850"/>
                  </a:cubicBezTo>
                  <a:cubicBezTo>
                    <a:pt x="114" y="834"/>
                    <a:pt x="131" y="822"/>
                    <a:pt x="141" y="805"/>
                  </a:cubicBezTo>
                  <a:cubicBezTo>
                    <a:pt x="185" y="727"/>
                    <a:pt x="84" y="837"/>
                    <a:pt x="178" y="730"/>
                  </a:cubicBezTo>
                  <a:cubicBezTo>
                    <a:pt x="229" y="672"/>
                    <a:pt x="275" y="640"/>
                    <a:pt x="298" y="565"/>
                  </a:cubicBezTo>
                  <a:cubicBezTo>
                    <a:pt x="304" y="480"/>
                    <a:pt x="305" y="421"/>
                    <a:pt x="283" y="340"/>
                  </a:cubicBezTo>
                  <a:cubicBezTo>
                    <a:pt x="286" y="333"/>
                    <a:pt x="291" y="326"/>
                    <a:pt x="291" y="318"/>
                  </a:cubicBezTo>
                  <a:cubicBezTo>
                    <a:pt x="291" y="305"/>
                    <a:pt x="281" y="293"/>
                    <a:pt x="283" y="280"/>
                  </a:cubicBezTo>
                  <a:cubicBezTo>
                    <a:pt x="290" y="233"/>
                    <a:pt x="316" y="153"/>
                    <a:pt x="366" y="138"/>
                  </a:cubicBezTo>
                  <a:cubicBezTo>
                    <a:pt x="399" y="87"/>
                    <a:pt x="397" y="72"/>
                    <a:pt x="403" y="3"/>
                  </a:cubicBezTo>
                  <a:cubicBezTo>
                    <a:pt x="413" y="5"/>
                    <a:pt x="429" y="0"/>
                    <a:pt x="433" y="10"/>
                  </a:cubicBezTo>
                  <a:cubicBezTo>
                    <a:pt x="448" y="49"/>
                    <a:pt x="416" y="76"/>
                    <a:pt x="396" y="100"/>
                  </a:cubicBezTo>
                  <a:cubicBezTo>
                    <a:pt x="407" y="162"/>
                    <a:pt x="419" y="212"/>
                    <a:pt x="388" y="273"/>
                  </a:cubicBezTo>
                  <a:cubicBezTo>
                    <a:pt x="373" y="335"/>
                    <a:pt x="383" y="398"/>
                    <a:pt x="396" y="460"/>
                  </a:cubicBezTo>
                  <a:cubicBezTo>
                    <a:pt x="406" y="567"/>
                    <a:pt x="394" y="679"/>
                    <a:pt x="366" y="783"/>
                  </a:cubicBezTo>
                  <a:cubicBezTo>
                    <a:pt x="361" y="800"/>
                    <a:pt x="358" y="853"/>
                    <a:pt x="343" y="865"/>
                  </a:cubicBezTo>
                  <a:cubicBezTo>
                    <a:pt x="330" y="876"/>
                    <a:pt x="313" y="880"/>
                    <a:pt x="298" y="888"/>
                  </a:cubicBezTo>
                  <a:cubicBezTo>
                    <a:pt x="273" y="924"/>
                    <a:pt x="282" y="960"/>
                    <a:pt x="268" y="1000"/>
                  </a:cubicBezTo>
                  <a:cubicBezTo>
                    <a:pt x="245" y="1068"/>
                    <a:pt x="123" y="1071"/>
                    <a:pt x="73" y="1075"/>
                  </a:cubicBezTo>
                  <a:cubicBezTo>
                    <a:pt x="36" y="1094"/>
                    <a:pt x="29" y="1095"/>
                    <a:pt x="6" y="1060"/>
                  </a:cubicBezTo>
                  <a:cubicBezTo>
                    <a:pt x="14" y="1024"/>
                    <a:pt x="8" y="1021"/>
                    <a:pt x="21" y="1045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5" name="Freeform 137"/>
            <p:cNvSpPr>
              <a:spLocks/>
            </p:cNvSpPr>
            <p:nvPr/>
          </p:nvSpPr>
          <p:spPr bwMode="auto">
            <a:xfrm>
              <a:off x="4039" y="1851"/>
              <a:ext cx="428" cy="1554"/>
            </a:xfrm>
            <a:custGeom>
              <a:avLst/>
              <a:gdLst>
                <a:gd name="T0" fmla="*/ 41 w 428"/>
                <a:gd name="T1" fmla="*/ 1517 h 1554"/>
                <a:gd name="T2" fmla="*/ 11 w 428"/>
                <a:gd name="T3" fmla="*/ 1292 h 1554"/>
                <a:gd name="T4" fmla="*/ 19 w 428"/>
                <a:gd name="T5" fmla="*/ 962 h 1554"/>
                <a:gd name="T6" fmla="*/ 56 w 428"/>
                <a:gd name="T7" fmla="*/ 902 h 1554"/>
                <a:gd name="T8" fmla="*/ 101 w 428"/>
                <a:gd name="T9" fmla="*/ 789 h 1554"/>
                <a:gd name="T10" fmla="*/ 109 w 428"/>
                <a:gd name="T11" fmla="*/ 699 h 1554"/>
                <a:gd name="T12" fmla="*/ 116 w 428"/>
                <a:gd name="T13" fmla="*/ 677 h 1554"/>
                <a:gd name="T14" fmla="*/ 86 w 428"/>
                <a:gd name="T15" fmla="*/ 624 h 1554"/>
                <a:gd name="T16" fmla="*/ 86 w 428"/>
                <a:gd name="T17" fmla="*/ 452 h 1554"/>
                <a:gd name="T18" fmla="*/ 49 w 428"/>
                <a:gd name="T19" fmla="*/ 444 h 1554"/>
                <a:gd name="T20" fmla="*/ 11 w 428"/>
                <a:gd name="T21" fmla="*/ 369 h 1554"/>
                <a:gd name="T22" fmla="*/ 64 w 428"/>
                <a:gd name="T23" fmla="*/ 182 h 1554"/>
                <a:gd name="T24" fmla="*/ 56 w 428"/>
                <a:gd name="T25" fmla="*/ 137 h 1554"/>
                <a:gd name="T26" fmla="*/ 64 w 428"/>
                <a:gd name="T27" fmla="*/ 92 h 1554"/>
                <a:gd name="T28" fmla="*/ 251 w 428"/>
                <a:gd name="T29" fmla="*/ 17 h 1554"/>
                <a:gd name="T30" fmla="*/ 304 w 428"/>
                <a:gd name="T31" fmla="*/ 32 h 1554"/>
                <a:gd name="T32" fmla="*/ 326 w 428"/>
                <a:gd name="T33" fmla="*/ 99 h 1554"/>
                <a:gd name="T34" fmla="*/ 349 w 428"/>
                <a:gd name="T35" fmla="*/ 114 h 1554"/>
                <a:gd name="T36" fmla="*/ 409 w 428"/>
                <a:gd name="T37" fmla="*/ 197 h 1554"/>
                <a:gd name="T38" fmla="*/ 424 w 428"/>
                <a:gd name="T39" fmla="*/ 264 h 1554"/>
                <a:gd name="T40" fmla="*/ 371 w 428"/>
                <a:gd name="T41" fmla="*/ 497 h 1554"/>
                <a:gd name="T42" fmla="*/ 326 w 428"/>
                <a:gd name="T43" fmla="*/ 602 h 1554"/>
                <a:gd name="T44" fmla="*/ 296 w 428"/>
                <a:gd name="T45" fmla="*/ 669 h 1554"/>
                <a:gd name="T46" fmla="*/ 289 w 428"/>
                <a:gd name="T47" fmla="*/ 699 h 1554"/>
                <a:gd name="T48" fmla="*/ 266 w 428"/>
                <a:gd name="T49" fmla="*/ 722 h 1554"/>
                <a:gd name="T50" fmla="*/ 236 w 428"/>
                <a:gd name="T51" fmla="*/ 774 h 1554"/>
                <a:gd name="T52" fmla="*/ 184 w 428"/>
                <a:gd name="T53" fmla="*/ 924 h 1554"/>
                <a:gd name="T54" fmla="*/ 139 w 428"/>
                <a:gd name="T55" fmla="*/ 932 h 1554"/>
                <a:gd name="T56" fmla="*/ 131 w 428"/>
                <a:gd name="T57" fmla="*/ 1052 h 1554"/>
                <a:gd name="T58" fmla="*/ 94 w 428"/>
                <a:gd name="T59" fmla="*/ 1494 h 1554"/>
                <a:gd name="T60" fmla="*/ 49 w 428"/>
                <a:gd name="T61" fmla="*/ 1554 h 1554"/>
                <a:gd name="T62" fmla="*/ 41 w 428"/>
                <a:gd name="T63" fmla="*/ 1517 h 15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8"/>
                <a:gd name="T97" fmla="*/ 0 h 1554"/>
                <a:gd name="T98" fmla="*/ 428 w 428"/>
                <a:gd name="T99" fmla="*/ 1554 h 15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8" h="1554">
                  <a:moveTo>
                    <a:pt x="41" y="1517"/>
                  </a:moveTo>
                  <a:cubicBezTo>
                    <a:pt x="28" y="1447"/>
                    <a:pt x="34" y="1355"/>
                    <a:pt x="11" y="1292"/>
                  </a:cubicBezTo>
                  <a:cubicBezTo>
                    <a:pt x="14" y="1182"/>
                    <a:pt x="14" y="1072"/>
                    <a:pt x="19" y="962"/>
                  </a:cubicBezTo>
                  <a:cubicBezTo>
                    <a:pt x="20" y="933"/>
                    <a:pt x="29" y="911"/>
                    <a:pt x="56" y="902"/>
                  </a:cubicBezTo>
                  <a:cubicBezTo>
                    <a:pt x="80" y="865"/>
                    <a:pt x="91" y="832"/>
                    <a:pt x="101" y="789"/>
                  </a:cubicBezTo>
                  <a:cubicBezTo>
                    <a:pt x="104" y="759"/>
                    <a:pt x="105" y="729"/>
                    <a:pt x="109" y="699"/>
                  </a:cubicBezTo>
                  <a:cubicBezTo>
                    <a:pt x="110" y="691"/>
                    <a:pt x="117" y="685"/>
                    <a:pt x="116" y="677"/>
                  </a:cubicBezTo>
                  <a:cubicBezTo>
                    <a:pt x="112" y="657"/>
                    <a:pt x="95" y="642"/>
                    <a:pt x="86" y="624"/>
                  </a:cubicBezTo>
                  <a:cubicBezTo>
                    <a:pt x="92" y="582"/>
                    <a:pt x="111" y="490"/>
                    <a:pt x="86" y="452"/>
                  </a:cubicBezTo>
                  <a:cubicBezTo>
                    <a:pt x="79" y="441"/>
                    <a:pt x="61" y="447"/>
                    <a:pt x="49" y="444"/>
                  </a:cubicBezTo>
                  <a:cubicBezTo>
                    <a:pt x="33" y="420"/>
                    <a:pt x="24" y="395"/>
                    <a:pt x="11" y="369"/>
                  </a:cubicBezTo>
                  <a:cubicBezTo>
                    <a:pt x="18" y="264"/>
                    <a:pt x="0" y="245"/>
                    <a:pt x="64" y="182"/>
                  </a:cubicBezTo>
                  <a:cubicBezTo>
                    <a:pt x="85" y="114"/>
                    <a:pt x="63" y="206"/>
                    <a:pt x="56" y="137"/>
                  </a:cubicBezTo>
                  <a:cubicBezTo>
                    <a:pt x="54" y="122"/>
                    <a:pt x="61" y="107"/>
                    <a:pt x="64" y="92"/>
                  </a:cubicBezTo>
                  <a:cubicBezTo>
                    <a:pt x="82" y="0"/>
                    <a:pt x="175" y="21"/>
                    <a:pt x="251" y="17"/>
                  </a:cubicBezTo>
                  <a:cubicBezTo>
                    <a:pt x="269" y="22"/>
                    <a:pt x="292" y="18"/>
                    <a:pt x="304" y="32"/>
                  </a:cubicBezTo>
                  <a:cubicBezTo>
                    <a:pt x="320" y="49"/>
                    <a:pt x="306" y="86"/>
                    <a:pt x="326" y="99"/>
                  </a:cubicBezTo>
                  <a:cubicBezTo>
                    <a:pt x="334" y="104"/>
                    <a:pt x="341" y="109"/>
                    <a:pt x="349" y="114"/>
                  </a:cubicBezTo>
                  <a:cubicBezTo>
                    <a:pt x="369" y="145"/>
                    <a:pt x="399" y="158"/>
                    <a:pt x="409" y="197"/>
                  </a:cubicBezTo>
                  <a:cubicBezTo>
                    <a:pt x="415" y="219"/>
                    <a:pt x="424" y="264"/>
                    <a:pt x="424" y="264"/>
                  </a:cubicBezTo>
                  <a:cubicBezTo>
                    <a:pt x="412" y="386"/>
                    <a:pt x="428" y="412"/>
                    <a:pt x="371" y="497"/>
                  </a:cubicBezTo>
                  <a:cubicBezTo>
                    <a:pt x="363" y="542"/>
                    <a:pt x="358" y="570"/>
                    <a:pt x="326" y="602"/>
                  </a:cubicBezTo>
                  <a:cubicBezTo>
                    <a:pt x="309" y="709"/>
                    <a:pt x="336" y="600"/>
                    <a:pt x="296" y="669"/>
                  </a:cubicBezTo>
                  <a:cubicBezTo>
                    <a:pt x="291" y="678"/>
                    <a:pt x="294" y="690"/>
                    <a:pt x="289" y="699"/>
                  </a:cubicBezTo>
                  <a:cubicBezTo>
                    <a:pt x="284" y="708"/>
                    <a:pt x="272" y="713"/>
                    <a:pt x="266" y="722"/>
                  </a:cubicBezTo>
                  <a:cubicBezTo>
                    <a:pt x="254" y="738"/>
                    <a:pt x="247" y="757"/>
                    <a:pt x="236" y="774"/>
                  </a:cubicBezTo>
                  <a:cubicBezTo>
                    <a:pt x="227" y="811"/>
                    <a:pt x="221" y="908"/>
                    <a:pt x="184" y="924"/>
                  </a:cubicBezTo>
                  <a:cubicBezTo>
                    <a:pt x="170" y="930"/>
                    <a:pt x="154" y="929"/>
                    <a:pt x="139" y="932"/>
                  </a:cubicBezTo>
                  <a:cubicBezTo>
                    <a:pt x="122" y="979"/>
                    <a:pt x="125" y="997"/>
                    <a:pt x="131" y="1052"/>
                  </a:cubicBezTo>
                  <a:cubicBezTo>
                    <a:pt x="124" y="1186"/>
                    <a:pt x="156" y="1393"/>
                    <a:pt x="94" y="1494"/>
                  </a:cubicBezTo>
                  <a:cubicBezTo>
                    <a:pt x="76" y="1524"/>
                    <a:pt x="83" y="1543"/>
                    <a:pt x="49" y="1554"/>
                  </a:cubicBezTo>
                  <a:cubicBezTo>
                    <a:pt x="58" y="1525"/>
                    <a:pt x="61" y="1537"/>
                    <a:pt x="41" y="1517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7" name="Text Box 138"/>
          <p:cNvSpPr txBox="1">
            <a:spLocks noChangeArrowheads="1"/>
          </p:cNvSpPr>
          <p:nvPr/>
        </p:nvSpPr>
        <p:spPr bwMode="auto">
          <a:xfrm>
            <a:off x="585788" y="2381250"/>
            <a:ext cx="12922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Veil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8" name="Group 199"/>
          <p:cNvGrpSpPr>
            <a:grpSpLocks/>
          </p:cNvGrpSpPr>
          <p:nvPr/>
        </p:nvGrpSpPr>
        <p:grpSpPr bwMode="auto">
          <a:xfrm>
            <a:off x="5053013" y="1474788"/>
            <a:ext cx="3779837" cy="4559300"/>
            <a:chOff x="3183" y="929"/>
            <a:chExt cx="2381" cy="2872"/>
          </a:xfrm>
        </p:grpSpPr>
        <p:sp>
          <p:nvSpPr>
            <p:cNvPr id="445602" name="AutoShape 162"/>
            <p:cNvSpPr>
              <a:spLocks noChangeArrowheads="1"/>
            </p:cNvSpPr>
            <p:nvPr/>
          </p:nvSpPr>
          <p:spPr bwMode="auto">
            <a:xfrm>
              <a:off x="3273" y="2708"/>
              <a:ext cx="161" cy="160"/>
            </a:xfrm>
            <a:prstGeom prst="star5">
              <a:avLst/>
            </a:prstGeom>
            <a:solidFill>
              <a:srgbClr val="F8F8F8"/>
            </a:solidFill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3" name="AutoShape 163"/>
            <p:cNvSpPr>
              <a:spLocks noChangeArrowheads="1"/>
            </p:cNvSpPr>
            <p:nvPr/>
          </p:nvSpPr>
          <p:spPr bwMode="auto">
            <a:xfrm>
              <a:off x="3965" y="1906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4" name="AutoShape 164"/>
            <p:cNvSpPr>
              <a:spLocks noChangeArrowheads="1"/>
            </p:cNvSpPr>
            <p:nvPr/>
          </p:nvSpPr>
          <p:spPr bwMode="auto">
            <a:xfrm>
              <a:off x="4669" y="2679"/>
              <a:ext cx="159" cy="158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5" name="AutoShape 165"/>
            <p:cNvSpPr>
              <a:spLocks noChangeArrowheads="1"/>
            </p:cNvSpPr>
            <p:nvPr/>
          </p:nvSpPr>
          <p:spPr bwMode="auto">
            <a:xfrm>
              <a:off x="5316" y="3560"/>
              <a:ext cx="248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6" name="AutoShape 166"/>
            <p:cNvSpPr>
              <a:spLocks noChangeArrowheads="1"/>
            </p:cNvSpPr>
            <p:nvPr/>
          </p:nvSpPr>
          <p:spPr bwMode="auto">
            <a:xfrm>
              <a:off x="3552" y="1161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8" name="Line 168"/>
            <p:cNvSpPr>
              <a:spLocks noChangeShapeType="1"/>
            </p:cNvSpPr>
            <p:nvPr/>
          </p:nvSpPr>
          <p:spPr bwMode="auto">
            <a:xfrm flipH="1" flipV="1">
              <a:off x="3757" y="1433"/>
              <a:ext cx="268" cy="500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9" name="Line 169"/>
            <p:cNvSpPr>
              <a:spLocks noChangeShapeType="1"/>
            </p:cNvSpPr>
            <p:nvPr/>
          </p:nvSpPr>
          <p:spPr bwMode="auto">
            <a:xfrm flipH="1" flipV="1">
              <a:off x="4194" y="2165"/>
              <a:ext cx="502" cy="549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0" name="Line 170"/>
            <p:cNvSpPr>
              <a:spLocks noChangeShapeType="1"/>
            </p:cNvSpPr>
            <p:nvPr/>
          </p:nvSpPr>
          <p:spPr bwMode="auto">
            <a:xfrm flipH="1" flipV="1">
              <a:off x="4814" y="2859"/>
              <a:ext cx="576" cy="757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1" name="Text Box 171"/>
            <p:cNvSpPr txBox="1">
              <a:spLocks noChangeArrowheads="1"/>
            </p:cNvSpPr>
            <p:nvPr/>
          </p:nvSpPr>
          <p:spPr bwMode="auto">
            <a:xfrm>
              <a:off x="3614" y="929"/>
              <a:ext cx="116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Deneb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2" name="Text Box 172"/>
            <p:cNvSpPr txBox="1">
              <a:spLocks noChangeArrowheads="1"/>
            </p:cNvSpPr>
            <p:nvPr/>
          </p:nvSpPr>
          <p:spPr bwMode="auto">
            <a:xfrm>
              <a:off x="4114" y="1956"/>
              <a:ext cx="90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Sadr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3" name="Line 173"/>
            <p:cNvSpPr>
              <a:spLocks noChangeShapeType="1"/>
            </p:cNvSpPr>
            <p:nvPr/>
          </p:nvSpPr>
          <p:spPr bwMode="auto">
            <a:xfrm flipH="1">
              <a:off x="4232" y="1514"/>
              <a:ext cx="736" cy="471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4" name="Line 174"/>
            <p:cNvSpPr>
              <a:spLocks noChangeShapeType="1"/>
            </p:cNvSpPr>
            <p:nvPr/>
          </p:nvSpPr>
          <p:spPr bwMode="auto">
            <a:xfrm flipH="1">
              <a:off x="3402" y="2165"/>
              <a:ext cx="585" cy="576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17" name="AutoShape 177"/>
            <p:cNvSpPr>
              <a:spLocks noChangeArrowheads="1"/>
            </p:cNvSpPr>
            <p:nvPr/>
          </p:nvSpPr>
          <p:spPr bwMode="auto">
            <a:xfrm>
              <a:off x="4951" y="1346"/>
              <a:ext cx="160" cy="159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6" name="Text Box 180"/>
            <p:cNvSpPr txBox="1">
              <a:spLocks noChangeArrowheads="1"/>
            </p:cNvSpPr>
            <p:nvPr/>
          </p:nvSpPr>
          <p:spPr bwMode="auto">
            <a:xfrm>
              <a:off x="4772" y="2438"/>
              <a:ext cx="5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Symbol" pitchFamily="18" charset="2"/>
                </a:rPr>
                <a:t></a:t>
              </a: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5977" name="Group 186"/>
            <p:cNvGrpSpPr>
              <a:grpSpLocks/>
            </p:cNvGrpSpPr>
            <p:nvPr/>
          </p:nvGrpSpPr>
          <p:grpSpPr bwMode="auto">
            <a:xfrm flipV="1">
              <a:off x="4545" y="2652"/>
              <a:ext cx="167" cy="178"/>
              <a:chOff x="1464" y="3186"/>
              <a:chExt cx="822" cy="1032"/>
            </a:xfrm>
          </p:grpSpPr>
          <p:sp>
            <p:nvSpPr>
              <p:cNvPr id="35979" name="Oval 187"/>
              <p:cNvSpPr>
                <a:spLocks noChangeArrowheads="1"/>
              </p:cNvSpPr>
              <p:nvPr/>
            </p:nvSpPr>
            <p:spPr bwMode="auto">
              <a:xfrm>
                <a:off x="1819" y="3707"/>
                <a:ext cx="137" cy="15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0" name="Line 188"/>
              <p:cNvSpPr>
                <a:spLocks noChangeShapeType="1"/>
              </p:cNvSpPr>
              <p:nvPr/>
            </p:nvSpPr>
            <p:spPr bwMode="auto">
              <a:xfrm flipV="1">
                <a:off x="1885" y="3186"/>
                <a:ext cx="0" cy="389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1" name="Line 189"/>
              <p:cNvSpPr>
                <a:spLocks noChangeShapeType="1"/>
              </p:cNvSpPr>
              <p:nvPr/>
            </p:nvSpPr>
            <p:spPr bwMode="auto">
              <a:xfrm flipH="1" flipV="1">
                <a:off x="2013" y="3916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2" name="Line 190"/>
              <p:cNvSpPr>
                <a:spLocks noChangeShapeType="1"/>
              </p:cNvSpPr>
              <p:nvPr/>
            </p:nvSpPr>
            <p:spPr bwMode="auto">
              <a:xfrm flipV="1">
                <a:off x="1464" y="3923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978" name="Text Box 191"/>
            <p:cNvSpPr txBox="1">
              <a:spLocks noChangeArrowheads="1"/>
            </p:cNvSpPr>
            <p:nvPr/>
          </p:nvSpPr>
          <p:spPr bwMode="auto">
            <a:xfrm>
              <a:off x="3183" y="2688"/>
              <a:ext cx="1827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Cygnus X-1</a:t>
              </a:r>
              <a:endPara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9" name="Rectangle 198"/>
          <p:cNvSpPr>
            <a:spLocks noChangeArrowheads="1"/>
          </p:cNvSpPr>
          <p:nvPr/>
        </p:nvSpPr>
        <p:spPr bwMode="auto">
          <a:xfrm>
            <a:off x="5037138" y="527050"/>
            <a:ext cx="4106862" cy="11001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Stellar Remnants</a:t>
            </a:r>
          </a:p>
        </p:txBody>
      </p:sp>
      <p:sp>
        <p:nvSpPr>
          <p:cNvPr id="445641" name="Oval 201"/>
          <p:cNvSpPr>
            <a:spLocks noChangeArrowheads="1"/>
          </p:cNvSpPr>
          <p:nvPr/>
        </p:nvSpPr>
        <p:spPr bwMode="auto">
          <a:xfrm>
            <a:off x="5561013" y="3941763"/>
            <a:ext cx="2039937" cy="100488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608976" y="2114026"/>
            <a:ext cx="3649211" cy="1744911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13291" t="11803"/>
          <a:stretch/>
        </p:blipFill>
        <p:spPr>
          <a:xfrm>
            <a:off x="0" y="0"/>
            <a:ext cx="9144000" cy="66013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161553" y="1362635"/>
            <a:ext cx="510127" cy="877427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3759656" y="2338675"/>
            <a:ext cx="782462" cy="84678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4691529" y="3334871"/>
            <a:ext cx="1014187" cy="125311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V="1">
            <a:off x="2731247" y="2337711"/>
            <a:ext cx="933342" cy="105094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 flipV="1">
            <a:off x="3768090" y="1441342"/>
            <a:ext cx="1187041" cy="82179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1571812" y="3435762"/>
            <a:ext cx="1059152" cy="5027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77153" y="1084882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Deneb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780324" y="21670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4638227" y="305739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780159" y="4417857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Albireo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5106694" y="1216618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Fawaris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2727805" y="331451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Gienah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20508" y="372783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824105" y="2038676"/>
            <a:ext cx="1547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1907062" y="4209056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 Loop</a:t>
            </a:r>
          </a:p>
        </p:txBody>
      </p:sp>
      <p:cxnSp>
        <p:nvCxnSpPr>
          <p:cNvPr id="194" name="Straight Connector 193"/>
          <p:cNvCxnSpPr/>
          <p:nvPr/>
        </p:nvCxnSpPr>
        <p:spPr>
          <a:xfrm flipV="1">
            <a:off x="5068047" y="442259"/>
            <a:ext cx="191247" cy="87854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0" y="5680528"/>
            <a:ext cx="9144000" cy="1177472"/>
            <a:chOff x="0" y="1"/>
            <a:chExt cx="9144000" cy="11774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b="50599"/>
            <a:stretch/>
          </p:blipFill>
          <p:spPr>
            <a:xfrm>
              <a:off x="0" y="1"/>
              <a:ext cx="9144000" cy="57343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45292"/>
            <a:stretch/>
          </p:blipFill>
          <p:spPr>
            <a:xfrm>
              <a:off x="0" y="542438"/>
              <a:ext cx="9144000" cy="635035"/>
            </a:xfrm>
            <a:prstGeom prst="rect">
              <a:avLst/>
            </a:prstGeom>
          </p:spPr>
        </p:pic>
      </p:grpSp>
      <p:sp>
        <p:nvSpPr>
          <p:cNvPr id="162" name="Rectangle 161"/>
          <p:cNvSpPr/>
          <p:nvPr/>
        </p:nvSpPr>
        <p:spPr>
          <a:xfrm>
            <a:off x="4421537" y="6209354"/>
            <a:ext cx="455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  <a:hlinkClick r:id="rId4"/>
              </a:rPr>
              <a:t>https://aladin.cds.unistra.fr/AladinLite/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199" name="Straight Connector 198"/>
          <p:cNvCxnSpPr/>
          <p:nvPr/>
        </p:nvCxnSpPr>
        <p:spPr>
          <a:xfrm flipV="1">
            <a:off x="5283200" y="128494"/>
            <a:ext cx="134470" cy="23607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7297271" y="2241176"/>
            <a:ext cx="47811" cy="28687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>
            <a:off x="7342095" y="2202328"/>
            <a:ext cx="152400" cy="4482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 flipV="1">
            <a:off x="7398871" y="2372659"/>
            <a:ext cx="149411" cy="17929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V="1">
            <a:off x="7070165" y="2596776"/>
            <a:ext cx="248023" cy="1524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7001436" y="3418541"/>
            <a:ext cx="248023" cy="1524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H="1">
            <a:off x="7291294" y="2626659"/>
            <a:ext cx="68730" cy="71418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H="1">
            <a:off x="6962588" y="2814917"/>
            <a:ext cx="53789" cy="74108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7648634" y="211277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Vega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5432652" y="-7814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264039" y="2396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7315798" y="321811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Sheliak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6843716" y="3565065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Sulafat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1913546" y="217473"/>
            <a:ext cx="1131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North America Nebula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3729376" y="3910742"/>
            <a:ext cx="1131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X-1</a:t>
            </a:r>
          </a:p>
        </p:txBody>
      </p:sp>
      <p:sp>
        <p:nvSpPr>
          <p:cNvPr id="445447" name="Freeform 445446"/>
          <p:cNvSpPr/>
          <p:nvPr/>
        </p:nvSpPr>
        <p:spPr>
          <a:xfrm>
            <a:off x="4289034" y="3327473"/>
            <a:ext cx="251525" cy="647154"/>
          </a:xfrm>
          <a:custGeom>
            <a:avLst/>
            <a:gdLst>
              <a:gd name="connsiteX0" fmla="*/ 0 w 184825"/>
              <a:gd name="connsiteY0" fmla="*/ 466927 h 466927"/>
              <a:gd name="connsiteX1" fmla="*/ 58366 w 184825"/>
              <a:gd name="connsiteY1" fmla="*/ 243191 h 466927"/>
              <a:gd name="connsiteX2" fmla="*/ 97276 w 184825"/>
              <a:gd name="connsiteY2" fmla="*/ 350195 h 466927"/>
              <a:gd name="connsiteX3" fmla="*/ 184825 w 184825"/>
              <a:gd name="connsiteY3" fmla="*/ 0 h 46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25" h="466927">
                <a:moveTo>
                  <a:pt x="0" y="466927"/>
                </a:moveTo>
                <a:cubicBezTo>
                  <a:pt x="21076" y="364786"/>
                  <a:pt x="42153" y="262646"/>
                  <a:pt x="58366" y="243191"/>
                </a:cubicBezTo>
                <a:cubicBezTo>
                  <a:pt x="74579" y="223736"/>
                  <a:pt x="76200" y="390727"/>
                  <a:pt x="97276" y="350195"/>
                </a:cubicBezTo>
                <a:cubicBezTo>
                  <a:pt x="118352" y="309663"/>
                  <a:pt x="151588" y="154831"/>
                  <a:pt x="184825" y="0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6226576" y="2135849"/>
            <a:ext cx="996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Lyra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3364" t="11603"/>
          <a:stretch/>
        </p:blipFill>
        <p:spPr>
          <a:xfrm>
            <a:off x="0" y="0"/>
            <a:ext cx="9144000" cy="6621944"/>
          </a:xfrm>
          <a:prstGeom prst="rect">
            <a:avLst/>
          </a:prstGeom>
        </p:spPr>
      </p:pic>
      <p:sp>
        <p:nvSpPr>
          <p:cNvPr id="200" name="TextBox 199"/>
          <p:cNvSpPr txBox="1"/>
          <p:nvPr/>
        </p:nvSpPr>
        <p:spPr>
          <a:xfrm>
            <a:off x="2913549" y="114784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4733477" y="311454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932684" y="576088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Albireo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918055" y="3438337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Gienah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719851" y="3958367"/>
            <a:ext cx="1131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X-1</a:t>
            </a:r>
          </a:p>
        </p:txBody>
      </p:sp>
      <p:sp>
        <p:nvSpPr>
          <p:cNvPr id="205" name="Freeform 204"/>
          <p:cNvSpPr/>
          <p:nvPr/>
        </p:nvSpPr>
        <p:spPr>
          <a:xfrm>
            <a:off x="4279509" y="3375098"/>
            <a:ext cx="251525" cy="647154"/>
          </a:xfrm>
          <a:custGeom>
            <a:avLst/>
            <a:gdLst>
              <a:gd name="connsiteX0" fmla="*/ 0 w 184825"/>
              <a:gd name="connsiteY0" fmla="*/ 466927 h 466927"/>
              <a:gd name="connsiteX1" fmla="*/ 58366 w 184825"/>
              <a:gd name="connsiteY1" fmla="*/ 243191 h 466927"/>
              <a:gd name="connsiteX2" fmla="*/ 97276 w 184825"/>
              <a:gd name="connsiteY2" fmla="*/ 350195 h 466927"/>
              <a:gd name="connsiteX3" fmla="*/ 184825 w 184825"/>
              <a:gd name="connsiteY3" fmla="*/ 0 h 46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25" h="466927">
                <a:moveTo>
                  <a:pt x="0" y="466927"/>
                </a:moveTo>
                <a:cubicBezTo>
                  <a:pt x="21076" y="364786"/>
                  <a:pt x="42153" y="262646"/>
                  <a:pt x="58366" y="243191"/>
                </a:cubicBezTo>
                <a:cubicBezTo>
                  <a:pt x="74579" y="223736"/>
                  <a:pt x="76200" y="390727"/>
                  <a:pt x="97276" y="350195"/>
                </a:cubicBezTo>
                <a:cubicBezTo>
                  <a:pt x="118352" y="309663"/>
                  <a:pt x="151588" y="154831"/>
                  <a:pt x="184825" y="0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0" y="5113931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 Loop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3448050" y="2770781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Tulip Nebula</a:t>
            </a:r>
          </a:p>
        </p:txBody>
      </p:sp>
    </p:spTree>
    <p:extLst>
      <p:ext uri="{BB962C8B-B14F-4D97-AF65-F5344CB8AC3E}">
        <p14:creationId xmlns:p14="http://schemas.microsoft.com/office/powerpoint/2010/main" val="379939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/>
      <p:bldP spid="201" grpId="0"/>
      <p:bldP spid="202" grpId="0"/>
      <p:bldP spid="203" grpId="0"/>
      <p:bldP spid="204" grpId="0"/>
      <p:bldP spid="205" grpId="0" animBg="1"/>
      <p:bldP spid="207" grpId="0"/>
      <p:bldP spid="20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7138" y="0"/>
            <a:ext cx="4106862" cy="1100138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4000"/>
              <a:t>Black Holes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958709" y="5371591"/>
            <a:ext cx="3388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Black Hole in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Cyg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is bright in X-rays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39688"/>
            <a:ext cx="5018088" cy="68183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5" name="Freeform 7"/>
          <p:cNvSpPr>
            <a:spLocks/>
          </p:cNvSpPr>
          <p:nvPr/>
        </p:nvSpPr>
        <p:spPr bwMode="auto">
          <a:xfrm>
            <a:off x="1588" y="20638"/>
            <a:ext cx="5003800" cy="6813550"/>
          </a:xfrm>
          <a:custGeom>
            <a:avLst/>
            <a:gdLst>
              <a:gd name="T0" fmla="*/ 2147483647 w 6296"/>
              <a:gd name="T1" fmla="*/ 2147483647 h 8573"/>
              <a:gd name="T2" fmla="*/ 2147483647 w 6296"/>
              <a:gd name="T3" fmla="*/ 2147483647 h 8573"/>
              <a:gd name="T4" fmla="*/ 2147483647 w 6296"/>
              <a:gd name="T5" fmla="*/ 2147483647 h 8573"/>
              <a:gd name="T6" fmla="*/ 2147483647 w 6296"/>
              <a:gd name="T7" fmla="*/ 2147483647 h 8573"/>
              <a:gd name="T8" fmla="*/ 2147483647 w 6296"/>
              <a:gd name="T9" fmla="*/ 2147483647 h 8573"/>
              <a:gd name="T10" fmla="*/ 2147483647 w 6296"/>
              <a:gd name="T11" fmla="*/ 2147483647 h 8573"/>
              <a:gd name="T12" fmla="*/ 2147483647 w 6296"/>
              <a:gd name="T13" fmla="*/ 2147483647 h 8573"/>
              <a:gd name="T14" fmla="*/ 2147483647 w 6296"/>
              <a:gd name="T15" fmla="*/ 2147483647 h 8573"/>
              <a:gd name="T16" fmla="*/ 2147483647 w 6296"/>
              <a:gd name="T17" fmla="*/ 2147483647 h 8573"/>
              <a:gd name="T18" fmla="*/ 2147483647 w 6296"/>
              <a:gd name="T19" fmla="*/ 2147483647 h 8573"/>
              <a:gd name="T20" fmla="*/ 2147483647 w 6296"/>
              <a:gd name="T21" fmla="*/ 2147483647 h 8573"/>
              <a:gd name="T22" fmla="*/ 2147483647 w 6296"/>
              <a:gd name="T23" fmla="*/ 2147483647 h 8573"/>
              <a:gd name="T24" fmla="*/ 2147483647 w 6296"/>
              <a:gd name="T25" fmla="*/ 2147483647 h 8573"/>
              <a:gd name="T26" fmla="*/ 2147483647 w 6296"/>
              <a:gd name="T27" fmla="*/ 2147483647 h 8573"/>
              <a:gd name="T28" fmla="*/ 2147483647 w 6296"/>
              <a:gd name="T29" fmla="*/ 2147483647 h 8573"/>
              <a:gd name="T30" fmla="*/ 2147483647 w 6296"/>
              <a:gd name="T31" fmla="*/ 2147483647 h 8573"/>
              <a:gd name="T32" fmla="*/ 2147483647 w 6296"/>
              <a:gd name="T33" fmla="*/ 2147483647 h 8573"/>
              <a:gd name="T34" fmla="*/ 2147483647 w 6296"/>
              <a:gd name="T35" fmla="*/ 2147483647 h 8573"/>
              <a:gd name="T36" fmla="*/ 0 w 6296"/>
              <a:gd name="T37" fmla="*/ 0 h 8573"/>
              <a:gd name="T38" fmla="*/ 2147483647 w 6296"/>
              <a:gd name="T39" fmla="*/ 2147483647 h 8573"/>
              <a:gd name="T40" fmla="*/ 2147483647 w 6296"/>
              <a:gd name="T41" fmla="*/ 2147483647 h 8573"/>
              <a:gd name="T42" fmla="*/ 2147483647 w 6296"/>
              <a:gd name="T43" fmla="*/ 2147483647 h 8573"/>
              <a:gd name="T44" fmla="*/ 2147483647 w 6296"/>
              <a:gd name="T45" fmla="*/ 2147483647 h 8573"/>
              <a:gd name="T46" fmla="*/ 2147483647 w 6296"/>
              <a:gd name="T47" fmla="*/ 2147483647 h 8573"/>
              <a:gd name="T48" fmla="*/ 2147483647 w 6296"/>
              <a:gd name="T49" fmla="*/ 2147483647 h 8573"/>
              <a:gd name="T50" fmla="*/ 2147483647 w 6296"/>
              <a:gd name="T51" fmla="*/ 2147483647 h 8573"/>
              <a:gd name="T52" fmla="*/ 2147483647 w 6296"/>
              <a:gd name="T53" fmla="*/ 2147483647 h 8573"/>
              <a:gd name="T54" fmla="*/ 2147483647 w 6296"/>
              <a:gd name="T55" fmla="*/ 2147483647 h 8573"/>
              <a:gd name="T56" fmla="*/ 2147483647 w 6296"/>
              <a:gd name="T57" fmla="*/ 2147483647 h 8573"/>
              <a:gd name="T58" fmla="*/ 2147483647 w 6296"/>
              <a:gd name="T59" fmla="*/ 2147483647 h 8573"/>
              <a:gd name="T60" fmla="*/ 2147483647 w 6296"/>
              <a:gd name="T61" fmla="*/ 2147483647 h 8573"/>
              <a:gd name="T62" fmla="*/ 2147483647 w 6296"/>
              <a:gd name="T63" fmla="*/ 2147483647 h 8573"/>
              <a:gd name="T64" fmla="*/ 2147483647 w 6296"/>
              <a:gd name="T65" fmla="*/ 2147483647 h 8573"/>
              <a:gd name="T66" fmla="*/ 2147483647 w 6296"/>
              <a:gd name="T67" fmla="*/ 2147483647 h 8573"/>
              <a:gd name="T68" fmla="*/ 2147483647 w 6296"/>
              <a:gd name="T69" fmla="*/ 2147483647 h 8573"/>
              <a:gd name="T70" fmla="*/ 2147483647 w 6296"/>
              <a:gd name="T71" fmla="*/ 2147483647 h 8573"/>
              <a:gd name="T72" fmla="*/ 2147483647 w 6296"/>
              <a:gd name="T73" fmla="*/ 2147483647 h 8573"/>
              <a:gd name="T74" fmla="*/ 2147483647 w 6296"/>
              <a:gd name="T75" fmla="*/ 2147483647 h 8573"/>
              <a:gd name="T76" fmla="*/ 2147483647 w 6296"/>
              <a:gd name="T77" fmla="*/ 2147483647 h 8573"/>
              <a:gd name="T78" fmla="*/ 2147483647 w 6296"/>
              <a:gd name="T79" fmla="*/ 2147483647 h 8573"/>
              <a:gd name="T80" fmla="*/ 2147483647 w 6296"/>
              <a:gd name="T81" fmla="*/ 2147483647 h 8573"/>
              <a:gd name="T82" fmla="*/ 2147483647 w 6296"/>
              <a:gd name="T83" fmla="*/ 2147483647 h 8573"/>
              <a:gd name="T84" fmla="*/ 2147483647 w 6296"/>
              <a:gd name="T85" fmla="*/ 2147483647 h 8573"/>
              <a:gd name="T86" fmla="*/ 2147483647 w 6296"/>
              <a:gd name="T87" fmla="*/ 2147483647 h 8573"/>
              <a:gd name="T88" fmla="*/ 2147483647 w 6296"/>
              <a:gd name="T89" fmla="*/ 2147483647 h 8573"/>
              <a:gd name="T90" fmla="*/ 2147483647 w 6296"/>
              <a:gd name="T91" fmla="*/ 2147483647 h 8573"/>
              <a:gd name="T92" fmla="*/ 2147483647 w 6296"/>
              <a:gd name="T93" fmla="*/ 2147483647 h 8573"/>
              <a:gd name="T94" fmla="*/ 2147483647 w 6296"/>
              <a:gd name="T95" fmla="*/ 2147483647 h 8573"/>
              <a:gd name="T96" fmla="*/ 2147483647 w 6296"/>
              <a:gd name="T97" fmla="*/ 2147483647 h 8573"/>
              <a:gd name="T98" fmla="*/ 2147483647 w 6296"/>
              <a:gd name="T99" fmla="*/ 2147483647 h 8573"/>
              <a:gd name="T100" fmla="*/ 2147483647 w 6296"/>
              <a:gd name="T101" fmla="*/ 2147483647 h 8573"/>
              <a:gd name="T102" fmla="*/ 2147483647 w 6296"/>
              <a:gd name="T103" fmla="*/ 2147483647 h 8573"/>
              <a:gd name="T104" fmla="*/ 2147483647 w 6296"/>
              <a:gd name="T105" fmla="*/ 2147483647 h 8573"/>
              <a:gd name="T106" fmla="*/ 2147483647 w 6296"/>
              <a:gd name="T107" fmla="*/ 2147483647 h 8573"/>
              <a:gd name="T108" fmla="*/ 2147483647 w 6296"/>
              <a:gd name="T109" fmla="*/ 2147483647 h 8573"/>
              <a:gd name="T110" fmla="*/ 2147483647 w 6296"/>
              <a:gd name="T111" fmla="*/ 2147483647 h 8573"/>
              <a:gd name="T112" fmla="*/ 2147483647 w 6296"/>
              <a:gd name="T113" fmla="*/ 2147483647 h 8573"/>
              <a:gd name="T114" fmla="*/ 2147483647 w 6296"/>
              <a:gd name="T115" fmla="*/ 2147483647 h 8573"/>
              <a:gd name="T116" fmla="*/ 2147483647 w 6296"/>
              <a:gd name="T117" fmla="*/ 2147483647 h 85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296"/>
              <a:gd name="T178" fmla="*/ 0 h 8573"/>
              <a:gd name="T179" fmla="*/ 6296 w 6296"/>
              <a:gd name="T180" fmla="*/ 8573 h 85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296" h="8573">
                <a:moveTo>
                  <a:pt x="3701" y="8573"/>
                </a:moveTo>
                <a:cubicBezTo>
                  <a:pt x="3628" y="8502"/>
                  <a:pt x="3670" y="8442"/>
                  <a:pt x="3718" y="8372"/>
                </a:cubicBezTo>
                <a:cubicBezTo>
                  <a:pt x="3749" y="8276"/>
                  <a:pt x="3747" y="8161"/>
                  <a:pt x="3818" y="8087"/>
                </a:cubicBezTo>
                <a:cubicBezTo>
                  <a:pt x="3756" y="7962"/>
                  <a:pt x="3793" y="7859"/>
                  <a:pt x="3835" y="7736"/>
                </a:cubicBezTo>
                <a:cubicBezTo>
                  <a:pt x="3842" y="7671"/>
                  <a:pt x="3846" y="7585"/>
                  <a:pt x="3868" y="7518"/>
                </a:cubicBezTo>
                <a:cubicBezTo>
                  <a:pt x="3936" y="7312"/>
                  <a:pt x="3875" y="7540"/>
                  <a:pt x="3919" y="7367"/>
                </a:cubicBezTo>
                <a:cubicBezTo>
                  <a:pt x="3924" y="7322"/>
                  <a:pt x="3920" y="7275"/>
                  <a:pt x="3935" y="7233"/>
                </a:cubicBezTo>
                <a:cubicBezTo>
                  <a:pt x="3943" y="7211"/>
                  <a:pt x="3975" y="7204"/>
                  <a:pt x="3986" y="7183"/>
                </a:cubicBezTo>
                <a:cubicBezTo>
                  <a:pt x="3999" y="7158"/>
                  <a:pt x="3995" y="7127"/>
                  <a:pt x="4002" y="7100"/>
                </a:cubicBezTo>
                <a:cubicBezTo>
                  <a:pt x="4006" y="7083"/>
                  <a:pt x="4009" y="7064"/>
                  <a:pt x="4019" y="7049"/>
                </a:cubicBezTo>
                <a:cubicBezTo>
                  <a:pt x="4037" y="7023"/>
                  <a:pt x="4086" y="6982"/>
                  <a:pt x="4086" y="6982"/>
                </a:cubicBezTo>
                <a:cubicBezTo>
                  <a:pt x="4104" y="6938"/>
                  <a:pt x="4136" y="6896"/>
                  <a:pt x="4136" y="6848"/>
                </a:cubicBezTo>
                <a:cubicBezTo>
                  <a:pt x="4136" y="6751"/>
                  <a:pt x="4048" y="6717"/>
                  <a:pt x="3969" y="6698"/>
                </a:cubicBezTo>
                <a:cubicBezTo>
                  <a:pt x="3900" y="6663"/>
                  <a:pt x="3861" y="6645"/>
                  <a:pt x="3818" y="6580"/>
                </a:cubicBezTo>
                <a:cubicBezTo>
                  <a:pt x="3824" y="6563"/>
                  <a:pt x="3841" y="6547"/>
                  <a:pt x="3835" y="6530"/>
                </a:cubicBezTo>
                <a:cubicBezTo>
                  <a:pt x="3822" y="6492"/>
                  <a:pt x="3790" y="6463"/>
                  <a:pt x="3768" y="6430"/>
                </a:cubicBezTo>
                <a:cubicBezTo>
                  <a:pt x="3758" y="6415"/>
                  <a:pt x="3763" y="6392"/>
                  <a:pt x="3751" y="6380"/>
                </a:cubicBezTo>
                <a:cubicBezTo>
                  <a:pt x="3739" y="6368"/>
                  <a:pt x="3718" y="6369"/>
                  <a:pt x="3701" y="6363"/>
                </a:cubicBezTo>
                <a:cubicBezTo>
                  <a:pt x="3684" y="6346"/>
                  <a:pt x="3651" y="6337"/>
                  <a:pt x="3651" y="6313"/>
                </a:cubicBezTo>
                <a:cubicBezTo>
                  <a:pt x="3651" y="6234"/>
                  <a:pt x="3764" y="6208"/>
                  <a:pt x="3651" y="6246"/>
                </a:cubicBezTo>
                <a:cubicBezTo>
                  <a:pt x="3623" y="6218"/>
                  <a:pt x="3595" y="6190"/>
                  <a:pt x="3567" y="6162"/>
                </a:cubicBezTo>
                <a:cubicBezTo>
                  <a:pt x="3555" y="6150"/>
                  <a:pt x="3559" y="6127"/>
                  <a:pt x="3550" y="6112"/>
                </a:cubicBezTo>
                <a:cubicBezTo>
                  <a:pt x="3542" y="6098"/>
                  <a:pt x="3529" y="6088"/>
                  <a:pt x="3517" y="6078"/>
                </a:cubicBezTo>
                <a:cubicBezTo>
                  <a:pt x="3482" y="6050"/>
                  <a:pt x="3435" y="6039"/>
                  <a:pt x="3400" y="6011"/>
                </a:cubicBezTo>
                <a:cubicBezTo>
                  <a:pt x="3377" y="5992"/>
                  <a:pt x="3290" y="5903"/>
                  <a:pt x="3249" y="5860"/>
                </a:cubicBezTo>
                <a:cubicBezTo>
                  <a:pt x="3235" y="5846"/>
                  <a:pt x="3233" y="5819"/>
                  <a:pt x="3215" y="5810"/>
                </a:cubicBezTo>
                <a:cubicBezTo>
                  <a:pt x="3185" y="5795"/>
                  <a:pt x="3148" y="5799"/>
                  <a:pt x="3115" y="5793"/>
                </a:cubicBezTo>
                <a:lnTo>
                  <a:pt x="2998" y="5626"/>
                </a:lnTo>
                <a:cubicBezTo>
                  <a:pt x="2998" y="5626"/>
                  <a:pt x="2998" y="5626"/>
                  <a:pt x="2998" y="5626"/>
                </a:cubicBezTo>
                <a:cubicBezTo>
                  <a:pt x="2982" y="5603"/>
                  <a:pt x="2957" y="5559"/>
                  <a:pt x="2931" y="5542"/>
                </a:cubicBezTo>
                <a:cubicBezTo>
                  <a:pt x="2910" y="5528"/>
                  <a:pt x="2886" y="5520"/>
                  <a:pt x="2864" y="5509"/>
                </a:cubicBezTo>
                <a:cubicBezTo>
                  <a:pt x="2853" y="5487"/>
                  <a:pt x="2845" y="5462"/>
                  <a:pt x="2830" y="5442"/>
                </a:cubicBezTo>
                <a:cubicBezTo>
                  <a:pt x="2811" y="5417"/>
                  <a:pt x="2763" y="5375"/>
                  <a:pt x="2763" y="5375"/>
                </a:cubicBezTo>
                <a:cubicBezTo>
                  <a:pt x="2731" y="5242"/>
                  <a:pt x="2706" y="5107"/>
                  <a:pt x="2680" y="4973"/>
                </a:cubicBezTo>
                <a:cubicBezTo>
                  <a:pt x="2675" y="4946"/>
                  <a:pt x="2635" y="4940"/>
                  <a:pt x="2613" y="4923"/>
                </a:cubicBezTo>
                <a:cubicBezTo>
                  <a:pt x="2585" y="4929"/>
                  <a:pt x="2556" y="4949"/>
                  <a:pt x="2529" y="4940"/>
                </a:cubicBezTo>
                <a:cubicBezTo>
                  <a:pt x="2512" y="4934"/>
                  <a:pt x="2517" y="4906"/>
                  <a:pt x="2512" y="4889"/>
                </a:cubicBezTo>
                <a:cubicBezTo>
                  <a:pt x="2506" y="4867"/>
                  <a:pt x="2501" y="4844"/>
                  <a:pt x="2495" y="4822"/>
                </a:cubicBezTo>
                <a:cubicBezTo>
                  <a:pt x="2501" y="4766"/>
                  <a:pt x="2516" y="4711"/>
                  <a:pt x="2512" y="4655"/>
                </a:cubicBezTo>
                <a:cubicBezTo>
                  <a:pt x="2510" y="4630"/>
                  <a:pt x="2487" y="4612"/>
                  <a:pt x="2479" y="4588"/>
                </a:cubicBezTo>
                <a:cubicBezTo>
                  <a:pt x="2470" y="4561"/>
                  <a:pt x="2474" y="4530"/>
                  <a:pt x="2462" y="4504"/>
                </a:cubicBezTo>
                <a:cubicBezTo>
                  <a:pt x="2451" y="4479"/>
                  <a:pt x="2427" y="4461"/>
                  <a:pt x="2412" y="4437"/>
                </a:cubicBezTo>
                <a:cubicBezTo>
                  <a:pt x="2399" y="4416"/>
                  <a:pt x="2388" y="4393"/>
                  <a:pt x="2378" y="4370"/>
                </a:cubicBezTo>
                <a:cubicBezTo>
                  <a:pt x="2359" y="4327"/>
                  <a:pt x="2346" y="4233"/>
                  <a:pt x="2294" y="4220"/>
                </a:cubicBezTo>
                <a:cubicBezTo>
                  <a:pt x="2200" y="4196"/>
                  <a:pt x="2250" y="4208"/>
                  <a:pt x="2144" y="4186"/>
                </a:cubicBezTo>
                <a:cubicBezTo>
                  <a:pt x="2120" y="4150"/>
                  <a:pt x="2084" y="4122"/>
                  <a:pt x="2060" y="4086"/>
                </a:cubicBezTo>
                <a:cubicBezTo>
                  <a:pt x="2021" y="4026"/>
                  <a:pt x="2032" y="3932"/>
                  <a:pt x="2010" y="3868"/>
                </a:cubicBezTo>
                <a:cubicBezTo>
                  <a:pt x="1991" y="3812"/>
                  <a:pt x="1971" y="3827"/>
                  <a:pt x="1943" y="3784"/>
                </a:cubicBezTo>
                <a:cubicBezTo>
                  <a:pt x="1876" y="3684"/>
                  <a:pt x="1949" y="3743"/>
                  <a:pt x="1859" y="3684"/>
                </a:cubicBezTo>
                <a:cubicBezTo>
                  <a:pt x="1850" y="3658"/>
                  <a:pt x="1828" y="3583"/>
                  <a:pt x="1809" y="3567"/>
                </a:cubicBezTo>
                <a:cubicBezTo>
                  <a:pt x="1778" y="3541"/>
                  <a:pt x="1730" y="3546"/>
                  <a:pt x="1692" y="3533"/>
                </a:cubicBezTo>
                <a:cubicBezTo>
                  <a:pt x="1665" y="3399"/>
                  <a:pt x="1703" y="3486"/>
                  <a:pt x="1625" y="3416"/>
                </a:cubicBezTo>
                <a:cubicBezTo>
                  <a:pt x="1584" y="3379"/>
                  <a:pt x="1507" y="3299"/>
                  <a:pt x="1507" y="3299"/>
                </a:cubicBezTo>
                <a:cubicBezTo>
                  <a:pt x="1480" y="3245"/>
                  <a:pt x="1469" y="3184"/>
                  <a:pt x="1440" y="3131"/>
                </a:cubicBezTo>
                <a:cubicBezTo>
                  <a:pt x="1429" y="3110"/>
                  <a:pt x="1405" y="3099"/>
                  <a:pt x="1390" y="3081"/>
                </a:cubicBezTo>
                <a:cubicBezTo>
                  <a:pt x="1372" y="3060"/>
                  <a:pt x="1357" y="3036"/>
                  <a:pt x="1340" y="3014"/>
                </a:cubicBezTo>
                <a:cubicBezTo>
                  <a:pt x="1334" y="2997"/>
                  <a:pt x="1335" y="2976"/>
                  <a:pt x="1323" y="2964"/>
                </a:cubicBezTo>
                <a:cubicBezTo>
                  <a:pt x="1311" y="2952"/>
                  <a:pt x="1289" y="2954"/>
                  <a:pt x="1273" y="2947"/>
                </a:cubicBezTo>
                <a:cubicBezTo>
                  <a:pt x="1202" y="2916"/>
                  <a:pt x="1203" y="2910"/>
                  <a:pt x="1139" y="2863"/>
                </a:cubicBezTo>
                <a:cubicBezTo>
                  <a:pt x="1103" y="2720"/>
                  <a:pt x="1125" y="2819"/>
                  <a:pt x="1089" y="2562"/>
                </a:cubicBezTo>
                <a:cubicBezTo>
                  <a:pt x="1085" y="2534"/>
                  <a:pt x="1053" y="2519"/>
                  <a:pt x="1039" y="2495"/>
                </a:cubicBezTo>
                <a:cubicBezTo>
                  <a:pt x="1001" y="2428"/>
                  <a:pt x="993" y="2382"/>
                  <a:pt x="938" y="2327"/>
                </a:cubicBezTo>
                <a:cubicBezTo>
                  <a:pt x="949" y="2310"/>
                  <a:pt x="972" y="2297"/>
                  <a:pt x="972" y="2277"/>
                </a:cubicBezTo>
                <a:cubicBezTo>
                  <a:pt x="972" y="2193"/>
                  <a:pt x="962" y="2107"/>
                  <a:pt x="938" y="2026"/>
                </a:cubicBezTo>
                <a:cubicBezTo>
                  <a:pt x="907" y="1922"/>
                  <a:pt x="725" y="1902"/>
                  <a:pt x="637" y="1859"/>
                </a:cubicBezTo>
                <a:cubicBezTo>
                  <a:pt x="598" y="1801"/>
                  <a:pt x="561" y="1763"/>
                  <a:pt x="503" y="1725"/>
                </a:cubicBezTo>
                <a:cubicBezTo>
                  <a:pt x="494" y="1473"/>
                  <a:pt x="604" y="1262"/>
                  <a:pt x="369" y="1206"/>
                </a:cubicBezTo>
                <a:cubicBezTo>
                  <a:pt x="248" y="1082"/>
                  <a:pt x="400" y="1255"/>
                  <a:pt x="285" y="1021"/>
                </a:cubicBezTo>
                <a:cubicBezTo>
                  <a:pt x="244" y="938"/>
                  <a:pt x="260" y="978"/>
                  <a:pt x="235" y="904"/>
                </a:cubicBezTo>
                <a:cubicBezTo>
                  <a:pt x="241" y="865"/>
                  <a:pt x="245" y="826"/>
                  <a:pt x="252" y="787"/>
                </a:cubicBezTo>
                <a:cubicBezTo>
                  <a:pt x="256" y="764"/>
                  <a:pt x="271" y="743"/>
                  <a:pt x="268" y="720"/>
                </a:cubicBezTo>
                <a:cubicBezTo>
                  <a:pt x="265" y="690"/>
                  <a:pt x="255" y="659"/>
                  <a:pt x="235" y="636"/>
                </a:cubicBezTo>
                <a:cubicBezTo>
                  <a:pt x="234" y="635"/>
                  <a:pt x="110" y="553"/>
                  <a:pt x="84" y="536"/>
                </a:cubicBezTo>
                <a:cubicBezTo>
                  <a:pt x="71" y="527"/>
                  <a:pt x="66" y="508"/>
                  <a:pt x="51" y="502"/>
                </a:cubicBezTo>
                <a:cubicBezTo>
                  <a:pt x="35" y="496"/>
                  <a:pt x="17" y="502"/>
                  <a:pt x="0" y="502"/>
                </a:cubicBezTo>
                <a:lnTo>
                  <a:pt x="0" y="0"/>
                </a:lnTo>
                <a:lnTo>
                  <a:pt x="1340" y="0"/>
                </a:lnTo>
                <a:cubicBezTo>
                  <a:pt x="1346" y="17"/>
                  <a:pt x="1348" y="35"/>
                  <a:pt x="1357" y="50"/>
                </a:cubicBezTo>
                <a:cubicBezTo>
                  <a:pt x="1365" y="64"/>
                  <a:pt x="1383" y="70"/>
                  <a:pt x="1390" y="84"/>
                </a:cubicBezTo>
                <a:cubicBezTo>
                  <a:pt x="1406" y="115"/>
                  <a:pt x="1413" y="151"/>
                  <a:pt x="1424" y="184"/>
                </a:cubicBezTo>
                <a:cubicBezTo>
                  <a:pt x="1430" y="201"/>
                  <a:pt x="1440" y="234"/>
                  <a:pt x="1440" y="234"/>
                </a:cubicBezTo>
                <a:cubicBezTo>
                  <a:pt x="1435" y="273"/>
                  <a:pt x="1438" y="315"/>
                  <a:pt x="1424" y="352"/>
                </a:cubicBezTo>
                <a:cubicBezTo>
                  <a:pt x="1410" y="389"/>
                  <a:pt x="1357" y="452"/>
                  <a:pt x="1357" y="452"/>
                </a:cubicBezTo>
                <a:cubicBezTo>
                  <a:pt x="1368" y="474"/>
                  <a:pt x="1380" y="496"/>
                  <a:pt x="1390" y="519"/>
                </a:cubicBezTo>
                <a:cubicBezTo>
                  <a:pt x="1397" y="535"/>
                  <a:pt x="1397" y="555"/>
                  <a:pt x="1407" y="569"/>
                </a:cubicBezTo>
                <a:cubicBezTo>
                  <a:pt x="1425" y="595"/>
                  <a:pt x="1474" y="636"/>
                  <a:pt x="1474" y="636"/>
                </a:cubicBezTo>
                <a:cubicBezTo>
                  <a:pt x="1519" y="631"/>
                  <a:pt x="1564" y="629"/>
                  <a:pt x="1608" y="620"/>
                </a:cubicBezTo>
                <a:cubicBezTo>
                  <a:pt x="1642" y="613"/>
                  <a:pt x="1708" y="586"/>
                  <a:pt x="1708" y="586"/>
                </a:cubicBezTo>
                <a:cubicBezTo>
                  <a:pt x="1820" y="475"/>
                  <a:pt x="1776" y="520"/>
                  <a:pt x="1842" y="452"/>
                </a:cubicBezTo>
                <a:cubicBezTo>
                  <a:pt x="1870" y="423"/>
                  <a:pt x="1943" y="385"/>
                  <a:pt x="1943" y="385"/>
                </a:cubicBezTo>
                <a:cubicBezTo>
                  <a:pt x="2021" y="268"/>
                  <a:pt x="1977" y="308"/>
                  <a:pt x="2060" y="251"/>
                </a:cubicBezTo>
                <a:cubicBezTo>
                  <a:pt x="2074" y="194"/>
                  <a:pt x="2076" y="167"/>
                  <a:pt x="2110" y="117"/>
                </a:cubicBezTo>
                <a:cubicBezTo>
                  <a:pt x="2148" y="60"/>
                  <a:pt x="2144" y="107"/>
                  <a:pt x="2144" y="67"/>
                </a:cubicBezTo>
                <a:cubicBezTo>
                  <a:pt x="2289" y="61"/>
                  <a:pt x="2436" y="23"/>
                  <a:pt x="2579" y="50"/>
                </a:cubicBezTo>
                <a:cubicBezTo>
                  <a:pt x="2613" y="56"/>
                  <a:pt x="2579" y="121"/>
                  <a:pt x="2596" y="151"/>
                </a:cubicBezTo>
                <a:cubicBezTo>
                  <a:pt x="2605" y="166"/>
                  <a:pt x="2629" y="162"/>
                  <a:pt x="2646" y="167"/>
                </a:cubicBezTo>
                <a:cubicBezTo>
                  <a:pt x="2725" y="246"/>
                  <a:pt x="2824" y="263"/>
                  <a:pt x="2931" y="285"/>
                </a:cubicBezTo>
                <a:cubicBezTo>
                  <a:pt x="2990" y="375"/>
                  <a:pt x="2998" y="463"/>
                  <a:pt x="3014" y="569"/>
                </a:cubicBezTo>
                <a:cubicBezTo>
                  <a:pt x="3016" y="582"/>
                  <a:pt x="3042" y="764"/>
                  <a:pt x="3065" y="770"/>
                </a:cubicBezTo>
                <a:cubicBezTo>
                  <a:pt x="3087" y="776"/>
                  <a:pt x="3110" y="781"/>
                  <a:pt x="3132" y="787"/>
                </a:cubicBezTo>
                <a:cubicBezTo>
                  <a:pt x="3137" y="815"/>
                  <a:pt x="3134" y="846"/>
                  <a:pt x="3148" y="871"/>
                </a:cubicBezTo>
                <a:cubicBezTo>
                  <a:pt x="3163" y="899"/>
                  <a:pt x="3197" y="912"/>
                  <a:pt x="3215" y="938"/>
                </a:cubicBezTo>
                <a:cubicBezTo>
                  <a:pt x="3226" y="955"/>
                  <a:pt x="3232" y="977"/>
                  <a:pt x="3249" y="988"/>
                </a:cubicBezTo>
                <a:cubicBezTo>
                  <a:pt x="3268" y="1001"/>
                  <a:pt x="3294" y="999"/>
                  <a:pt x="3316" y="1005"/>
                </a:cubicBezTo>
                <a:cubicBezTo>
                  <a:pt x="3384" y="1108"/>
                  <a:pt x="3376" y="1238"/>
                  <a:pt x="3400" y="1356"/>
                </a:cubicBezTo>
                <a:cubicBezTo>
                  <a:pt x="3409" y="1401"/>
                  <a:pt x="3422" y="1445"/>
                  <a:pt x="3433" y="1490"/>
                </a:cubicBezTo>
                <a:cubicBezTo>
                  <a:pt x="3442" y="1525"/>
                  <a:pt x="3476" y="1547"/>
                  <a:pt x="3500" y="1574"/>
                </a:cubicBezTo>
                <a:cubicBezTo>
                  <a:pt x="3566" y="1648"/>
                  <a:pt x="3603" y="1666"/>
                  <a:pt x="3634" y="1758"/>
                </a:cubicBezTo>
                <a:cubicBezTo>
                  <a:pt x="3559" y="1833"/>
                  <a:pt x="3583" y="1789"/>
                  <a:pt x="3768" y="1842"/>
                </a:cubicBezTo>
                <a:cubicBezTo>
                  <a:pt x="3790" y="1848"/>
                  <a:pt x="3813" y="1853"/>
                  <a:pt x="3835" y="1859"/>
                </a:cubicBezTo>
                <a:cubicBezTo>
                  <a:pt x="3864" y="1999"/>
                  <a:pt x="3895" y="2132"/>
                  <a:pt x="3785" y="2244"/>
                </a:cubicBezTo>
                <a:cubicBezTo>
                  <a:pt x="3746" y="2357"/>
                  <a:pt x="3753" y="2478"/>
                  <a:pt x="3818" y="2579"/>
                </a:cubicBezTo>
                <a:cubicBezTo>
                  <a:pt x="3824" y="2601"/>
                  <a:pt x="3819" y="2630"/>
                  <a:pt x="3835" y="2646"/>
                </a:cubicBezTo>
                <a:cubicBezTo>
                  <a:pt x="3891" y="2702"/>
                  <a:pt x="3983" y="2703"/>
                  <a:pt x="4053" y="2713"/>
                </a:cubicBezTo>
                <a:cubicBezTo>
                  <a:pt x="4070" y="2735"/>
                  <a:pt x="4083" y="2760"/>
                  <a:pt x="4103" y="2780"/>
                </a:cubicBezTo>
                <a:cubicBezTo>
                  <a:pt x="4117" y="2794"/>
                  <a:pt x="4140" y="2798"/>
                  <a:pt x="4153" y="2813"/>
                </a:cubicBezTo>
                <a:cubicBezTo>
                  <a:pt x="4230" y="2900"/>
                  <a:pt x="4182" y="2912"/>
                  <a:pt x="4270" y="2930"/>
                </a:cubicBezTo>
                <a:cubicBezTo>
                  <a:pt x="4309" y="2938"/>
                  <a:pt x="4348" y="2941"/>
                  <a:pt x="4387" y="2947"/>
                </a:cubicBezTo>
                <a:cubicBezTo>
                  <a:pt x="4445" y="3062"/>
                  <a:pt x="4477" y="3045"/>
                  <a:pt x="4605" y="3064"/>
                </a:cubicBezTo>
                <a:cubicBezTo>
                  <a:pt x="4633" y="3092"/>
                  <a:pt x="4661" y="3120"/>
                  <a:pt x="4689" y="3148"/>
                </a:cubicBezTo>
                <a:cubicBezTo>
                  <a:pt x="4717" y="3176"/>
                  <a:pt x="4756" y="3248"/>
                  <a:pt x="4756" y="3248"/>
                </a:cubicBezTo>
                <a:cubicBezTo>
                  <a:pt x="4862" y="3567"/>
                  <a:pt x="4720" y="3901"/>
                  <a:pt x="4890" y="4236"/>
                </a:cubicBezTo>
                <a:cubicBezTo>
                  <a:pt x="4915" y="4360"/>
                  <a:pt x="4932" y="4433"/>
                  <a:pt x="5007" y="4538"/>
                </a:cubicBezTo>
                <a:cubicBezTo>
                  <a:pt x="5019" y="4554"/>
                  <a:pt x="5027" y="4573"/>
                  <a:pt x="5040" y="4588"/>
                </a:cubicBezTo>
                <a:cubicBezTo>
                  <a:pt x="5061" y="4612"/>
                  <a:pt x="5107" y="4655"/>
                  <a:pt x="5107" y="4655"/>
                </a:cubicBezTo>
                <a:cubicBezTo>
                  <a:pt x="5113" y="4672"/>
                  <a:pt x="5122" y="4688"/>
                  <a:pt x="5124" y="4705"/>
                </a:cubicBezTo>
                <a:cubicBezTo>
                  <a:pt x="5133" y="4777"/>
                  <a:pt x="5120" y="4853"/>
                  <a:pt x="5141" y="4923"/>
                </a:cubicBezTo>
                <a:cubicBezTo>
                  <a:pt x="5150" y="4953"/>
                  <a:pt x="5187" y="4966"/>
                  <a:pt x="5208" y="4990"/>
                </a:cubicBezTo>
                <a:cubicBezTo>
                  <a:pt x="5226" y="5011"/>
                  <a:pt x="5235" y="5041"/>
                  <a:pt x="5258" y="5057"/>
                </a:cubicBezTo>
                <a:cubicBezTo>
                  <a:pt x="5372" y="5140"/>
                  <a:pt x="5409" y="5126"/>
                  <a:pt x="5543" y="5140"/>
                </a:cubicBezTo>
                <a:cubicBezTo>
                  <a:pt x="5565" y="5162"/>
                  <a:pt x="5584" y="5189"/>
                  <a:pt x="5610" y="5207"/>
                </a:cubicBezTo>
                <a:cubicBezTo>
                  <a:pt x="5670" y="5250"/>
                  <a:pt x="5919" y="5271"/>
                  <a:pt x="6012" y="5291"/>
                </a:cubicBezTo>
                <a:cubicBezTo>
                  <a:pt x="6048" y="5328"/>
                  <a:pt x="6084" y="5363"/>
                  <a:pt x="6112" y="5408"/>
                </a:cubicBezTo>
                <a:cubicBezTo>
                  <a:pt x="6131" y="5438"/>
                  <a:pt x="6135" y="5524"/>
                  <a:pt x="6162" y="5542"/>
                </a:cubicBezTo>
                <a:cubicBezTo>
                  <a:pt x="6195" y="5564"/>
                  <a:pt x="6241" y="5549"/>
                  <a:pt x="6280" y="5559"/>
                </a:cubicBezTo>
                <a:cubicBezTo>
                  <a:pt x="6288" y="5561"/>
                  <a:pt x="6291" y="5570"/>
                  <a:pt x="6296" y="5576"/>
                </a:cubicBezTo>
                <a:lnTo>
                  <a:pt x="6296" y="6212"/>
                </a:lnTo>
                <a:lnTo>
                  <a:pt x="5928" y="6128"/>
                </a:lnTo>
                <a:cubicBezTo>
                  <a:pt x="5928" y="6128"/>
                  <a:pt x="5928" y="6128"/>
                  <a:pt x="5928" y="6128"/>
                </a:cubicBezTo>
                <a:cubicBezTo>
                  <a:pt x="5722" y="6100"/>
                  <a:pt x="5850" y="6114"/>
                  <a:pt x="5543" y="6095"/>
                </a:cubicBezTo>
                <a:cubicBezTo>
                  <a:pt x="5420" y="6064"/>
                  <a:pt x="5293" y="6020"/>
                  <a:pt x="5191" y="5944"/>
                </a:cubicBezTo>
                <a:cubicBezTo>
                  <a:pt x="5151" y="5883"/>
                  <a:pt x="5126" y="5829"/>
                  <a:pt x="5074" y="5777"/>
                </a:cubicBezTo>
                <a:cubicBezTo>
                  <a:pt x="5041" y="5782"/>
                  <a:pt x="5007" y="5801"/>
                  <a:pt x="4974" y="5793"/>
                </a:cubicBezTo>
                <a:cubicBezTo>
                  <a:pt x="4872" y="5768"/>
                  <a:pt x="4800" y="5603"/>
                  <a:pt x="4722" y="5526"/>
                </a:cubicBezTo>
                <a:cubicBezTo>
                  <a:pt x="4707" y="5463"/>
                  <a:pt x="4688" y="5374"/>
                  <a:pt x="4622" y="5341"/>
                </a:cubicBezTo>
                <a:cubicBezTo>
                  <a:pt x="4575" y="5317"/>
                  <a:pt x="4521" y="5308"/>
                  <a:pt x="4471" y="5291"/>
                </a:cubicBezTo>
                <a:cubicBezTo>
                  <a:pt x="4443" y="5269"/>
                  <a:pt x="4414" y="5248"/>
                  <a:pt x="4387" y="5224"/>
                </a:cubicBezTo>
                <a:cubicBezTo>
                  <a:pt x="4352" y="5192"/>
                  <a:pt x="4287" y="5124"/>
                  <a:pt x="4287" y="5124"/>
                </a:cubicBezTo>
                <a:cubicBezTo>
                  <a:pt x="4276" y="5096"/>
                  <a:pt x="4269" y="5066"/>
                  <a:pt x="4254" y="5040"/>
                </a:cubicBezTo>
                <a:cubicBezTo>
                  <a:pt x="4246" y="5026"/>
                  <a:pt x="4228" y="5021"/>
                  <a:pt x="4220" y="5007"/>
                </a:cubicBezTo>
                <a:cubicBezTo>
                  <a:pt x="4211" y="4992"/>
                  <a:pt x="4212" y="4972"/>
                  <a:pt x="4203" y="4956"/>
                </a:cubicBezTo>
                <a:cubicBezTo>
                  <a:pt x="4189" y="4932"/>
                  <a:pt x="4170" y="4911"/>
                  <a:pt x="4153" y="4889"/>
                </a:cubicBezTo>
                <a:cubicBezTo>
                  <a:pt x="4113" y="4773"/>
                  <a:pt x="4127" y="4665"/>
                  <a:pt x="4036" y="4571"/>
                </a:cubicBezTo>
                <a:cubicBezTo>
                  <a:pt x="4067" y="4418"/>
                  <a:pt x="4016" y="4533"/>
                  <a:pt x="4170" y="4471"/>
                </a:cubicBezTo>
                <a:cubicBezTo>
                  <a:pt x="4197" y="4460"/>
                  <a:pt x="4238" y="4394"/>
                  <a:pt x="4254" y="4370"/>
                </a:cubicBezTo>
                <a:cubicBezTo>
                  <a:pt x="4259" y="4353"/>
                  <a:pt x="4270" y="4337"/>
                  <a:pt x="4270" y="4320"/>
                </a:cubicBezTo>
                <a:cubicBezTo>
                  <a:pt x="4270" y="4303"/>
                  <a:pt x="4246" y="4285"/>
                  <a:pt x="4254" y="4270"/>
                </a:cubicBezTo>
                <a:cubicBezTo>
                  <a:pt x="4283" y="4218"/>
                  <a:pt x="4337" y="4185"/>
                  <a:pt x="4371" y="4136"/>
                </a:cubicBezTo>
                <a:cubicBezTo>
                  <a:pt x="4399" y="4095"/>
                  <a:pt x="4416" y="4047"/>
                  <a:pt x="4438" y="4002"/>
                </a:cubicBezTo>
                <a:cubicBezTo>
                  <a:pt x="4445" y="3876"/>
                  <a:pt x="4492" y="3676"/>
                  <a:pt x="4404" y="3550"/>
                </a:cubicBezTo>
                <a:cubicBezTo>
                  <a:pt x="4381" y="3517"/>
                  <a:pt x="4325" y="3529"/>
                  <a:pt x="4287" y="3516"/>
                </a:cubicBezTo>
                <a:cubicBezTo>
                  <a:pt x="3978" y="3545"/>
                  <a:pt x="3675" y="3551"/>
                  <a:pt x="3366" y="3533"/>
                </a:cubicBezTo>
                <a:cubicBezTo>
                  <a:pt x="3183" y="3546"/>
                  <a:pt x="2997" y="3570"/>
                  <a:pt x="2814" y="3533"/>
                </a:cubicBezTo>
                <a:cubicBezTo>
                  <a:pt x="2797" y="3530"/>
                  <a:pt x="2806" y="3498"/>
                  <a:pt x="2797" y="3483"/>
                </a:cubicBezTo>
                <a:cubicBezTo>
                  <a:pt x="2774" y="3446"/>
                  <a:pt x="2732" y="3434"/>
                  <a:pt x="2696" y="3416"/>
                </a:cubicBezTo>
                <a:cubicBezTo>
                  <a:pt x="2630" y="3316"/>
                  <a:pt x="2637" y="3270"/>
                  <a:pt x="2680" y="3165"/>
                </a:cubicBezTo>
                <a:cubicBezTo>
                  <a:pt x="2670" y="3074"/>
                  <a:pt x="2681" y="2933"/>
                  <a:pt x="2613" y="2863"/>
                </a:cubicBezTo>
                <a:cubicBezTo>
                  <a:pt x="2654" y="2573"/>
                  <a:pt x="2654" y="2707"/>
                  <a:pt x="2629" y="2461"/>
                </a:cubicBezTo>
                <a:cubicBezTo>
                  <a:pt x="2635" y="2428"/>
                  <a:pt x="2650" y="2395"/>
                  <a:pt x="2646" y="2361"/>
                </a:cubicBezTo>
                <a:cubicBezTo>
                  <a:pt x="2644" y="2345"/>
                  <a:pt x="2628" y="2333"/>
                  <a:pt x="2613" y="2327"/>
                </a:cubicBezTo>
                <a:cubicBezTo>
                  <a:pt x="2537" y="2297"/>
                  <a:pt x="2455" y="2286"/>
                  <a:pt x="2378" y="2260"/>
                </a:cubicBezTo>
                <a:cubicBezTo>
                  <a:pt x="2282" y="2165"/>
                  <a:pt x="2306" y="2214"/>
                  <a:pt x="2278" y="2127"/>
                </a:cubicBezTo>
                <a:cubicBezTo>
                  <a:pt x="2323" y="1984"/>
                  <a:pt x="2309" y="1824"/>
                  <a:pt x="2328" y="1674"/>
                </a:cubicBezTo>
                <a:cubicBezTo>
                  <a:pt x="2314" y="1634"/>
                  <a:pt x="2283" y="1599"/>
                  <a:pt x="2278" y="1557"/>
                </a:cubicBezTo>
                <a:cubicBezTo>
                  <a:pt x="2274" y="1524"/>
                  <a:pt x="2299" y="1458"/>
                  <a:pt x="2311" y="1423"/>
                </a:cubicBezTo>
                <a:cubicBezTo>
                  <a:pt x="2305" y="1362"/>
                  <a:pt x="2335" y="1285"/>
                  <a:pt x="2294" y="1239"/>
                </a:cubicBezTo>
                <a:cubicBezTo>
                  <a:pt x="2264" y="1206"/>
                  <a:pt x="2205" y="1252"/>
                  <a:pt x="2160" y="1256"/>
                </a:cubicBezTo>
                <a:cubicBezTo>
                  <a:pt x="2088" y="1263"/>
                  <a:pt x="2015" y="1267"/>
                  <a:pt x="1943" y="1273"/>
                </a:cubicBezTo>
                <a:cubicBezTo>
                  <a:pt x="1867" y="1386"/>
                  <a:pt x="1904" y="1345"/>
                  <a:pt x="1842" y="1407"/>
                </a:cubicBezTo>
                <a:cubicBezTo>
                  <a:pt x="1841" y="1411"/>
                  <a:pt x="1823" y="1524"/>
                  <a:pt x="1809" y="1540"/>
                </a:cubicBezTo>
                <a:cubicBezTo>
                  <a:pt x="1749" y="1607"/>
                  <a:pt x="1707" y="1631"/>
                  <a:pt x="1641" y="1674"/>
                </a:cubicBezTo>
                <a:cubicBezTo>
                  <a:pt x="1610" y="1772"/>
                  <a:pt x="1614" y="1934"/>
                  <a:pt x="1692" y="2009"/>
                </a:cubicBezTo>
                <a:cubicBezTo>
                  <a:pt x="1697" y="2026"/>
                  <a:pt x="1694" y="2050"/>
                  <a:pt x="1708" y="2060"/>
                </a:cubicBezTo>
                <a:cubicBezTo>
                  <a:pt x="1746" y="2087"/>
                  <a:pt x="1865" y="2102"/>
                  <a:pt x="1909" y="2110"/>
                </a:cubicBezTo>
                <a:cubicBezTo>
                  <a:pt x="1920" y="2121"/>
                  <a:pt x="1936" y="2129"/>
                  <a:pt x="1943" y="2143"/>
                </a:cubicBezTo>
                <a:cubicBezTo>
                  <a:pt x="1959" y="2175"/>
                  <a:pt x="1944" y="2228"/>
                  <a:pt x="1976" y="2244"/>
                </a:cubicBezTo>
                <a:cubicBezTo>
                  <a:pt x="2080" y="2295"/>
                  <a:pt x="2181" y="2312"/>
                  <a:pt x="2294" y="2327"/>
                </a:cubicBezTo>
                <a:cubicBezTo>
                  <a:pt x="2322" y="2355"/>
                  <a:pt x="2354" y="2380"/>
                  <a:pt x="2378" y="2411"/>
                </a:cubicBezTo>
                <a:cubicBezTo>
                  <a:pt x="2533" y="2610"/>
                  <a:pt x="2323" y="2386"/>
                  <a:pt x="2445" y="2512"/>
                </a:cubicBezTo>
                <a:cubicBezTo>
                  <a:pt x="2502" y="2701"/>
                  <a:pt x="2481" y="2623"/>
                  <a:pt x="2512" y="2746"/>
                </a:cubicBezTo>
                <a:cubicBezTo>
                  <a:pt x="2494" y="2852"/>
                  <a:pt x="2483" y="2959"/>
                  <a:pt x="2462" y="3064"/>
                </a:cubicBezTo>
                <a:cubicBezTo>
                  <a:pt x="2480" y="3147"/>
                  <a:pt x="2483" y="3235"/>
                  <a:pt x="2512" y="3315"/>
                </a:cubicBezTo>
                <a:cubicBezTo>
                  <a:pt x="2529" y="3362"/>
                  <a:pt x="2559" y="3403"/>
                  <a:pt x="2579" y="3449"/>
                </a:cubicBezTo>
                <a:cubicBezTo>
                  <a:pt x="2594" y="3483"/>
                  <a:pt x="2614" y="3516"/>
                  <a:pt x="2629" y="3550"/>
                </a:cubicBezTo>
                <a:cubicBezTo>
                  <a:pt x="2636" y="3566"/>
                  <a:pt x="2629" y="3596"/>
                  <a:pt x="2646" y="3600"/>
                </a:cubicBezTo>
                <a:cubicBezTo>
                  <a:pt x="2733" y="3620"/>
                  <a:pt x="2825" y="3611"/>
                  <a:pt x="2914" y="3617"/>
                </a:cubicBezTo>
                <a:cubicBezTo>
                  <a:pt x="2931" y="3628"/>
                  <a:pt x="2947" y="3640"/>
                  <a:pt x="2964" y="3650"/>
                </a:cubicBezTo>
                <a:cubicBezTo>
                  <a:pt x="2986" y="3662"/>
                  <a:pt x="3019" y="3662"/>
                  <a:pt x="3031" y="3684"/>
                </a:cubicBezTo>
                <a:cubicBezTo>
                  <a:pt x="3066" y="3745"/>
                  <a:pt x="3076" y="3818"/>
                  <a:pt x="3098" y="3885"/>
                </a:cubicBezTo>
                <a:cubicBezTo>
                  <a:pt x="3119" y="3948"/>
                  <a:pt x="3219" y="4039"/>
                  <a:pt x="3266" y="4086"/>
                </a:cubicBezTo>
                <a:cubicBezTo>
                  <a:pt x="3335" y="4155"/>
                  <a:pt x="3364" y="4241"/>
                  <a:pt x="3416" y="4320"/>
                </a:cubicBezTo>
                <a:cubicBezTo>
                  <a:pt x="3442" y="4422"/>
                  <a:pt x="3444" y="4557"/>
                  <a:pt x="3517" y="4638"/>
                </a:cubicBezTo>
                <a:cubicBezTo>
                  <a:pt x="3554" y="4679"/>
                  <a:pt x="3634" y="4755"/>
                  <a:pt x="3634" y="4755"/>
                </a:cubicBezTo>
                <a:cubicBezTo>
                  <a:pt x="3645" y="4777"/>
                  <a:pt x="3661" y="4798"/>
                  <a:pt x="3667" y="4822"/>
                </a:cubicBezTo>
                <a:cubicBezTo>
                  <a:pt x="3678" y="4866"/>
                  <a:pt x="3669" y="4914"/>
                  <a:pt x="3684" y="4956"/>
                </a:cubicBezTo>
                <a:cubicBezTo>
                  <a:pt x="3703" y="5009"/>
                  <a:pt x="3763" y="5013"/>
                  <a:pt x="3801" y="5040"/>
                </a:cubicBezTo>
                <a:cubicBezTo>
                  <a:pt x="3820" y="5054"/>
                  <a:pt x="3834" y="5075"/>
                  <a:pt x="3852" y="5090"/>
                </a:cubicBezTo>
                <a:cubicBezTo>
                  <a:pt x="3956" y="5178"/>
                  <a:pt x="4041" y="5253"/>
                  <a:pt x="4103" y="5375"/>
                </a:cubicBezTo>
                <a:cubicBezTo>
                  <a:pt x="4132" y="5433"/>
                  <a:pt x="4137" y="5576"/>
                  <a:pt x="4170" y="5609"/>
                </a:cubicBezTo>
                <a:cubicBezTo>
                  <a:pt x="4182" y="5621"/>
                  <a:pt x="4203" y="5620"/>
                  <a:pt x="4220" y="5626"/>
                </a:cubicBezTo>
                <a:cubicBezTo>
                  <a:pt x="4237" y="5699"/>
                  <a:pt x="4231" y="5781"/>
                  <a:pt x="4270" y="5844"/>
                </a:cubicBezTo>
                <a:cubicBezTo>
                  <a:pt x="4292" y="5880"/>
                  <a:pt x="4353" y="5868"/>
                  <a:pt x="4387" y="5894"/>
                </a:cubicBezTo>
                <a:cubicBezTo>
                  <a:pt x="4407" y="5909"/>
                  <a:pt x="4408" y="5940"/>
                  <a:pt x="4421" y="5961"/>
                </a:cubicBezTo>
                <a:cubicBezTo>
                  <a:pt x="4436" y="5985"/>
                  <a:pt x="4454" y="6006"/>
                  <a:pt x="4471" y="6028"/>
                </a:cubicBezTo>
                <a:cubicBezTo>
                  <a:pt x="4499" y="6022"/>
                  <a:pt x="4528" y="6021"/>
                  <a:pt x="4555" y="6011"/>
                </a:cubicBezTo>
                <a:cubicBezTo>
                  <a:pt x="4574" y="6004"/>
                  <a:pt x="4585" y="5980"/>
                  <a:pt x="4605" y="5978"/>
                </a:cubicBezTo>
                <a:cubicBezTo>
                  <a:pt x="4650" y="5974"/>
                  <a:pt x="4694" y="5989"/>
                  <a:pt x="4739" y="5994"/>
                </a:cubicBezTo>
                <a:cubicBezTo>
                  <a:pt x="4761" y="6022"/>
                  <a:pt x="4779" y="6054"/>
                  <a:pt x="4806" y="6078"/>
                </a:cubicBezTo>
                <a:cubicBezTo>
                  <a:pt x="4825" y="6095"/>
                  <a:pt x="4851" y="6100"/>
                  <a:pt x="4873" y="6112"/>
                </a:cubicBezTo>
                <a:cubicBezTo>
                  <a:pt x="5038" y="6203"/>
                  <a:pt x="4934" y="6157"/>
                  <a:pt x="5074" y="6212"/>
                </a:cubicBezTo>
                <a:cubicBezTo>
                  <a:pt x="5057" y="6382"/>
                  <a:pt x="5014" y="6406"/>
                  <a:pt x="5174" y="6447"/>
                </a:cubicBezTo>
                <a:cubicBezTo>
                  <a:pt x="5251" y="6561"/>
                  <a:pt x="5166" y="6421"/>
                  <a:pt x="5225" y="6580"/>
                </a:cubicBezTo>
                <a:cubicBezTo>
                  <a:pt x="5250" y="6646"/>
                  <a:pt x="5274" y="6631"/>
                  <a:pt x="5325" y="6681"/>
                </a:cubicBezTo>
                <a:cubicBezTo>
                  <a:pt x="5339" y="6695"/>
                  <a:pt x="5348" y="6714"/>
                  <a:pt x="5359" y="6731"/>
                </a:cubicBezTo>
                <a:cubicBezTo>
                  <a:pt x="5396" y="6847"/>
                  <a:pt x="5371" y="6968"/>
                  <a:pt x="5342" y="7083"/>
                </a:cubicBezTo>
                <a:cubicBezTo>
                  <a:pt x="5397" y="7166"/>
                  <a:pt x="5373" y="7105"/>
                  <a:pt x="5359" y="7233"/>
                </a:cubicBezTo>
                <a:cubicBezTo>
                  <a:pt x="5352" y="7300"/>
                  <a:pt x="5349" y="7367"/>
                  <a:pt x="5342" y="7434"/>
                </a:cubicBezTo>
                <a:cubicBezTo>
                  <a:pt x="5337" y="7479"/>
                  <a:pt x="5331" y="7523"/>
                  <a:pt x="5325" y="7568"/>
                </a:cubicBezTo>
                <a:cubicBezTo>
                  <a:pt x="5352" y="7784"/>
                  <a:pt x="5334" y="7729"/>
                  <a:pt x="5576" y="7769"/>
                </a:cubicBezTo>
                <a:cubicBezTo>
                  <a:pt x="5696" y="7817"/>
                  <a:pt x="5819" y="7816"/>
                  <a:pt x="5945" y="7836"/>
                </a:cubicBezTo>
                <a:cubicBezTo>
                  <a:pt x="5984" y="7853"/>
                  <a:pt x="6026" y="7865"/>
                  <a:pt x="6062" y="7887"/>
                </a:cubicBezTo>
                <a:cubicBezTo>
                  <a:pt x="6132" y="7929"/>
                  <a:pt x="6142" y="8009"/>
                  <a:pt x="6179" y="8071"/>
                </a:cubicBezTo>
                <a:cubicBezTo>
                  <a:pt x="6197" y="8101"/>
                  <a:pt x="6226" y="8124"/>
                  <a:pt x="6246" y="8154"/>
                </a:cubicBezTo>
                <a:cubicBezTo>
                  <a:pt x="6209" y="8249"/>
                  <a:pt x="6209" y="8232"/>
                  <a:pt x="6196" y="8339"/>
                </a:cubicBezTo>
                <a:cubicBezTo>
                  <a:pt x="6189" y="8400"/>
                  <a:pt x="6188" y="8462"/>
                  <a:pt x="6179" y="8523"/>
                </a:cubicBezTo>
                <a:cubicBezTo>
                  <a:pt x="6176" y="8540"/>
                  <a:pt x="6162" y="8573"/>
                  <a:pt x="6162" y="8573"/>
                </a:cubicBezTo>
                <a:lnTo>
                  <a:pt x="3701" y="8573"/>
                </a:lnTo>
                <a:close/>
              </a:path>
            </a:pathLst>
          </a:custGeom>
          <a:solidFill>
            <a:srgbClr val="003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762250" y="0"/>
            <a:ext cx="35718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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7" name="Freeform 9"/>
          <p:cNvSpPr>
            <a:spLocks/>
          </p:cNvSpPr>
          <p:nvPr/>
        </p:nvSpPr>
        <p:spPr bwMode="auto">
          <a:xfrm>
            <a:off x="4578350" y="6567488"/>
            <a:ext cx="163513" cy="115887"/>
          </a:xfrm>
          <a:custGeom>
            <a:avLst/>
            <a:gdLst>
              <a:gd name="T0" fmla="*/ 2147483647 w 3859"/>
              <a:gd name="T1" fmla="*/ 2147483647 h 3970"/>
              <a:gd name="T2" fmla="*/ 2147483647 w 3859"/>
              <a:gd name="T3" fmla="*/ 2147483647 h 3970"/>
              <a:gd name="T4" fmla="*/ 2147483647 w 3859"/>
              <a:gd name="T5" fmla="*/ 2147483647 h 3970"/>
              <a:gd name="T6" fmla="*/ 2147483647 w 3859"/>
              <a:gd name="T7" fmla="*/ 2147483647 h 3970"/>
              <a:gd name="T8" fmla="*/ 2147483647 w 3859"/>
              <a:gd name="T9" fmla="*/ 2147483647 h 3970"/>
              <a:gd name="T10" fmla="*/ 2147483647 w 3859"/>
              <a:gd name="T11" fmla="*/ 2147483647 h 3970"/>
              <a:gd name="T12" fmla="*/ 2147483647 w 3859"/>
              <a:gd name="T13" fmla="*/ 2147483647 h 3970"/>
              <a:gd name="T14" fmla="*/ 2147483647 w 3859"/>
              <a:gd name="T15" fmla="*/ 2147483647 h 3970"/>
              <a:gd name="T16" fmla="*/ 2147483647 w 3859"/>
              <a:gd name="T17" fmla="*/ 2147483647 h 3970"/>
              <a:gd name="T18" fmla="*/ 2147483647 w 3859"/>
              <a:gd name="T19" fmla="*/ 2147483647 h 3970"/>
              <a:gd name="T20" fmla="*/ 2147483647 w 3859"/>
              <a:gd name="T21" fmla="*/ 2147483647 h 3970"/>
              <a:gd name="T22" fmla="*/ 2147483647 w 3859"/>
              <a:gd name="T23" fmla="*/ 2147483647 h 3970"/>
              <a:gd name="T24" fmla="*/ 0 w 3859"/>
              <a:gd name="T25" fmla="*/ 2147483647 h 3970"/>
              <a:gd name="T26" fmla="*/ 2147483647 w 3859"/>
              <a:gd name="T27" fmla="*/ 2147483647 h 3970"/>
              <a:gd name="T28" fmla="*/ 2147483647 w 3859"/>
              <a:gd name="T29" fmla="*/ 2147483647 h 3970"/>
              <a:gd name="T30" fmla="*/ 2147483647 w 3859"/>
              <a:gd name="T31" fmla="*/ 2147483647 h 3970"/>
              <a:gd name="T32" fmla="*/ 2147483647 w 3859"/>
              <a:gd name="T33" fmla="*/ 2147483647 h 3970"/>
              <a:gd name="T34" fmla="*/ 2147483647 w 3859"/>
              <a:gd name="T35" fmla="*/ 2147483647 h 3970"/>
              <a:gd name="T36" fmla="*/ 2147483647 w 3859"/>
              <a:gd name="T37" fmla="*/ 2147483647 h 3970"/>
              <a:gd name="T38" fmla="*/ 2147483647 w 3859"/>
              <a:gd name="T39" fmla="*/ 2147483647 h 3970"/>
              <a:gd name="T40" fmla="*/ 2147483647 w 3859"/>
              <a:gd name="T41" fmla="*/ 2147483647 h 3970"/>
              <a:gd name="T42" fmla="*/ 2147483647 w 3859"/>
              <a:gd name="T43" fmla="*/ 2147483647 h 3970"/>
              <a:gd name="T44" fmla="*/ 2147483647 w 3859"/>
              <a:gd name="T45" fmla="*/ 2147483647 h 3970"/>
              <a:gd name="T46" fmla="*/ 2147483647 w 3859"/>
              <a:gd name="T47" fmla="*/ 2147483647 h 3970"/>
              <a:gd name="T48" fmla="*/ 2147483647 w 3859"/>
              <a:gd name="T49" fmla="*/ 2147483647 h 3970"/>
              <a:gd name="T50" fmla="*/ 2147483647 w 3859"/>
              <a:gd name="T51" fmla="*/ 2147483647 h 3970"/>
              <a:gd name="T52" fmla="*/ 2147483647 w 3859"/>
              <a:gd name="T53" fmla="*/ 2147483647 h 3970"/>
              <a:gd name="T54" fmla="*/ 2147483647 w 3859"/>
              <a:gd name="T55" fmla="*/ 2147483647 h 3970"/>
              <a:gd name="T56" fmla="*/ 2147483647 w 3859"/>
              <a:gd name="T57" fmla="*/ 2147483647 h 3970"/>
              <a:gd name="T58" fmla="*/ 2147483647 w 3859"/>
              <a:gd name="T59" fmla="*/ 2147483647 h 3970"/>
              <a:gd name="T60" fmla="*/ 2147483647 w 3859"/>
              <a:gd name="T61" fmla="*/ 2147483647 h 3970"/>
              <a:gd name="T62" fmla="*/ 2147483647 w 3859"/>
              <a:gd name="T63" fmla="*/ 2147483647 h 3970"/>
              <a:gd name="T64" fmla="*/ 2147483647 w 3859"/>
              <a:gd name="T65" fmla="*/ 2147483647 h 3970"/>
              <a:gd name="T66" fmla="*/ 2147483647 w 3859"/>
              <a:gd name="T67" fmla="*/ 2147483647 h 3970"/>
              <a:gd name="T68" fmla="*/ 2147483647 w 3859"/>
              <a:gd name="T69" fmla="*/ 2147483647 h 3970"/>
              <a:gd name="T70" fmla="*/ 2147483647 w 3859"/>
              <a:gd name="T71" fmla="*/ 2147483647 h 3970"/>
              <a:gd name="T72" fmla="*/ 2147483647 w 3859"/>
              <a:gd name="T73" fmla="*/ 2147483647 h 3970"/>
              <a:gd name="T74" fmla="*/ 2147483647 w 3859"/>
              <a:gd name="T75" fmla="*/ 2147483647 h 3970"/>
              <a:gd name="T76" fmla="*/ 2147483647 w 3859"/>
              <a:gd name="T77" fmla="*/ 2147483647 h 3970"/>
              <a:gd name="T78" fmla="*/ 2147483647 w 3859"/>
              <a:gd name="T79" fmla="*/ 2147483647 h 3970"/>
              <a:gd name="T80" fmla="*/ 2147483647 w 3859"/>
              <a:gd name="T81" fmla="*/ 2147483647 h 3970"/>
              <a:gd name="T82" fmla="*/ 2147483647 w 3859"/>
              <a:gd name="T83" fmla="*/ 2147483647 h 3970"/>
              <a:gd name="T84" fmla="*/ 2147483647 w 3859"/>
              <a:gd name="T85" fmla="*/ 2147483647 h 3970"/>
              <a:gd name="T86" fmla="*/ 2147483647 w 3859"/>
              <a:gd name="T87" fmla="*/ 2147483647 h 3970"/>
              <a:gd name="T88" fmla="*/ 2147483647 w 3859"/>
              <a:gd name="T89" fmla="*/ 2147483647 h 3970"/>
              <a:gd name="T90" fmla="*/ 2147483647 w 3859"/>
              <a:gd name="T91" fmla="*/ 2147483647 h 3970"/>
              <a:gd name="T92" fmla="*/ 2147483647 w 3859"/>
              <a:gd name="T93" fmla="*/ 2147483647 h 3970"/>
              <a:gd name="T94" fmla="*/ 2147483647 w 3859"/>
              <a:gd name="T95" fmla="*/ 2147483647 h 3970"/>
              <a:gd name="T96" fmla="*/ 2147483647 w 3859"/>
              <a:gd name="T97" fmla="*/ 2147483647 h 3970"/>
              <a:gd name="T98" fmla="*/ 2147483647 w 3859"/>
              <a:gd name="T99" fmla="*/ 2147483647 h 3970"/>
              <a:gd name="T100" fmla="*/ 2147483647 w 3859"/>
              <a:gd name="T101" fmla="*/ 2147483647 h 3970"/>
              <a:gd name="T102" fmla="*/ 2147483647 w 3859"/>
              <a:gd name="T103" fmla="*/ 2147483647 h 3970"/>
              <a:gd name="T104" fmla="*/ 2147483647 w 3859"/>
              <a:gd name="T105" fmla="*/ 2147483647 h 3970"/>
              <a:gd name="T106" fmla="*/ 2147483647 w 3859"/>
              <a:gd name="T107" fmla="*/ 2147483647 h 3970"/>
              <a:gd name="T108" fmla="*/ 2147483647 w 3859"/>
              <a:gd name="T109" fmla="*/ 2147483647 h 3970"/>
              <a:gd name="T110" fmla="*/ 2147483647 w 3859"/>
              <a:gd name="T111" fmla="*/ 2147483647 h 3970"/>
              <a:gd name="T112" fmla="*/ 2147483647 w 3859"/>
              <a:gd name="T113" fmla="*/ 2147483647 h 3970"/>
              <a:gd name="T114" fmla="*/ 2147483647 w 3859"/>
              <a:gd name="T115" fmla="*/ 2147483647 h 39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859"/>
              <a:gd name="T175" fmla="*/ 0 h 3970"/>
              <a:gd name="T176" fmla="*/ 3859 w 3859"/>
              <a:gd name="T177" fmla="*/ 3970 h 39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859" h="3970">
                <a:moveTo>
                  <a:pt x="1570" y="3855"/>
                </a:moveTo>
                <a:cubicBezTo>
                  <a:pt x="1651" y="3760"/>
                  <a:pt x="1701" y="3682"/>
                  <a:pt x="1610" y="3545"/>
                </a:cubicBezTo>
                <a:cubicBezTo>
                  <a:pt x="1597" y="3495"/>
                  <a:pt x="1575" y="3446"/>
                  <a:pt x="1570" y="3395"/>
                </a:cubicBezTo>
                <a:cubicBezTo>
                  <a:pt x="1563" y="3325"/>
                  <a:pt x="1563" y="3180"/>
                  <a:pt x="1530" y="3105"/>
                </a:cubicBezTo>
                <a:cubicBezTo>
                  <a:pt x="1500" y="3038"/>
                  <a:pt x="1477" y="3038"/>
                  <a:pt x="1440" y="2995"/>
                </a:cubicBezTo>
                <a:cubicBezTo>
                  <a:pt x="1396" y="2944"/>
                  <a:pt x="1430" y="2962"/>
                  <a:pt x="1380" y="2945"/>
                </a:cubicBezTo>
                <a:cubicBezTo>
                  <a:pt x="1360" y="2925"/>
                  <a:pt x="1337" y="2908"/>
                  <a:pt x="1320" y="2885"/>
                </a:cubicBezTo>
                <a:cubicBezTo>
                  <a:pt x="1290" y="2844"/>
                  <a:pt x="1279" y="2773"/>
                  <a:pt x="1260" y="2725"/>
                </a:cubicBezTo>
                <a:cubicBezTo>
                  <a:pt x="1257" y="2692"/>
                  <a:pt x="1261" y="2657"/>
                  <a:pt x="1250" y="2625"/>
                </a:cubicBezTo>
                <a:cubicBezTo>
                  <a:pt x="1246" y="2614"/>
                  <a:pt x="1228" y="2614"/>
                  <a:pt x="1220" y="2605"/>
                </a:cubicBezTo>
                <a:cubicBezTo>
                  <a:pt x="1212" y="2595"/>
                  <a:pt x="1205" y="2543"/>
                  <a:pt x="1200" y="2535"/>
                </a:cubicBezTo>
                <a:cubicBezTo>
                  <a:pt x="1127" y="2417"/>
                  <a:pt x="1146" y="2476"/>
                  <a:pt x="1070" y="2385"/>
                </a:cubicBezTo>
                <a:cubicBezTo>
                  <a:pt x="1053" y="2365"/>
                  <a:pt x="1039" y="2342"/>
                  <a:pt x="1020" y="2325"/>
                </a:cubicBezTo>
                <a:cubicBezTo>
                  <a:pt x="979" y="2289"/>
                  <a:pt x="910" y="2290"/>
                  <a:pt x="860" y="2265"/>
                </a:cubicBezTo>
                <a:cubicBezTo>
                  <a:pt x="815" y="2176"/>
                  <a:pt x="829" y="2213"/>
                  <a:pt x="810" y="2155"/>
                </a:cubicBezTo>
                <a:cubicBezTo>
                  <a:pt x="806" y="2119"/>
                  <a:pt x="805" y="2044"/>
                  <a:pt x="770" y="2015"/>
                </a:cubicBezTo>
                <a:cubicBezTo>
                  <a:pt x="748" y="1997"/>
                  <a:pt x="717" y="1995"/>
                  <a:pt x="690" y="1985"/>
                </a:cubicBezTo>
                <a:cubicBezTo>
                  <a:pt x="592" y="1854"/>
                  <a:pt x="718" y="2013"/>
                  <a:pt x="630" y="1925"/>
                </a:cubicBezTo>
                <a:cubicBezTo>
                  <a:pt x="597" y="1892"/>
                  <a:pt x="574" y="1849"/>
                  <a:pt x="540" y="1815"/>
                </a:cubicBezTo>
                <a:cubicBezTo>
                  <a:pt x="528" y="1769"/>
                  <a:pt x="505" y="1754"/>
                  <a:pt x="480" y="1715"/>
                </a:cubicBezTo>
                <a:cubicBezTo>
                  <a:pt x="470" y="1699"/>
                  <a:pt x="465" y="1678"/>
                  <a:pt x="450" y="1665"/>
                </a:cubicBezTo>
                <a:cubicBezTo>
                  <a:pt x="428" y="1645"/>
                  <a:pt x="395" y="1642"/>
                  <a:pt x="370" y="1625"/>
                </a:cubicBezTo>
                <a:cubicBezTo>
                  <a:pt x="334" y="1571"/>
                  <a:pt x="358" y="1603"/>
                  <a:pt x="290" y="1535"/>
                </a:cubicBezTo>
                <a:cubicBezTo>
                  <a:pt x="259" y="1504"/>
                  <a:pt x="203" y="1406"/>
                  <a:pt x="180" y="1365"/>
                </a:cubicBezTo>
                <a:cubicBezTo>
                  <a:pt x="149" y="1309"/>
                  <a:pt x="149" y="1272"/>
                  <a:pt x="80" y="1255"/>
                </a:cubicBezTo>
                <a:cubicBezTo>
                  <a:pt x="43" y="1206"/>
                  <a:pt x="28" y="1152"/>
                  <a:pt x="0" y="1095"/>
                </a:cubicBezTo>
                <a:cubicBezTo>
                  <a:pt x="3" y="1068"/>
                  <a:pt x="0" y="1040"/>
                  <a:pt x="10" y="1015"/>
                </a:cubicBezTo>
                <a:cubicBezTo>
                  <a:pt x="14" y="1004"/>
                  <a:pt x="34" y="1005"/>
                  <a:pt x="40" y="995"/>
                </a:cubicBezTo>
                <a:cubicBezTo>
                  <a:pt x="48" y="980"/>
                  <a:pt x="45" y="961"/>
                  <a:pt x="50" y="945"/>
                </a:cubicBezTo>
                <a:cubicBezTo>
                  <a:pt x="59" y="915"/>
                  <a:pt x="70" y="885"/>
                  <a:pt x="80" y="855"/>
                </a:cubicBezTo>
                <a:cubicBezTo>
                  <a:pt x="73" y="822"/>
                  <a:pt x="70" y="787"/>
                  <a:pt x="60" y="755"/>
                </a:cubicBezTo>
                <a:cubicBezTo>
                  <a:pt x="56" y="744"/>
                  <a:pt x="38" y="737"/>
                  <a:pt x="40" y="725"/>
                </a:cubicBezTo>
                <a:cubicBezTo>
                  <a:pt x="42" y="711"/>
                  <a:pt x="60" y="705"/>
                  <a:pt x="70" y="695"/>
                </a:cubicBezTo>
                <a:cubicBezTo>
                  <a:pt x="57" y="644"/>
                  <a:pt x="39" y="605"/>
                  <a:pt x="100" y="585"/>
                </a:cubicBezTo>
                <a:cubicBezTo>
                  <a:pt x="166" y="486"/>
                  <a:pt x="86" y="334"/>
                  <a:pt x="190" y="265"/>
                </a:cubicBezTo>
                <a:cubicBezTo>
                  <a:pt x="216" y="225"/>
                  <a:pt x="234" y="226"/>
                  <a:pt x="280" y="215"/>
                </a:cubicBezTo>
                <a:cubicBezTo>
                  <a:pt x="327" y="218"/>
                  <a:pt x="373" y="227"/>
                  <a:pt x="420" y="225"/>
                </a:cubicBezTo>
                <a:cubicBezTo>
                  <a:pt x="441" y="224"/>
                  <a:pt x="480" y="205"/>
                  <a:pt x="480" y="205"/>
                </a:cubicBezTo>
                <a:cubicBezTo>
                  <a:pt x="492" y="187"/>
                  <a:pt x="505" y="159"/>
                  <a:pt x="530" y="155"/>
                </a:cubicBezTo>
                <a:cubicBezTo>
                  <a:pt x="533" y="155"/>
                  <a:pt x="616" y="191"/>
                  <a:pt x="630" y="195"/>
                </a:cubicBezTo>
                <a:cubicBezTo>
                  <a:pt x="664" y="281"/>
                  <a:pt x="671" y="256"/>
                  <a:pt x="770" y="245"/>
                </a:cubicBezTo>
                <a:cubicBezTo>
                  <a:pt x="971" y="304"/>
                  <a:pt x="1032" y="306"/>
                  <a:pt x="1230" y="245"/>
                </a:cubicBezTo>
                <a:cubicBezTo>
                  <a:pt x="1369" y="152"/>
                  <a:pt x="1073" y="344"/>
                  <a:pt x="1330" y="215"/>
                </a:cubicBezTo>
                <a:cubicBezTo>
                  <a:pt x="1339" y="210"/>
                  <a:pt x="1332" y="192"/>
                  <a:pt x="1340" y="185"/>
                </a:cubicBezTo>
                <a:cubicBezTo>
                  <a:pt x="1351" y="176"/>
                  <a:pt x="1367" y="179"/>
                  <a:pt x="1380" y="175"/>
                </a:cubicBezTo>
                <a:cubicBezTo>
                  <a:pt x="1562" y="121"/>
                  <a:pt x="1600" y="132"/>
                  <a:pt x="1850" y="125"/>
                </a:cubicBezTo>
                <a:cubicBezTo>
                  <a:pt x="1867" y="135"/>
                  <a:pt x="1886" y="141"/>
                  <a:pt x="1900" y="155"/>
                </a:cubicBezTo>
                <a:cubicBezTo>
                  <a:pt x="1933" y="188"/>
                  <a:pt x="1990" y="265"/>
                  <a:pt x="1990" y="265"/>
                </a:cubicBezTo>
                <a:cubicBezTo>
                  <a:pt x="2003" y="328"/>
                  <a:pt x="2032" y="369"/>
                  <a:pt x="2060" y="425"/>
                </a:cubicBezTo>
                <a:cubicBezTo>
                  <a:pt x="2078" y="462"/>
                  <a:pt x="2065" y="469"/>
                  <a:pt x="2080" y="515"/>
                </a:cubicBezTo>
                <a:cubicBezTo>
                  <a:pt x="2094" y="556"/>
                  <a:pt x="2116" y="594"/>
                  <a:pt x="2130" y="635"/>
                </a:cubicBezTo>
                <a:cubicBezTo>
                  <a:pt x="2097" y="734"/>
                  <a:pt x="2287" y="722"/>
                  <a:pt x="2330" y="725"/>
                </a:cubicBezTo>
                <a:cubicBezTo>
                  <a:pt x="2340" y="695"/>
                  <a:pt x="2336" y="655"/>
                  <a:pt x="2360" y="635"/>
                </a:cubicBezTo>
                <a:cubicBezTo>
                  <a:pt x="2386" y="613"/>
                  <a:pt x="2427" y="623"/>
                  <a:pt x="2460" y="615"/>
                </a:cubicBezTo>
                <a:cubicBezTo>
                  <a:pt x="2480" y="610"/>
                  <a:pt x="2500" y="602"/>
                  <a:pt x="2520" y="595"/>
                </a:cubicBezTo>
                <a:cubicBezTo>
                  <a:pt x="2538" y="507"/>
                  <a:pt x="2517" y="581"/>
                  <a:pt x="2560" y="495"/>
                </a:cubicBezTo>
                <a:cubicBezTo>
                  <a:pt x="2565" y="486"/>
                  <a:pt x="2563" y="473"/>
                  <a:pt x="2570" y="465"/>
                </a:cubicBezTo>
                <a:cubicBezTo>
                  <a:pt x="2578" y="456"/>
                  <a:pt x="2592" y="454"/>
                  <a:pt x="2600" y="445"/>
                </a:cubicBezTo>
                <a:cubicBezTo>
                  <a:pt x="2632" y="410"/>
                  <a:pt x="2690" y="335"/>
                  <a:pt x="2690" y="335"/>
                </a:cubicBezTo>
                <a:cubicBezTo>
                  <a:pt x="2700" y="306"/>
                  <a:pt x="2696" y="272"/>
                  <a:pt x="2710" y="245"/>
                </a:cubicBezTo>
                <a:cubicBezTo>
                  <a:pt x="2719" y="227"/>
                  <a:pt x="2787" y="175"/>
                  <a:pt x="2800" y="165"/>
                </a:cubicBezTo>
                <a:cubicBezTo>
                  <a:pt x="2817" y="80"/>
                  <a:pt x="2838" y="88"/>
                  <a:pt x="2920" y="65"/>
                </a:cubicBezTo>
                <a:cubicBezTo>
                  <a:pt x="2935" y="4"/>
                  <a:pt x="2948" y="0"/>
                  <a:pt x="3000" y="35"/>
                </a:cubicBezTo>
                <a:cubicBezTo>
                  <a:pt x="3050" y="29"/>
                  <a:pt x="3100" y="15"/>
                  <a:pt x="3150" y="15"/>
                </a:cubicBezTo>
                <a:cubicBezTo>
                  <a:pt x="3159" y="15"/>
                  <a:pt x="3230" y="48"/>
                  <a:pt x="3230" y="35"/>
                </a:cubicBezTo>
                <a:cubicBezTo>
                  <a:pt x="3230" y="17"/>
                  <a:pt x="3197" y="22"/>
                  <a:pt x="3180" y="15"/>
                </a:cubicBezTo>
                <a:cubicBezTo>
                  <a:pt x="3221" y="76"/>
                  <a:pt x="3275" y="156"/>
                  <a:pt x="3340" y="195"/>
                </a:cubicBezTo>
                <a:cubicBezTo>
                  <a:pt x="3401" y="232"/>
                  <a:pt x="3474" y="244"/>
                  <a:pt x="3510" y="315"/>
                </a:cubicBezTo>
                <a:cubicBezTo>
                  <a:pt x="3556" y="407"/>
                  <a:pt x="3538" y="423"/>
                  <a:pt x="3610" y="495"/>
                </a:cubicBezTo>
                <a:cubicBezTo>
                  <a:pt x="3637" y="657"/>
                  <a:pt x="3631" y="858"/>
                  <a:pt x="3690" y="1005"/>
                </a:cubicBezTo>
                <a:cubicBezTo>
                  <a:pt x="3699" y="1027"/>
                  <a:pt x="3737" y="1012"/>
                  <a:pt x="3760" y="1015"/>
                </a:cubicBezTo>
                <a:cubicBezTo>
                  <a:pt x="3770" y="1022"/>
                  <a:pt x="3782" y="1026"/>
                  <a:pt x="3790" y="1035"/>
                </a:cubicBezTo>
                <a:cubicBezTo>
                  <a:pt x="3859" y="1122"/>
                  <a:pt x="3697" y="1182"/>
                  <a:pt x="3650" y="1195"/>
                </a:cubicBezTo>
                <a:cubicBezTo>
                  <a:pt x="3640" y="1198"/>
                  <a:pt x="3630" y="1202"/>
                  <a:pt x="3620" y="1205"/>
                </a:cubicBezTo>
                <a:cubicBezTo>
                  <a:pt x="3586" y="1256"/>
                  <a:pt x="3547" y="1244"/>
                  <a:pt x="3490" y="1255"/>
                </a:cubicBezTo>
                <a:cubicBezTo>
                  <a:pt x="3487" y="1268"/>
                  <a:pt x="3489" y="1284"/>
                  <a:pt x="3480" y="1295"/>
                </a:cubicBezTo>
                <a:cubicBezTo>
                  <a:pt x="3453" y="1328"/>
                  <a:pt x="3360" y="1331"/>
                  <a:pt x="3330" y="1335"/>
                </a:cubicBezTo>
                <a:cubicBezTo>
                  <a:pt x="3317" y="1342"/>
                  <a:pt x="3279" y="1366"/>
                  <a:pt x="3290" y="1355"/>
                </a:cubicBezTo>
                <a:cubicBezTo>
                  <a:pt x="3419" y="1226"/>
                  <a:pt x="3326" y="1351"/>
                  <a:pt x="3320" y="1355"/>
                </a:cubicBezTo>
                <a:cubicBezTo>
                  <a:pt x="3282" y="1379"/>
                  <a:pt x="3234" y="1386"/>
                  <a:pt x="3190" y="1395"/>
                </a:cubicBezTo>
                <a:cubicBezTo>
                  <a:pt x="3168" y="1438"/>
                  <a:pt x="3135" y="1470"/>
                  <a:pt x="3120" y="1515"/>
                </a:cubicBezTo>
                <a:cubicBezTo>
                  <a:pt x="3123" y="1545"/>
                  <a:pt x="3132" y="1575"/>
                  <a:pt x="3130" y="1605"/>
                </a:cubicBezTo>
                <a:cubicBezTo>
                  <a:pt x="3129" y="1626"/>
                  <a:pt x="3110" y="1644"/>
                  <a:pt x="3110" y="1665"/>
                </a:cubicBezTo>
                <a:cubicBezTo>
                  <a:pt x="3110" y="1716"/>
                  <a:pt x="3135" y="1718"/>
                  <a:pt x="3170" y="1735"/>
                </a:cubicBezTo>
                <a:cubicBezTo>
                  <a:pt x="3235" y="1822"/>
                  <a:pt x="3190" y="1746"/>
                  <a:pt x="3210" y="1935"/>
                </a:cubicBezTo>
                <a:cubicBezTo>
                  <a:pt x="3214" y="1975"/>
                  <a:pt x="3223" y="2015"/>
                  <a:pt x="3230" y="2055"/>
                </a:cubicBezTo>
                <a:cubicBezTo>
                  <a:pt x="3233" y="2069"/>
                  <a:pt x="3228" y="2088"/>
                  <a:pt x="3240" y="2095"/>
                </a:cubicBezTo>
                <a:cubicBezTo>
                  <a:pt x="3301" y="2134"/>
                  <a:pt x="3356" y="2142"/>
                  <a:pt x="3420" y="2155"/>
                </a:cubicBezTo>
                <a:cubicBezTo>
                  <a:pt x="3431" y="2205"/>
                  <a:pt x="3454" y="2352"/>
                  <a:pt x="3480" y="2425"/>
                </a:cubicBezTo>
                <a:cubicBezTo>
                  <a:pt x="3512" y="2512"/>
                  <a:pt x="3558" y="2592"/>
                  <a:pt x="3600" y="2675"/>
                </a:cubicBezTo>
                <a:cubicBezTo>
                  <a:pt x="3583" y="2761"/>
                  <a:pt x="3623" y="2883"/>
                  <a:pt x="3690" y="2945"/>
                </a:cubicBezTo>
                <a:cubicBezTo>
                  <a:pt x="3712" y="2965"/>
                  <a:pt x="3743" y="2972"/>
                  <a:pt x="3770" y="2985"/>
                </a:cubicBezTo>
                <a:cubicBezTo>
                  <a:pt x="3832" y="3068"/>
                  <a:pt x="3807" y="3114"/>
                  <a:pt x="3780" y="3205"/>
                </a:cubicBezTo>
                <a:cubicBezTo>
                  <a:pt x="3776" y="3218"/>
                  <a:pt x="3779" y="3235"/>
                  <a:pt x="3770" y="3245"/>
                </a:cubicBezTo>
                <a:cubicBezTo>
                  <a:pt x="3739" y="3280"/>
                  <a:pt x="3676" y="3303"/>
                  <a:pt x="3640" y="3335"/>
                </a:cubicBezTo>
                <a:cubicBezTo>
                  <a:pt x="3511" y="3450"/>
                  <a:pt x="3636" y="3353"/>
                  <a:pt x="3540" y="3425"/>
                </a:cubicBezTo>
                <a:cubicBezTo>
                  <a:pt x="3530" y="3442"/>
                  <a:pt x="3527" y="3466"/>
                  <a:pt x="3510" y="3475"/>
                </a:cubicBezTo>
                <a:cubicBezTo>
                  <a:pt x="3495" y="3483"/>
                  <a:pt x="3477" y="3469"/>
                  <a:pt x="3460" y="3465"/>
                </a:cubicBezTo>
                <a:cubicBezTo>
                  <a:pt x="3334" y="3438"/>
                  <a:pt x="3410" y="3451"/>
                  <a:pt x="3300" y="3435"/>
                </a:cubicBezTo>
                <a:cubicBezTo>
                  <a:pt x="3106" y="3318"/>
                  <a:pt x="3401" y="3503"/>
                  <a:pt x="3210" y="3355"/>
                </a:cubicBezTo>
                <a:cubicBezTo>
                  <a:pt x="3142" y="3302"/>
                  <a:pt x="3069" y="3257"/>
                  <a:pt x="2990" y="3225"/>
                </a:cubicBezTo>
                <a:cubicBezTo>
                  <a:pt x="2947" y="3228"/>
                  <a:pt x="2902" y="3224"/>
                  <a:pt x="2860" y="3235"/>
                </a:cubicBezTo>
                <a:cubicBezTo>
                  <a:pt x="2828" y="3243"/>
                  <a:pt x="2843" y="3302"/>
                  <a:pt x="2820" y="3325"/>
                </a:cubicBezTo>
                <a:cubicBezTo>
                  <a:pt x="2795" y="3350"/>
                  <a:pt x="2716" y="3373"/>
                  <a:pt x="2680" y="3385"/>
                </a:cubicBezTo>
                <a:cubicBezTo>
                  <a:pt x="2643" y="3375"/>
                  <a:pt x="2608" y="3356"/>
                  <a:pt x="2570" y="3355"/>
                </a:cubicBezTo>
                <a:cubicBezTo>
                  <a:pt x="2437" y="3352"/>
                  <a:pt x="2170" y="3375"/>
                  <a:pt x="2170" y="3375"/>
                </a:cubicBezTo>
                <a:cubicBezTo>
                  <a:pt x="2116" y="3402"/>
                  <a:pt x="2068" y="3436"/>
                  <a:pt x="2010" y="3455"/>
                </a:cubicBezTo>
                <a:cubicBezTo>
                  <a:pt x="2029" y="3582"/>
                  <a:pt x="2089" y="3712"/>
                  <a:pt x="1960" y="3785"/>
                </a:cubicBezTo>
                <a:cubicBezTo>
                  <a:pt x="1949" y="3791"/>
                  <a:pt x="1899" y="3803"/>
                  <a:pt x="1890" y="3805"/>
                </a:cubicBezTo>
                <a:cubicBezTo>
                  <a:pt x="1859" y="3846"/>
                  <a:pt x="1862" y="3834"/>
                  <a:pt x="1850" y="3875"/>
                </a:cubicBezTo>
                <a:cubicBezTo>
                  <a:pt x="1846" y="3888"/>
                  <a:pt x="1847" y="3903"/>
                  <a:pt x="1840" y="3915"/>
                </a:cubicBezTo>
                <a:cubicBezTo>
                  <a:pt x="1824" y="3943"/>
                  <a:pt x="1797" y="3951"/>
                  <a:pt x="1770" y="3965"/>
                </a:cubicBezTo>
                <a:cubicBezTo>
                  <a:pt x="1701" y="3953"/>
                  <a:pt x="1695" y="3970"/>
                  <a:pt x="1647" y="3931"/>
                </a:cubicBezTo>
                <a:cubicBezTo>
                  <a:pt x="1635" y="3934"/>
                  <a:pt x="1623" y="3927"/>
                  <a:pt x="1623" y="3910"/>
                </a:cubicBezTo>
                <a:cubicBezTo>
                  <a:pt x="1599" y="3916"/>
                  <a:pt x="1617" y="3896"/>
                  <a:pt x="1611" y="3895"/>
                </a:cubicBezTo>
                <a:lnTo>
                  <a:pt x="1599" y="3874"/>
                </a:lnTo>
                <a:lnTo>
                  <a:pt x="1570" y="3855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630363" y="1077913"/>
            <a:ext cx="757237" cy="3316287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2578100" y="1703388"/>
            <a:ext cx="1241425" cy="2532062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2" name="AutoShape 12"/>
          <p:cNvSpPr>
            <a:spLocks noChangeArrowheads="1"/>
          </p:cNvSpPr>
          <p:nvPr/>
        </p:nvSpPr>
        <p:spPr bwMode="auto">
          <a:xfrm>
            <a:off x="2346325" y="4367213"/>
            <a:ext cx="174625" cy="171450"/>
          </a:xfrm>
          <a:prstGeom prst="star5">
            <a:avLst/>
          </a:prstGeom>
          <a:solidFill>
            <a:srgbClr val="FFFFFF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3" name="AutoShape 13"/>
          <p:cNvSpPr>
            <a:spLocks noChangeArrowheads="1"/>
          </p:cNvSpPr>
          <p:nvPr/>
        </p:nvSpPr>
        <p:spPr bwMode="auto">
          <a:xfrm>
            <a:off x="1881188" y="52974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4" name="AutoShape 14"/>
          <p:cNvSpPr>
            <a:spLocks noChangeArrowheads="1"/>
          </p:cNvSpPr>
          <p:nvPr/>
        </p:nvSpPr>
        <p:spPr bwMode="auto">
          <a:xfrm>
            <a:off x="3395663" y="3913188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5" name="AutoShape 15"/>
          <p:cNvSpPr>
            <a:spLocks noChangeArrowheads="1"/>
          </p:cNvSpPr>
          <p:nvPr/>
        </p:nvSpPr>
        <p:spPr bwMode="auto">
          <a:xfrm>
            <a:off x="2482850" y="4229100"/>
            <a:ext cx="112713" cy="112713"/>
          </a:xfrm>
          <a:prstGeom prst="star5">
            <a:avLst/>
          </a:prstGeom>
          <a:solidFill>
            <a:srgbClr val="FFFFFF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6" name="AutoShape 16"/>
          <p:cNvSpPr>
            <a:spLocks noChangeArrowheads="1"/>
          </p:cNvSpPr>
          <p:nvPr/>
        </p:nvSpPr>
        <p:spPr bwMode="auto">
          <a:xfrm>
            <a:off x="2967038" y="49260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7" name="AutoShape 17"/>
          <p:cNvSpPr>
            <a:spLocks noChangeArrowheads="1"/>
          </p:cNvSpPr>
          <p:nvPr/>
        </p:nvSpPr>
        <p:spPr bwMode="auto">
          <a:xfrm>
            <a:off x="2327275" y="51371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8" name="AutoShape 18"/>
          <p:cNvSpPr>
            <a:spLocks noChangeArrowheads="1"/>
          </p:cNvSpPr>
          <p:nvPr/>
        </p:nvSpPr>
        <p:spPr bwMode="auto">
          <a:xfrm>
            <a:off x="3557588" y="57673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9" name="AutoShape 19"/>
          <p:cNvSpPr>
            <a:spLocks noChangeArrowheads="1"/>
          </p:cNvSpPr>
          <p:nvPr/>
        </p:nvSpPr>
        <p:spPr bwMode="auto">
          <a:xfrm>
            <a:off x="3441700" y="56769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0" name="AutoShape 20"/>
          <p:cNvSpPr>
            <a:spLocks noChangeArrowheads="1"/>
          </p:cNvSpPr>
          <p:nvPr/>
        </p:nvSpPr>
        <p:spPr bwMode="auto">
          <a:xfrm>
            <a:off x="3532188" y="38004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1" name="AutoShape 21"/>
          <p:cNvSpPr>
            <a:spLocks noChangeArrowheads="1"/>
          </p:cNvSpPr>
          <p:nvPr/>
        </p:nvSpPr>
        <p:spPr bwMode="auto">
          <a:xfrm>
            <a:off x="2276475" y="46164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0" name="Line 22"/>
          <p:cNvSpPr>
            <a:spLocks noChangeShapeType="1"/>
          </p:cNvSpPr>
          <p:nvPr/>
        </p:nvSpPr>
        <p:spPr bwMode="auto">
          <a:xfrm flipV="1">
            <a:off x="2619375" y="4000500"/>
            <a:ext cx="787400" cy="263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1" name="Line 23"/>
          <p:cNvSpPr>
            <a:spLocks noChangeShapeType="1"/>
          </p:cNvSpPr>
          <p:nvPr/>
        </p:nvSpPr>
        <p:spPr bwMode="auto">
          <a:xfrm flipV="1">
            <a:off x="3054350" y="4027488"/>
            <a:ext cx="392113" cy="9191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2" name="Line 24"/>
          <p:cNvSpPr>
            <a:spLocks noChangeShapeType="1"/>
          </p:cNvSpPr>
          <p:nvPr/>
        </p:nvSpPr>
        <p:spPr bwMode="auto">
          <a:xfrm flipV="1">
            <a:off x="3482975" y="3886200"/>
            <a:ext cx="61913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 flipV="1">
            <a:off x="2463800" y="5008563"/>
            <a:ext cx="520700" cy="1651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4" name="Line 26"/>
          <p:cNvSpPr>
            <a:spLocks noChangeShapeType="1"/>
          </p:cNvSpPr>
          <p:nvPr/>
        </p:nvSpPr>
        <p:spPr bwMode="auto">
          <a:xfrm flipV="1">
            <a:off x="2017713" y="5219700"/>
            <a:ext cx="320675" cy="11271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5" name="Line 27"/>
          <p:cNvSpPr>
            <a:spLocks noChangeShapeType="1"/>
          </p:cNvSpPr>
          <p:nvPr/>
        </p:nvSpPr>
        <p:spPr bwMode="auto">
          <a:xfrm flipV="1">
            <a:off x="1970088" y="4754563"/>
            <a:ext cx="315912" cy="5635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6" name="Line 28"/>
          <p:cNvSpPr>
            <a:spLocks noChangeShapeType="1"/>
          </p:cNvSpPr>
          <p:nvPr/>
        </p:nvSpPr>
        <p:spPr bwMode="auto">
          <a:xfrm flipH="1" flipV="1">
            <a:off x="3068638" y="5053013"/>
            <a:ext cx="398462" cy="6397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7" name="Text Box 29"/>
          <p:cNvSpPr txBox="1">
            <a:spLocks noChangeArrowheads="1"/>
          </p:cNvSpPr>
          <p:nvPr/>
        </p:nvSpPr>
        <p:spPr bwMode="auto">
          <a:xfrm>
            <a:off x="1854200" y="4322763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Altair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8" name="Text Box 30"/>
          <p:cNvSpPr txBox="1">
            <a:spLocks noChangeArrowheads="1"/>
          </p:cNvSpPr>
          <p:nvPr/>
        </p:nvSpPr>
        <p:spPr bwMode="auto">
          <a:xfrm>
            <a:off x="2692400" y="2357438"/>
            <a:ext cx="882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Alberio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9" name="Text Box 31"/>
          <p:cNvSpPr txBox="1">
            <a:spLocks noChangeArrowheads="1"/>
          </p:cNvSpPr>
          <p:nvPr/>
        </p:nvSpPr>
        <p:spPr bwMode="auto">
          <a:xfrm>
            <a:off x="2365375" y="4611688"/>
            <a:ext cx="8509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Aquila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0" name="Text Box 32"/>
          <p:cNvSpPr txBox="1">
            <a:spLocks noChangeArrowheads="1"/>
          </p:cNvSpPr>
          <p:nvPr/>
        </p:nvSpPr>
        <p:spPr bwMode="auto">
          <a:xfrm>
            <a:off x="2492375" y="4237038"/>
            <a:ext cx="766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Tarazed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3" name="AutoShape 33"/>
          <p:cNvSpPr>
            <a:spLocks noChangeArrowheads="1"/>
          </p:cNvSpPr>
          <p:nvPr/>
        </p:nvSpPr>
        <p:spPr bwMode="auto">
          <a:xfrm>
            <a:off x="3749675" y="1506538"/>
            <a:ext cx="176213" cy="169862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4" name="AutoShape 34"/>
          <p:cNvSpPr>
            <a:spLocks noChangeArrowheads="1"/>
          </p:cNvSpPr>
          <p:nvPr/>
        </p:nvSpPr>
        <p:spPr bwMode="auto">
          <a:xfrm>
            <a:off x="3417888" y="2151063"/>
            <a:ext cx="112712" cy="112712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5" name="AutoShape 35"/>
          <p:cNvSpPr>
            <a:spLocks noChangeArrowheads="1"/>
          </p:cNvSpPr>
          <p:nvPr/>
        </p:nvSpPr>
        <p:spPr bwMode="auto">
          <a:xfrm>
            <a:off x="3648075" y="16668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6" name="AutoShape 36"/>
          <p:cNvSpPr>
            <a:spLocks noChangeArrowheads="1"/>
          </p:cNvSpPr>
          <p:nvPr/>
        </p:nvSpPr>
        <p:spPr bwMode="auto">
          <a:xfrm>
            <a:off x="3471863" y="17526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7" name="AutoShape 37"/>
          <p:cNvSpPr>
            <a:spLocks noChangeArrowheads="1"/>
          </p:cNvSpPr>
          <p:nvPr/>
        </p:nvSpPr>
        <p:spPr bwMode="auto">
          <a:xfrm>
            <a:off x="3627438" y="14684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6" name="Line 38"/>
          <p:cNvSpPr>
            <a:spLocks noChangeShapeType="1"/>
          </p:cNvSpPr>
          <p:nvPr/>
        </p:nvSpPr>
        <p:spPr bwMode="auto">
          <a:xfrm flipH="1">
            <a:off x="3678238" y="1782763"/>
            <a:ext cx="23812" cy="311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7" name="Line 39"/>
          <p:cNvSpPr>
            <a:spLocks noChangeShapeType="1"/>
          </p:cNvSpPr>
          <p:nvPr/>
        </p:nvSpPr>
        <p:spPr bwMode="auto">
          <a:xfrm>
            <a:off x="3684588" y="1585913"/>
            <a:ext cx="9525" cy="635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8" name="Line 40"/>
          <p:cNvSpPr>
            <a:spLocks noChangeShapeType="1"/>
          </p:cNvSpPr>
          <p:nvPr/>
        </p:nvSpPr>
        <p:spPr bwMode="auto">
          <a:xfrm flipH="1">
            <a:off x="2603500" y="485775"/>
            <a:ext cx="174625" cy="561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1" name="AutoShape 41"/>
          <p:cNvSpPr>
            <a:spLocks noChangeArrowheads="1"/>
          </p:cNvSpPr>
          <p:nvPr/>
        </p:nvSpPr>
        <p:spPr bwMode="auto">
          <a:xfrm>
            <a:off x="1325563" y="1987550"/>
            <a:ext cx="114300" cy="114300"/>
          </a:xfrm>
          <a:prstGeom prst="star5">
            <a:avLst/>
          </a:prstGeom>
          <a:solidFill>
            <a:srgbClr val="F8F8F8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2" name="AutoShape 42"/>
          <p:cNvSpPr>
            <a:spLocks noChangeArrowheads="1"/>
          </p:cNvSpPr>
          <p:nvPr/>
        </p:nvSpPr>
        <p:spPr bwMode="auto">
          <a:xfrm>
            <a:off x="1817688" y="1417638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3" name="AutoShape 43"/>
          <p:cNvSpPr>
            <a:spLocks noChangeArrowheads="1"/>
          </p:cNvSpPr>
          <p:nvPr/>
        </p:nvSpPr>
        <p:spPr bwMode="auto">
          <a:xfrm>
            <a:off x="2319338" y="196691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4" name="AutoShape 44"/>
          <p:cNvSpPr>
            <a:spLocks noChangeArrowheads="1"/>
          </p:cNvSpPr>
          <p:nvPr/>
        </p:nvSpPr>
        <p:spPr bwMode="auto">
          <a:xfrm>
            <a:off x="2779713" y="2593975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5" name="AutoShape 45"/>
          <p:cNvSpPr>
            <a:spLocks noChangeArrowheads="1"/>
          </p:cNvSpPr>
          <p:nvPr/>
        </p:nvSpPr>
        <p:spPr bwMode="auto">
          <a:xfrm>
            <a:off x="1524000" y="887413"/>
            <a:ext cx="176213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6" name="AutoShape 46"/>
          <p:cNvSpPr>
            <a:spLocks noChangeArrowheads="1"/>
          </p:cNvSpPr>
          <p:nvPr/>
        </p:nvSpPr>
        <p:spPr bwMode="auto">
          <a:xfrm>
            <a:off x="2760663" y="3571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7" name="AutoShape 47"/>
          <p:cNvSpPr>
            <a:spLocks noChangeArrowheads="1"/>
          </p:cNvSpPr>
          <p:nvPr/>
        </p:nvSpPr>
        <p:spPr bwMode="auto">
          <a:xfrm>
            <a:off x="2944813" y="2047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6" name="Line 48"/>
          <p:cNvSpPr>
            <a:spLocks noChangeShapeType="1"/>
          </p:cNvSpPr>
          <p:nvPr/>
        </p:nvSpPr>
        <p:spPr bwMode="auto">
          <a:xfrm flipH="1">
            <a:off x="2854325" y="284163"/>
            <a:ext cx="107950" cy="936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7" name="Line 49"/>
          <p:cNvSpPr>
            <a:spLocks noChangeShapeType="1"/>
          </p:cNvSpPr>
          <p:nvPr/>
        </p:nvSpPr>
        <p:spPr bwMode="auto">
          <a:xfrm flipH="1">
            <a:off x="862013" y="2073275"/>
            <a:ext cx="468312" cy="2222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8" name="Line 50"/>
          <p:cNvSpPr>
            <a:spLocks noChangeShapeType="1"/>
          </p:cNvSpPr>
          <p:nvPr/>
        </p:nvSpPr>
        <p:spPr bwMode="auto">
          <a:xfrm flipH="1" flipV="1">
            <a:off x="1670050" y="1081088"/>
            <a:ext cx="190500" cy="3556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9" name="Line 51"/>
          <p:cNvSpPr>
            <a:spLocks noChangeShapeType="1"/>
          </p:cNvSpPr>
          <p:nvPr/>
        </p:nvSpPr>
        <p:spPr bwMode="auto">
          <a:xfrm flipH="1" flipV="1">
            <a:off x="1981200" y="1601788"/>
            <a:ext cx="357188" cy="390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0" name="Line 52"/>
          <p:cNvSpPr>
            <a:spLocks noChangeShapeType="1"/>
          </p:cNvSpPr>
          <p:nvPr/>
        </p:nvSpPr>
        <p:spPr bwMode="auto">
          <a:xfrm flipH="1" flipV="1">
            <a:off x="2422525" y="2095500"/>
            <a:ext cx="409575" cy="53816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1" name="Line 53"/>
          <p:cNvSpPr>
            <a:spLocks noChangeShapeType="1"/>
          </p:cNvSpPr>
          <p:nvPr/>
        </p:nvSpPr>
        <p:spPr bwMode="auto">
          <a:xfrm flipH="1" flipV="1">
            <a:off x="1746250" y="984250"/>
            <a:ext cx="1847850" cy="508000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2" name="Text Box 54"/>
          <p:cNvSpPr txBox="1">
            <a:spLocks noChangeArrowheads="1"/>
          </p:cNvSpPr>
          <p:nvPr/>
        </p:nvSpPr>
        <p:spPr bwMode="auto">
          <a:xfrm>
            <a:off x="1568450" y="722313"/>
            <a:ext cx="8255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Deneb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3" name="Text Box 55"/>
          <p:cNvSpPr txBox="1">
            <a:spLocks noChangeArrowheads="1"/>
          </p:cNvSpPr>
          <p:nvPr/>
        </p:nvSpPr>
        <p:spPr bwMode="auto">
          <a:xfrm>
            <a:off x="3841750" y="1452563"/>
            <a:ext cx="6746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Vega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4" name="Text Box 56"/>
          <p:cNvSpPr txBox="1">
            <a:spLocks noChangeArrowheads="1"/>
          </p:cNvSpPr>
          <p:nvPr/>
        </p:nvSpPr>
        <p:spPr bwMode="auto">
          <a:xfrm>
            <a:off x="1924050" y="1452563"/>
            <a:ext cx="6429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Sadr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5" name="Text Box 57"/>
          <p:cNvSpPr txBox="1">
            <a:spLocks noChangeArrowheads="1"/>
          </p:cNvSpPr>
          <p:nvPr/>
        </p:nvSpPr>
        <p:spPr bwMode="auto">
          <a:xfrm>
            <a:off x="2249488" y="1628775"/>
            <a:ext cx="9223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6" name="Text Box 58"/>
          <p:cNvSpPr txBox="1">
            <a:spLocks noChangeArrowheads="1"/>
          </p:cNvSpPr>
          <p:nvPr/>
        </p:nvSpPr>
        <p:spPr bwMode="auto">
          <a:xfrm>
            <a:off x="3735388" y="1692275"/>
            <a:ext cx="9207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Lyra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7" name="Line 59"/>
          <p:cNvSpPr>
            <a:spLocks noChangeShapeType="1"/>
          </p:cNvSpPr>
          <p:nvPr/>
        </p:nvSpPr>
        <p:spPr bwMode="auto">
          <a:xfrm flipH="1">
            <a:off x="3498850" y="1868488"/>
            <a:ext cx="28575" cy="301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0" name="AutoShape 60"/>
          <p:cNvSpPr>
            <a:spLocks noChangeArrowheads="1"/>
          </p:cNvSpPr>
          <p:nvPr/>
        </p:nvSpPr>
        <p:spPr bwMode="auto">
          <a:xfrm>
            <a:off x="3595688" y="2066925"/>
            <a:ext cx="114300" cy="114300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9" name="Line 61"/>
          <p:cNvSpPr>
            <a:spLocks noChangeShapeType="1"/>
          </p:cNvSpPr>
          <p:nvPr/>
        </p:nvSpPr>
        <p:spPr bwMode="auto">
          <a:xfrm flipH="1">
            <a:off x="2008188" y="1138238"/>
            <a:ext cx="523875" cy="3349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0" name="Line 62"/>
          <p:cNvSpPr>
            <a:spLocks noChangeShapeType="1"/>
          </p:cNvSpPr>
          <p:nvPr/>
        </p:nvSpPr>
        <p:spPr bwMode="auto">
          <a:xfrm flipH="1">
            <a:off x="1417638" y="1601788"/>
            <a:ext cx="415925" cy="4095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1" name="Text Box 63"/>
          <p:cNvSpPr txBox="1">
            <a:spLocks noChangeArrowheads="1"/>
          </p:cNvSpPr>
          <p:nvPr/>
        </p:nvSpPr>
        <p:spPr bwMode="auto">
          <a:xfrm>
            <a:off x="3630613" y="1976438"/>
            <a:ext cx="766762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Sheliak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2" name="Text Box 64"/>
          <p:cNvSpPr txBox="1">
            <a:spLocks noChangeArrowheads="1"/>
          </p:cNvSpPr>
          <p:nvPr/>
        </p:nvSpPr>
        <p:spPr bwMode="auto">
          <a:xfrm>
            <a:off x="2887663" y="2078038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Sulafat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3" name="Text Box 65"/>
          <p:cNvSpPr txBox="1">
            <a:spLocks noChangeArrowheads="1"/>
          </p:cNvSpPr>
          <p:nvPr/>
        </p:nvSpPr>
        <p:spPr bwMode="auto">
          <a:xfrm>
            <a:off x="682625" y="1617663"/>
            <a:ext cx="35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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2351088" y="82391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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5" name="Text Box 67"/>
          <p:cNvSpPr txBox="1">
            <a:spLocks noChangeArrowheads="1"/>
          </p:cNvSpPr>
          <p:nvPr/>
        </p:nvSpPr>
        <p:spPr bwMode="auto">
          <a:xfrm>
            <a:off x="2584450" y="149225"/>
            <a:ext cx="358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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8" name="AutoShape 68"/>
          <p:cNvSpPr>
            <a:spLocks noChangeArrowheads="1"/>
          </p:cNvSpPr>
          <p:nvPr/>
        </p:nvSpPr>
        <p:spPr bwMode="auto">
          <a:xfrm>
            <a:off x="2519363" y="1019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9" name="AutoShape 69"/>
          <p:cNvSpPr>
            <a:spLocks noChangeArrowheads="1"/>
          </p:cNvSpPr>
          <p:nvPr/>
        </p:nvSpPr>
        <p:spPr bwMode="auto">
          <a:xfrm>
            <a:off x="735013" y="22574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8" name="Line 70"/>
          <p:cNvSpPr>
            <a:spLocks noChangeShapeType="1"/>
          </p:cNvSpPr>
          <p:nvPr/>
        </p:nvSpPr>
        <p:spPr bwMode="auto">
          <a:xfrm flipV="1">
            <a:off x="3600450" y="1754188"/>
            <a:ext cx="61913" cy="317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1" name="AutoShape 71"/>
          <p:cNvSpPr>
            <a:spLocks noChangeArrowheads="1"/>
          </p:cNvSpPr>
          <p:nvPr/>
        </p:nvSpPr>
        <p:spPr bwMode="auto">
          <a:xfrm>
            <a:off x="2336800" y="2990850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2" name="AutoShape 72"/>
          <p:cNvSpPr>
            <a:spLocks noChangeArrowheads="1"/>
          </p:cNvSpPr>
          <p:nvPr/>
        </p:nvSpPr>
        <p:spPr bwMode="auto">
          <a:xfrm>
            <a:off x="2863850" y="29321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3" name="AutoShape 73"/>
          <p:cNvSpPr>
            <a:spLocks noChangeArrowheads="1"/>
          </p:cNvSpPr>
          <p:nvPr/>
        </p:nvSpPr>
        <p:spPr bwMode="auto">
          <a:xfrm>
            <a:off x="3141663" y="323056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4" name="AutoShape 74"/>
          <p:cNvSpPr>
            <a:spLocks noChangeArrowheads="1"/>
          </p:cNvSpPr>
          <p:nvPr/>
        </p:nvSpPr>
        <p:spPr bwMode="auto">
          <a:xfrm>
            <a:off x="2205038" y="34004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5" name="AutoShape 75"/>
          <p:cNvSpPr>
            <a:spLocks noChangeArrowheads="1"/>
          </p:cNvSpPr>
          <p:nvPr/>
        </p:nvSpPr>
        <p:spPr bwMode="auto">
          <a:xfrm>
            <a:off x="2451100" y="3495675"/>
            <a:ext cx="112713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6" name="AutoShape 76"/>
          <p:cNvSpPr>
            <a:spLocks noChangeArrowheads="1"/>
          </p:cNvSpPr>
          <p:nvPr/>
        </p:nvSpPr>
        <p:spPr bwMode="auto">
          <a:xfrm>
            <a:off x="1319213" y="38068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5" name="Line 77"/>
          <p:cNvSpPr>
            <a:spLocks noChangeShapeType="1"/>
          </p:cNvSpPr>
          <p:nvPr/>
        </p:nvSpPr>
        <p:spPr bwMode="auto">
          <a:xfrm flipV="1">
            <a:off x="2476500" y="3008313"/>
            <a:ext cx="393700" cy="2381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6" name="Line 78"/>
          <p:cNvSpPr>
            <a:spLocks noChangeShapeType="1"/>
          </p:cNvSpPr>
          <p:nvPr/>
        </p:nvSpPr>
        <p:spPr bwMode="auto">
          <a:xfrm>
            <a:off x="2971800" y="3021013"/>
            <a:ext cx="190500" cy="2349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7" name="Line 79"/>
          <p:cNvSpPr>
            <a:spLocks noChangeShapeType="1"/>
          </p:cNvSpPr>
          <p:nvPr/>
        </p:nvSpPr>
        <p:spPr bwMode="auto">
          <a:xfrm>
            <a:off x="2320925" y="3481388"/>
            <a:ext cx="112713" cy="47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8" name="Line 80"/>
          <p:cNvSpPr>
            <a:spLocks noChangeShapeType="1"/>
          </p:cNvSpPr>
          <p:nvPr/>
        </p:nvSpPr>
        <p:spPr bwMode="auto">
          <a:xfrm>
            <a:off x="2554288" y="3573463"/>
            <a:ext cx="58737" cy="190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9" name="Line 81"/>
          <p:cNvSpPr>
            <a:spLocks noChangeShapeType="1"/>
          </p:cNvSpPr>
          <p:nvPr/>
        </p:nvSpPr>
        <p:spPr bwMode="auto">
          <a:xfrm>
            <a:off x="2554288" y="3573463"/>
            <a:ext cx="80962" cy="603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2" name="AutoShape 82"/>
          <p:cNvSpPr>
            <a:spLocks noChangeArrowheads="1"/>
          </p:cNvSpPr>
          <p:nvPr/>
        </p:nvSpPr>
        <p:spPr bwMode="auto">
          <a:xfrm>
            <a:off x="2603500" y="35972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3" name="AutoShape 83"/>
          <p:cNvSpPr>
            <a:spLocks noChangeArrowheads="1"/>
          </p:cNvSpPr>
          <p:nvPr/>
        </p:nvSpPr>
        <p:spPr bwMode="auto">
          <a:xfrm>
            <a:off x="2627313" y="35512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4" name="AutoShape 84"/>
          <p:cNvSpPr>
            <a:spLocks noChangeArrowheads="1"/>
          </p:cNvSpPr>
          <p:nvPr/>
        </p:nvSpPr>
        <p:spPr bwMode="auto">
          <a:xfrm>
            <a:off x="1287463" y="3686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5" name="AutoShape 85"/>
          <p:cNvSpPr>
            <a:spLocks noChangeArrowheads="1"/>
          </p:cNvSpPr>
          <p:nvPr/>
        </p:nvSpPr>
        <p:spPr bwMode="auto">
          <a:xfrm>
            <a:off x="1138238" y="36687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6" name="AutoShape 86"/>
          <p:cNvSpPr>
            <a:spLocks noChangeArrowheads="1"/>
          </p:cNvSpPr>
          <p:nvPr/>
        </p:nvSpPr>
        <p:spPr bwMode="auto">
          <a:xfrm>
            <a:off x="1206500" y="376396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7" name="AutoShape 87"/>
          <p:cNvSpPr>
            <a:spLocks noChangeArrowheads="1"/>
          </p:cNvSpPr>
          <p:nvPr/>
        </p:nvSpPr>
        <p:spPr bwMode="auto">
          <a:xfrm>
            <a:off x="1409700" y="4138613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6" name="Line 88"/>
          <p:cNvSpPr>
            <a:spLocks noChangeShapeType="1"/>
          </p:cNvSpPr>
          <p:nvPr/>
        </p:nvSpPr>
        <p:spPr bwMode="auto">
          <a:xfrm flipH="1" flipV="1">
            <a:off x="1411288" y="3943350"/>
            <a:ext cx="44450" cy="180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7" name="Line 89"/>
          <p:cNvSpPr>
            <a:spLocks noChangeShapeType="1"/>
          </p:cNvSpPr>
          <p:nvPr/>
        </p:nvSpPr>
        <p:spPr bwMode="auto">
          <a:xfrm flipV="1">
            <a:off x="2362200" y="4560888"/>
            <a:ext cx="23813" cy="7778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8" name="Line 90"/>
          <p:cNvSpPr>
            <a:spLocks noChangeShapeType="1"/>
          </p:cNvSpPr>
          <p:nvPr/>
        </p:nvSpPr>
        <p:spPr bwMode="auto">
          <a:xfrm flipV="1">
            <a:off x="2468563" y="4357688"/>
            <a:ext cx="30162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9" name="Text Box 91"/>
          <p:cNvSpPr txBox="1">
            <a:spLocks noChangeArrowheads="1"/>
          </p:cNvSpPr>
          <p:nvPr/>
        </p:nvSpPr>
        <p:spPr bwMode="auto">
          <a:xfrm>
            <a:off x="595313" y="199548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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0" name="Text Box 92"/>
          <p:cNvSpPr txBox="1">
            <a:spLocks noChangeArrowheads="1"/>
          </p:cNvSpPr>
          <p:nvPr/>
        </p:nvSpPr>
        <p:spPr bwMode="auto">
          <a:xfrm>
            <a:off x="3103563" y="2887663"/>
            <a:ext cx="100965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Vulpecula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1" name="Text Box 93"/>
          <p:cNvSpPr txBox="1">
            <a:spLocks noChangeArrowheads="1"/>
          </p:cNvSpPr>
          <p:nvPr/>
        </p:nvSpPr>
        <p:spPr bwMode="auto">
          <a:xfrm>
            <a:off x="660400" y="3379788"/>
            <a:ext cx="11080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Delphinus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2" name="Text Box 94"/>
          <p:cNvSpPr txBox="1">
            <a:spLocks noChangeArrowheads="1"/>
          </p:cNvSpPr>
          <p:nvPr/>
        </p:nvSpPr>
        <p:spPr bwMode="auto">
          <a:xfrm>
            <a:off x="2239963" y="3219450"/>
            <a:ext cx="8493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Sagitta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3" name="Text Box 95"/>
          <p:cNvSpPr txBox="1">
            <a:spLocks noChangeArrowheads="1"/>
          </p:cNvSpPr>
          <p:nvPr/>
        </p:nvSpPr>
        <p:spPr bwMode="auto">
          <a:xfrm>
            <a:off x="2365375" y="1843088"/>
            <a:ext cx="357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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6" name="AutoShape 96"/>
          <p:cNvSpPr>
            <a:spLocks noChangeArrowheads="1"/>
          </p:cNvSpPr>
          <p:nvPr/>
        </p:nvSpPr>
        <p:spPr bwMode="auto">
          <a:xfrm>
            <a:off x="3900488" y="56610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7" name="AutoShape 97"/>
          <p:cNvSpPr>
            <a:spLocks noChangeArrowheads="1"/>
          </p:cNvSpPr>
          <p:nvPr/>
        </p:nvSpPr>
        <p:spPr bwMode="auto">
          <a:xfrm>
            <a:off x="4214813" y="59912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6" name="Line 98"/>
          <p:cNvSpPr>
            <a:spLocks noChangeShapeType="1"/>
          </p:cNvSpPr>
          <p:nvPr/>
        </p:nvSpPr>
        <p:spPr bwMode="auto">
          <a:xfrm flipH="1" flipV="1">
            <a:off x="4306888" y="6119813"/>
            <a:ext cx="103187" cy="46513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9" name="AutoShape 99"/>
          <p:cNvSpPr>
            <a:spLocks noChangeArrowheads="1"/>
          </p:cNvSpPr>
          <p:nvPr/>
        </p:nvSpPr>
        <p:spPr bwMode="auto">
          <a:xfrm>
            <a:off x="4365625" y="66024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40" name="AutoShape 100"/>
          <p:cNvSpPr>
            <a:spLocks noChangeArrowheads="1"/>
          </p:cNvSpPr>
          <p:nvPr/>
        </p:nvSpPr>
        <p:spPr bwMode="auto">
          <a:xfrm>
            <a:off x="4486275" y="6042025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9" name="Line 101"/>
          <p:cNvSpPr>
            <a:spLocks noChangeShapeType="1"/>
          </p:cNvSpPr>
          <p:nvPr/>
        </p:nvSpPr>
        <p:spPr bwMode="auto">
          <a:xfrm flipH="1" flipV="1">
            <a:off x="4011613" y="5797550"/>
            <a:ext cx="227012" cy="2190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0" name="Line 102"/>
          <p:cNvSpPr>
            <a:spLocks noChangeShapeType="1"/>
          </p:cNvSpPr>
          <p:nvPr/>
        </p:nvSpPr>
        <p:spPr bwMode="auto">
          <a:xfrm flipH="1" flipV="1">
            <a:off x="4322763" y="6072188"/>
            <a:ext cx="139700" cy="158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1" name="Text Box 103"/>
          <p:cNvSpPr txBox="1">
            <a:spLocks noChangeArrowheads="1"/>
          </p:cNvSpPr>
          <p:nvPr/>
        </p:nvSpPr>
        <p:spPr bwMode="auto">
          <a:xfrm>
            <a:off x="4100513" y="5710238"/>
            <a:ext cx="10715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Scutum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2" name="Group 104"/>
          <p:cNvGrpSpPr>
            <a:grpSpLocks/>
          </p:cNvGrpSpPr>
          <p:nvPr/>
        </p:nvGrpSpPr>
        <p:grpSpPr bwMode="auto">
          <a:xfrm>
            <a:off x="1290638" y="987425"/>
            <a:ext cx="195262" cy="158750"/>
            <a:chOff x="3243" y="3203"/>
            <a:chExt cx="6387" cy="4582"/>
          </a:xfrm>
        </p:grpSpPr>
        <p:sp>
          <p:nvSpPr>
            <p:cNvPr id="36000" name="Freeform 105"/>
            <p:cNvSpPr>
              <a:spLocks/>
            </p:cNvSpPr>
            <p:nvPr/>
          </p:nvSpPr>
          <p:spPr bwMode="auto">
            <a:xfrm>
              <a:off x="3243" y="3203"/>
              <a:ext cx="4753" cy="4477"/>
            </a:xfrm>
            <a:custGeom>
              <a:avLst/>
              <a:gdLst>
                <a:gd name="T0" fmla="*/ 2187 w 4753"/>
                <a:gd name="T1" fmla="*/ 4417 h 4477"/>
                <a:gd name="T2" fmla="*/ 2082 w 4753"/>
                <a:gd name="T3" fmla="*/ 4342 h 4477"/>
                <a:gd name="T4" fmla="*/ 1797 w 4753"/>
                <a:gd name="T5" fmla="*/ 4087 h 4477"/>
                <a:gd name="T6" fmla="*/ 1662 w 4753"/>
                <a:gd name="T7" fmla="*/ 3787 h 4477"/>
                <a:gd name="T8" fmla="*/ 1467 w 4753"/>
                <a:gd name="T9" fmla="*/ 3757 h 4477"/>
                <a:gd name="T10" fmla="*/ 1392 w 4753"/>
                <a:gd name="T11" fmla="*/ 3472 h 4477"/>
                <a:gd name="T12" fmla="*/ 1272 w 4753"/>
                <a:gd name="T13" fmla="*/ 3352 h 4477"/>
                <a:gd name="T14" fmla="*/ 1197 w 4753"/>
                <a:gd name="T15" fmla="*/ 3202 h 4477"/>
                <a:gd name="T16" fmla="*/ 897 w 4753"/>
                <a:gd name="T17" fmla="*/ 3112 h 4477"/>
                <a:gd name="T18" fmla="*/ 867 w 4753"/>
                <a:gd name="T19" fmla="*/ 2917 h 4477"/>
                <a:gd name="T20" fmla="*/ 642 w 4753"/>
                <a:gd name="T21" fmla="*/ 2647 h 4477"/>
                <a:gd name="T22" fmla="*/ 372 w 4753"/>
                <a:gd name="T23" fmla="*/ 2377 h 4477"/>
                <a:gd name="T24" fmla="*/ 222 w 4753"/>
                <a:gd name="T25" fmla="*/ 2242 h 4477"/>
                <a:gd name="T26" fmla="*/ 162 w 4753"/>
                <a:gd name="T27" fmla="*/ 1477 h 4477"/>
                <a:gd name="T28" fmla="*/ 72 w 4753"/>
                <a:gd name="T29" fmla="*/ 1372 h 4477"/>
                <a:gd name="T30" fmla="*/ 102 w 4753"/>
                <a:gd name="T31" fmla="*/ 1042 h 4477"/>
                <a:gd name="T32" fmla="*/ 207 w 4753"/>
                <a:gd name="T33" fmla="*/ 577 h 4477"/>
                <a:gd name="T34" fmla="*/ 477 w 4753"/>
                <a:gd name="T35" fmla="*/ 337 h 4477"/>
                <a:gd name="T36" fmla="*/ 702 w 4753"/>
                <a:gd name="T37" fmla="*/ 82 h 4477"/>
                <a:gd name="T38" fmla="*/ 1122 w 4753"/>
                <a:gd name="T39" fmla="*/ 67 h 4477"/>
                <a:gd name="T40" fmla="*/ 1527 w 4753"/>
                <a:gd name="T41" fmla="*/ 37 h 4477"/>
                <a:gd name="T42" fmla="*/ 1887 w 4753"/>
                <a:gd name="T43" fmla="*/ 97 h 4477"/>
                <a:gd name="T44" fmla="*/ 2022 w 4753"/>
                <a:gd name="T45" fmla="*/ 337 h 4477"/>
                <a:gd name="T46" fmla="*/ 2247 w 4753"/>
                <a:gd name="T47" fmla="*/ 412 h 4477"/>
                <a:gd name="T48" fmla="*/ 2802 w 4753"/>
                <a:gd name="T49" fmla="*/ 322 h 4477"/>
                <a:gd name="T50" fmla="*/ 2907 w 4753"/>
                <a:gd name="T51" fmla="*/ 262 h 4477"/>
                <a:gd name="T52" fmla="*/ 3507 w 4753"/>
                <a:gd name="T53" fmla="*/ 352 h 4477"/>
                <a:gd name="T54" fmla="*/ 3597 w 4753"/>
                <a:gd name="T55" fmla="*/ 562 h 4477"/>
                <a:gd name="T56" fmla="*/ 3777 w 4753"/>
                <a:gd name="T57" fmla="*/ 667 h 4477"/>
                <a:gd name="T58" fmla="*/ 4047 w 4753"/>
                <a:gd name="T59" fmla="*/ 352 h 4477"/>
                <a:gd name="T60" fmla="*/ 4707 w 4753"/>
                <a:gd name="T61" fmla="*/ 277 h 4477"/>
                <a:gd name="T62" fmla="*/ 4617 w 4753"/>
                <a:gd name="T63" fmla="*/ 367 h 4477"/>
                <a:gd name="T64" fmla="*/ 4362 w 4753"/>
                <a:gd name="T65" fmla="*/ 607 h 4477"/>
                <a:gd name="T66" fmla="*/ 4257 w 4753"/>
                <a:gd name="T67" fmla="*/ 802 h 4477"/>
                <a:gd name="T68" fmla="*/ 4002 w 4753"/>
                <a:gd name="T69" fmla="*/ 1222 h 4477"/>
                <a:gd name="T70" fmla="*/ 4002 w 4753"/>
                <a:gd name="T71" fmla="*/ 1537 h 4477"/>
                <a:gd name="T72" fmla="*/ 3942 w 4753"/>
                <a:gd name="T73" fmla="*/ 1597 h 4477"/>
                <a:gd name="T74" fmla="*/ 3822 w 4753"/>
                <a:gd name="T75" fmla="*/ 1837 h 4477"/>
                <a:gd name="T76" fmla="*/ 3747 w 4753"/>
                <a:gd name="T77" fmla="*/ 1912 h 4477"/>
                <a:gd name="T78" fmla="*/ 3687 w 4753"/>
                <a:gd name="T79" fmla="*/ 2092 h 4477"/>
                <a:gd name="T80" fmla="*/ 3597 w 4753"/>
                <a:gd name="T81" fmla="*/ 2437 h 4477"/>
                <a:gd name="T82" fmla="*/ 3357 w 4753"/>
                <a:gd name="T83" fmla="*/ 2692 h 4477"/>
                <a:gd name="T84" fmla="*/ 3207 w 4753"/>
                <a:gd name="T85" fmla="*/ 3187 h 4477"/>
                <a:gd name="T86" fmla="*/ 3057 w 4753"/>
                <a:gd name="T87" fmla="*/ 3352 h 4477"/>
                <a:gd name="T88" fmla="*/ 2757 w 4753"/>
                <a:gd name="T89" fmla="*/ 2827 h 4477"/>
                <a:gd name="T90" fmla="*/ 2232 w 4753"/>
                <a:gd name="T91" fmla="*/ 2857 h 4477"/>
                <a:gd name="T92" fmla="*/ 2142 w 4753"/>
                <a:gd name="T93" fmla="*/ 2947 h 4477"/>
                <a:gd name="T94" fmla="*/ 2127 w 4753"/>
                <a:gd name="T95" fmla="*/ 3112 h 4477"/>
                <a:gd name="T96" fmla="*/ 2307 w 4753"/>
                <a:gd name="T97" fmla="*/ 3562 h 4477"/>
                <a:gd name="T98" fmla="*/ 2412 w 4753"/>
                <a:gd name="T99" fmla="*/ 3832 h 4477"/>
                <a:gd name="T100" fmla="*/ 2592 w 4753"/>
                <a:gd name="T101" fmla="*/ 4372 h 44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3"/>
                <a:gd name="T154" fmla="*/ 0 h 4477"/>
                <a:gd name="T155" fmla="*/ 4753 w 4753"/>
                <a:gd name="T156" fmla="*/ 4477 h 44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3" h="4477">
                  <a:moveTo>
                    <a:pt x="2262" y="4477"/>
                  </a:moveTo>
                  <a:cubicBezTo>
                    <a:pt x="2210" y="4460"/>
                    <a:pt x="2214" y="4471"/>
                    <a:pt x="2187" y="4417"/>
                  </a:cubicBezTo>
                  <a:cubicBezTo>
                    <a:pt x="2180" y="4403"/>
                    <a:pt x="2185" y="4381"/>
                    <a:pt x="2172" y="4372"/>
                  </a:cubicBezTo>
                  <a:cubicBezTo>
                    <a:pt x="2146" y="4354"/>
                    <a:pt x="2082" y="4342"/>
                    <a:pt x="2082" y="4342"/>
                  </a:cubicBezTo>
                  <a:cubicBezTo>
                    <a:pt x="2058" y="4245"/>
                    <a:pt x="2063" y="4226"/>
                    <a:pt x="1962" y="4192"/>
                  </a:cubicBezTo>
                  <a:cubicBezTo>
                    <a:pt x="1906" y="4150"/>
                    <a:pt x="1853" y="4129"/>
                    <a:pt x="1797" y="4087"/>
                  </a:cubicBezTo>
                  <a:cubicBezTo>
                    <a:pt x="1767" y="4027"/>
                    <a:pt x="1729" y="3977"/>
                    <a:pt x="1692" y="3922"/>
                  </a:cubicBezTo>
                  <a:cubicBezTo>
                    <a:pt x="1690" y="3910"/>
                    <a:pt x="1667" y="3792"/>
                    <a:pt x="1662" y="3787"/>
                  </a:cubicBezTo>
                  <a:cubicBezTo>
                    <a:pt x="1647" y="3772"/>
                    <a:pt x="1622" y="3775"/>
                    <a:pt x="1602" y="3772"/>
                  </a:cubicBezTo>
                  <a:cubicBezTo>
                    <a:pt x="1557" y="3765"/>
                    <a:pt x="1512" y="3762"/>
                    <a:pt x="1467" y="3757"/>
                  </a:cubicBezTo>
                  <a:cubicBezTo>
                    <a:pt x="1452" y="3737"/>
                    <a:pt x="1428" y="3721"/>
                    <a:pt x="1422" y="3697"/>
                  </a:cubicBezTo>
                  <a:cubicBezTo>
                    <a:pt x="1404" y="3624"/>
                    <a:pt x="1434" y="3535"/>
                    <a:pt x="1392" y="3472"/>
                  </a:cubicBezTo>
                  <a:cubicBezTo>
                    <a:pt x="1369" y="3437"/>
                    <a:pt x="1335" y="3419"/>
                    <a:pt x="1302" y="3397"/>
                  </a:cubicBezTo>
                  <a:cubicBezTo>
                    <a:pt x="1292" y="3382"/>
                    <a:pt x="1278" y="3369"/>
                    <a:pt x="1272" y="3352"/>
                  </a:cubicBezTo>
                  <a:cubicBezTo>
                    <a:pt x="1262" y="3323"/>
                    <a:pt x="1271" y="3289"/>
                    <a:pt x="1257" y="3262"/>
                  </a:cubicBezTo>
                  <a:cubicBezTo>
                    <a:pt x="1244" y="3237"/>
                    <a:pt x="1215" y="3223"/>
                    <a:pt x="1197" y="3202"/>
                  </a:cubicBezTo>
                  <a:cubicBezTo>
                    <a:pt x="1185" y="3188"/>
                    <a:pt x="1182" y="3167"/>
                    <a:pt x="1167" y="3157"/>
                  </a:cubicBezTo>
                  <a:cubicBezTo>
                    <a:pt x="1124" y="3128"/>
                    <a:pt x="934" y="3116"/>
                    <a:pt x="897" y="3112"/>
                  </a:cubicBezTo>
                  <a:cubicBezTo>
                    <a:pt x="907" y="3062"/>
                    <a:pt x="935" y="3012"/>
                    <a:pt x="927" y="2962"/>
                  </a:cubicBezTo>
                  <a:cubicBezTo>
                    <a:pt x="923" y="2937"/>
                    <a:pt x="886" y="2933"/>
                    <a:pt x="867" y="2917"/>
                  </a:cubicBezTo>
                  <a:cubicBezTo>
                    <a:pt x="851" y="2903"/>
                    <a:pt x="836" y="2888"/>
                    <a:pt x="822" y="2872"/>
                  </a:cubicBezTo>
                  <a:cubicBezTo>
                    <a:pt x="761" y="2798"/>
                    <a:pt x="703" y="2720"/>
                    <a:pt x="642" y="2647"/>
                  </a:cubicBezTo>
                  <a:cubicBezTo>
                    <a:pt x="595" y="2591"/>
                    <a:pt x="513" y="2533"/>
                    <a:pt x="462" y="2482"/>
                  </a:cubicBezTo>
                  <a:cubicBezTo>
                    <a:pt x="445" y="2465"/>
                    <a:pt x="394" y="2399"/>
                    <a:pt x="372" y="2377"/>
                  </a:cubicBezTo>
                  <a:cubicBezTo>
                    <a:pt x="354" y="2359"/>
                    <a:pt x="331" y="2349"/>
                    <a:pt x="312" y="2332"/>
                  </a:cubicBezTo>
                  <a:cubicBezTo>
                    <a:pt x="280" y="2304"/>
                    <a:pt x="222" y="2242"/>
                    <a:pt x="222" y="2242"/>
                  </a:cubicBezTo>
                  <a:cubicBezTo>
                    <a:pt x="186" y="2062"/>
                    <a:pt x="266" y="1858"/>
                    <a:pt x="162" y="1702"/>
                  </a:cubicBezTo>
                  <a:cubicBezTo>
                    <a:pt x="180" y="1620"/>
                    <a:pt x="219" y="1553"/>
                    <a:pt x="162" y="1477"/>
                  </a:cubicBezTo>
                  <a:cubicBezTo>
                    <a:pt x="149" y="1459"/>
                    <a:pt x="122" y="1457"/>
                    <a:pt x="102" y="1447"/>
                  </a:cubicBezTo>
                  <a:cubicBezTo>
                    <a:pt x="92" y="1422"/>
                    <a:pt x="61" y="1397"/>
                    <a:pt x="72" y="1372"/>
                  </a:cubicBezTo>
                  <a:cubicBezTo>
                    <a:pt x="98" y="1316"/>
                    <a:pt x="183" y="1279"/>
                    <a:pt x="237" y="1252"/>
                  </a:cubicBezTo>
                  <a:cubicBezTo>
                    <a:pt x="190" y="1182"/>
                    <a:pt x="140" y="1117"/>
                    <a:pt x="102" y="1042"/>
                  </a:cubicBezTo>
                  <a:cubicBezTo>
                    <a:pt x="84" y="913"/>
                    <a:pt x="53" y="790"/>
                    <a:pt x="12" y="667"/>
                  </a:cubicBezTo>
                  <a:cubicBezTo>
                    <a:pt x="70" y="522"/>
                    <a:pt x="0" y="632"/>
                    <a:pt x="207" y="577"/>
                  </a:cubicBezTo>
                  <a:cubicBezTo>
                    <a:pt x="272" y="560"/>
                    <a:pt x="318" y="474"/>
                    <a:pt x="357" y="427"/>
                  </a:cubicBezTo>
                  <a:cubicBezTo>
                    <a:pt x="401" y="375"/>
                    <a:pt x="414" y="375"/>
                    <a:pt x="477" y="337"/>
                  </a:cubicBezTo>
                  <a:cubicBezTo>
                    <a:pt x="503" y="231"/>
                    <a:pt x="503" y="242"/>
                    <a:pt x="582" y="172"/>
                  </a:cubicBezTo>
                  <a:cubicBezTo>
                    <a:pt x="685" y="80"/>
                    <a:pt x="616" y="111"/>
                    <a:pt x="702" y="82"/>
                  </a:cubicBezTo>
                  <a:cubicBezTo>
                    <a:pt x="792" y="87"/>
                    <a:pt x="882" y="100"/>
                    <a:pt x="972" y="97"/>
                  </a:cubicBezTo>
                  <a:cubicBezTo>
                    <a:pt x="1023" y="95"/>
                    <a:pt x="1072" y="77"/>
                    <a:pt x="1122" y="67"/>
                  </a:cubicBezTo>
                  <a:cubicBezTo>
                    <a:pt x="1191" y="53"/>
                    <a:pt x="1262" y="57"/>
                    <a:pt x="1332" y="52"/>
                  </a:cubicBezTo>
                  <a:cubicBezTo>
                    <a:pt x="1408" y="1"/>
                    <a:pt x="1389" y="0"/>
                    <a:pt x="1527" y="37"/>
                  </a:cubicBezTo>
                  <a:cubicBezTo>
                    <a:pt x="1555" y="45"/>
                    <a:pt x="1573" y="77"/>
                    <a:pt x="1602" y="82"/>
                  </a:cubicBezTo>
                  <a:cubicBezTo>
                    <a:pt x="1696" y="98"/>
                    <a:pt x="1792" y="92"/>
                    <a:pt x="1887" y="97"/>
                  </a:cubicBezTo>
                  <a:cubicBezTo>
                    <a:pt x="1934" y="160"/>
                    <a:pt x="1954" y="225"/>
                    <a:pt x="1992" y="292"/>
                  </a:cubicBezTo>
                  <a:cubicBezTo>
                    <a:pt x="2001" y="308"/>
                    <a:pt x="2005" y="332"/>
                    <a:pt x="2022" y="337"/>
                  </a:cubicBezTo>
                  <a:cubicBezTo>
                    <a:pt x="2075" y="353"/>
                    <a:pt x="2132" y="347"/>
                    <a:pt x="2187" y="352"/>
                  </a:cubicBezTo>
                  <a:cubicBezTo>
                    <a:pt x="2207" y="372"/>
                    <a:pt x="2220" y="405"/>
                    <a:pt x="2247" y="412"/>
                  </a:cubicBezTo>
                  <a:cubicBezTo>
                    <a:pt x="2310" y="428"/>
                    <a:pt x="2483" y="344"/>
                    <a:pt x="2547" y="337"/>
                  </a:cubicBezTo>
                  <a:cubicBezTo>
                    <a:pt x="2632" y="327"/>
                    <a:pt x="2717" y="327"/>
                    <a:pt x="2802" y="322"/>
                  </a:cubicBezTo>
                  <a:cubicBezTo>
                    <a:pt x="2817" y="312"/>
                    <a:pt x="2837" y="307"/>
                    <a:pt x="2847" y="292"/>
                  </a:cubicBezTo>
                  <a:cubicBezTo>
                    <a:pt x="2889" y="229"/>
                    <a:pt x="2825" y="208"/>
                    <a:pt x="2907" y="262"/>
                  </a:cubicBezTo>
                  <a:cubicBezTo>
                    <a:pt x="2946" y="320"/>
                    <a:pt x="2927" y="315"/>
                    <a:pt x="3012" y="322"/>
                  </a:cubicBezTo>
                  <a:cubicBezTo>
                    <a:pt x="3177" y="335"/>
                    <a:pt x="3507" y="352"/>
                    <a:pt x="3507" y="352"/>
                  </a:cubicBezTo>
                  <a:cubicBezTo>
                    <a:pt x="3522" y="407"/>
                    <a:pt x="3530" y="465"/>
                    <a:pt x="3552" y="517"/>
                  </a:cubicBezTo>
                  <a:cubicBezTo>
                    <a:pt x="3560" y="536"/>
                    <a:pt x="3587" y="543"/>
                    <a:pt x="3597" y="562"/>
                  </a:cubicBezTo>
                  <a:cubicBezTo>
                    <a:pt x="3612" y="590"/>
                    <a:pt x="3600" y="636"/>
                    <a:pt x="3627" y="652"/>
                  </a:cubicBezTo>
                  <a:cubicBezTo>
                    <a:pt x="3670" y="677"/>
                    <a:pt x="3727" y="662"/>
                    <a:pt x="3777" y="667"/>
                  </a:cubicBezTo>
                  <a:cubicBezTo>
                    <a:pt x="3827" y="642"/>
                    <a:pt x="3902" y="642"/>
                    <a:pt x="3927" y="592"/>
                  </a:cubicBezTo>
                  <a:cubicBezTo>
                    <a:pt x="3965" y="516"/>
                    <a:pt x="3965" y="398"/>
                    <a:pt x="4047" y="352"/>
                  </a:cubicBezTo>
                  <a:cubicBezTo>
                    <a:pt x="4115" y="314"/>
                    <a:pt x="4201" y="297"/>
                    <a:pt x="4272" y="262"/>
                  </a:cubicBezTo>
                  <a:cubicBezTo>
                    <a:pt x="4417" y="267"/>
                    <a:pt x="4564" y="254"/>
                    <a:pt x="4707" y="277"/>
                  </a:cubicBezTo>
                  <a:cubicBezTo>
                    <a:pt x="4729" y="281"/>
                    <a:pt x="4753" y="321"/>
                    <a:pt x="4737" y="337"/>
                  </a:cubicBezTo>
                  <a:cubicBezTo>
                    <a:pt x="4708" y="366"/>
                    <a:pt x="4657" y="357"/>
                    <a:pt x="4617" y="367"/>
                  </a:cubicBezTo>
                  <a:cubicBezTo>
                    <a:pt x="4597" y="426"/>
                    <a:pt x="4567" y="511"/>
                    <a:pt x="4512" y="547"/>
                  </a:cubicBezTo>
                  <a:cubicBezTo>
                    <a:pt x="4467" y="576"/>
                    <a:pt x="4412" y="587"/>
                    <a:pt x="4362" y="607"/>
                  </a:cubicBezTo>
                  <a:cubicBezTo>
                    <a:pt x="4369" y="628"/>
                    <a:pt x="4419" y="724"/>
                    <a:pt x="4377" y="757"/>
                  </a:cubicBezTo>
                  <a:cubicBezTo>
                    <a:pt x="4343" y="783"/>
                    <a:pt x="4296" y="786"/>
                    <a:pt x="4257" y="802"/>
                  </a:cubicBezTo>
                  <a:cubicBezTo>
                    <a:pt x="4182" y="833"/>
                    <a:pt x="4109" y="866"/>
                    <a:pt x="4032" y="892"/>
                  </a:cubicBezTo>
                  <a:cubicBezTo>
                    <a:pt x="3935" y="1022"/>
                    <a:pt x="3979" y="1086"/>
                    <a:pt x="4002" y="1222"/>
                  </a:cubicBezTo>
                  <a:cubicBezTo>
                    <a:pt x="3984" y="1329"/>
                    <a:pt x="3997" y="1388"/>
                    <a:pt x="4032" y="1492"/>
                  </a:cubicBezTo>
                  <a:cubicBezTo>
                    <a:pt x="4022" y="1507"/>
                    <a:pt x="4016" y="1526"/>
                    <a:pt x="4002" y="1537"/>
                  </a:cubicBezTo>
                  <a:cubicBezTo>
                    <a:pt x="3990" y="1547"/>
                    <a:pt x="3968" y="1541"/>
                    <a:pt x="3957" y="1552"/>
                  </a:cubicBezTo>
                  <a:cubicBezTo>
                    <a:pt x="3946" y="1563"/>
                    <a:pt x="3953" y="1586"/>
                    <a:pt x="3942" y="1597"/>
                  </a:cubicBezTo>
                  <a:cubicBezTo>
                    <a:pt x="3913" y="1626"/>
                    <a:pt x="3871" y="1635"/>
                    <a:pt x="3837" y="1657"/>
                  </a:cubicBezTo>
                  <a:cubicBezTo>
                    <a:pt x="3832" y="1717"/>
                    <a:pt x="3839" y="1779"/>
                    <a:pt x="3822" y="1837"/>
                  </a:cubicBezTo>
                  <a:cubicBezTo>
                    <a:pt x="3817" y="1854"/>
                    <a:pt x="3790" y="1854"/>
                    <a:pt x="3777" y="1867"/>
                  </a:cubicBezTo>
                  <a:cubicBezTo>
                    <a:pt x="3764" y="1880"/>
                    <a:pt x="3757" y="1897"/>
                    <a:pt x="3747" y="1912"/>
                  </a:cubicBezTo>
                  <a:cubicBezTo>
                    <a:pt x="3737" y="1957"/>
                    <a:pt x="3732" y="2003"/>
                    <a:pt x="3717" y="2047"/>
                  </a:cubicBezTo>
                  <a:cubicBezTo>
                    <a:pt x="3711" y="2064"/>
                    <a:pt x="3693" y="2075"/>
                    <a:pt x="3687" y="2092"/>
                  </a:cubicBezTo>
                  <a:cubicBezTo>
                    <a:pt x="3658" y="2168"/>
                    <a:pt x="3664" y="2242"/>
                    <a:pt x="3627" y="2317"/>
                  </a:cubicBezTo>
                  <a:cubicBezTo>
                    <a:pt x="3626" y="2323"/>
                    <a:pt x="3610" y="2420"/>
                    <a:pt x="3597" y="2437"/>
                  </a:cubicBezTo>
                  <a:cubicBezTo>
                    <a:pt x="3541" y="2511"/>
                    <a:pt x="3472" y="2544"/>
                    <a:pt x="3387" y="2572"/>
                  </a:cubicBezTo>
                  <a:cubicBezTo>
                    <a:pt x="3377" y="2612"/>
                    <a:pt x="3367" y="2652"/>
                    <a:pt x="3357" y="2692"/>
                  </a:cubicBezTo>
                  <a:cubicBezTo>
                    <a:pt x="3344" y="2745"/>
                    <a:pt x="3369" y="2966"/>
                    <a:pt x="3312" y="3052"/>
                  </a:cubicBezTo>
                  <a:cubicBezTo>
                    <a:pt x="3280" y="3099"/>
                    <a:pt x="3242" y="3142"/>
                    <a:pt x="3207" y="3187"/>
                  </a:cubicBezTo>
                  <a:cubicBezTo>
                    <a:pt x="3176" y="3227"/>
                    <a:pt x="3159" y="3309"/>
                    <a:pt x="3117" y="3337"/>
                  </a:cubicBezTo>
                  <a:cubicBezTo>
                    <a:pt x="3100" y="3348"/>
                    <a:pt x="3077" y="3347"/>
                    <a:pt x="3057" y="3352"/>
                  </a:cubicBezTo>
                  <a:cubicBezTo>
                    <a:pt x="2968" y="3316"/>
                    <a:pt x="2923" y="3295"/>
                    <a:pt x="2892" y="3202"/>
                  </a:cubicBezTo>
                  <a:cubicBezTo>
                    <a:pt x="2904" y="3053"/>
                    <a:pt x="2931" y="2885"/>
                    <a:pt x="2757" y="2827"/>
                  </a:cubicBezTo>
                  <a:cubicBezTo>
                    <a:pt x="2631" y="2733"/>
                    <a:pt x="2581" y="2770"/>
                    <a:pt x="2397" y="2782"/>
                  </a:cubicBezTo>
                  <a:cubicBezTo>
                    <a:pt x="2344" y="2817"/>
                    <a:pt x="2289" y="2828"/>
                    <a:pt x="2232" y="2857"/>
                  </a:cubicBezTo>
                  <a:cubicBezTo>
                    <a:pt x="2217" y="2882"/>
                    <a:pt x="2208" y="2911"/>
                    <a:pt x="2187" y="2932"/>
                  </a:cubicBezTo>
                  <a:cubicBezTo>
                    <a:pt x="2176" y="2943"/>
                    <a:pt x="2153" y="2936"/>
                    <a:pt x="2142" y="2947"/>
                  </a:cubicBezTo>
                  <a:cubicBezTo>
                    <a:pt x="2126" y="2963"/>
                    <a:pt x="2122" y="2987"/>
                    <a:pt x="2112" y="3007"/>
                  </a:cubicBezTo>
                  <a:cubicBezTo>
                    <a:pt x="2117" y="3042"/>
                    <a:pt x="2124" y="3077"/>
                    <a:pt x="2127" y="3112"/>
                  </a:cubicBezTo>
                  <a:cubicBezTo>
                    <a:pt x="2139" y="3237"/>
                    <a:pt x="2139" y="3363"/>
                    <a:pt x="2157" y="3487"/>
                  </a:cubicBezTo>
                  <a:cubicBezTo>
                    <a:pt x="2165" y="3542"/>
                    <a:pt x="2307" y="3562"/>
                    <a:pt x="2307" y="3562"/>
                  </a:cubicBezTo>
                  <a:cubicBezTo>
                    <a:pt x="2327" y="3587"/>
                    <a:pt x="2354" y="3608"/>
                    <a:pt x="2367" y="3637"/>
                  </a:cubicBezTo>
                  <a:cubicBezTo>
                    <a:pt x="2392" y="3693"/>
                    <a:pt x="2387" y="3773"/>
                    <a:pt x="2412" y="3832"/>
                  </a:cubicBezTo>
                  <a:cubicBezTo>
                    <a:pt x="2442" y="3903"/>
                    <a:pt x="2531" y="3928"/>
                    <a:pt x="2577" y="3997"/>
                  </a:cubicBezTo>
                  <a:cubicBezTo>
                    <a:pt x="2582" y="4122"/>
                    <a:pt x="2592" y="4372"/>
                    <a:pt x="2592" y="4372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01" name="Freeform 106"/>
            <p:cNvSpPr>
              <a:spLocks/>
            </p:cNvSpPr>
            <p:nvPr/>
          </p:nvSpPr>
          <p:spPr bwMode="auto">
            <a:xfrm>
              <a:off x="7680" y="4679"/>
              <a:ext cx="1950" cy="3106"/>
            </a:xfrm>
            <a:custGeom>
              <a:avLst/>
              <a:gdLst>
                <a:gd name="T0" fmla="*/ 1020 w 1950"/>
                <a:gd name="T1" fmla="*/ 61 h 3106"/>
                <a:gd name="T2" fmla="*/ 480 w 1950"/>
                <a:gd name="T3" fmla="*/ 676 h 3106"/>
                <a:gd name="T4" fmla="*/ 420 w 1950"/>
                <a:gd name="T5" fmla="*/ 856 h 3106"/>
                <a:gd name="T6" fmla="*/ 360 w 1950"/>
                <a:gd name="T7" fmla="*/ 1096 h 3106"/>
                <a:gd name="T8" fmla="*/ 330 w 1950"/>
                <a:gd name="T9" fmla="*/ 1306 h 3106"/>
                <a:gd name="T10" fmla="*/ 270 w 1950"/>
                <a:gd name="T11" fmla="*/ 1366 h 3106"/>
                <a:gd name="T12" fmla="*/ 210 w 1950"/>
                <a:gd name="T13" fmla="*/ 1456 h 3106"/>
                <a:gd name="T14" fmla="*/ 60 w 1950"/>
                <a:gd name="T15" fmla="*/ 1501 h 3106"/>
                <a:gd name="T16" fmla="*/ 0 w 1950"/>
                <a:gd name="T17" fmla="*/ 2026 h 3106"/>
                <a:gd name="T18" fmla="*/ 240 w 1950"/>
                <a:gd name="T19" fmla="*/ 2101 h 3106"/>
                <a:gd name="T20" fmla="*/ 360 w 1950"/>
                <a:gd name="T21" fmla="*/ 2251 h 3106"/>
                <a:gd name="T22" fmla="*/ 480 w 1950"/>
                <a:gd name="T23" fmla="*/ 2281 h 3106"/>
                <a:gd name="T24" fmla="*/ 600 w 1950"/>
                <a:gd name="T25" fmla="*/ 2416 h 3106"/>
                <a:gd name="T26" fmla="*/ 630 w 1950"/>
                <a:gd name="T27" fmla="*/ 2551 h 3106"/>
                <a:gd name="T28" fmla="*/ 720 w 1950"/>
                <a:gd name="T29" fmla="*/ 2641 h 3106"/>
                <a:gd name="T30" fmla="*/ 765 w 1950"/>
                <a:gd name="T31" fmla="*/ 2701 h 3106"/>
                <a:gd name="T32" fmla="*/ 825 w 1950"/>
                <a:gd name="T33" fmla="*/ 2716 h 3106"/>
                <a:gd name="T34" fmla="*/ 1020 w 1950"/>
                <a:gd name="T35" fmla="*/ 2986 h 3106"/>
                <a:gd name="T36" fmla="*/ 1125 w 1950"/>
                <a:gd name="T37" fmla="*/ 3106 h 3106"/>
                <a:gd name="T38" fmla="*/ 1200 w 1950"/>
                <a:gd name="T39" fmla="*/ 2956 h 3106"/>
                <a:gd name="T40" fmla="*/ 1380 w 1950"/>
                <a:gd name="T41" fmla="*/ 2701 h 3106"/>
                <a:gd name="T42" fmla="*/ 1410 w 1950"/>
                <a:gd name="T43" fmla="*/ 2581 h 3106"/>
                <a:gd name="T44" fmla="*/ 1440 w 1950"/>
                <a:gd name="T45" fmla="*/ 2536 h 3106"/>
                <a:gd name="T46" fmla="*/ 1470 w 1950"/>
                <a:gd name="T47" fmla="*/ 2401 h 3106"/>
                <a:gd name="T48" fmla="*/ 1530 w 1950"/>
                <a:gd name="T49" fmla="*/ 2311 h 3106"/>
                <a:gd name="T50" fmla="*/ 1560 w 1950"/>
                <a:gd name="T51" fmla="*/ 2236 h 3106"/>
                <a:gd name="T52" fmla="*/ 1620 w 1950"/>
                <a:gd name="T53" fmla="*/ 2176 h 3106"/>
                <a:gd name="T54" fmla="*/ 1830 w 1950"/>
                <a:gd name="T55" fmla="*/ 1951 h 3106"/>
                <a:gd name="T56" fmla="*/ 1890 w 1950"/>
                <a:gd name="T57" fmla="*/ 1501 h 3106"/>
                <a:gd name="T58" fmla="*/ 1950 w 1950"/>
                <a:gd name="T59" fmla="*/ 1081 h 3106"/>
                <a:gd name="T60" fmla="*/ 1920 w 1950"/>
                <a:gd name="T61" fmla="*/ 976 h 3106"/>
                <a:gd name="T62" fmla="*/ 1395 w 1950"/>
                <a:gd name="T63" fmla="*/ 826 h 3106"/>
                <a:gd name="T64" fmla="*/ 1230 w 1950"/>
                <a:gd name="T65" fmla="*/ 796 h 3106"/>
                <a:gd name="T66" fmla="*/ 1185 w 1950"/>
                <a:gd name="T67" fmla="*/ 751 h 3106"/>
                <a:gd name="T68" fmla="*/ 1140 w 1950"/>
                <a:gd name="T69" fmla="*/ 721 h 3106"/>
                <a:gd name="T70" fmla="*/ 1110 w 1950"/>
                <a:gd name="T71" fmla="*/ 676 h 3106"/>
                <a:gd name="T72" fmla="*/ 1140 w 1950"/>
                <a:gd name="T73" fmla="*/ 631 h 3106"/>
                <a:gd name="T74" fmla="*/ 1065 w 1950"/>
                <a:gd name="T75" fmla="*/ 511 h 3106"/>
                <a:gd name="T76" fmla="*/ 1095 w 1950"/>
                <a:gd name="T77" fmla="*/ 391 h 3106"/>
                <a:gd name="T78" fmla="*/ 1140 w 1950"/>
                <a:gd name="T79" fmla="*/ 211 h 3106"/>
                <a:gd name="T80" fmla="*/ 1095 w 1950"/>
                <a:gd name="T81" fmla="*/ 166 h 3106"/>
                <a:gd name="T82" fmla="*/ 1080 w 1950"/>
                <a:gd name="T83" fmla="*/ 121 h 3106"/>
                <a:gd name="T84" fmla="*/ 1020 w 1950"/>
                <a:gd name="T85" fmla="*/ 61 h 31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950"/>
                <a:gd name="T130" fmla="*/ 0 h 3106"/>
                <a:gd name="T131" fmla="*/ 1950 w 1950"/>
                <a:gd name="T132" fmla="*/ 3106 h 31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950" h="3106">
                  <a:moveTo>
                    <a:pt x="1020" y="61"/>
                  </a:moveTo>
                  <a:lnTo>
                    <a:pt x="480" y="676"/>
                  </a:lnTo>
                  <a:cubicBezTo>
                    <a:pt x="440" y="735"/>
                    <a:pt x="435" y="787"/>
                    <a:pt x="420" y="856"/>
                  </a:cubicBezTo>
                  <a:cubicBezTo>
                    <a:pt x="402" y="937"/>
                    <a:pt x="376" y="1014"/>
                    <a:pt x="360" y="1096"/>
                  </a:cubicBezTo>
                  <a:cubicBezTo>
                    <a:pt x="354" y="1166"/>
                    <a:pt x="371" y="1248"/>
                    <a:pt x="330" y="1306"/>
                  </a:cubicBezTo>
                  <a:cubicBezTo>
                    <a:pt x="314" y="1329"/>
                    <a:pt x="288" y="1344"/>
                    <a:pt x="270" y="1366"/>
                  </a:cubicBezTo>
                  <a:cubicBezTo>
                    <a:pt x="247" y="1394"/>
                    <a:pt x="245" y="1446"/>
                    <a:pt x="210" y="1456"/>
                  </a:cubicBezTo>
                  <a:cubicBezTo>
                    <a:pt x="160" y="1471"/>
                    <a:pt x="110" y="1486"/>
                    <a:pt x="60" y="1501"/>
                  </a:cubicBezTo>
                  <a:cubicBezTo>
                    <a:pt x="1" y="1855"/>
                    <a:pt x="20" y="1680"/>
                    <a:pt x="0" y="2026"/>
                  </a:cubicBezTo>
                  <a:cubicBezTo>
                    <a:pt x="71" y="2074"/>
                    <a:pt x="159" y="2074"/>
                    <a:pt x="240" y="2101"/>
                  </a:cubicBezTo>
                  <a:cubicBezTo>
                    <a:pt x="270" y="2145"/>
                    <a:pt x="309" y="2228"/>
                    <a:pt x="360" y="2251"/>
                  </a:cubicBezTo>
                  <a:cubicBezTo>
                    <a:pt x="398" y="2268"/>
                    <a:pt x="440" y="2271"/>
                    <a:pt x="480" y="2281"/>
                  </a:cubicBezTo>
                  <a:cubicBezTo>
                    <a:pt x="524" y="2325"/>
                    <a:pt x="556" y="2372"/>
                    <a:pt x="600" y="2416"/>
                  </a:cubicBezTo>
                  <a:cubicBezTo>
                    <a:pt x="611" y="2461"/>
                    <a:pt x="605" y="2512"/>
                    <a:pt x="630" y="2551"/>
                  </a:cubicBezTo>
                  <a:cubicBezTo>
                    <a:pt x="653" y="2587"/>
                    <a:pt x="695" y="2607"/>
                    <a:pt x="720" y="2641"/>
                  </a:cubicBezTo>
                  <a:cubicBezTo>
                    <a:pt x="735" y="2661"/>
                    <a:pt x="745" y="2686"/>
                    <a:pt x="765" y="2701"/>
                  </a:cubicBezTo>
                  <a:cubicBezTo>
                    <a:pt x="782" y="2713"/>
                    <a:pt x="805" y="2711"/>
                    <a:pt x="825" y="2716"/>
                  </a:cubicBezTo>
                  <a:cubicBezTo>
                    <a:pt x="870" y="2851"/>
                    <a:pt x="912" y="2878"/>
                    <a:pt x="1020" y="2986"/>
                  </a:cubicBezTo>
                  <a:cubicBezTo>
                    <a:pt x="1040" y="3006"/>
                    <a:pt x="1106" y="3087"/>
                    <a:pt x="1125" y="3106"/>
                  </a:cubicBezTo>
                  <a:cubicBezTo>
                    <a:pt x="1144" y="3077"/>
                    <a:pt x="1196" y="2962"/>
                    <a:pt x="1200" y="2956"/>
                  </a:cubicBezTo>
                  <a:cubicBezTo>
                    <a:pt x="1396" y="2661"/>
                    <a:pt x="1223" y="3014"/>
                    <a:pt x="1380" y="2701"/>
                  </a:cubicBezTo>
                  <a:cubicBezTo>
                    <a:pt x="1408" y="2645"/>
                    <a:pt x="1384" y="2649"/>
                    <a:pt x="1410" y="2581"/>
                  </a:cubicBezTo>
                  <a:cubicBezTo>
                    <a:pt x="1416" y="2564"/>
                    <a:pt x="1432" y="2552"/>
                    <a:pt x="1440" y="2536"/>
                  </a:cubicBezTo>
                  <a:cubicBezTo>
                    <a:pt x="1485" y="2445"/>
                    <a:pt x="1412" y="2539"/>
                    <a:pt x="1470" y="2401"/>
                  </a:cubicBezTo>
                  <a:cubicBezTo>
                    <a:pt x="1484" y="2368"/>
                    <a:pt x="1510" y="2341"/>
                    <a:pt x="1530" y="2311"/>
                  </a:cubicBezTo>
                  <a:cubicBezTo>
                    <a:pt x="1545" y="2289"/>
                    <a:pt x="1545" y="2258"/>
                    <a:pt x="1560" y="2236"/>
                  </a:cubicBezTo>
                  <a:cubicBezTo>
                    <a:pt x="1576" y="2212"/>
                    <a:pt x="1602" y="2197"/>
                    <a:pt x="1620" y="2176"/>
                  </a:cubicBezTo>
                  <a:cubicBezTo>
                    <a:pt x="1687" y="2098"/>
                    <a:pt x="1768" y="2034"/>
                    <a:pt x="1830" y="1951"/>
                  </a:cubicBezTo>
                  <a:cubicBezTo>
                    <a:pt x="1877" y="1809"/>
                    <a:pt x="1875" y="1644"/>
                    <a:pt x="1890" y="1501"/>
                  </a:cubicBezTo>
                  <a:cubicBezTo>
                    <a:pt x="1905" y="1361"/>
                    <a:pt x="1922" y="1219"/>
                    <a:pt x="1950" y="1081"/>
                  </a:cubicBezTo>
                  <a:cubicBezTo>
                    <a:pt x="1948" y="1075"/>
                    <a:pt x="1928" y="988"/>
                    <a:pt x="1920" y="976"/>
                  </a:cubicBezTo>
                  <a:cubicBezTo>
                    <a:pt x="1802" y="811"/>
                    <a:pt x="1567" y="835"/>
                    <a:pt x="1395" y="826"/>
                  </a:cubicBezTo>
                  <a:cubicBezTo>
                    <a:pt x="1340" y="815"/>
                    <a:pt x="1281" y="819"/>
                    <a:pt x="1230" y="796"/>
                  </a:cubicBezTo>
                  <a:cubicBezTo>
                    <a:pt x="1211" y="787"/>
                    <a:pt x="1201" y="765"/>
                    <a:pt x="1185" y="751"/>
                  </a:cubicBezTo>
                  <a:cubicBezTo>
                    <a:pt x="1171" y="739"/>
                    <a:pt x="1155" y="731"/>
                    <a:pt x="1140" y="721"/>
                  </a:cubicBezTo>
                  <a:cubicBezTo>
                    <a:pt x="1130" y="706"/>
                    <a:pt x="1110" y="694"/>
                    <a:pt x="1110" y="676"/>
                  </a:cubicBezTo>
                  <a:cubicBezTo>
                    <a:pt x="1110" y="658"/>
                    <a:pt x="1145" y="648"/>
                    <a:pt x="1140" y="631"/>
                  </a:cubicBezTo>
                  <a:cubicBezTo>
                    <a:pt x="1128" y="585"/>
                    <a:pt x="1065" y="511"/>
                    <a:pt x="1065" y="511"/>
                  </a:cubicBezTo>
                  <a:cubicBezTo>
                    <a:pt x="1078" y="472"/>
                    <a:pt x="1095" y="432"/>
                    <a:pt x="1095" y="391"/>
                  </a:cubicBezTo>
                  <a:cubicBezTo>
                    <a:pt x="1147" y="313"/>
                    <a:pt x="1182" y="305"/>
                    <a:pt x="1140" y="211"/>
                  </a:cubicBezTo>
                  <a:cubicBezTo>
                    <a:pt x="1131" y="192"/>
                    <a:pt x="1110" y="181"/>
                    <a:pt x="1095" y="166"/>
                  </a:cubicBezTo>
                  <a:cubicBezTo>
                    <a:pt x="1090" y="151"/>
                    <a:pt x="1090" y="133"/>
                    <a:pt x="1080" y="121"/>
                  </a:cubicBezTo>
                  <a:cubicBezTo>
                    <a:pt x="983" y="0"/>
                    <a:pt x="1069" y="160"/>
                    <a:pt x="1020" y="6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3" name="Text Box 107"/>
          <p:cNvSpPr txBox="1">
            <a:spLocks noChangeArrowheads="1"/>
          </p:cNvSpPr>
          <p:nvPr/>
        </p:nvSpPr>
        <p:spPr bwMode="auto">
          <a:xfrm>
            <a:off x="3403600" y="2544763"/>
            <a:ext cx="181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Summer Triangle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4" name="Text Box 108"/>
          <p:cNvSpPr txBox="1">
            <a:spLocks noChangeArrowheads="1"/>
          </p:cNvSpPr>
          <p:nvPr/>
        </p:nvSpPr>
        <p:spPr bwMode="auto">
          <a:xfrm>
            <a:off x="496888" y="627063"/>
            <a:ext cx="95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N. Am. and Pelican Nebulae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5" name="Text Box 109"/>
          <p:cNvSpPr txBox="1">
            <a:spLocks noChangeArrowheads="1"/>
          </p:cNvSpPr>
          <p:nvPr/>
        </p:nvSpPr>
        <p:spPr bwMode="auto">
          <a:xfrm>
            <a:off x="633413" y="1225550"/>
            <a:ext cx="1279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Northern Coalsack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6" name="Group 110"/>
          <p:cNvGrpSpPr>
            <a:grpSpLocks/>
          </p:cNvGrpSpPr>
          <p:nvPr/>
        </p:nvGrpSpPr>
        <p:grpSpPr bwMode="auto">
          <a:xfrm flipV="1">
            <a:off x="2230438" y="1947863"/>
            <a:ext cx="119062" cy="127000"/>
            <a:chOff x="1464" y="3186"/>
            <a:chExt cx="822" cy="1032"/>
          </a:xfrm>
        </p:grpSpPr>
        <p:sp>
          <p:nvSpPr>
            <p:cNvPr id="35996" name="Oval 111"/>
            <p:cNvSpPr>
              <a:spLocks noChangeArrowheads="1"/>
            </p:cNvSpPr>
            <p:nvPr/>
          </p:nvSpPr>
          <p:spPr bwMode="auto">
            <a:xfrm>
              <a:off x="1819" y="3707"/>
              <a:ext cx="137" cy="150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7" name="Line 112"/>
            <p:cNvSpPr>
              <a:spLocks noChangeShapeType="1"/>
            </p:cNvSpPr>
            <p:nvPr/>
          </p:nvSpPr>
          <p:spPr bwMode="auto">
            <a:xfrm flipV="1">
              <a:off x="1885" y="3186"/>
              <a:ext cx="0" cy="389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8" name="Line 113"/>
            <p:cNvSpPr>
              <a:spLocks noChangeShapeType="1"/>
            </p:cNvSpPr>
            <p:nvPr/>
          </p:nvSpPr>
          <p:spPr bwMode="auto">
            <a:xfrm flipH="1" flipV="1">
              <a:off x="2013" y="3916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9" name="Line 114"/>
            <p:cNvSpPr>
              <a:spLocks noChangeShapeType="1"/>
            </p:cNvSpPr>
            <p:nvPr/>
          </p:nvSpPr>
          <p:spPr bwMode="auto">
            <a:xfrm flipV="1">
              <a:off x="1464" y="3923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5947" name="Group 115"/>
          <p:cNvGrpSpPr>
            <a:grpSpLocks/>
          </p:cNvGrpSpPr>
          <p:nvPr/>
        </p:nvGrpSpPr>
        <p:grpSpPr bwMode="auto">
          <a:xfrm>
            <a:off x="3546475" y="2128838"/>
            <a:ext cx="88900" cy="68262"/>
            <a:chOff x="9924" y="3124"/>
            <a:chExt cx="333" cy="327"/>
          </a:xfrm>
        </p:grpSpPr>
        <p:sp>
          <p:nvSpPr>
            <p:cNvPr id="35991" name="Oval 116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2" name="Line 117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3" name="Line 118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4" name="Line 119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5" name="Line 120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8" name="Text Box 121"/>
          <p:cNvSpPr txBox="1">
            <a:spLocks noChangeArrowheads="1"/>
          </p:cNvSpPr>
          <p:nvPr/>
        </p:nvSpPr>
        <p:spPr bwMode="auto">
          <a:xfrm>
            <a:off x="3324225" y="2141538"/>
            <a:ext cx="11985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Ring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9" name="Text Box 122"/>
          <p:cNvSpPr txBox="1">
            <a:spLocks noChangeArrowheads="1"/>
          </p:cNvSpPr>
          <p:nvPr/>
        </p:nvSpPr>
        <p:spPr bwMode="auto">
          <a:xfrm>
            <a:off x="923925" y="3025775"/>
            <a:ext cx="15382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Dumbbell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0" name="Group 123"/>
          <p:cNvGrpSpPr>
            <a:grpSpLocks/>
          </p:cNvGrpSpPr>
          <p:nvPr/>
        </p:nvGrpSpPr>
        <p:grpSpPr bwMode="auto">
          <a:xfrm>
            <a:off x="2201863" y="3130550"/>
            <a:ext cx="88900" cy="68263"/>
            <a:chOff x="9924" y="3124"/>
            <a:chExt cx="333" cy="327"/>
          </a:xfrm>
        </p:grpSpPr>
        <p:sp>
          <p:nvSpPr>
            <p:cNvPr id="35986" name="Oval 124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7" name="Line 125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8" name="Line 126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9" name="Line 127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0" name="Line 128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45569" name="AutoShape 129"/>
          <p:cNvSpPr>
            <a:spLocks noChangeArrowheads="1"/>
          </p:cNvSpPr>
          <p:nvPr/>
        </p:nvSpPr>
        <p:spPr bwMode="auto">
          <a:xfrm>
            <a:off x="2078038" y="33512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2" name="Oval 130"/>
          <p:cNvSpPr>
            <a:spLocks noChangeArrowheads="1"/>
          </p:cNvSpPr>
          <p:nvPr/>
        </p:nvSpPr>
        <p:spPr bwMode="auto">
          <a:xfrm>
            <a:off x="3797300" y="5808663"/>
            <a:ext cx="107950" cy="107950"/>
          </a:xfrm>
          <a:prstGeom prst="ellipse">
            <a:avLst/>
          </a:prstGeom>
          <a:noFill/>
          <a:ln w="9525">
            <a:solidFill>
              <a:srgbClr val="F8F8F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3" name="Text Box 131"/>
          <p:cNvSpPr txBox="1">
            <a:spLocks noChangeArrowheads="1"/>
          </p:cNvSpPr>
          <p:nvPr/>
        </p:nvSpPr>
        <p:spPr bwMode="auto">
          <a:xfrm>
            <a:off x="2987675" y="5868988"/>
            <a:ext cx="12176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Wild Duck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4" name="Text Box 132"/>
          <p:cNvSpPr txBox="1">
            <a:spLocks noChangeArrowheads="1"/>
          </p:cNvSpPr>
          <p:nvPr/>
        </p:nvSpPr>
        <p:spPr bwMode="auto">
          <a:xfrm>
            <a:off x="4321175" y="6183313"/>
            <a:ext cx="6905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Eagle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5" name="Text Box 133"/>
          <p:cNvSpPr txBox="1">
            <a:spLocks noChangeArrowheads="1"/>
          </p:cNvSpPr>
          <p:nvPr/>
        </p:nvSpPr>
        <p:spPr bwMode="auto">
          <a:xfrm>
            <a:off x="1455738" y="2195513"/>
            <a:ext cx="13001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 X-1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6" name="Group 134"/>
          <p:cNvGrpSpPr>
            <a:grpSpLocks/>
          </p:cNvGrpSpPr>
          <p:nvPr/>
        </p:nvGrpSpPr>
        <p:grpSpPr bwMode="auto">
          <a:xfrm>
            <a:off x="1060450" y="2206625"/>
            <a:ext cx="303213" cy="231775"/>
            <a:chOff x="2025" y="1851"/>
            <a:chExt cx="3000" cy="2129"/>
          </a:xfrm>
        </p:grpSpPr>
        <p:sp>
          <p:nvSpPr>
            <p:cNvPr id="35983" name="Freeform 135"/>
            <p:cNvSpPr>
              <a:spLocks/>
            </p:cNvSpPr>
            <p:nvPr/>
          </p:nvSpPr>
          <p:spPr bwMode="auto">
            <a:xfrm>
              <a:off x="2025" y="1972"/>
              <a:ext cx="743" cy="1387"/>
            </a:xfrm>
            <a:custGeom>
              <a:avLst/>
              <a:gdLst>
                <a:gd name="T0" fmla="*/ 728 w 743"/>
                <a:gd name="T1" fmla="*/ 1 h 1387"/>
                <a:gd name="T2" fmla="*/ 630 w 743"/>
                <a:gd name="T3" fmla="*/ 46 h 1387"/>
                <a:gd name="T4" fmla="*/ 563 w 743"/>
                <a:gd name="T5" fmla="*/ 83 h 1387"/>
                <a:gd name="T6" fmla="*/ 390 w 743"/>
                <a:gd name="T7" fmla="*/ 188 h 1387"/>
                <a:gd name="T8" fmla="*/ 323 w 743"/>
                <a:gd name="T9" fmla="*/ 233 h 1387"/>
                <a:gd name="T10" fmla="*/ 263 w 743"/>
                <a:gd name="T11" fmla="*/ 368 h 1387"/>
                <a:gd name="T12" fmla="*/ 203 w 743"/>
                <a:gd name="T13" fmla="*/ 413 h 1387"/>
                <a:gd name="T14" fmla="*/ 143 w 743"/>
                <a:gd name="T15" fmla="*/ 473 h 1387"/>
                <a:gd name="T16" fmla="*/ 113 w 743"/>
                <a:gd name="T17" fmla="*/ 601 h 1387"/>
                <a:gd name="T18" fmla="*/ 105 w 743"/>
                <a:gd name="T19" fmla="*/ 646 h 1387"/>
                <a:gd name="T20" fmla="*/ 60 w 743"/>
                <a:gd name="T21" fmla="*/ 653 h 1387"/>
                <a:gd name="T22" fmla="*/ 15 w 743"/>
                <a:gd name="T23" fmla="*/ 728 h 1387"/>
                <a:gd name="T24" fmla="*/ 0 w 743"/>
                <a:gd name="T25" fmla="*/ 826 h 1387"/>
                <a:gd name="T26" fmla="*/ 8 w 743"/>
                <a:gd name="T27" fmla="*/ 953 h 1387"/>
                <a:gd name="T28" fmla="*/ 60 w 743"/>
                <a:gd name="T29" fmla="*/ 1058 h 1387"/>
                <a:gd name="T30" fmla="*/ 83 w 743"/>
                <a:gd name="T31" fmla="*/ 1178 h 1387"/>
                <a:gd name="T32" fmla="*/ 278 w 743"/>
                <a:gd name="T33" fmla="*/ 1373 h 1387"/>
                <a:gd name="T34" fmla="*/ 435 w 743"/>
                <a:gd name="T35" fmla="*/ 1373 h 1387"/>
                <a:gd name="T36" fmla="*/ 383 w 743"/>
                <a:gd name="T37" fmla="*/ 1216 h 1387"/>
                <a:gd name="T38" fmla="*/ 293 w 743"/>
                <a:gd name="T39" fmla="*/ 1186 h 1387"/>
                <a:gd name="T40" fmla="*/ 405 w 743"/>
                <a:gd name="T41" fmla="*/ 1088 h 1387"/>
                <a:gd name="T42" fmla="*/ 458 w 743"/>
                <a:gd name="T43" fmla="*/ 983 h 1387"/>
                <a:gd name="T44" fmla="*/ 398 w 743"/>
                <a:gd name="T45" fmla="*/ 931 h 1387"/>
                <a:gd name="T46" fmla="*/ 330 w 743"/>
                <a:gd name="T47" fmla="*/ 983 h 1387"/>
                <a:gd name="T48" fmla="*/ 270 w 743"/>
                <a:gd name="T49" fmla="*/ 968 h 1387"/>
                <a:gd name="T50" fmla="*/ 255 w 743"/>
                <a:gd name="T51" fmla="*/ 946 h 1387"/>
                <a:gd name="T52" fmla="*/ 188 w 743"/>
                <a:gd name="T53" fmla="*/ 923 h 1387"/>
                <a:gd name="T54" fmla="*/ 203 w 743"/>
                <a:gd name="T55" fmla="*/ 668 h 1387"/>
                <a:gd name="T56" fmla="*/ 248 w 743"/>
                <a:gd name="T57" fmla="*/ 631 h 1387"/>
                <a:gd name="T58" fmla="*/ 300 w 743"/>
                <a:gd name="T59" fmla="*/ 533 h 1387"/>
                <a:gd name="T60" fmla="*/ 375 w 743"/>
                <a:gd name="T61" fmla="*/ 383 h 1387"/>
                <a:gd name="T62" fmla="*/ 458 w 743"/>
                <a:gd name="T63" fmla="*/ 278 h 1387"/>
                <a:gd name="T64" fmla="*/ 495 w 743"/>
                <a:gd name="T65" fmla="*/ 211 h 1387"/>
                <a:gd name="T66" fmla="*/ 540 w 743"/>
                <a:gd name="T67" fmla="*/ 196 h 1387"/>
                <a:gd name="T68" fmla="*/ 698 w 743"/>
                <a:gd name="T69" fmla="*/ 128 h 1387"/>
                <a:gd name="T70" fmla="*/ 728 w 743"/>
                <a:gd name="T71" fmla="*/ 83 h 1387"/>
                <a:gd name="T72" fmla="*/ 743 w 743"/>
                <a:gd name="T73" fmla="*/ 38 h 1387"/>
                <a:gd name="T74" fmla="*/ 735 w 743"/>
                <a:gd name="T75" fmla="*/ 8 h 1387"/>
                <a:gd name="T76" fmla="*/ 728 w 743"/>
                <a:gd name="T77" fmla="*/ 1 h 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1387"/>
                <a:gd name="T119" fmla="*/ 743 w 743"/>
                <a:gd name="T120" fmla="*/ 1387 h 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1387">
                  <a:moveTo>
                    <a:pt x="728" y="1"/>
                  </a:moveTo>
                  <a:cubicBezTo>
                    <a:pt x="691" y="36"/>
                    <a:pt x="684" y="38"/>
                    <a:pt x="630" y="46"/>
                  </a:cubicBezTo>
                  <a:cubicBezTo>
                    <a:pt x="579" y="80"/>
                    <a:pt x="602" y="71"/>
                    <a:pt x="563" y="83"/>
                  </a:cubicBezTo>
                  <a:cubicBezTo>
                    <a:pt x="523" y="135"/>
                    <a:pt x="454" y="176"/>
                    <a:pt x="390" y="188"/>
                  </a:cubicBezTo>
                  <a:cubicBezTo>
                    <a:pt x="379" y="224"/>
                    <a:pt x="357" y="225"/>
                    <a:pt x="323" y="233"/>
                  </a:cubicBezTo>
                  <a:cubicBezTo>
                    <a:pt x="263" y="272"/>
                    <a:pt x="322" y="328"/>
                    <a:pt x="263" y="368"/>
                  </a:cubicBezTo>
                  <a:cubicBezTo>
                    <a:pt x="251" y="413"/>
                    <a:pt x="247" y="403"/>
                    <a:pt x="203" y="413"/>
                  </a:cubicBezTo>
                  <a:cubicBezTo>
                    <a:pt x="192" y="445"/>
                    <a:pt x="167" y="449"/>
                    <a:pt x="143" y="473"/>
                  </a:cubicBezTo>
                  <a:cubicBezTo>
                    <a:pt x="132" y="515"/>
                    <a:pt x="122" y="558"/>
                    <a:pt x="113" y="601"/>
                  </a:cubicBezTo>
                  <a:cubicBezTo>
                    <a:pt x="110" y="616"/>
                    <a:pt x="116" y="635"/>
                    <a:pt x="105" y="646"/>
                  </a:cubicBezTo>
                  <a:cubicBezTo>
                    <a:pt x="94" y="657"/>
                    <a:pt x="75" y="651"/>
                    <a:pt x="60" y="653"/>
                  </a:cubicBezTo>
                  <a:cubicBezTo>
                    <a:pt x="24" y="666"/>
                    <a:pt x="21" y="692"/>
                    <a:pt x="15" y="728"/>
                  </a:cubicBezTo>
                  <a:cubicBezTo>
                    <a:pt x="9" y="761"/>
                    <a:pt x="0" y="826"/>
                    <a:pt x="0" y="826"/>
                  </a:cubicBezTo>
                  <a:cubicBezTo>
                    <a:pt x="3" y="868"/>
                    <a:pt x="2" y="911"/>
                    <a:pt x="8" y="953"/>
                  </a:cubicBezTo>
                  <a:cubicBezTo>
                    <a:pt x="12" y="982"/>
                    <a:pt x="52" y="1021"/>
                    <a:pt x="60" y="1058"/>
                  </a:cubicBezTo>
                  <a:cubicBezTo>
                    <a:pt x="69" y="1097"/>
                    <a:pt x="65" y="1142"/>
                    <a:pt x="83" y="1178"/>
                  </a:cubicBezTo>
                  <a:cubicBezTo>
                    <a:pt x="120" y="1253"/>
                    <a:pt x="203" y="1336"/>
                    <a:pt x="278" y="1373"/>
                  </a:cubicBezTo>
                  <a:cubicBezTo>
                    <a:pt x="331" y="1356"/>
                    <a:pt x="381" y="1387"/>
                    <a:pt x="435" y="1373"/>
                  </a:cubicBezTo>
                  <a:cubicBezTo>
                    <a:pt x="408" y="1319"/>
                    <a:pt x="421" y="1249"/>
                    <a:pt x="383" y="1216"/>
                  </a:cubicBezTo>
                  <a:cubicBezTo>
                    <a:pt x="363" y="1199"/>
                    <a:pt x="311" y="1190"/>
                    <a:pt x="293" y="1186"/>
                  </a:cubicBezTo>
                  <a:cubicBezTo>
                    <a:pt x="261" y="1095"/>
                    <a:pt x="342" y="1098"/>
                    <a:pt x="405" y="1088"/>
                  </a:cubicBezTo>
                  <a:cubicBezTo>
                    <a:pt x="424" y="1052"/>
                    <a:pt x="448" y="1022"/>
                    <a:pt x="458" y="983"/>
                  </a:cubicBezTo>
                  <a:cubicBezTo>
                    <a:pt x="440" y="957"/>
                    <a:pt x="428" y="941"/>
                    <a:pt x="398" y="931"/>
                  </a:cubicBezTo>
                  <a:cubicBezTo>
                    <a:pt x="371" y="951"/>
                    <a:pt x="361" y="974"/>
                    <a:pt x="330" y="983"/>
                  </a:cubicBezTo>
                  <a:cubicBezTo>
                    <a:pt x="310" y="978"/>
                    <a:pt x="288" y="977"/>
                    <a:pt x="270" y="968"/>
                  </a:cubicBezTo>
                  <a:cubicBezTo>
                    <a:pt x="262" y="964"/>
                    <a:pt x="261" y="952"/>
                    <a:pt x="255" y="946"/>
                  </a:cubicBezTo>
                  <a:cubicBezTo>
                    <a:pt x="234" y="925"/>
                    <a:pt x="219" y="928"/>
                    <a:pt x="188" y="923"/>
                  </a:cubicBezTo>
                  <a:cubicBezTo>
                    <a:pt x="193" y="853"/>
                    <a:pt x="180" y="737"/>
                    <a:pt x="203" y="668"/>
                  </a:cubicBezTo>
                  <a:cubicBezTo>
                    <a:pt x="207" y="655"/>
                    <a:pt x="238" y="638"/>
                    <a:pt x="248" y="631"/>
                  </a:cubicBezTo>
                  <a:cubicBezTo>
                    <a:pt x="264" y="598"/>
                    <a:pt x="280" y="564"/>
                    <a:pt x="300" y="533"/>
                  </a:cubicBezTo>
                  <a:cubicBezTo>
                    <a:pt x="309" y="468"/>
                    <a:pt x="318" y="422"/>
                    <a:pt x="375" y="383"/>
                  </a:cubicBezTo>
                  <a:cubicBezTo>
                    <a:pt x="389" y="344"/>
                    <a:pt x="428" y="308"/>
                    <a:pt x="458" y="278"/>
                  </a:cubicBezTo>
                  <a:cubicBezTo>
                    <a:pt x="470" y="239"/>
                    <a:pt x="461" y="262"/>
                    <a:pt x="495" y="211"/>
                  </a:cubicBezTo>
                  <a:cubicBezTo>
                    <a:pt x="504" y="198"/>
                    <a:pt x="540" y="196"/>
                    <a:pt x="540" y="196"/>
                  </a:cubicBezTo>
                  <a:cubicBezTo>
                    <a:pt x="589" y="164"/>
                    <a:pt x="648" y="161"/>
                    <a:pt x="698" y="128"/>
                  </a:cubicBezTo>
                  <a:cubicBezTo>
                    <a:pt x="708" y="113"/>
                    <a:pt x="718" y="98"/>
                    <a:pt x="728" y="83"/>
                  </a:cubicBezTo>
                  <a:cubicBezTo>
                    <a:pt x="737" y="70"/>
                    <a:pt x="743" y="38"/>
                    <a:pt x="743" y="38"/>
                  </a:cubicBezTo>
                  <a:cubicBezTo>
                    <a:pt x="740" y="28"/>
                    <a:pt x="743" y="14"/>
                    <a:pt x="735" y="8"/>
                  </a:cubicBezTo>
                  <a:cubicBezTo>
                    <a:pt x="724" y="0"/>
                    <a:pt x="691" y="38"/>
                    <a:pt x="728" y="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4" name="Freeform 136"/>
            <p:cNvSpPr>
              <a:spLocks/>
            </p:cNvSpPr>
            <p:nvPr/>
          </p:nvSpPr>
          <p:spPr bwMode="auto">
            <a:xfrm>
              <a:off x="4577" y="2885"/>
              <a:ext cx="448" cy="1095"/>
            </a:xfrm>
            <a:custGeom>
              <a:avLst/>
              <a:gdLst>
                <a:gd name="T0" fmla="*/ 21 w 448"/>
                <a:gd name="T1" fmla="*/ 1045 h 1095"/>
                <a:gd name="T2" fmla="*/ 103 w 448"/>
                <a:gd name="T3" fmla="*/ 850 h 1095"/>
                <a:gd name="T4" fmla="*/ 141 w 448"/>
                <a:gd name="T5" fmla="*/ 805 h 1095"/>
                <a:gd name="T6" fmla="*/ 178 w 448"/>
                <a:gd name="T7" fmla="*/ 730 h 1095"/>
                <a:gd name="T8" fmla="*/ 298 w 448"/>
                <a:gd name="T9" fmla="*/ 565 h 1095"/>
                <a:gd name="T10" fmla="*/ 283 w 448"/>
                <a:gd name="T11" fmla="*/ 340 h 1095"/>
                <a:gd name="T12" fmla="*/ 291 w 448"/>
                <a:gd name="T13" fmla="*/ 318 h 1095"/>
                <a:gd name="T14" fmla="*/ 283 w 448"/>
                <a:gd name="T15" fmla="*/ 280 h 1095"/>
                <a:gd name="T16" fmla="*/ 366 w 448"/>
                <a:gd name="T17" fmla="*/ 138 h 1095"/>
                <a:gd name="T18" fmla="*/ 403 w 448"/>
                <a:gd name="T19" fmla="*/ 3 h 1095"/>
                <a:gd name="T20" fmla="*/ 433 w 448"/>
                <a:gd name="T21" fmla="*/ 10 h 1095"/>
                <a:gd name="T22" fmla="*/ 396 w 448"/>
                <a:gd name="T23" fmla="*/ 100 h 1095"/>
                <a:gd name="T24" fmla="*/ 388 w 448"/>
                <a:gd name="T25" fmla="*/ 273 h 1095"/>
                <a:gd name="T26" fmla="*/ 396 w 448"/>
                <a:gd name="T27" fmla="*/ 460 h 1095"/>
                <a:gd name="T28" fmla="*/ 366 w 448"/>
                <a:gd name="T29" fmla="*/ 783 h 1095"/>
                <a:gd name="T30" fmla="*/ 343 w 448"/>
                <a:gd name="T31" fmla="*/ 865 h 1095"/>
                <a:gd name="T32" fmla="*/ 298 w 448"/>
                <a:gd name="T33" fmla="*/ 888 h 1095"/>
                <a:gd name="T34" fmla="*/ 268 w 448"/>
                <a:gd name="T35" fmla="*/ 1000 h 1095"/>
                <a:gd name="T36" fmla="*/ 73 w 448"/>
                <a:gd name="T37" fmla="*/ 1075 h 1095"/>
                <a:gd name="T38" fmla="*/ 6 w 448"/>
                <a:gd name="T39" fmla="*/ 1060 h 1095"/>
                <a:gd name="T40" fmla="*/ 21 w 448"/>
                <a:gd name="T41" fmla="*/ 1045 h 10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8"/>
                <a:gd name="T64" fmla="*/ 0 h 1095"/>
                <a:gd name="T65" fmla="*/ 448 w 448"/>
                <a:gd name="T66" fmla="*/ 1095 h 10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8" h="1095">
                  <a:moveTo>
                    <a:pt x="21" y="1045"/>
                  </a:moveTo>
                  <a:cubicBezTo>
                    <a:pt x="0" y="965"/>
                    <a:pt x="30" y="887"/>
                    <a:pt x="103" y="850"/>
                  </a:cubicBezTo>
                  <a:cubicBezTo>
                    <a:pt x="114" y="834"/>
                    <a:pt x="131" y="822"/>
                    <a:pt x="141" y="805"/>
                  </a:cubicBezTo>
                  <a:cubicBezTo>
                    <a:pt x="185" y="727"/>
                    <a:pt x="84" y="837"/>
                    <a:pt x="178" y="730"/>
                  </a:cubicBezTo>
                  <a:cubicBezTo>
                    <a:pt x="229" y="672"/>
                    <a:pt x="275" y="640"/>
                    <a:pt x="298" y="565"/>
                  </a:cubicBezTo>
                  <a:cubicBezTo>
                    <a:pt x="304" y="480"/>
                    <a:pt x="305" y="421"/>
                    <a:pt x="283" y="340"/>
                  </a:cubicBezTo>
                  <a:cubicBezTo>
                    <a:pt x="286" y="333"/>
                    <a:pt x="291" y="326"/>
                    <a:pt x="291" y="318"/>
                  </a:cubicBezTo>
                  <a:cubicBezTo>
                    <a:pt x="291" y="305"/>
                    <a:pt x="281" y="293"/>
                    <a:pt x="283" y="280"/>
                  </a:cubicBezTo>
                  <a:cubicBezTo>
                    <a:pt x="290" y="233"/>
                    <a:pt x="316" y="153"/>
                    <a:pt x="366" y="138"/>
                  </a:cubicBezTo>
                  <a:cubicBezTo>
                    <a:pt x="399" y="87"/>
                    <a:pt x="397" y="72"/>
                    <a:pt x="403" y="3"/>
                  </a:cubicBezTo>
                  <a:cubicBezTo>
                    <a:pt x="413" y="5"/>
                    <a:pt x="429" y="0"/>
                    <a:pt x="433" y="10"/>
                  </a:cubicBezTo>
                  <a:cubicBezTo>
                    <a:pt x="448" y="49"/>
                    <a:pt x="416" y="76"/>
                    <a:pt x="396" y="100"/>
                  </a:cubicBezTo>
                  <a:cubicBezTo>
                    <a:pt x="407" y="162"/>
                    <a:pt x="419" y="212"/>
                    <a:pt x="388" y="273"/>
                  </a:cubicBezTo>
                  <a:cubicBezTo>
                    <a:pt x="373" y="335"/>
                    <a:pt x="383" y="398"/>
                    <a:pt x="396" y="460"/>
                  </a:cubicBezTo>
                  <a:cubicBezTo>
                    <a:pt x="406" y="567"/>
                    <a:pt x="394" y="679"/>
                    <a:pt x="366" y="783"/>
                  </a:cubicBezTo>
                  <a:cubicBezTo>
                    <a:pt x="361" y="800"/>
                    <a:pt x="358" y="853"/>
                    <a:pt x="343" y="865"/>
                  </a:cubicBezTo>
                  <a:cubicBezTo>
                    <a:pt x="330" y="876"/>
                    <a:pt x="313" y="880"/>
                    <a:pt x="298" y="888"/>
                  </a:cubicBezTo>
                  <a:cubicBezTo>
                    <a:pt x="273" y="924"/>
                    <a:pt x="282" y="960"/>
                    <a:pt x="268" y="1000"/>
                  </a:cubicBezTo>
                  <a:cubicBezTo>
                    <a:pt x="245" y="1068"/>
                    <a:pt x="123" y="1071"/>
                    <a:pt x="73" y="1075"/>
                  </a:cubicBezTo>
                  <a:cubicBezTo>
                    <a:pt x="36" y="1094"/>
                    <a:pt x="29" y="1095"/>
                    <a:pt x="6" y="1060"/>
                  </a:cubicBezTo>
                  <a:cubicBezTo>
                    <a:pt x="14" y="1024"/>
                    <a:pt x="8" y="1021"/>
                    <a:pt x="21" y="1045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5" name="Freeform 137"/>
            <p:cNvSpPr>
              <a:spLocks/>
            </p:cNvSpPr>
            <p:nvPr/>
          </p:nvSpPr>
          <p:spPr bwMode="auto">
            <a:xfrm>
              <a:off x="4039" y="1851"/>
              <a:ext cx="428" cy="1554"/>
            </a:xfrm>
            <a:custGeom>
              <a:avLst/>
              <a:gdLst>
                <a:gd name="T0" fmla="*/ 41 w 428"/>
                <a:gd name="T1" fmla="*/ 1517 h 1554"/>
                <a:gd name="T2" fmla="*/ 11 w 428"/>
                <a:gd name="T3" fmla="*/ 1292 h 1554"/>
                <a:gd name="T4" fmla="*/ 19 w 428"/>
                <a:gd name="T5" fmla="*/ 962 h 1554"/>
                <a:gd name="T6" fmla="*/ 56 w 428"/>
                <a:gd name="T7" fmla="*/ 902 h 1554"/>
                <a:gd name="T8" fmla="*/ 101 w 428"/>
                <a:gd name="T9" fmla="*/ 789 h 1554"/>
                <a:gd name="T10" fmla="*/ 109 w 428"/>
                <a:gd name="T11" fmla="*/ 699 h 1554"/>
                <a:gd name="T12" fmla="*/ 116 w 428"/>
                <a:gd name="T13" fmla="*/ 677 h 1554"/>
                <a:gd name="T14" fmla="*/ 86 w 428"/>
                <a:gd name="T15" fmla="*/ 624 h 1554"/>
                <a:gd name="T16" fmla="*/ 86 w 428"/>
                <a:gd name="T17" fmla="*/ 452 h 1554"/>
                <a:gd name="T18" fmla="*/ 49 w 428"/>
                <a:gd name="T19" fmla="*/ 444 h 1554"/>
                <a:gd name="T20" fmla="*/ 11 w 428"/>
                <a:gd name="T21" fmla="*/ 369 h 1554"/>
                <a:gd name="T22" fmla="*/ 64 w 428"/>
                <a:gd name="T23" fmla="*/ 182 h 1554"/>
                <a:gd name="T24" fmla="*/ 56 w 428"/>
                <a:gd name="T25" fmla="*/ 137 h 1554"/>
                <a:gd name="T26" fmla="*/ 64 w 428"/>
                <a:gd name="T27" fmla="*/ 92 h 1554"/>
                <a:gd name="T28" fmla="*/ 251 w 428"/>
                <a:gd name="T29" fmla="*/ 17 h 1554"/>
                <a:gd name="T30" fmla="*/ 304 w 428"/>
                <a:gd name="T31" fmla="*/ 32 h 1554"/>
                <a:gd name="T32" fmla="*/ 326 w 428"/>
                <a:gd name="T33" fmla="*/ 99 h 1554"/>
                <a:gd name="T34" fmla="*/ 349 w 428"/>
                <a:gd name="T35" fmla="*/ 114 h 1554"/>
                <a:gd name="T36" fmla="*/ 409 w 428"/>
                <a:gd name="T37" fmla="*/ 197 h 1554"/>
                <a:gd name="T38" fmla="*/ 424 w 428"/>
                <a:gd name="T39" fmla="*/ 264 h 1554"/>
                <a:gd name="T40" fmla="*/ 371 w 428"/>
                <a:gd name="T41" fmla="*/ 497 h 1554"/>
                <a:gd name="T42" fmla="*/ 326 w 428"/>
                <a:gd name="T43" fmla="*/ 602 h 1554"/>
                <a:gd name="T44" fmla="*/ 296 w 428"/>
                <a:gd name="T45" fmla="*/ 669 h 1554"/>
                <a:gd name="T46" fmla="*/ 289 w 428"/>
                <a:gd name="T47" fmla="*/ 699 h 1554"/>
                <a:gd name="T48" fmla="*/ 266 w 428"/>
                <a:gd name="T49" fmla="*/ 722 h 1554"/>
                <a:gd name="T50" fmla="*/ 236 w 428"/>
                <a:gd name="T51" fmla="*/ 774 h 1554"/>
                <a:gd name="T52" fmla="*/ 184 w 428"/>
                <a:gd name="T53" fmla="*/ 924 h 1554"/>
                <a:gd name="T54" fmla="*/ 139 w 428"/>
                <a:gd name="T55" fmla="*/ 932 h 1554"/>
                <a:gd name="T56" fmla="*/ 131 w 428"/>
                <a:gd name="T57" fmla="*/ 1052 h 1554"/>
                <a:gd name="T58" fmla="*/ 94 w 428"/>
                <a:gd name="T59" fmla="*/ 1494 h 1554"/>
                <a:gd name="T60" fmla="*/ 49 w 428"/>
                <a:gd name="T61" fmla="*/ 1554 h 1554"/>
                <a:gd name="T62" fmla="*/ 41 w 428"/>
                <a:gd name="T63" fmla="*/ 1517 h 15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8"/>
                <a:gd name="T97" fmla="*/ 0 h 1554"/>
                <a:gd name="T98" fmla="*/ 428 w 428"/>
                <a:gd name="T99" fmla="*/ 1554 h 15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8" h="1554">
                  <a:moveTo>
                    <a:pt x="41" y="1517"/>
                  </a:moveTo>
                  <a:cubicBezTo>
                    <a:pt x="28" y="1447"/>
                    <a:pt x="34" y="1355"/>
                    <a:pt x="11" y="1292"/>
                  </a:cubicBezTo>
                  <a:cubicBezTo>
                    <a:pt x="14" y="1182"/>
                    <a:pt x="14" y="1072"/>
                    <a:pt x="19" y="962"/>
                  </a:cubicBezTo>
                  <a:cubicBezTo>
                    <a:pt x="20" y="933"/>
                    <a:pt x="29" y="911"/>
                    <a:pt x="56" y="902"/>
                  </a:cubicBezTo>
                  <a:cubicBezTo>
                    <a:pt x="80" y="865"/>
                    <a:pt x="91" y="832"/>
                    <a:pt x="101" y="789"/>
                  </a:cubicBezTo>
                  <a:cubicBezTo>
                    <a:pt x="104" y="759"/>
                    <a:pt x="105" y="729"/>
                    <a:pt x="109" y="699"/>
                  </a:cubicBezTo>
                  <a:cubicBezTo>
                    <a:pt x="110" y="691"/>
                    <a:pt x="117" y="685"/>
                    <a:pt x="116" y="677"/>
                  </a:cubicBezTo>
                  <a:cubicBezTo>
                    <a:pt x="112" y="657"/>
                    <a:pt x="95" y="642"/>
                    <a:pt x="86" y="624"/>
                  </a:cubicBezTo>
                  <a:cubicBezTo>
                    <a:pt x="92" y="582"/>
                    <a:pt x="111" y="490"/>
                    <a:pt x="86" y="452"/>
                  </a:cubicBezTo>
                  <a:cubicBezTo>
                    <a:pt x="79" y="441"/>
                    <a:pt x="61" y="447"/>
                    <a:pt x="49" y="444"/>
                  </a:cubicBezTo>
                  <a:cubicBezTo>
                    <a:pt x="33" y="420"/>
                    <a:pt x="24" y="395"/>
                    <a:pt x="11" y="369"/>
                  </a:cubicBezTo>
                  <a:cubicBezTo>
                    <a:pt x="18" y="264"/>
                    <a:pt x="0" y="245"/>
                    <a:pt x="64" y="182"/>
                  </a:cubicBezTo>
                  <a:cubicBezTo>
                    <a:pt x="85" y="114"/>
                    <a:pt x="63" y="206"/>
                    <a:pt x="56" y="137"/>
                  </a:cubicBezTo>
                  <a:cubicBezTo>
                    <a:pt x="54" y="122"/>
                    <a:pt x="61" y="107"/>
                    <a:pt x="64" y="92"/>
                  </a:cubicBezTo>
                  <a:cubicBezTo>
                    <a:pt x="82" y="0"/>
                    <a:pt x="175" y="21"/>
                    <a:pt x="251" y="17"/>
                  </a:cubicBezTo>
                  <a:cubicBezTo>
                    <a:pt x="269" y="22"/>
                    <a:pt x="292" y="18"/>
                    <a:pt x="304" y="32"/>
                  </a:cubicBezTo>
                  <a:cubicBezTo>
                    <a:pt x="320" y="49"/>
                    <a:pt x="306" y="86"/>
                    <a:pt x="326" y="99"/>
                  </a:cubicBezTo>
                  <a:cubicBezTo>
                    <a:pt x="334" y="104"/>
                    <a:pt x="341" y="109"/>
                    <a:pt x="349" y="114"/>
                  </a:cubicBezTo>
                  <a:cubicBezTo>
                    <a:pt x="369" y="145"/>
                    <a:pt x="399" y="158"/>
                    <a:pt x="409" y="197"/>
                  </a:cubicBezTo>
                  <a:cubicBezTo>
                    <a:pt x="415" y="219"/>
                    <a:pt x="424" y="264"/>
                    <a:pt x="424" y="264"/>
                  </a:cubicBezTo>
                  <a:cubicBezTo>
                    <a:pt x="412" y="386"/>
                    <a:pt x="428" y="412"/>
                    <a:pt x="371" y="497"/>
                  </a:cubicBezTo>
                  <a:cubicBezTo>
                    <a:pt x="363" y="542"/>
                    <a:pt x="358" y="570"/>
                    <a:pt x="326" y="602"/>
                  </a:cubicBezTo>
                  <a:cubicBezTo>
                    <a:pt x="309" y="709"/>
                    <a:pt x="336" y="600"/>
                    <a:pt x="296" y="669"/>
                  </a:cubicBezTo>
                  <a:cubicBezTo>
                    <a:pt x="291" y="678"/>
                    <a:pt x="294" y="690"/>
                    <a:pt x="289" y="699"/>
                  </a:cubicBezTo>
                  <a:cubicBezTo>
                    <a:pt x="284" y="708"/>
                    <a:pt x="272" y="713"/>
                    <a:pt x="266" y="722"/>
                  </a:cubicBezTo>
                  <a:cubicBezTo>
                    <a:pt x="254" y="738"/>
                    <a:pt x="247" y="757"/>
                    <a:pt x="236" y="774"/>
                  </a:cubicBezTo>
                  <a:cubicBezTo>
                    <a:pt x="227" y="811"/>
                    <a:pt x="221" y="908"/>
                    <a:pt x="184" y="924"/>
                  </a:cubicBezTo>
                  <a:cubicBezTo>
                    <a:pt x="170" y="930"/>
                    <a:pt x="154" y="929"/>
                    <a:pt x="139" y="932"/>
                  </a:cubicBezTo>
                  <a:cubicBezTo>
                    <a:pt x="122" y="979"/>
                    <a:pt x="125" y="997"/>
                    <a:pt x="131" y="1052"/>
                  </a:cubicBezTo>
                  <a:cubicBezTo>
                    <a:pt x="124" y="1186"/>
                    <a:pt x="156" y="1393"/>
                    <a:pt x="94" y="1494"/>
                  </a:cubicBezTo>
                  <a:cubicBezTo>
                    <a:pt x="76" y="1524"/>
                    <a:pt x="83" y="1543"/>
                    <a:pt x="49" y="1554"/>
                  </a:cubicBezTo>
                  <a:cubicBezTo>
                    <a:pt x="58" y="1525"/>
                    <a:pt x="61" y="1537"/>
                    <a:pt x="41" y="1517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7" name="Text Box 138"/>
          <p:cNvSpPr txBox="1">
            <a:spLocks noChangeArrowheads="1"/>
          </p:cNvSpPr>
          <p:nvPr/>
        </p:nvSpPr>
        <p:spPr bwMode="auto">
          <a:xfrm>
            <a:off x="585788" y="2381250"/>
            <a:ext cx="12922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Veil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8" name="Group 199"/>
          <p:cNvGrpSpPr>
            <a:grpSpLocks/>
          </p:cNvGrpSpPr>
          <p:nvPr/>
        </p:nvGrpSpPr>
        <p:grpSpPr bwMode="auto">
          <a:xfrm>
            <a:off x="5053013" y="1474788"/>
            <a:ext cx="3779837" cy="4559300"/>
            <a:chOff x="3183" y="929"/>
            <a:chExt cx="2381" cy="2872"/>
          </a:xfrm>
        </p:grpSpPr>
        <p:sp>
          <p:nvSpPr>
            <p:cNvPr id="445602" name="AutoShape 162"/>
            <p:cNvSpPr>
              <a:spLocks noChangeArrowheads="1"/>
            </p:cNvSpPr>
            <p:nvPr/>
          </p:nvSpPr>
          <p:spPr bwMode="auto">
            <a:xfrm>
              <a:off x="3273" y="2708"/>
              <a:ext cx="161" cy="160"/>
            </a:xfrm>
            <a:prstGeom prst="star5">
              <a:avLst/>
            </a:prstGeom>
            <a:solidFill>
              <a:srgbClr val="F8F8F8"/>
            </a:solidFill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3" name="AutoShape 163"/>
            <p:cNvSpPr>
              <a:spLocks noChangeArrowheads="1"/>
            </p:cNvSpPr>
            <p:nvPr/>
          </p:nvSpPr>
          <p:spPr bwMode="auto">
            <a:xfrm>
              <a:off x="3965" y="1906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4" name="AutoShape 164"/>
            <p:cNvSpPr>
              <a:spLocks noChangeArrowheads="1"/>
            </p:cNvSpPr>
            <p:nvPr/>
          </p:nvSpPr>
          <p:spPr bwMode="auto">
            <a:xfrm>
              <a:off x="4669" y="2679"/>
              <a:ext cx="159" cy="158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5" name="AutoShape 165"/>
            <p:cNvSpPr>
              <a:spLocks noChangeArrowheads="1"/>
            </p:cNvSpPr>
            <p:nvPr/>
          </p:nvSpPr>
          <p:spPr bwMode="auto">
            <a:xfrm>
              <a:off x="5316" y="3560"/>
              <a:ext cx="248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6" name="AutoShape 166"/>
            <p:cNvSpPr>
              <a:spLocks noChangeArrowheads="1"/>
            </p:cNvSpPr>
            <p:nvPr/>
          </p:nvSpPr>
          <p:spPr bwMode="auto">
            <a:xfrm>
              <a:off x="3552" y="1161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8" name="Line 168"/>
            <p:cNvSpPr>
              <a:spLocks noChangeShapeType="1"/>
            </p:cNvSpPr>
            <p:nvPr/>
          </p:nvSpPr>
          <p:spPr bwMode="auto">
            <a:xfrm flipH="1" flipV="1">
              <a:off x="3757" y="1433"/>
              <a:ext cx="268" cy="500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9" name="Line 169"/>
            <p:cNvSpPr>
              <a:spLocks noChangeShapeType="1"/>
            </p:cNvSpPr>
            <p:nvPr/>
          </p:nvSpPr>
          <p:spPr bwMode="auto">
            <a:xfrm flipH="1" flipV="1">
              <a:off x="4194" y="2165"/>
              <a:ext cx="502" cy="549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0" name="Line 170"/>
            <p:cNvSpPr>
              <a:spLocks noChangeShapeType="1"/>
            </p:cNvSpPr>
            <p:nvPr/>
          </p:nvSpPr>
          <p:spPr bwMode="auto">
            <a:xfrm flipH="1" flipV="1">
              <a:off x="4814" y="2859"/>
              <a:ext cx="576" cy="757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1" name="Text Box 171"/>
            <p:cNvSpPr txBox="1">
              <a:spLocks noChangeArrowheads="1"/>
            </p:cNvSpPr>
            <p:nvPr/>
          </p:nvSpPr>
          <p:spPr bwMode="auto">
            <a:xfrm>
              <a:off x="3614" y="929"/>
              <a:ext cx="116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Deneb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2" name="Text Box 172"/>
            <p:cNvSpPr txBox="1">
              <a:spLocks noChangeArrowheads="1"/>
            </p:cNvSpPr>
            <p:nvPr/>
          </p:nvSpPr>
          <p:spPr bwMode="auto">
            <a:xfrm>
              <a:off x="4114" y="1956"/>
              <a:ext cx="90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Sadr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3" name="Line 173"/>
            <p:cNvSpPr>
              <a:spLocks noChangeShapeType="1"/>
            </p:cNvSpPr>
            <p:nvPr/>
          </p:nvSpPr>
          <p:spPr bwMode="auto">
            <a:xfrm flipH="1">
              <a:off x="4232" y="1514"/>
              <a:ext cx="736" cy="471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4" name="Line 174"/>
            <p:cNvSpPr>
              <a:spLocks noChangeShapeType="1"/>
            </p:cNvSpPr>
            <p:nvPr/>
          </p:nvSpPr>
          <p:spPr bwMode="auto">
            <a:xfrm flipH="1">
              <a:off x="3402" y="2165"/>
              <a:ext cx="585" cy="576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17" name="AutoShape 177"/>
            <p:cNvSpPr>
              <a:spLocks noChangeArrowheads="1"/>
            </p:cNvSpPr>
            <p:nvPr/>
          </p:nvSpPr>
          <p:spPr bwMode="auto">
            <a:xfrm>
              <a:off x="4951" y="1346"/>
              <a:ext cx="160" cy="159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6" name="Text Box 180"/>
            <p:cNvSpPr txBox="1">
              <a:spLocks noChangeArrowheads="1"/>
            </p:cNvSpPr>
            <p:nvPr/>
          </p:nvSpPr>
          <p:spPr bwMode="auto">
            <a:xfrm>
              <a:off x="4772" y="2438"/>
              <a:ext cx="5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Symbol" pitchFamily="18" charset="2"/>
                </a:rPr>
                <a:t></a:t>
              </a: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5977" name="Group 186"/>
            <p:cNvGrpSpPr>
              <a:grpSpLocks/>
            </p:cNvGrpSpPr>
            <p:nvPr/>
          </p:nvGrpSpPr>
          <p:grpSpPr bwMode="auto">
            <a:xfrm flipV="1">
              <a:off x="4545" y="2652"/>
              <a:ext cx="167" cy="178"/>
              <a:chOff x="1464" y="3186"/>
              <a:chExt cx="822" cy="1032"/>
            </a:xfrm>
          </p:grpSpPr>
          <p:sp>
            <p:nvSpPr>
              <p:cNvPr id="35979" name="Oval 187"/>
              <p:cNvSpPr>
                <a:spLocks noChangeArrowheads="1"/>
              </p:cNvSpPr>
              <p:nvPr/>
            </p:nvSpPr>
            <p:spPr bwMode="auto">
              <a:xfrm>
                <a:off x="1819" y="3707"/>
                <a:ext cx="137" cy="15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0" name="Line 188"/>
              <p:cNvSpPr>
                <a:spLocks noChangeShapeType="1"/>
              </p:cNvSpPr>
              <p:nvPr/>
            </p:nvSpPr>
            <p:spPr bwMode="auto">
              <a:xfrm flipV="1">
                <a:off x="1885" y="3186"/>
                <a:ext cx="0" cy="389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1" name="Line 189"/>
              <p:cNvSpPr>
                <a:spLocks noChangeShapeType="1"/>
              </p:cNvSpPr>
              <p:nvPr/>
            </p:nvSpPr>
            <p:spPr bwMode="auto">
              <a:xfrm flipH="1" flipV="1">
                <a:off x="2013" y="3916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2" name="Line 190"/>
              <p:cNvSpPr>
                <a:spLocks noChangeShapeType="1"/>
              </p:cNvSpPr>
              <p:nvPr/>
            </p:nvSpPr>
            <p:spPr bwMode="auto">
              <a:xfrm flipV="1">
                <a:off x="1464" y="3923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978" name="Text Box 191"/>
            <p:cNvSpPr txBox="1">
              <a:spLocks noChangeArrowheads="1"/>
            </p:cNvSpPr>
            <p:nvPr/>
          </p:nvSpPr>
          <p:spPr bwMode="auto">
            <a:xfrm>
              <a:off x="3183" y="2688"/>
              <a:ext cx="1827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Cygnus X-1</a:t>
              </a:r>
              <a:endPara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9" name="Rectangle 198"/>
          <p:cNvSpPr>
            <a:spLocks noChangeArrowheads="1"/>
          </p:cNvSpPr>
          <p:nvPr/>
        </p:nvSpPr>
        <p:spPr bwMode="auto">
          <a:xfrm>
            <a:off x="5037138" y="527050"/>
            <a:ext cx="4106862" cy="11001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Stellar Remnants</a:t>
            </a:r>
          </a:p>
        </p:txBody>
      </p:sp>
      <p:sp>
        <p:nvSpPr>
          <p:cNvPr id="445641" name="Oval 201"/>
          <p:cNvSpPr>
            <a:spLocks noChangeArrowheads="1"/>
          </p:cNvSpPr>
          <p:nvPr/>
        </p:nvSpPr>
        <p:spPr bwMode="auto">
          <a:xfrm>
            <a:off x="5561013" y="3941763"/>
            <a:ext cx="2039937" cy="100488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608976" y="2114026"/>
            <a:ext cx="3649211" cy="1744911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13291" t="11803"/>
          <a:stretch/>
        </p:blipFill>
        <p:spPr>
          <a:xfrm>
            <a:off x="0" y="0"/>
            <a:ext cx="9144000" cy="660133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3161553" y="1362635"/>
            <a:ext cx="510127" cy="877427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/>
          <p:cNvCxnSpPr/>
          <p:nvPr/>
        </p:nvCxnSpPr>
        <p:spPr>
          <a:xfrm>
            <a:off x="3759656" y="2338675"/>
            <a:ext cx="782462" cy="84678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/>
          <p:cNvCxnSpPr/>
          <p:nvPr/>
        </p:nvCxnSpPr>
        <p:spPr>
          <a:xfrm>
            <a:off x="4691529" y="3334871"/>
            <a:ext cx="1014187" cy="125311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V="1">
            <a:off x="2731247" y="2337711"/>
            <a:ext cx="933342" cy="105094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/>
          <p:cNvCxnSpPr/>
          <p:nvPr/>
        </p:nvCxnSpPr>
        <p:spPr>
          <a:xfrm flipV="1">
            <a:off x="3768090" y="1441342"/>
            <a:ext cx="1187041" cy="82179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/>
          <p:cNvCxnSpPr/>
          <p:nvPr/>
        </p:nvCxnSpPr>
        <p:spPr>
          <a:xfrm flipV="1">
            <a:off x="1571812" y="3435762"/>
            <a:ext cx="1059152" cy="50273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177153" y="1084882"/>
            <a:ext cx="86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Deneb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780324" y="216701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4638227" y="305739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780159" y="4417857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Albireo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5106694" y="1216618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Fawaris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2727805" y="331451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Gienah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720508" y="372783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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824105" y="2038676"/>
            <a:ext cx="1547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1907062" y="4209056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 Loop</a:t>
            </a:r>
          </a:p>
        </p:txBody>
      </p:sp>
      <p:cxnSp>
        <p:nvCxnSpPr>
          <p:cNvPr id="194" name="Straight Connector 193"/>
          <p:cNvCxnSpPr/>
          <p:nvPr/>
        </p:nvCxnSpPr>
        <p:spPr>
          <a:xfrm flipV="1">
            <a:off x="5068047" y="442259"/>
            <a:ext cx="191247" cy="87854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0" y="5680528"/>
            <a:ext cx="9144000" cy="1177472"/>
            <a:chOff x="0" y="1"/>
            <a:chExt cx="9144000" cy="11774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/>
            <a:srcRect b="50599"/>
            <a:stretch/>
          </p:blipFill>
          <p:spPr>
            <a:xfrm>
              <a:off x="0" y="1"/>
              <a:ext cx="9144000" cy="57343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t="45292"/>
            <a:stretch/>
          </p:blipFill>
          <p:spPr>
            <a:xfrm>
              <a:off x="0" y="542438"/>
              <a:ext cx="9144000" cy="635035"/>
            </a:xfrm>
            <a:prstGeom prst="rect">
              <a:avLst/>
            </a:prstGeom>
          </p:spPr>
        </p:pic>
      </p:grpSp>
      <p:sp>
        <p:nvSpPr>
          <p:cNvPr id="162" name="Rectangle 161"/>
          <p:cNvSpPr/>
          <p:nvPr/>
        </p:nvSpPr>
        <p:spPr>
          <a:xfrm>
            <a:off x="4421537" y="6209354"/>
            <a:ext cx="45544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  <a:hlinkClick r:id="rId4"/>
              </a:rPr>
              <a:t>https://aladin.cds.unistra.fr/AladinLite/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199" name="Straight Connector 198"/>
          <p:cNvCxnSpPr/>
          <p:nvPr/>
        </p:nvCxnSpPr>
        <p:spPr>
          <a:xfrm flipV="1">
            <a:off x="5283200" y="128494"/>
            <a:ext cx="134470" cy="23607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7297271" y="2241176"/>
            <a:ext cx="47811" cy="28687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>
            <a:off x="7342095" y="2202328"/>
            <a:ext cx="152400" cy="4482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 flipV="1">
            <a:off x="7398871" y="2372659"/>
            <a:ext cx="149411" cy="17929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/>
          <p:nvPr/>
        </p:nvCxnSpPr>
        <p:spPr>
          <a:xfrm flipV="1">
            <a:off x="7070165" y="2596776"/>
            <a:ext cx="248023" cy="1524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7001436" y="3418541"/>
            <a:ext cx="248023" cy="1524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Connector 217"/>
          <p:cNvCxnSpPr/>
          <p:nvPr/>
        </p:nvCxnSpPr>
        <p:spPr>
          <a:xfrm flipH="1">
            <a:off x="7291294" y="2626659"/>
            <a:ext cx="68730" cy="71418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Connector 219"/>
          <p:cNvCxnSpPr/>
          <p:nvPr/>
        </p:nvCxnSpPr>
        <p:spPr>
          <a:xfrm flipH="1">
            <a:off x="6962588" y="2814917"/>
            <a:ext cx="53789" cy="74108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7648634" y="2112772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Vega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5432652" y="-78149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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5264039" y="2396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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7315798" y="321811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Sheliak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7" name="TextBox 226"/>
          <p:cNvSpPr txBox="1"/>
          <p:nvPr/>
        </p:nvSpPr>
        <p:spPr>
          <a:xfrm>
            <a:off x="6843716" y="3565065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Sulafat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1913546" y="217473"/>
            <a:ext cx="11312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North America Nebula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3729376" y="3910742"/>
            <a:ext cx="1131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X-1</a:t>
            </a:r>
          </a:p>
        </p:txBody>
      </p:sp>
      <p:sp>
        <p:nvSpPr>
          <p:cNvPr id="445447" name="Freeform 445446"/>
          <p:cNvSpPr/>
          <p:nvPr/>
        </p:nvSpPr>
        <p:spPr>
          <a:xfrm>
            <a:off x="4289034" y="3327473"/>
            <a:ext cx="251525" cy="647154"/>
          </a:xfrm>
          <a:custGeom>
            <a:avLst/>
            <a:gdLst>
              <a:gd name="connsiteX0" fmla="*/ 0 w 184825"/>
              <a:gd name="connsiteY0" fmla="*/ 466927 h 466927"/>
              <a:gd name="connsiteX1" fmla="*/ 58366 w 184825"/>
              <a:gd name="connsiteY1" fmla="*/ 243191 h 466927"/>
              <a:gd name="connsiteX2" fmla="*/ 97276 w 184825"/>
              <a:gd name="connsiteY2" fmla="*/ 350195 h 466927"/>
              <a:gd name="connsiteX3" fmla="*/ 184825 w 184825"/>
              <a:gd name="connsiteY3" fmla="*/ 0 h 46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25" h="466927">
                <a:moveTo>
                  <a:pt x="0" y="466927"/>
                </a:moveTo>
                <a:cubicBezTo>
                  <a:pt x="21076" y="364786"/>
                  <a:pt x="42153" y="262646"/>
                  <a:pt x="58366" y="243191"/>
                </a:cubicBezTo>
                <a:cubicBezTo>
                  <a:pt x="74579" y="223736"/>
                  <a:pt x="76200" y="390727"/>
                  <a:pt x="97276" y="350195"/>
                </a:cubicBezTo>
                <a:cubicBezTo>
                  <a:pt x="118352" y="309663"/>
                  <a:pt x="151588" y="154831"/>
                  <a:pt x="184825" y="0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6226576" y="2135849"/>
            <a:ext cx="996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Lyra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13364" t="11603"/>
          <a:stretch/>
        </p:blipFill>
        <p:spPr>
          <a:xfrm>
            <a:off x="0" y="0"/>
            <a:ext cx="9144000" cy="6621944"/>
          </a:xfrm>
          <a:prstGeom prst="rect">
            <a:avLst/>
          </a:prstGeom>
        </p:spPr>
      </p:pic>
      <p:sp>
        <p:nvSpPr>
          <p:cNvPr id="200" name="TextBox 199"/>
          <p:cNvSpPr txBox="1"/>
          <p:nvPr/>
        </p:nvSpPr>
        <p:spPr>
          <a:xfrm>
            <a:off x="2913549" y="114784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201" name="TextBox 200"/>
          <p:cNvSpPr txBox="1"/>
          <p:nvPr/>
        </p:nvSpPr>
        <p:spPr>
          <a:xfrm>
            <a:off x="4733477" y="311454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932684" y="5760882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Albireo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918055" y="3438337"/>
            <a:ext cx="1090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Gienah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4" name="TextBox 203"/>
          <p:cNvSpPr txBox="1"/>
          <p:nvPr/>
        </p:nvSpPr>
        <p:spPr>
          <a:xfrm>
            <a:off x="3719851" y="3958367"/>
            <a:ext cx="1131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X-1</a:t>
            </a:r>
          </a:p>
        </p:txBody>
      </p:sp>
      <p:sp>
        <p:nvSpPr>
          <p:cNvPr id="205" name="Freeform 204"/>
          <p:cNvSpPr/>
          <p:nvPr/>
        </p:nvSpPr>
        <p:spPr>
          <a:xfrm>
            <a:off x="4279509" y="3375098"/>
            <a:ext cx="251525" cy="647154"/>
          </a:xfrm>
          <a:custGeom>
            <a:avLst/>
            <a:gdLst>
              <a:gd name="connsiteX0" fmla="*/ 0 w 184825"/>
              <a:gd name="connsiteY0" fmla="*/ 466927 h 466927"/>
              <a:gd name="connsiteX1" fmla="*/ 58366 w 184825"/>
              <a:gd name="connsiteY1" fmla="*/ 243191 h 466927"/>
              <a:gd name="connsiteX2" fmla="*/ 97276 w 184825"/>
              <a:gd name="connsiteY2" fmla="*/ 350195 h 466927"/>
              <a:gd name="connsiteX3" fmla="*/ 184825 w 184825"/>
              <a:gd name="connsiteY3" fmla="*/ 0 h 46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25" h="466927">
                <a:moveTo>
                  <a:pt x="0" y="466927"/>
                </a:moveTo>
                <a:cubicBezTo>
                  <a:pt x="21076" y="364786"/>
                  <a:pt x="42153" y="262646"/>
                  <a:pt x="58366" y="243191"/>
                </a:cubicBezTo>
                <a:cubicBezTo>
                  <a:pt x="74579" y="223736"/>
                  <a:pt x="76200" y="390727"/>
                  <a:pt x="97276" y="350195"/>
                </a:cubicBezTo>
                <a:cubicBezTo>
                  <a:pt x="118352" y="309663"/>
                  <a:pt x="151588" y="154831"/>
                  <a:pt x="184825" y="0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0" y="5113931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Cygnus Loop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3448050" y="2770781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Tulip Nebula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13474" t="11684"/>
          <a:stretch/>
        </p:blipFill>
        <p:spPr>
          <a:xfrm>
            <a:off x="0" y="0"/>
            <a:ext cx="9144000" cy="6624406"/>
          </a:xfrm>
          <a:prstGeom prst="rect">
            <a:avLst/>
          </a:prstGeom>
        </p:spPr>
      </p:pic>
      <p:sp>
        <p:nvSpPr>
          <p:cNvPr id="210" name="TextBox 209"/>
          <p:cNvSpPr txBox="1"/>
          <p:nvPr/>
        </p:nvSpPr>
        <p:spPr>
          <a:xfrm>
            <a:off x="5485952" y="3276474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  <a:sym typeface="Symbol" panose="05050102010706020507" pitchFamily="18" charset="2"/>
              </a:rPr>
              <a:t>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dist="50800" dir="2700000" algn="ctr" rotWithShape="0">
                  <a:srgbClr val="000000"/>
                </a:outerShdw>
              </a:effectLst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3700801" y="3977417"/>
            <a:ext cx="1131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Cyg</a:t>
            </a: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X-1</a:t>
            </a:r>
          </a:p>
        </p:txBody>
      </p:sp>
      <p:sp>
        <p:nvSpPr>
          <p:cNvPr id="213" name="Freeform 212"/>
          <p:cNvSpPr/>
          <p:nvPr/>
        </p:nvSpPr>
        <p:spPr>
          <a:xfrm>
            <a:off x="4260459" y="3394148"/>
            <a:ext cx="251525" cy="647154"/>
          </a:xfrm>
          <a:custGeom>
            <a:avLst/>
            <a:gdLst>
              <a:gd name="connsiteX0" fmla="*/ 0 w 184825"/>
              <a:gd name="connsiteY0" fmla="*/ 466927 h 466927"/>
              <a:gd name="connsiteX1" fmla="*/ 58366 w 184825"/>
              <a:gd name="connsiteY1" fmla="*/ 243191 h 466927"/>
              <a:gd name="connsiteX2" fmla="*/ 97276 w 184825"/>
              <a:gd name="connsiteY2" fmla="*/ 350195 h 466927"/>
              <a:gd name="connsiteX3" fmla="*/ 184825 w 184825"/>
              <a:gd name="connsiteY3" fmla="*/ 0 h 466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825" h="466927">
                <a:moveTo>
                  <a:pt x="0" y="466927"/>
                </a:moveTo>
                <a:cubicBezTo>
                  <a:pt x="21076" y="364786"/>
                  <a:pt x="42153" y="262646"/>
                  <a:pt x="58366" y="243191"/>
                </a:cubicBezTo>
                <a:cubicBezTo>
                  <a:pt x="74579" y="223736"/>
                  <a:pt x="76200" y="390727"/>
                  <a:pt x="97276" y="350195"/>
                </a:cubicBezTo>
                <a:cubicBezTo>
                  <a:pt x="118352" y="309663"/>
                  <a:pt x="151588" y="154831"/>
                  <a:pt x="184825" y="0"/>
                </a:cubicBezTo>
              </a:path>
            </a:pathLst>
          </a:custGeom>
          <a:noFill/>
          <a:ln w="127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2724150" y="2399306"/>
            <a:ext cx="100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Tulip Nebula</a:t>
            </a:r>
          </a:p>
        </p:txBody>
      </p:sp>
    </p:spTree>
    <p:extLst>
      <p:ext uri="{BB962C8B-B14F-4D97-AF65-F5344CB8AC3E}">
        <p14:creationId xmlns:p14="http://schemas.microsoft.com/office/powerpoint/2010/main" val="351505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  <p:bldP spid="212" grpId="0"/>
      <p:bldP spid="213" grpId="0" animBg="1"/>
      <p:bldP spid="2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7138" y="0"/>
            <a:ext cx="4106862" cy="1100138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4000"/>
              <a:t>Black Holes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958709" y="5371591"/>
            <a:ext cx="3388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Black Hole in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Cyg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is bright in X-rays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39688"/>
            <a:ext cx="5018088" cy="68183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5" name="Freeform 7"/>
          <p:cNvSpPr>
            <a:spLocks/>
          </p:cNvSpPr>
          <p:nvPr/>
        </p:nvSpPr>
        <p:spPr bwMode="auto">
          <a:xfrm>
            <a:off x="1588" y="20638"/>
            <a:ext cx="5003800" cy="6813550"/>
          </a:xfrm>
          <a:custGeom>
            <a:avLst/>
            <a:gdLst>
              <a:gd name="T0" fmla="*/ 2147483647 w 6296"/>
              <a:gd name="T1" fmla="*/ 2147483647 h 8573"/>
              <a:gd name="T2" fmla="*/ 2147483647 w 6296"/>
              <a:gd name="T3" fmla="*/ 2147483647 h 8573"/>
              <a:gd name="T4" fmla="*/ 2147483647 w 6296"/>
              <a:gd name="T5" fmla="*/ 2147483647 h 8573"/>
              <a:gd name="T6" fmla="*/ 2147483647 w 6296"/>
              <a:gd name="T7" fmla="*/ 2147483647 h 8573"/>
              <a:gd name="T8" fmla="*/ 2147483647 w 6296"/>
              <a:gd name="T9" fmla="*/ 2147483647 h 8573"/>
              <a:gd name="T10" fmla="*/ 2147483647 w 6296"/>
              <a:gd name="T11" fmla="*/ 2147483647 h 8573"/>
              <a:gd name="T12" fmla="*/ 2147483647 w 6296"/>
              <a:gd name="T13" fmla="*/ 2147483647 h 8573"/>
              <a:gd name="T14" fmla="*/ 2147483647 w 6296"/>
              <a:gd name="T15" fmla="*/ 2147483647 h 8573"/>
              <a:gd name="T16" fmla="*/ 2147483647 w 6296"/>
              <a:gd name="T17" fmla="*/ 2147483647 h 8573"/>
              <a:gd name="T18" fmla="*/ 2147483647 w 6296"/>
              <a:gd name="T19" fmla="*/ 2147483647 h 8573"/>
              <a:gd name="T20" fmla="*/ 2147483647 w 6296"/>
              <a:gd name="T21" fmla="*/ 2147483647 h 8573"/>
              <a:gd name="T22" fmla="*/ 2147483647 w 6296"/>
              <a:gd name="T23" fmla="*/ 2147483647 h 8573"/>
              <a:gd name="T24" fmla="*/ 2147483647 w 6296"/>
              <a:gd name="T25" fmla="*/ 2147483647 h 8573"/>
              <a:gd name="T26" fmla="*/ 2147483647 w 6296"/>
              <a:gd name="T27" fmla="*/ 2147483647 h 8573"/>
              <a:gd name="T28" fmla="*/ 2147483647 w 6296"/>
              <a:gd name="T29" fmla="*/ 2147483647 h 8573"/>
              <a:gd name="T30" fmla="*/ 2147483647 w 6296"/>
              <a:gd name="T31" fmla="*/ 2147483647 h 8573"/>
              <a:gd name="T32" fmla="*/ 2147483647 w 6296"/>
              <a:gd name="T33" fmla="*/ 2147483647 h 8573"/>
              <a:gd name="T34" fmla="*/ 2147483647 w 6296"/>
              <a:gd name="T35" fmla="*/ 2147483647 h 8573"/>
              <a:gd name="T36" fmla="*/ 0 w 6296"/>
              <a:gd name="T37" fmla="*/ 0 h 8573"/>
              <a:gd name="T38" fmla="*/ 2147483647 w 6296"/>
              <a:gd name="T39" fmla="*/ 2147483647 h 8573"/>
              <a:gd name="T40" fmla="*/ 2147483647 w 6296"/>
              <a:gd name="T41" fmla="*/ 2147483647 h 8573"/>
              <a:gd name="T42" fmla="*/ 2147483647 w 6296"/>
              <a:gd name="T43" fmla="*/ 2147483647 h 8573"/>
              <a:gd name="T44" fmla="*/ 2147483647 w 6296"/>
              <a:gd name="T45" fmla="*/ 2147483647 h 8573"/>
              <a:gd name="T46" fmla="*/ 2147483647 w 6296"/>
              <a:gd name="T47" fmla="*/ 2147483647 h 8573"/>
              <a:gd name="T48" fmla="*/ 2147483647 w 6296"/>
              <a:gd name="T49" fmla="*/ 2147483647 h 8573"/>
              <a:gd name="T50" fmla="*/ 2147483647 w 6296"/>
              <a:gd name="T51" fmla="*/ 2147483647 h 8573"/>
              <a:gd name="T52" fmla="*/ 2147483647 w 6296"/>
              <a:gd name="T53" fmla="*/ 2147483647 h 8573"/>
              <a:gd name="T54" fmla="*/ 2147483647 w 6296"/>
              <a:gd name="T55" fmla="*/ 2147483647 h 8573"/>
              <a:gd name="T56" fmla="*/ 2147483647 w 6296"/>
              <a:gd name="T57" fmla="*/ 2147483647 h 8573"/>
              <a:gd name="T58" fmla="*/ 2147483647 w 6296"/>
              <a:gd name="T59" fmla="*/ 2147483647 h 8573"/>
              <a:gd name="T60" fmla="*/ 2147483647 w 6296"/>
              <a:gd name="T61" fmla="*/ 2147483647 h 8573"/>
              <a:gd name="T62" fmla="*/ 2147483647 w 6296"/>
              <a:gd name="T63" fmla="*/ 2147483647 h 8573"/>
              <a:gd name="T64" fmla="*/ 2147483647 w 6296"/>
              <a:gd name="T65" fmla="*/ 2147483647 h 8573"/>
              <a:gd name="T66" fmla="*/ 2147483647 w 6296"/>
              <a:gd name="T67" fmla="*/ 2147483647 h 8573"/>
              <a:gd name="T68" fmla="*/ 2147483647 w 6296"/>
              <a:gd name="T69" fmla="*/ 2147483647 h 8573"/>
              <a:gd name="T70" fmla="*/ 2147483647 w 6296"/>
              <a:gd name="T71" fmla="*/ 2147483647 h 8573"/>
              <a:gd name="T72" fmla="*/ 2147483647 w 6296"/>
              <a:gd name="T73" fmla="*/ 2147483647 h 8573"/>
              <a:gd name="T74" fmla="*/ 2147483647 w 6296"/>
              <a:gd name="T75" fmla="*/ 2147483647 h 8573"/>
              <a:gd name="T76" fmla="*/ 2147483647 w 6296"/>
              <a:gd name="T77" fmla="*/ 2147483647 h 8573"/>
              <a:gd name="T78" fmla="*/ 2147483647 w 6296"/>
              <a:gd name="T79" fmla="*/ 2147483647 h 8573"/>
              <a:gd name="T80" fmla="*/ 2147483647 w 6296"/>
              <a:gd name="T81" fmla="*/ 2147483647 h 8573"/>
              <a:gd name="T82" fmla="*/ 2147483647 w 6296"/>
              <a:gd name="T83" fmla="*/ 2147483647 h 8573"/>
              <a:gd name="T84" fmla="*/ 2147483647 w 6296"/>
              <a:gd name="T85" fmla="*/ 2147483647 h 8573"/>
              <a:gd name="T86" fmla="*/ 2147483647 w 6296"/>
              <a:gd name="T87" fmla="*/ 2147483647 h 8573"/>
              <a:gd name="T88" fmla="*/ 2147483647 w 6296"/>
              <a:gd name="T89" fmla="*/ 2147483647 h 8573"/>
              <a:gd name="T90" fmla="*/ 2147483647 w 6296"/>
              <a:gd name="T91" fmla="*/ 2147483647 h 8573"/>
              <a:gd name="T92" fmla="*/ 2147483647 w 6296"/>
              <a:gd name="T93" fmla="*/ 2147483647 h 8573"/>
              <a:gd name="T94" fmla="*/ 2147483647 w 6296"/>
              <a:gd name="T95" fmla="*/ 2147483647 h 8573"/>
              <a:gd name="T96" fmla="*/ 2147483647 w 6296"/>
              <a:gd name="T97" fmla="*/ 2147483647 h 8573"/>
              <a:gd name="T98" fmla="*/ 2147483647 w 6296"/>
              <a:gd name="T99" fmla="*/ 2147483647 h 8573"/>
              <a:gd name="T100" fmla="*/ 2147483647 w 6296"/>
              <a:gd name="T101" fmla="*/ 2147483647 h 8573"/>
              <a:gd name="T102" fmla="*/ 2147483647 w 6296"/>
              <a:gd name="T103" fmla="*/ 2147483647 h 8573"/>
              <a:gd name="T104" fmla="*/ 2147483647 w 6296"/>
              <a:gd name="T105" fmla="*/ 2147483647 h 8573"/>
              <a:gd name="T106" fmla="*/ 2147483647 w 6296"/>
              <a:gd name="T107" fmla="*/ 2147483647 h 8573"/>
              <a:gd name="T108" fmla="*/ 2147483647 w 6296"/>
              <a:gd name="T109" fmla="*/ 2147483647 h 8573"/>
              <a:gd name="T110" fmla="*/ 2147483647 w 6296"/>
              <a:gd name="T111" fmla="*/ 2147483647 h 8573"/>
              <a:gd name="T112" fmla="*/ 2147483647 w 6296"/>
              <a:gd name="T113" fmla="*/ 2147483647 h 8573"/>
              <a:gd name="T114" fmla="*/ 2147483647 w 6296"/>
              <a:gd name="T115" fmla="*/ 2147483647 h 8573"/>
              <a:gd name="T116" fmla="*/ 2147483647 w 6296"/>
              <a:gd name="T117" fmla="*/ 2147483647 h 85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296"/>
              <a:gd name="T178" fmla="*/ 0 h 8573"/>
              <a:gd name="T179" fmla="*/ 6296 w 6296"/>
              <a:gd name="T180" fmla="*/ 8573 h 85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296" h="8573">
                <a:moveTo>
                  <a:pt x="3701" y="8573"/>
                </a:moveTo>
                <a:cubicBezTo>
                  <a:pt x="3628" y="8502"/>
                  <a:pt x="3670" y="8442"/>
                  <a:pt x="3718" y="8372"/>
                </a:cubicBezTo>
                <a:cubicBezTo>
                  <a:pt x="3749" y="8276"/>
                  <a:pt x="3747" y="8161"/>
                  <a:pt x="3818" y="8087"/>
                </a:cubicBezTo>
                <a:cubicBezTo>
                  <a:pt x="3756" y="7962"/>
                  <a:pt x="3793" y="7859"/>
                  <a:pt x="3835" y="7736"/>
                </a:cubicBezTo>
                <a:cubicBezTo>
                  <a:pt x="3842" y="7671"/>
                  <a:pt x="3846" y="7585"/>
                  <a:pt x="3868" y="7518"/>
                </a:cubicBezTo>
                <a:cubicBezTo>
                  <a:pt x="3936" y="7312"/>
                  <a:pt x="3875" y="7540"/>
                  <a:pt x="3919" y="7367"/>
                </a:cubicBezTo>
                <a:cubicBezTo>
                  <a:pt x="3924" y="7322"/>
                  <a:pt x="3920" y="7275"/>
                  <a:pt x="3935" y="7233"/>
                </a:cubicBezTo>
                <a:cubicBezTo>
                  <a:pt x="3943" y="7211"/>
                  <a:pt x="3975" y="7204"/>
                  <a:pt x="3986" y="7183"/>
                </a:cubicBezTo>
                <a:cubicBezTo>
                  <a:pt x="3999" y="7158"/>
                  <a:pt x="3995" y="7127"/>
                  <a:pt x="4002" y="7100"/>
                </a:cubicBezTo>
                <a:cubicBezTo>
                  <a:pt x="4006" y="7083"/>
                  <a:pt x="4009" y="7064"/>
                  <a:pt x="4019" y="7049"/>
                </a:cubicBezTo>
                <a:cubicBezTo>
                  <a:pt x="4037" y="7023"/>
                  <a:pt x="4086" y="6982"/>
                  <a:pt x="4086" y="6982"/>
                </a:cubicBezTo>
                <a:cubicBezTo>
                  <a:pt x="4104" y="6938"/>
                  <a:pt x="4136" y="6896"/>
                  <a:pt x="4136" y="6848"/>
                </a:cubicBezTo>
                <a:cubicBezTo>
                  <a:pt x="4136" y="6751"/>
                  <a:pt x="4048" y="6717"/>
                  <a:pt x="3969" y="6698"/>
                </a:cubicBezTo>
                <a:cubicBezTo>
                  <a:pt x="3900" y="6663"/>
                  <a:pt x="3861" y="6645"/>
                  <a:pt x="3818" y="6580"/>
                </a:cubicBezTo>
                <a:cubicBezTo>
                  <a:pt x="3824" y="6563"/>
                  <a:pt x="3841" y="6547"/>
                  <a:pt x="3835" y="6530"/>
                </a:cubicBezTo>
                <a:cubicBezTo>
                  <a:pt x="3822" y="6492"/>
                  <a:pt x="3790" y="6463"/>
                  <a:pt x="3768" y="6430"/>
                </a:cubicBezTo>
                <a:cubicBezTo>
                  <a:pt x="3758" y="6415"/>
                  <a:pt x="3763" y="6392"/>
                  <a:pt x="3751" y="6380"/>
                </a:cubicBezTo>
                <a:cubicBezTo>
                  <a:pt x="3739" y="6368"/>
                  <a:pt x="3718" y="6369"/>
                  <a:pt x="3701" y="6363"/>
                </a:cubicBezTo>
                <a:cubicBezTo>
                  <a:pt x="3684" y="6346"/>
                  <a:pt x="3651" y="6337"/>
                  <a:pt x="3651" y="6313"/>
                </a:cubicBezTo>
                <a:cubicBezTo>
                  <a:pt x="3651" y="6234"/>
                  <a:pt x="3764" y="6208"/>
                  <a:pt x="3651" y="6246"/>
                </a:cubicBezTo>
                <a:cubicBezTo>
                  <a:pt x="3623" y="6218"/>
                  <a:pt x="3595" y="6190"/>
                  <a:pt x="3567" y="6162"/>
                </a:cubicBezTo>
                <a:cubicBezTo>
                  <a:pt x="3555" y="6150"/>
                  <a:pt x="3559" y="6127"/>
                  <a:pt x="3550" y="6112"/>
                </a:cubicBezTo>
                <a:cubicBezTo>
                  <a:pt x="3542" y="6098"/>
                  <a:pt x="3529" y="6088"/>
                  <a:pt x="3517" y="6078"/>
                </a:cubicBezTo>
                <a:cubicBezTo>
                  <a:pt x="3482" y="6050"/>
                  <a:pt x="3435" y="6039"/>
                  <a:pt x="3400" y="6011"/>
                </a:cubicBezTo>
                <a:cubicBezTo>
                  <a:pt x="3377" y="5992"/>
                  <a:pt x="3290" y="5903"/>
                  <a:pt x="3249" y="5860"/>
                </a:cubicBezTo>
                <a:cubicBezTo>
                  <a:pt x="3235" y="5846"/>
                  <a:pt x="3233" y="5819"/>
                  <a:pt x="3215" y="5810"/>
                </a:cubicBezTo>
                <a:cubicBezTo>
                  <a:pt x="3185" y="5795"/>
                  <a:pt x="3148" y="5799"/>
                  <a:pt x="3115" y="5793"/>
                </a:cubicBezTo>
                <a:lnTo>
                  <a:pt x="2998" y="5626"/>
                </a:lnTo>
                <a:cubicBezTo>
                  <a:pt x="2998" y="5626"/>
                  <a:pt x="2998" y="5626"/>
                  <a:pt x="2998" y="5626"/>
                </a:cubicBezTo>
                <a:cubicBezTo>
                  <a:pt x="2982" y="5603"/>
                  <a:pt x="2957" y="5559"/>
                  <a:pt x="2931" y="5542"/>
                </a:cubicBezTo>
                <a:cubicBezTo>
                  <a:pt x="2910" y="5528"/>
                  <a:pt x="2886" y="5520"/>
                  <a:pt x="2864" y="5509"/>
                </a:cubicBezTo>
                <a:cubicBezTo>
                  <a:pt x="2853" y="5487"/>
                  <a:pt x="2845" y="5462"/>
                  <a:pt x="2830" y="5442"/>
                </a:cubicBezTo>
                <a:cubicBezTo>
                  <a:pt x="2811" y="5417"/>
                  <a:pt x="2763" y="5375"/>
                  <a:pt x="2763" y="5375"/>
                </a:cubicBezTo>
                <a:cubicBezTo>
                  <a:pt x="2731" y="5242"/>
                  <a:pt x="2706" y="5107"/>
                  <a:pt x="2680" y="4973"/>
                </a:cubicBezTo>
                <a:cubicBezTo>
                  <a:pt x="2675" y="4946"/>
                  <a:pt x="2635" y="4940"/>
                  <a:pt x="2613" y="4923"/>
                </a:cubicBezTo>
                <a:cubicBezTo>
                  <a:pt x="2585" y="4929"/>
                  <a:pt x="2556" y="4949"/>
                  <a:pt x="2529" y="4940"/>
                </a:cubicBezTo>
                <a:cubicBezTo>
                  <a:pt x="2512" y="4934"/>
                  <a:pt x="2517" y="4906"/>
                  <a:pt x="2512" y="4889"/>
                </a:cubicBezTo>
                <a:cubicBezTo>
                  <a:pt x="2506" y="4867"/>
                  <a:pt x="2501" y="4844"/>
                  <a:pt x="2495" y="4822"/>
                </a:cubicBezTo>
                <a:cubicBezTo>
                  <a:pt x="2501" y="4766"/>
                  <a:pt x="2516" y="4711"/>
                  <a:pt x="2512" y="4655"/>
                </a:cubicBezTo>
                <a:cubicBezTo>
                  <a:pt x="2510" y="4630"/>
                  <a:pt x="2487" y="4612"/>
                  <a:pt x="2479" y="4588"/>
                </a:cubicBezTo>
                <a:cubicBezTo>
                  <a:pt x="2470" y="4561"/>
                  <a:pt x="2474" y="4530"/>
                  <a:pt x="2462" y="4504"/>
                </a:cubicBezTo>
                <a:cubicBezTo>
                  <a:pt x="2451" y="4479"/>
                  <a:pt x="2427" y="4461"/>
                  <a:pt x="2412" y="4437"/>
                </a:cubicBezTo>
                <a:cubicBezTo>
                  <a:pt x="2399" y="4416"/>
                  <a:pt x="2388" y="4393"/>
                  <a:pt x="2378" y="4370"/>
                </a:cubicBezTo>
                <a:cubicBezTo>
                  <a:pt x="2359" y="4327"/>
                  <a:pt x="2346" y="4233"/>
                  <a:pt x="2294" y="4220"/>
                </a:cubicBezTo>
                <a:cubicBezTo>
                  <a:pt x="2200" y="4196"/>
                  <a:pt x="2250" y="4208"/>
                  <a:pt x="2144" y="4186"/>
                </a:cubicBezTo>
                <a:cubicBezTo>
                  <a:pt x="2120" y="4150"/>
                  <a:pt x="2084" y="4122"/>
                  <a:pt x="2060" y="4086"/>
                </a:cubicBezTo>
                <a:cubicBezTo>
                  <a:pt x="2021" y="4026"/>
                  <a:pt x="2032" y="3932"/>
                  <a:pt x="2010" y="3868"/>
                </a:cubicBezTo>
                <a:cubicBezTo>
                  <a:pt x="1991" y="3812"/>
                  <a:pt x="1971" y="3827"/>
                  <a:pt x="1943" y="3784"/>
                </a:cubicBezTo>
                <a:cubicBezTo>
                  <a:pt x="1876" y="3684"/>
                  <a:pt x="1949" y="3743"/>
                  <a:pt x="1859" y="3684"/>
                </a:cubicBezTo>
                <a:cubicBezTo>
                  <a:pt x="1850" y="3658"/>
                  <a:pt x="1828" y="3583"/>
                  <a:pt x="1809" y="3567"/>
                </a:cubicBezTo>
                <a:cubicBezTo>
                  <a:pt x="1778" y="3541"/>
                  <a:pt x="1730" y="3546"/>
                  <a:pt x="1692" y="3533"/>
                </a:cubicBezTo>
                <a:cubicBezTo>
                  <a:pt x="1665" y="3399"/>
                  <a:pt x="1703" y="3486"/>
                  <a:pt x="1625" y="3416"/>
                </a:cubicBezTo>
                <a:cubicBezTo>
                  <a:pt x="1584" y="3379"/>
                  <a:pt x="1507" y="3299"/>
                  <a:pt x="1507" y="3299"/>
                </a:cubicBezTo>
                <a:cubicBezTo>
                  <a:pt x="1480" y="3245"/>
                  <a:pt x="1469" y="3184"/>
                  <a:pt x="1440" y="3131"/>
                </a:cubicBezTo>
                <a:cubicBezTo>
                  <a:pt x="1429" y="3110"/>
                  <a:pt x="1405" y="3099"/>
                  <a:pt x="1390" y="3081"/>
                </a:cubicBezTo>
                <a:cubicBezTo>
                  <a:pt x="1372" y="3060"/>
                  <a:pt x="1357" y="3036"/>
                  <a:pt x="1340" y="3014"/>
                </a:cubicBezTo>
                <a:cubicBezTo>
                  <a:pt x="1334" y="2997"/>
                  <a:pt x="1335" y="2976"/>
                  <a:pt x="1323" y="2964"/>
                </a:cubicBezTo>
                <a:cubicBezTo>
                  <a:pt x="1311" y="2952"/>
                  <a:pt x="1289" y="2954"/>
                  <a:pt x="1273" y="2947"/>
                </a:cubicBezTo>
                <a:cubicBezTo>
                  <a:pt x="1202" y="2916"/>
                  <a:pt x="1203" y="2910"/>
                  <a:pt x="1139" y="2863"/>
                </a:cubicBezTo>
                <a:cubicBezTo>
                  <a:pt x="1103" y="2720"/>
                  <a:pt x="1125" y="2819"/>
                  <a:pt x="1089" y="2562"/>
                </a:cubicBezTo>
                <a:cubicBezTo>
                  <a:pt x="1085" y="2534"/>
                  <a:pt x="1053" y="2519"/>
                  <a:pt x="1039" y="2495"/>
                </a:cubicBezTo>
                <a:cubicBezTo>
                  <a:pt x="1001" y="2428"/>
                  <a:pt x="993" y="2382"/>
                  <a:pt x="938" y="2327"/>
                </a:cubicBezTo>
                <a:cubicBezTo>
                  <a:pt x="949" y="2310"/>
                  <a:pt x="972" y="2297"/>
                  <a:pt x="972" y="2277"/>
                </a:cubicBezTo>
                <a:cubicBezTo>
                  <a:pt x="972" y="2193"/>
                  <a:pt x="962" y="2107"/>
                  <a:pt x="938" y="2026"/>
                </a:cubicBezTo>
                <a:cubicBezTo>
                  <a:pt x="907" y="1922"/>
                  <a:pt x="725" y="1902"/>
                  <a:pt x="637" y="1859"/>
                </a:cubicBezTo>
                <a:cubicBezTo>
                  <a:pt x="598" y="1801"/>
                  <a:pt x="561" y="1763"/>
                  <a:pt x="503" y="1725"/>
                </a:cubicBezTo>
                <a:cubicBezTo>
                  <a:pt x="494" y="1473"/>
                  <a:pt x="604" y="1262"/>
                  <a:pt x="369" y="1206"/>
                </a:cubicBezTo>
                <a:cubicBezTo>
                  <a:pt x="248" y="1082"/>
                  <a:pt x="400" y="1255"/>
                  <a:pt x="285" y="1021"/>
                </a:cubicBezTo>
                <a:cubicBezTo>
                  <a:pt x="244" y="938"/>
                  <a:pt x="260" y="978"/>
                  <a:pt x="235" y="904"/>
                </a:cubicBezTo>
                <a:cubicBezTo>
                  <a:pt x="241" y="865"/>
                  <a:pt x="245" y="826"/>
                  <a:pt x="252" y="787"/>
                </a:cubicBezTo>
                <a:cubicBezTo>
                  <a:pt x="256" y="764"/>
                  <a:pt x="271" y="743"/>
                  <a:pt x="268" y="720"/>
                </a:cubicBezTo>
                <a:cubicBezTo>
                  <a:pt x="265" y="690"/>
                  <a:pt x="255" y="659"/>
                  <a:pt x="235" y="636"/>
                </a:cubicBezTo>
                <a:cubicBezTo>
                  <a:pt x="234" y="635"/>
                  <a:pt x="110" y="553"/>
                  <a:pt x="84" y="536"/>
                </a:cubicBezTo>
                <a:cubicBezTo>
                  <a:pt x="71" y="527"/>
                  <a:pt x="66" y="508"/>
                  <a:pt x="51" y="502"/>
                </a:cubicBezTo>
                <a:cubicBezTo>
                  <a:pt x="35" y="496"/>
                  <a:pt x="17" y="502"/>
                  <a:pt x="0" y="502"/>
                </a:cubicBezTo>
                <a:lnTo>
                  <a:pt x="0" y="0"/>
                </a:lnTo>
                <a:lnTo>
                  <a:pt x="1340" y="0"/>
                </a:lnTo>
                <a:cubicBezTo>
                  <a:pt x="1346" y="17"/>
                  <a:pt x="1348" y="35"/>
                  <a:pt x="1357" y="50"/>
                </a:cubicBezTo>
                <a:cubicBezTo>
                  <a:pt x="1365" y="64"/>
                  <a:pt x="1383" y="70"/>
                  <a:pt x="1390" y="84"/>
                </a:cubicBezTo>
                <a:cubicBezTo>
                  <a:pt x="1406" y="115"/>
                  <a:pt x="1413" y="151"/>
                  <a:pt x="1424" y="184"/>
                </a:cubicBezTo>
                <a:cubicBezTo>
                  <a:pt x="1430" y="201"/>
                  <a:pt x="1440" y="234"/>
                  <a:pt x="1440" y="234"/>
                </a:cubicBezTo>
                <a:cubicBezTo>
                  <a:pt x="1435" y="273"/>
                  <a:pt x="1438" y="315"/>
                  <a:pt x="1424" y="352"/>
                </a:cubicBezTo>
                <a:cubicBezTo>
                  <a:pt x="1410" y="389"/>
                  <a:pt x="1357" y="452"/>
                  <a:pt x="1357" y="452"/>
                </a:cubicBezTo>
                <a:cubicBezTo>
                  <a:pt x="1368" y="474"/>
                  <a:pt x="1380" y="496"/>
                  <a:pt x="1390" y="519"/>
                </a:cubicBezTo>
                <a:cubicBezTo>
                  <a:pt x="1397" y="535"/>
                  <a:pt x="1397" y="555"/>
                  <a:pt x="1407" y="569"/>
                </a:cubicBezTo>
                <a:cubicBezTo>
                  <a:pt x="1425" y="595"/>
                  <a:pt x="1474" y="636"/>
                  <a:pt x="1474" y="636"/>
                </a:cubicBezTo>
                <a:cubicBezTo>
                  <a:pt x="1519" y="631"/>
                  <a:pt x="1564" y="629"/>
                  <a:pt x="1608" y="620"/>
                </a:cubicBezTo>
                <a:cubicBezTo>
                  <a:pt x="1642" y="613"/>
                  <a:pt x="1708" y="586"/>
                  <a:pt x="1708" y="586"/>
                </a:cubicBezTo>
                <a:cubicBezTo>
                  <a:pt x="1820" y="475"/>
                  <a:pt x="1776" y="520"/>
                  <a:pt x="1842" y="452"/>
                </a:cubicBezTo>
                <a:cubicBezTo>
                  <a:pt x="1870" y="423"/>
                  <a:pt x="1943" y="385"/>
                  <a:pt x="1943" y="385"/>
                </a:cubicBezTo>
                <a:cubicBezTo>
                  <a:pt x="2021" y="268"/>
                  <a:pt x="1977" y="308"/>
                  <a:pt x="2060" y="251"/>
                </a:cubicBezTo>
                <a:cubicBezTo>
                  <a:pt x="2074" y="194"/>
                  <a:pt x="2076" y="167"/>
                  <a:pt x="2110" y="117"/>
                </a:cubicBezTo>
                <a:cubicBezTo>
                  <a:pt x="2148" y="60"/>
                  <a:pt x="2144" y="107"/>
                  <a:pt x="2144" y="67"/>
                </a:cubicBezTo>
                <a:cubicBezTo>
                  <a:pt x="2289" y="61"/>
                  <a:pt x="2436" y="23"/>
                  <a:pt x="2579" y="50"/>
                </a:cubicBezTo>
                <a:cubicBezTo>
                  <a:pt x="2613" y="56"/>
                  <a:pt x="2579" y="121"/>
                  <a:pt x="2596" y="151"/>
                </a:cubicBezTo>
                <a:cubicBezTo>
                  <a:pt x="2605" y="166"/>
                  <a:pt x="2629" y="162"/>
                  <a:pt x="2646" y="167"/>
                </a:cubicBezTo>
                <a:cubicBezTo>
                  <a:pt x="2725" y="246"/>
                  <a:pt x="2824" y="263"/>
                  <a:pt x="2931" y="285"/>
                </a:cubicBezTo>
                <a:cubicBezTo>
                  <a:pt x="2990" y="375"/>
                  <a:pt x="2998" y="463"/>
                  <a:pt x="3014" y="569"/>
                </a:cubicBezTo>
                <a:cubicBezTo>
                  <a:pt x="3016" y="582"/>
                  <a:pt x="3042" y="764"/>
                  <a:pt x="3065" y="770"/>
                </a:cubicBezTo>
                <a:cubicBezTo>
                  <a:pt x="3087" y="776"/>
                  <a:pt x="3110" y="781"/>
                  <a:pt x="3132" y="787"/>
                </a:cubicBezTo>
                <a:cubicBezTo>
                  <a:pt x="3137" y="815"/>
                  <a:pt x="3134" y="846"/>
                  <a:pt x="3148" y="871"/>
                </a:cubicBezTo>
                <a:cubicBezTo>
                  <a:pt x="3163" y="899"/>
                  <a:pt x="3197" y="912"/>
                  <a:pt x="3215" y="938"/>
                </a:cubicBezTo>
                <a:cubicBezTo>
                  <a:pt x="3226" y="955"/>
                  <a:pt x="3232" y="977"/>
                  <a:pt x="3249" y="988"/>
                </a:cubicBezTo>
                <a:cubicBezTo>
                  <a:pt x="3268" y="1001"/>
                  <a:pt x="3294" y="999"/>
                  <a:pt x="3316" y="1005"/>
                </a:cubicBezTo>
                <a:cubicBezTo>
                  <a:pt x="3384" y="1108"/>
                  <a:pt x="3376" y="1238"/>
                  <a:pt x="3400" y="1356"/>
                </a:cubicBezTo>
                <a:cubicBezTo>
                  <a:pt x="3409" y="1401"/>
                  <a:pt x="3422" y="1445"/>
                  <a:pt x="3433" y="1490"/>
                </a:cubicBezTo>
                <a:cubicBezTo>
                  <a:pt x="3442" y="1525"/>
                  <a:pt x="3476" y="1547"/>
                  <a:pt x="3500" y="1574"/>
                </a:cubicBezTo>
                <a:cubicBezTo>
                  <a:pt x="3566" y="1648"/>
                  <a:pt x="3603" y="1666"/>
                  <a:pt x="3634" y="1758"/>
                </a:cubicBezTo>
                <a:cubicBezTo>
                  <a:pt x="3559" y="1833"/>
                  <a:pt x="3583" y="1789"/>
                  <a:pt x="3768" y="1842"/>
                </a:cubicBezTo>
                <a:cubicBezTo>
                  <a:pt x="3790" y="1848"/>
                  <a:pt x="3813" y="1853"/>
                  <a:pt x="3835" y="1859"/>
                </a:cubicBezTo>
                <a:cubicBezTo>
                  <a:pt x="3864" y="1999"/>
                  <a:pt x="3895" y="2132"/>
                  <a:pt x="3785" y="2244"/>
                </a:cubicBezTo>
                <a:cubicBezTo>
                  <a:pt x="3746" y="2357"/>
                  <a:pt x="3753" y="2478"/>
                  <a:pt x="3818" y="2579"/>
                </a:cubicBezTo>
                <a:cubicBezTo>
                  <a:pt x="3824" y="2601"/>
                  <a:pt x="3819" y="2630"/>
                  <a:pt x="3835" y="2646"/>
                </a:cubicBezTo>
                <a:cubicBezTo>
                  <a:pt x="3891" y="2702"/>
                  <a:pt x="3983" y="2703"/>
                  <a:pt x="4053" y="2713"/>
                </a:cubicBezTo>
                <a:cubicBezTo>
                  <a:pt x="4070" y="2735"/>
                  <a:pt x="4083" y="2760"/>
                  <a:pt x="4103" y="2780"/>
                </a:cubicBezTo>
                <a:cubicBezTo>
                  <a:pt x="4117" y="2794"/>
                  <a:pt x="4140" y="2798"/>
                  <a:pt x="4153" y="2813"/>
                </a:cubicBezTo>
                <a:cubicBezTo>
                  <a:pt x="4230" y="2900"/>
                  <a:pt x="4182" y="2912"/>
                  <a:pt x="4270" y="2930"/>
                </a:cubicBezTo>
                <a:cubicBezTo>
                  <a:pt x="4309" y="2938"/>
                  <a:pt x="4348" y="2941"/>
                  <a:pt x="4387" y="2947"/>
                </a:cubicBezTo>
                <a:cubicBezTo>
                  <a:pt x="4445" y="3062"/>
                  <a:pt x="4477" y="3045"/>
                  <a:pt x="4605" y="3064"/>
                </a:cubicBezTo>
                <a:cubicBezTo>
                  <a:pt x="4633" y="3092"/>
                  <a:pt x="4661" y="3120"/>
                  <a:pt x="4689" y="3148"/>
                </a:cubicBezTo>
                <a:cubicBezTo>
                  <a:pt x="4717" y="3176"/>
                  <a:pt x="4756" y="3248"/>
                  <a:pt x="4756" y="3248"/>
                </a:cubicBezTo>
                <a:cubicBezTo>
                  <a:pt x="4862" y="3567"/>
                  <a:pt x="4720" y="3901"/>
                  <a:pt x="4890" y="4236"/>
                </a:cubicBezTo>
                <a:cubicBezTo>
                  <a:pt x="4915" y="4360"/>
                  <a:pt x="4932" y="4433"/>
                  <a:pt x="5007" y="4538"/>
                </a:cubicBezTo>
                <a:cubicBezTo>
                  <a:pt x="5019" y="4554"/>
                  <a:pt x="5027" y="4573"/>
                  <a:pt x="5040" y="4588"/>
                </a:cubicBezTo>
                <a:cubicBezTo>
                  <a:pt x="5061" y="4612"/>
                  <a:pt x="5107" y="4655"/>
                  <a:pt x="5107" y="4655"/>
                </a:cubicBezTo>
                <a:cubicBezTo>
                  <a:pt x="5113" y="4672"/>
                  <a:pt x="5122" y="4688"/>
                  <a:pt x="5124" y="4705"/>
                </a:cubicBezTo>
                <a:cubicBezTo>
                  <a:pt x="5133" y="4777"/>
                  <a:pt x="5120" y="4853"/>
                  <a:pt x="5141" y="4923"/>
                </a:cubicBezTo>
                <a:cubicBezTo>
                  <a:pt x="5150" y="4953"/>
                  <a:pt x="5187" y="4966"/>
                  <a:pt x="5208" y="4990"/>
                </a:cubicBezTo>
                <a:cubicBezTo>
                  <a:pt x="5226" y="5011"/>
                  <a:pt x="5235" y="5041"/>
                  <a:pt x="5258" y="5057"/>
                </a:cubicBezTo>
                <a:cubicBezTo>
                  <a:pt x="5372" y="5140"/>
                  <a:pt x="5409" y="5126"/>
                  <a:pt x="5543" y="5140"/>
                </a:cubicBezTo>
                <a:cubicBezTo>
                  <a:pt x="5565" y="5162"/>
                  <a:pt x="5584" y="5189"/>
                  <a:pt x="5610" y="5207"/>
                </a:cubicBezTo>
                <a:cubicBezTo>
                  <a:pt x="5670" y="5250"/>
                  <a:pt x="5919" y="5271"/>
                  <a:pt x="6012" y="5291"/>
                </a:cubicBezTo>
                <a:cubicBezTo>
                  <a:pt x="6048" y="5328"/>
                  <a:pt x="6084" y="5363"/>
                  <a:pt x="6112" y="5408"/>
                </a:cubicBezTo>
                <a:cubicBezTo>
                  <a:pt x="6131" y="5438"/>
                  <a:pt x="6135" y="5524"/>
                  <a:pt x="6162" y="5542"/>
                </a:cubicBezTo>
                <a:cubicBezTo>
                  <a:pt x="6195" y="5564"/>
                  <a:pt x="6241" y="5549"/>
                  <a:pt x="6280" y="5559"/>
                </a:cubicBezTo>
                <a:cubicBezTo>
                  <a:pt x="6288" y="5561"/>
                  <a:pt x="6291" y="5570"/>
                  <a:pt x="6296" y="5576"/>
                </a:cubicBezTo>
                <a:lnTo>
                  <a:pt x="6296" y="6212"/>
                </a:lnTo>
                <a:lnTo>
                  <a:pt x="5928" y="6128"/>
                </a:lnTo>
                <a:cubicBezTo>
                  <a:pt x="5928" y="6128"/>
                  <a:pt x="5928" y="6128"/>
                  <a:pt x="5928" y="6128"/>
                </a:cubicBezTo>
                <a:cubicBezTo>
                  <a:pt x="5722" y="6100"/>
                  <a:pt x="5850" y="6114"/>
                  <a:pt x="5543" y="6095"/>
                </a:cubicBezTo>
                <a:cubicBezTo>
                  <a:pt x="5420" y="6064"/>
                  <a:pt x="5293" y="6020"/>
                  <a:pt x="5191" y="5944"/>
                </a:cubicBezTo>
                <a:cubicBezTo>
                  <a:pt x="5151" y="5883"/>
                  <a:pt x="5126" y="5829"/>
                  <a:pt x="5074" y="5777"/>
                </a:cubicBezTo>
                <a:cubicBezTo>
                  <a:pt x="5041" y="5782"/>
                  <a:pt x="5007" y="5801"/>
                  <a:pt x="4974" y="5793"/>
                </a:cubicBezTo>
                <a:cubicBezTo>
                  <a:pt x="4872" y="5768"/>
                  <a:pt x="4800" y="5603"/>
                  <a:pt x="4722" y="5526"/>
                </a:cubicBezTo>
                <a:cubicBezTo>
                  <a:pt x="4707" y="5463"/>
                  <a:pt x="4688" y="5374"/>
                  <a:pt x="4622" y="5341"/>
                </a:cubicBezTo>
                <a:cubicBezTo>
                  <a:pt x="4575" y="5317"/>
                  <a:pt x="4521" y="5308"/>
                  <a:pt x="4471" y="5291"/>
                </a:cubicBezTo>
                <a:cubicBezTo>
                  <a:pt x="4443" y="5269"/>
                  <a:pt x="4414" y="5248"/>
                  <a:pt x="4387" y="5224"/>
                </a:cubicBezTo>
                <a:cubicBezTo>
                  <a:pt x="4352" y="5192"/>
                  <a:pt x="4287" y="5124"/>
                  <a:pt x="4287" y="5124"/>
                </a:cubicBezTo>
                <a:cubicBezTo>
                  <a:pt x="4276" y="5096"/>
                  <a:pt x="4269" y="5066"/>
                  <a:pt x="4254" y="5040"/>
                </a:cubicBezTo>
                <a:cubicBezTo>
                  <a:pt x="4246" y="5026"/>
                  <a:pt x="4228" y="5021"/>
                  <a:pt x="4220" y="5007"/>
                </a:cubicBezTo>
                <a:cubicBezTo>
                  <a:pt x="4211" y="4992"/>
                  <a:pt x="4212" y="4972"/>
                  <a:pt x="4203" y="4956"/>
                </a:cubicBezTo>
                <a:cubicBezTo>
                  <a:pt x="4189" y="4932"/>
                  <a:pt x="4170" y="4911"/>
                  <a:pt x="4153" y="4889"/>
                </a:cubicBezTo>
                <a:cubicBezTo>
                  <a:pt x="4113" y="4773"/>
                  <a:pt x="4127" y="4665"/>
                  <a:pt x="4036" y="4571"/>
                </a:cubicBezTo>
                <a:cubicBezTo>
                  <a:pt x="4067" y="4418"/>
                  <a:pt x="4016" y="4533"/>
                  <a:pt x="4170" y="4471"/>
                </a:cubicBezTo>
                <a:cubicBezTo>
                  <a:pt x="4197" y="4460"/>
                  <a:pt x="4238" y="4394"/>
                  <a:pt x="4254" y="4370"/>
                </a:cubicBezTo>
                <a:cubicBezTo>
                  <a:pt x="4259" y="4353"/>
                  <a:pt x="4270" y="4337"/>
                  <a:pt x="4270" y="4320"/>
                </a:cubicBezTo>
                <a:cubicBezTo>
                  <a:pt x="4270" y="4303"/>
                  <a:pt x="4246" y="4285"/>
                  <a:pt x="4254" y="4270"/>
                </a:cubicBezTo>
                <a:cubicBezTo>
                  <a:pt x="4283" y="4218"/>
                  <a:pt x="4337" y="4185"/>
                  <a:pt x="4371" y="4136"/>
                </a:cubicBezTo>
                <a:cubicBezTo>
                  <a:pt x="4399" y="4095"/>
                  <a:pt x="4416" y="4047"/>
                  <a:pt x="4438" y="4002"/>
                </a:cubicBezTo>
                <a:cubicBezTo>
                  <a:pt x="4445" y="3876"/>
                  <a:pt x="4492" y="3676"/>
                  <a:pt x="4404" y="3550"/>
                </a:cubicBezTo>
                <a:cubicBezTo>
                  <a:pt x="4381" y="3517"/>
                  <a:pt x="4325" y="3529"/>
                  <a:pt x="4287" y="3516"/>
                </a:cubicBezTo>
                <a:cubicBezTo>
                  <a:pt x="3978" y="3545"/>
                  <a:pt x="3675" y="3551"/>
                  <a:pt x="3366" y="3533"/>
                </a:cubicBezTo>
                <a:cubicBezTo>
                  <a:pt x="3183" y="3546"/>
                  <a:pt x="2997" y="3570"/>
                  <a:pt x="2814" y="3533"/>
                </a:cubicBezTo>
                <a:cubicBezTo>
                  <a:pt x="2797" y="3530"/>
                  <a:pt x="2806" y="3498"/>
                  <a:pt x="2797" y="3483"/>
                </a:cubicBezTo>
                <a:cubicBezTo>
                  <a:pt x="2774" y="3446"/>
                  <a:pt x="2732" y="3434"/>
                  <a:pt x="2696" y="3416"/>
                </a:cubicBezTo>
                <a:cubicBezTo>
                  <a:pt x="2630" y="3316"/>
                  <a:pt x="2637" y="3270"/>
                  <a:pt x="2680" y="3165"/>
                </a:cubicBezTo>
                <a:cubicBezTo>
                  <a:pt x="2670" y="3074"/>
                  <a:pt x="2681" y="2933"/>
                  <a:pt x="2613" y="2863"/>
                </a:cubicBezTo>
                <a:cubicBezTo>
                  <a:pt x="2654" y="2573"/>
                  <a:pt x="2654" y="2707"/>
                  <a:pt x="2629" y="2461"/>
                </a:cubicBezTo>
                <a:cubicBezTo>
                  <a:pt x="2635" y="2428"/>
                  <a:pt x="2650" y="2395"/>
                  <a:pt x="2646" y="2361"/>
                </a:cubicBezTo>
                <a:cubicBezTo>
                  <a:pt x="2644" y="2345"/>
                  <a:pt x="2628" y="2333"/>
                  <a:pt x="2613" y="2327"/>
                </a:cubicBezTo>
                <a:cubicBezTo>
                  <a:pt x="2537" y="2297"/>
                  <a:pt x="2455" y="2286"/>
                  <a:pt x="2378" y="2260"/>
                </a:cubicBezTo>
                <a:cubicBezTo>
                  <a:pt x="2282" y="2165"/>
                  <a:pt x="2306" y="2214"/>
                  <a:pt x="2278" y="2127"/>
                </a:cubicBezTo>
                <a:cubicBezTo>
                  <a:pt x="2323" y="1984"/>
                  <a:pt x="2309" y="1824"/>
                  <a:pt x="2328" y="1674"/>
                </a:cubicBezTo>
                <a:cubicBezTo>
                  <a:pt x="2314" y="1634"/>
                  <a:pt x="2283" y="1599"/>
                  <a:pt x="2278" y="1557"/>
                </a:cubicBezTo>
                <a:cubicBezTo>
                  <a:pt x="2274" y="1524"/>
                  <a:pt x="2299" y="1458"/>
                  <a:pt x="2311" y="1423"/>
                </a:cubicBezTo>
                <a:cubicBezTo>
                  <a:pt x="2305" y="1362"/>
                  <a:pt x="2335" y="1285"/>
                  <a:pt x="2294" y="1239"/>
                </a:cubicBezTo>
                <a:cubicBezTo>
                  <a:pt x="2264" y="1206"/>
                  <a:pt x="2205" y="1252"/>
                  <a:pt x="2160" y="1256"/>
                </a:cubicBezTo>
                <a:cubicBezTo>
                  <a:pt x="2088" y="1263"/>
                  <a:pt x="2015" y="1267"/>
                  <a:pt x="1943" y="1273"/>
                </a:cubicBezTo>
                <a:cubicBezTo>
                  <a:pt x="1867" y="1386"/>
                  <a:pt x="1904" y="1345"/>
                  <a:pt x="1842" y="1407"/>
                </a:cubicBezTo>
                <a:cubicBezTo>
                  <a:pt x="1841" y="1411"/>
                  <a:pt x="1823" y="1524"/>
                  <a:pt x="1809" y="1540"/>
                </a:cubicBezTo>
                <a:cubicBezTo>
                  <a:pt x="1749" y="1607"/>
                  <a:pt x="1707" y="1631"/>
                  <a:pt x="1641" y="1674"/>
                </a:cubicBezTo>
                <a:cubicBezTo>
                  <a:pt x="1610" y="1772"/>
                  <a:pt x="1614" y="1934"/>
                  <a:pt x="1692" y="2009"/>
                </a:cubicBezTo>
                <a:cubicBezTo>
                  <a:pt x="1697" y="2026"/>
                  <a:pt x="1694" y="2050"/>
                  <a:pt x="1708" y="2060"/>
                </a:cubicBezTo>
                <a:cubicBezTo>
                  <a:pt x="1746" y="2087"/>
                  <a:pt x="1865" y="2102"/>
                  <a:pt x="1909" y="2110"/>
                </a:cubicBezTo>
                <a:cubicBezTo>
                  <a:pt x="1920" y="2121"/>
                  <a:pt x="1936" y="2129"/>
                  <a:pt x="1943" y="2143"/>
                </a:cubicBezTo>
                <a:cubicBezTo>
                  <a:pt x="1959" y="2175"/>
                  <a:pt x="1944" y="2228"/>
                  <a:pt x="1976" y="2244"/>
                </a:cubicBezTo>
                <a:cubicBezTo>
                  <a:pt x="2080" y="2295"/>
                  <a:pt x="2181" y="2312"/>
                  <a:pt x="2294" y="2327"/>
                </a:cubicBezTo>
                <a:cubicBezTo>
                  <a:pt x="2322" y="2355"/>
                  <a:pt x="2354" y="2380"/>
                  <a:pt x="2378" y="2411"/>
                </a:cubicBezTo>
                <a:cubicBezTo>
                  <a:pt x="2533" y="2610"/>
                  <a:pt x="2323" y="2386"/>
                  <a:pt x="2445" y="2512"/>
                </a:cubicBezTo>
                <a:cubicBezTo>
                  <a:pt x="2502" y="2701"/>
                  <a:pt x="2481" y="2623"/>
                  <a:pt x="2512" y="2746"/>
                </a:cubicBezTo>
                <a:cubicBezTo>
                  <a:pt x="2494" y="2852"/>
                  <a:pt x="2483" y="2959"/>
                  <a:pt x="2462" y="3064"/>
                </a:cubicBezTo>
                <a:cubicBezTo>
                  <a:pt x="2480" y="3147"/>
                  <a:pt x="2483" y="3235"/>
                  <a:pt x="2512" y="3315"/>
                </a:cubicBezTo>
                <a:cubicBezTo>
                  <a:pt x="2529" y="3362"/>
                  <a:pt x="2559" y="3403"/>
                  <a:pt x="2579" y="3449"/>
                </a:cubicBezTo>
                <a:cubicBezTo>
                  <a:pt x="2594" y="3483"/>
                  <a:pt x="2614" y="3516"/>
                  <a:pt x="2629" y="3550"/>
                </a:cubicBezTo>
                <a:cubicBezTo>
                  <a:pt x="2636" y="3566"/>
                  <a:pt x="2629" y="3596"/>
                  <a:pt x="2646" y="3600"/>
                </a:cubicBezTo>
                <a:cubicBezTo>
                  <a:pt x="2733" y="3620"/>
                  <a:pt x="2825" y="3611"/>
                  <a:pt x="2914" y="3617"/>
                </a:cubicBezTo>
                <a:cubicBezTo>
                  <a:pt x="2931" y="3628"/>
                  <a:pt x="2947" y="3640"/>
                  <a:pt x="2964" y="3650"/>
                </a:cubicBezTo>
                <a:cubicBezTo>
                  <a:pt x="2986" y="3662"/>
                  <a:pt x="3019" y="3662"/>
                  <a:pt x="3031" y="3684"/>
                </a:cubicBezTo>
                <a:cubicBezTo>
                  <a:pt x="3066" y="3745"/>
                  <a:pt x="3076" y="3818"/>
                  <a:pt x="3098" y="3885"/>
                </a:cubicBezTo>
                <a:cubicBezTo>
                  <a:pt x="3119" y="3948"/>
                  <a:pt x="3219" y="4039"/>
                  <a:pt x="3266" y="4086"/>
                </a:cubicBezTo>
                <a:cubicBezTo>
                  <a:pt x="3335" y="4155"/>
                  <a:pt x="3364" y="4241"/>
                  <a:pt x="3416" y="4320"/>
                </a:cubicBezTo>
                <a:cubicBezTo>
                  <a:pt x="3442" y="4422"/>
                  <a:pt x="3444" y="4557"/>
                  <a:pt x="3517" y="4638"/>
                </a:cubicBezTo>
                <a:cubicBezTo>
                  <a:pt x="3554" y="4679"/>
                  <a:pt x="3634" y="4755"/>
                  <a:pt x="3634" y="4755"/>
                </a:cubicBezTo>
                <a:cubicBezTo>
                  <a:pt x="3645" y="4777"/>
                  <a:pt x="3661" y="4798"/>
                  <a:pt x="3667" y="4822"/>
                </a:cubicBezTo>
                <a:cubicBezTo>
                  <a:pt x="3678" y="4866"/>
                  <a:pt x="3669" y="4914"/>
                  <a:pt x="3684" y="4956"/>
                </a:cubicBezTo>
                <a:cubicBezTo>
                  <a:pt x="3703" y="5009"/>
                  <a:pt x="3763" y="5013"/>
                  <a:pt x="3801" y="5040"/>
                </a:cubicBezTo>
                <a:cubicBezTo>
                  <a:pt x="3820" y="5054"/>
                  <a:pt x="3834" y="5075"/>
                  <a:pt x="3852" y="5090"/>
                </a:cubicBezTo>
                <a:cubicBezTo>
                  <a:pt x="3956" y="5178"/>
                  <a:pt x="4041" y="5253"/>
                  <a:pt x="4103" y="5375"/>
                </a:cubicBezTo>
                <a:cubicBezTo>
                  <a:pt x="4132" y="5433"/>
                  <a:pt x="4137" y="5576"/>
                  <a:pt x="4170" y="5609"/>
                </a:cubicBezTo>
                <a:cubicBezTo>
                  <a:pt x="4182" y="5621"/>
                  <a:pt x="4203" y="5620"/>
                  <a:pt x="4220" y="5626"/>
                </a:cubicBezTo>
                <a:cubicBezTo>
                  <a:pt x="4237" y="5699"/>
                  <a:pt x="4231" y="5781"/>
                  <a:pt x="4270" y="5844"/>
                </a:cubicBezTo>
                <a:cubicBezTo>
                  <a:pt x="4292" y="5880"/>
                  <a:pt x="4353" y="5868"/>
                  <a:pt x="4387" y="5894"/>
                </a:cubicBezTo>
                <a:cubicBezTo>
                  <a:pt x="4407" y="5909"/>
                  <a:pt x="4408" y="5940"/>
                  <a:pt x="4421" y="5961"/>
                </a:cubicBezTo>
                <a:cubicBezTo>
                  <a:pt x="4436" y="5985"/>
                  <a:pt x="4454" y="6006"/>
                  <a:pt x="4471" y="6028"/>
                </a:cubicBezTo>
                <a:cubicBezTo>
                  <a:pt x="4499" y="6022"/>
                  <a:pt x="4528" y="6021"/>
                  <a:pt x="4555" y="6011"/>
                </a:cubicBezTo>
                <a:cubicBezTo>
                  <a:pt x="4574" y="6004"/>
                  <a:pt x="4585" y="5980"/>
                  <a:pt x="4605" y="5978"/>
                </a:cubicBezTo>
                <a:cubicBezTo>
                  <a:pt x="4650" y="5974"/>
                  <a:pt x="4694" y="5989"/>
                  <a:pt x="4739" y="5994"/>
                </a:cubicBezTo>
                <a:cubicBezTo>
                  <a:pt x="4761" y="6022"/>
                  <a:pt x="4779" y="6054"/>
                  <a:pt x="4806" y="6078"/>
                </a:cubicBezTo>
                <a:cubicBezTo>
                  <a:pt x="4825" y="6095"/>
                  <a:pt x="4851" y="6100"/>
                  <a:pt x="4873" y="6112"/>
                </a:cubicBezTo>
                <a:cubicBezTo>
                  <a:pt x="5038" y="6203"/>
                  <a:pt x="4934" y="6157"/>
                  <a:pt x="5074" y="6212"/>
                </a:cubicBezTo>
                <a:cubicBezTo>
                  <a:pt x="5057" y="6382"/>
                  <a:pt x="5014" y="6406"/>
                  <a:pt x="5174" y="6447"/>
                </a:cubicBezTo>
                <a:cubicBezTo>
                  <a:pt x="5251" y="6561"/>
                  <a:pt x="5166" y="6421"/>
                  <a:pt x="5225" y="6580"/>
                </a:cubicBezTo>
                <a:cubicBezTo>
                  <a:pt x="5250" y="6646"/>
                  <a:pt x="5274" y="6631"/>
                  <a:pt x="5325" y="6681"/>
                </a:cubicBezTo>
                <a:cubicBezTo>
                  <a:pt x="5339" y="6695"/>
                  <a:pt x="5348" y="6714"/>
                  <a:pt x="5359" y="6731"/>
                </a:cubicBezTo>
                <a:cubicBezTo>
                  <a:pt x="5396" y="6847"/>
                  <a:pt x="5371" y="6968"/>
                  <a:pt x="5342" y="7083"/>
                </a:cubicBezTo>
                <a:cubicBezTo>
                  <a:pt x="5397" y="7166"/>
                  <a:pt x="5373" y="7105"/>
                  <a:pt x="5359" y="7233"/>
                </a:cubicBezTo>
                <a:cubicBezTo>
                  <a:pt x="5352" y="7300"/>
                  <a:pt x="5349" y="7367"/>
                  <a:pt x="5342" y="7434"/>
                </a:cubicBezTo>
                <a:cubicBezTo>
                  <a:pt x="5337" y="7479"/>
                  <a:pt x="5331" y="7523"/>
                  <a:pt x="5325" y="7568"/>
                </a:cubicBezTo>
                <a:cubicBezTo>
                  <a:pt x="5352" y="7784"/>
                  <a:pt x="5334" y="7729"/>
                  <a:pt x="5576" y="7769"/>
                </a:cubicBezTo>
                <a:cubicBezTo>
                  <a:pt x="5696" y="7817"/>
                  <a:pt x="5819" y="7816"/>
                  <a:pt x="5945" y="7836"/>
                </a:cubicBezTo>
                <a:cubicBezTo>
                  <a:pt x="5984" y="7853"/>
                  <a:pt x="6026" y="7865"/>
                  <a:pt x="6062" y="7887"/>
                </a:cubicBezTo>
                <a:cubicBezTo>
                  <a:pt x="6132" y="7929"/>
                  <a:pt x="6142" y="8009"/>
                  <a:pt x="6179" y="8071"/>
                </a:cubicBezTo>
                <a:cubicBezTo>
                  <a:pt x="6197" y="8101"/>
                  <a:pt x="6226" y="8124"/>
                  <a:pt x="6246" y="8154"/>
                </a:cubicBezTo>
                <a:cubicBezTo>
                  <a:pt x="6209" y="8249"/>
                  <a:pt x="6209" y="8232"/>
                  <a:pt x="6196" y="8339"/>
                </a:cubicBezTo>
                <a:cubicBezTo>
                  <a:pt x="6189" y="8400"/>
                  <a:pt x="6188" y="8462"/>
                  <a:pt x="6179" y="8523"/>
                </a:cubicBezTo>
                <a:cubicBezTo>
                  <a:pt x="6176" y="8540"/>
                  <a:pt x="6162" y="8573"/>
                  <a:pt x="6162" y="8573"/>
                </a:cubicBezTo>
                <a:lnTo>
                  <a:pt x="3701" y="8573"/>
                </a:lnTo>
                <a:close/>
              </a:path>
            </a:pathLst>
          </a:custGeom>
          <a:solidFill>
            <a:srgbClr val="003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762250" y="0"/>
            <a:ext cx="35718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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7" name="Freeform 9"/>
          <p:cNvSpPr>
            <a:spLocks/>
          </p:cNvSpPr>
          <p:nvPr/>
        </p:nvSpPr>
        <p:spPr bwMode="auto">
          <a:xfrm>
            <a:off x="4578350" y="6567488"/>
            <a:ext cx="163513" cy="115887"/>
          </a:xfrm>
          <a:custGeom>
            <a:avLst/>
            <a:gdLst>
              <a:gd name="T0" fmla="*/ 2147483647 w 3859"/>
              <a:gd name="T1" fmla="*/ 2147483647 h 3970"/>
              <a:gd name="T2" fmla="*/ 2147483647 w 3859"/>
              <a:gd name="T3" fmla="*/ 2147483647 h 3970"/>
              <a:gd name="T4" fmla="*/ 2147483647 w 3859"/>
              <a:gd name="T5" fmla="*/ 2147483647 h 3970"/>
              <a:gd name="T6" fmla="*/ 2147483647 w 3859"/>
              <a:gd name="T7" fmla="*/ 2147483647 h 3970"/>
              <a:gd name="T8" fmla="*/ 2147483647 w 3859"/>
              <a:gd name="T9" fmla="*/ 2147483647 h 3970"/>
              <a:gd name="T10" fmla="*/ 2147483647 w 3859"/>
              <a:gd name="T11" fmla="*/ 2147483647 h 3970"/>
              <a:gd name="T12" fmla="*/ 2147483647 w 3859"/>
              <a:gd name="T13" fmla="*/ 2147483647 h 3970"/>
              <a:gd name="T14" fmla="*/ 2147483647 w 3859"/>
              <a:gd name="T15" fmla="*/ 2147483647 h 3970"/>
              <a:gd name="T16" fmla="*/ 2147483647 w 3859"/>
              <a:gd name="T17" fmla="*/ 2147483647 h 3970"/>
              <a:gd name="T18" fmla="*/ 2147483647 w 3859"/>
              <a:gd name="T19" fmla="*/ 2147483647 h 3970"/>
              <a:gd name="T20" fmla="*/ 2147483647 w 3859"/>
              <a:gd name="T21" fmla="*/ 2147483647 h 3970"/>
              <a:gd name="T22" fmla="*/ 2147483647 w 3859"/>
              <a:gd name="T23" fmla="*/ 2147483647 h 3970"/>
              <a:gd name="T24" fmla="*/ 0 w 3859"/>
              <a:gd name="T25" fmla="*/ 2147483647 h 3970"/>
              <a:gd name="T26" fmla="*/ 2147483647 w 3859"/>
              <a:gd name="T27" fmla="*/ 2147483647 h 3970"/>
              <a:gd name="T28" fmla="*/ 2147483647 w 3859"/>
              <a:gd name="T29" fmla="*/ 2147483647 h 3970"/>
              <a:gd name="T30" fmla="*/ 2147483647 w 3859"/>
              <a:gd name="T31" fmla="*/ 2147483647 h 3970"/>
              <a:gd name="T32" fmla="*/ 2147483647 w 3859"/>
              <a:gd name="T33" fmla="*/ 2147483647 h 3970"/>
              <a:gd name="T34" fmla="*/ 2147483647 w 3859"/>
              <a:gd name="T35" fmla="*/ 2147483647 h 3970"/>
              <a:gd name="T36" fmla="*/ 2147483647 w 3859"/>
              <a:gd name="T37" fmla="*/ 2147483647 h 3970"/>
              <a:gd name="T38" fmla="*/ 2147483647 w 3859"/>
              <a:gd name="T39" fmla="*/ 2147483647 h 3970"/>
              <a:gd name="T40" fmla="*/ 2147483647 w 3859"/>
              <a:gd name="T41" fmla="*/ 2147483647 h 3970"/>
              <a:gd name="T42" fmla="*/ 2147483647 w 3859"/>
              <a:gd name="T43" fmla="*/ 2147483647 h 3970"/>
              <a:gd name="T44" fmla="*/ 2147483647 w 3859"/>
              <a:gd name="T45" fmla="*/ 2147483647 h 3970"/>
              <a:gd name="T46" fmla="*/ 2147483647 w 3859"/>
              <a:gd name="T47" fmla="*/ 2147483647 h 3970"/>
              <a:gd name="T48" fmla="*/ 2147483647 w 3859"/>
              <a:gd name="T49" fmla="*/ 2147483647 h 3970"/>
              <a:gd name="T50" fmla="*/ 2147483647 w 3859"/>
              <a:gd name="T51" fmla="*/ 2147483647 h 3970"/>
              <a:gd name="T52" fmla="*/ 2147483647 w 3859"/>
              <a:gd name="T53" fmla="*/ 2147483647 h 3970"/>
              <a:gd name="T54" fmla="*/ 2147483647 w 3859"/>
              <a:gd name="T55" fmla="*/ 2147483647 h 3970"/>
              <a:gd name="T56" fmla="*/ 2147483647 w 3859"/>
              <a:gd name="T57" fmla="*/ 2147483647 h 3970"/>
              <a:gd name="T58" fmla="*/ 2147483647 w 3859"/>
              <a:gd name="T59" fmla="*/ 2147483647 h 3970"/>
              <a:gd name="T60" fmla="*/ 2147483647 w 3859"/>
              <a:gd name="T61" fmla="*/ 2147483647 h 3970"/>
              <a:gd name="T62" fmla="*/ 2147483647 w 3859"/>
              <a:gd name="T63" fmla="*/ 2147483647 h 3970"/>
              <a:gd name="T64" fmla="*/ 2147483647 w 3859"/>
              <a:gd name="T65" fmla="*/ 2147483647 h 3970"/>
              <a:gd name="T66" fmla="*/ 2147483647 w 3859"/>
              <a:gd name="T67" fmla="*/ 2147483647 h 3970"/>
              <a:gd name="T68" fmla="*/ 2147483647 w 3859"/>
              <a:gd name="T69" fmla="*/ 2147483647 h 3970"/>
              <a:gd name="T70" fmla="*/ 2147483647 w 3859"/>
              <a:gd name="T71" fmla="*/ 2147483647 h 3970"/>
              <a:gd name="T72" fmla="*/ 2147483647 w 3859"/>
              <a:gd name="T73" fmla="*/ 2147483647 h 3970"/>
              <a:gd name="T74" fmla="*/ 2147483647 w 3859"/>
              <a:gd name="T75" fmla="*/ 2147483647 h 3970"/>
              <a:gd name="T76" fmla="*/ 2147483647 w 3859"/>
              <a:gd name="T77" fmla="*/ 2147483647 h 3970"/>
              <a:gd name="T78" fmla="*/ 2147483647 w 3859"/>
              <a:gd name="T79" fmla="*/ 2147483647 h 3970"/>
              <a:gd name="T80" fmla="*/ 2147483647 w 3859"/>
              <a:gd name="T81" fmla="*/ 2147483647 h 3970"/>
              <a:gd name="T82" fmla="*/ 2147483647 w 3859"/>
              <a:gd name="T83" fmla="*/ 2147483647 h 3970"/>
              <a:gd name="T84" fmla="*/ 2147483647 w 3859"/>
              <a:gd name="T85" fmla="*/ 2147483647 h 3970"/>
              <a:gd name="T86" fmla="*/ 2147483647 w 3859"/>
              <a:gd name="T87" fmla="*/ 2147483647 h 3970"/>
              <a:gd name="T88" fmla="*/ 2147483647 w 3859"/>
              <a:gd name="T89" fmla="*/ 2147483647 h 3970"/>
              <a:gd name="T90" fmla="*/ 2147483647 w 3859"/>
              <a:gd name="T91" fmla="*/ 2147483647 h 3970"/>
              <a:gd name="T92" fmla="*/ 2147483647 w 3859"/>
              <a:gd name="T93" fmla="*/ 2147483647 h 3970"/>
              <a:gd name="T94" fmla="*/ 2147483647 w 3859"/>
              <a:gd name="T95" fmla="*/ 2147483647 h 3970"/>
              <a:gd name="T96" fmla="*/ 2147483647 w 3859"/>
              <a:gd name="T97" fmla="*/ 2147483647 h 3970"/>
              <a:gd name="T98" fmla="*/ 2147483647 w 3859"/>
              <a:gd name="T99" fmla="*/ 2147483647 h 3970"/>
              <a:gd name="T100" fmla="*/ 2147483647 w 3859"/>
              <a:gd name="T101" fmla="*/ 2147483647 h 3970"/>
              <a:gd name="T102" fmla="*/ 2147483647 w 3859"/>
              <a:gd name="T103" fmla="*/ 2147483647 h 3970"/>
              <a:gd name="T104" fmla="*/ 2147483647 w 3859"/>
              <a:gd name="T105" fmla="*/ 2147483647 h 3970"/>
              <a:gd name="T106" fmla="*/ 2147483647 w 3859"/>
              <a:gd name="T107" fmla="*/ 2147483647 h 3970"/>
              <a:gd name="T108" fmla="*/ 2147483647 w 3859"/>
              <a:gd name="T109" fmla="*/ 2147483647 h 3970"/>
              <a:gd name="T110" fmla="*/ 2147483647 w 3859"/>
              <a:gd name="T111" fmla="*/ 2147483647 h 3970"/>
              <a:gd name="T112" fmla="*/ 2147483647 w 3859"/>
              <a:gd name="T113" fmla="*/ 2147483647 h 3970"/>
              <a:gd name="T114" fmla="*/ 2147483647 w 3859"/>
              <a:gd name="T115" fmla="*/ 2147483647 h 39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859"/>
              <a:gd name="T175" fmla="*/ 0 h 3970"/>
              <a:gd name="T176" fmla="*/ 3859 w 3859"/>
              <a:gd name="T177" fmla="*/ 3970 h 39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859" h="3970">
                <a:moveTo>
                  <a:pt x="1570" y="3855"/>
                </a:moveTo>
                <a:cubicBezTo>
                  <a:pt x="1651" y="3760"/>
                  <a:pt x="1701" y="3682"/>
                  <a:pt x="1610" y="3545"/>
                </a:cubicBezTo>
                <a:cubicBezTo>
                  <a:pt x="1597" y="3495"/>
                  <a:pt x="1575" y="3446"/>
                  <a:pt x="1570" y="3395"/>
                </a:cubicBezTo>
                <a:cubicBezTo>
                  <a:pt x="1563" y="3325"/>
                  <a:pt x="1563" y="3180"/>
                  <a:pt x="1530" y="3105"/>
                </a:cubicBezTo>
                <a:cubicBezTo>
                  <a:pt x="1500" y="3038"/>
                  <a:pt x="1477" y="3038"/>
                  <a:pt x="1440" y="2995"/>
                </a:cubicBezTo>
                <a:cubicBezTo>
                  <a:pt x="1396" y="2944"/>
                  <a:pt x="1430" y="2962"/>
                  <a:pt x="1380" y="2945"/>
                </a:cubicBezTo>
                <a:cubicBezTo>
                  <a:pt x="1360" y="2925"/>
                  <a:pt x="1337" y="2908"/>
                  <a:pt x="1320" y="2885"/>
                </a:cubicBezTo>
                <a:cubicBezTo>
                  <a:pt x="1290" y="2844"/>
                  <a:pt x="1279" y="2773"/>
                  <a:pt x="1260" y="2725"/>
                </a:cubicBezTo>
                <a:cubicBezTo>
                  <a:pt x="1257" y="2692"/>
                  <a:pt x="1261" y="2657"/>
                  <a:pt x="1250" y="2625"/>
                </a:cubicBezTo>
                <a:cubicBezTo>
                  <a:pt x="1246" y="2614"/>
                  <a:pt x="1228" y="2614"/>
                  <a:pt x="1220" y="2605"/>
                </a:cubicBezTo>
                <a:cubicBezTo>
                  <a:pt x="1212" y="2595"/>
                  <a:pt x="1205" y="2543"/>
                  <a:pt x="1200" y="2535"/>
                </a:cubicBezTo>
                <a:cubicBezTo>
                  <a:pt x="1127" y="2417"/>
                  <a:pt x="1146" y="2476"/>
                  <a:pt x="1070" y="2385"/>
                </a:cubicBezTo>
                <a:cubicBezTo>
                  <a:pt x="1053" y="2365"/>
                  <a:pt x="1039" y="2342"/>
                  <a:pt x="1020" y="2325"/>
                </a:cubicBezTo>
                <a:cubicBezTo>
                  <a:pt x="979" y="2289"/>
                  <a:pt x="910" y="2290"/>
                  <a:pt x="860" y="2265"/>
                </a:cubicBezTo>
                <a:cubicBezTo>
                  <a:pt x="815" y="2176"/>
                  <a:pt x="829" y="2213"/>
                  <a:pt x="810" y="2155"/>
                </a:cubicBezTo>
                <a:cubicBezTo>
                  <a:pt x="806" y="2119"/>
                  <a:pt x="805" y="2044"/>
                  <a:pt x="770" y="2015"/>
                </a:cubicBezTo>
                <a:cubicBezTo>
                  <a:pt x="748" y="1997"/>
                  <a:pt x="717" y="1995"/>
                  <a:pt x="690" y="1985"/>
                </a:cubicBezTo>
                <a:cubicBezTo>
                  <a:pt x="592" y="1854"/>
                  <a:pt x="718" y="2013"/>
                  <a:pt x="630" y="1925"/>
                </a:cubicBezTo>
                <a:cubicBezTo>
                  <a:pt x="597" y="1892"/>
                  <a:pt x="574" y="1849"/>
                  <a:pt x="540" y="1815"/>
                </a:cubicBezTo>
                <a:cubicBezTo>
                  <a:pt x="528" y="1769"/>
                  <a:pt x="505" y="1754"/>
                  <a:pt x="480" y="1715"/>
                </a:cubicBezTo>
                <a:cubicBezTo>
                  <a:pt x="470" y="1699"/>
                  <a:pt x="465" y="1678"/>
                  <a:pt x="450" y="1665"/>
                </a:cubicBezTo>
                <a:cubicBezTo>
                  <a:pt x="428" y="1645"/>
                  <a:pt x="395" y="1642"/>
                  <a:pt x="370" y="1625"/>
                </a:cubicBezTo>
                <a:cubicBezTo>
                  <a:pt x="334" y="1571"/>
                  <a:pt x="358" y="1603"/>
                  <a:pt x="290" y="1535"/>
                </a:cubicBezTo>
                <a:cubicBezTo>
                  <a:pt x="259" y="1504"/>
                  <a:pt x="203" y="1406"/>
                  <a:pt x="180" y="1365"/>
                </a:cubicBezTo>
                <a:cubicBezTo>
                  <a:pt x="149" y="1309"/>
                  <a:pt x="149" y="1272"/>
                  <a:pt x="80" y="1255"/>
                </a:cubicBezTo>
                <a:cubicBezTo>
                  <a:pt x="43" y="1206"/>
                  <a:pt x="28" y="1152"/>
                  <a:pt x="0" y="1095"/>
                </a:cubicBezTo>
                <a:cubicBezTo>
                  <a:pt x="3" y="1068"/>
                  <a:pt x="0" y="1040"/>
                  <a:pt x="10" y="1015"/>
                </a:cubicBezTo>
                <a:cubicBezTo>
                  <a:pt x="14" y="1004"/>
                  <a:pt x="34" y="1005"/>
                  <a:pt x="40" y="995"/>
                </a:cubicBezTo>
                <a:cubicBezTo>
                  <a:pt x="48" y="980"/>
                  <a:pt x="45" y="961"/>
                  <a:pt x="50" y="945"/>
                </a:cubicBezTo>
                <a:cubicBezTo>
                  <a:pt x="59" y="915"/>
                  <a:pt x="70" y="885"/>
                  <a:pt x="80" y="855"/>
                </a:cubicBezTo>
                <a:cubicBezTo>
                  <a:pt x="73" y="822"/>
                  <a:pt x="70" y="787"/>
                  <a:pt x="60" y="755"/>
                </a:cubicBezTo>
                <a:cubicBezTo>
                  <a:pt x="56" y="744"/>
                  <a:pt x="38" y="737"/>
                  <a:pt x="40" y="725"/>
                </a:cubicBezTo>
                <a:cubicBezTo>
                  <a:pt x="42" y="711"/>
                  <a:pt x="60" y="705"/>
                  <a:pt x="70" y="695"/>
                </a:cubicBezTo>
                <a:cubicBezTo>
                  <a:pt x="57" y="644"/>
                  <a:pt x="39" y="605"/>
                  <a:pt x="100" y="585"/>
                </a:cubicBezTo>
                <a:cubicBezTo>
                  <a:pt x="166" y="486"/>
                  <a:pt x="86" y="334"/>
                  <a:pt x="190" y="265"/>
                </a:cubicBezTo>
                <a:cubicBezTo>
                  <a:pt x="216" y="225"/>
                  <a:pt x="234" y="226"/>
                  <a:pt x="280" y="215"/>
                </a:cubicBezTo>
                <a:cubicBezTo>
                  <a:pt x="327" y="218"/>
                  <a:pt x="373" y="227"/>
                  <a:pt x="420" y="225"/>
                </a:cubicBezTo>
                <a:cubicBezTo>
                  <a:pt x="441" y="224"/>
                  <a:pt x="480" y="205"/>
                  <a:pt x="480" y="205"/>
                </a:cubicBezTo>
                <a:cubicBezTo>
                  <a:pt x="492" y="187"/>
                  <a:pt x="505" y="159"/>
                  <a:pt x="530" y="155"/>
                </a:cubicBezTo>
                <a:cubicBezTo>
                  <a:pt x="533" y="155"/>
                  <a:pt x="616" y="191"/>
                  <a:pt x="630" y="195"/>
                </a:cubicBezTo>
                <a:cubicBezTo>
                  <a:pt x="664" y="281"/>
                  <a:pt x="671" y="256"/>
                  <a:pt x="770" y="245"/>
                </a:cubicBezTo>
                <a:cubicBezTo>
                  <a:pt x="971" y="304"/>
                  <a:pt x="1032" y="306"/>
                  <a:pt x="1230" y="245"/>
                </a:cubicBezTo>
                <a:cubicBezTo>
                  <a:pt x="1369" y="152"/>
                  <a:pt x="1073" y="344"/>
                  <a:pt x="1330" y="215"/>
                </a:cubicBezTo>
                <a:cubicBezTo>
                  <a:pt x="1339" y="210"/>
                  <a:pt x="1332" y="192"/>
                  <a:pt x="1340" y="185"/>
                </a:cubicBezTo>
                <a:cubicBezTo>
                  <a:pt x="1351" y="176"/>
                  <a:pt x="1367" y="179"/>
                  <a:pt x="1380" y="175"/>
                </a:cubicBezTo>
                <a:cubicBezTo>
                  <a:pt x="1562" y="121"/>
                  <a:pt x="1600" y="132"/>
                  <a:pt x="1850" y="125"/>
                </a:cubicBezTo>
                <a:cubicBezTo>
                  <a:pt x="1867" y="135"/>
                  <a:pt x="1886" y="141"/>
                  <a:pt x="1900" y="155"/>
                </a:cubicBezTo>
                <a:cubicBezTo>
                  <a:pt x="1933" y="188"/>
                  <a:pt x="1990" y="265"/>
                  <a:pt x="1990" y="265"/>
                </a:cubicBezTo>
                <a:cubicBezTo>
                  <a:pt x="2003" y="328"/>
                  <a:pt x="2032" y="369"/>
                  <a:pt x="2060" y="425"/>
                </a:cubicBezTo>
                <a:cubicBezTo>
                  <a:pt x="2078" y="462"/>
                  <a:pt x="2065" y="469"/>
                  <a:pt x="2080" y="515"/>
                </a:cubicBezTo>
                <a:cubicBezTo>
                  <a:pt x="2094" y="556"/>
                  <a:pt x="2116" y="594"/>
                  <a:pt x="2130" y="635"/>
                </a:cubicBezTo>
                <a:cubicBezTo>
                  <a:pt x="2097" y="734"/>
                  <a:pt x="2287" y="722"/>
                  <a:pt x="2330" y="725"/>
                </a:cubicBezTo>
                <a:cubicBezTo>
                  <a:pt x="2340" y="695"/>
                  <a:pt x="2336" y="655"/>
                  <a:pt x="2360" y="635"/>
                </a:cubicBezTo>
                <a:cubicBezTo>
                  <a:pt x="2386" y="613"/>
                  <a:pt x="2427" y="623"/>
                  <a:pt x="2460" y="615"/>
                </a:cubicBezTo>
                <a:cubicBezTo>
                  <a:pt x="2480" y="610"/>
                  <a:pt x="2500" y="602"/>
                  <a:pt x="2520" y="595"/>
                </a:cubicBezTo>
                <a:cubicBezTo>
                  <a:pt x="2538" y="507"/>
                  <a:pt x="2517" y="581"/>
                  <a:pt x="2560" y="495"/>
                </a:cubicBezTo>
                <a:cubicBezTo>
                  <a:pt x="2565" y="486"/>
                  <a:pt x="2563" y="473"/>
                  <a:pt x="2570" y="465"/>
                </a:cubicBezTo>
                <a:cubicBezTo>
                  <a:pt x="2578" y="456"/>
                  <a:pt x="2592" y="454"/>
                  <a:pt x="2600" y="445"/>
                </a:cubicBezTo>
                <a:cubicBezTo>
                  <a:pt x="2632" y="410"/>
                  <a:pt x="2690" y="335"/>
                  <a:pt x="2690" y="335"/>
                </a:cubicBezTo>
                <a:cubicBezTo>
                  <a:pt x="2700" y="306"/>
                  <a:pt x="2696" y="272"/>
                  <a:pt x="2710" y="245"/>
                </a:cubicBezTo>
                <a:cubicBezTo>
                  <a:pt x="2719" y="227"/>
                  <a:pt x="2787" y="175"/>
                  <a:pt x="2800" y="165"/>
                </a:cubicBezTo>
                <a:cubicBezTo>
                  <a:pt x="2817" y="80"/>
                  <a:pt x="2838" y="88"/>
                  <a:pt x="2920" y="65"/>
                </a:cubicBezTo>
                <a:cubicBezTo>
                  <a:pt x="2935" y="4"/>
                  <a:pt x="2948" y="0"/>
                  <a:pt x="3000" y="35"/>
                </a:cubicBezTo>
                <a:cubicBezTo>
                  <a:pt x="3050" y="29"/>
                  <a:pt x="3100" y="15"/>
                  <a:pt x="3150" y="15"/>
                </a:cubicBezTo>
                <a:cubicBezTo>
                  <a:pt x="3159" y="15"/>
                  <a:pt x="3230" y="48"/>
                  <a:pt x="3230" y="35"/>
                </a:cubicBezTo>
                <a:cubicBezTo>
                  <a:pt x="3230" y="17"/>
                  <a:pt x="3197" y="22"/>
                  <a:pt x="3180" y="15"/>
                </a:cubicBezTo>
                <a:cubicBezTo>
                  <a:pt x="3221" y="76"/>
                  <a:pt x="3275" y="156"/>
                  <a:pt x="3340" y="195"/>
                </a:cubicBezTo>
                <a:cubicBezTo>
                  <a:pt x="3401" y="232"/>
                  <a:pt x="3474" y="244"/>
                  <a:pt x="3510" y="315"/>
                </a:cubicBezTo>
                <a:cubicBezTo>
                  <a:pt x="3556" y="407"/>
                  <a:pt x="3538" y="423"/>
                  <a:pt x="3610" y="495"/>
                </a:cubicBezTo>
                <a:cubicBezTo>
                  <a:pt x="3637" y="657"/>
                  <a:pt x="3631" y="858"/>
                  <a:pt x="3690" y="1005"/>
                </a:cubicBezTo>
                <a:cubicBezTo>
                  <a:pt x="3699" y="1027"/>
                  <a:pt x="3737" y="1012"/>
                  <a:pt x="3760" y="1015"/>
                </a:cubicBezTo>
                <a:cubicBezTo>
                  <a:pt x="3770" y="1022"/>
                  <a:pt x="3782" y="1026"/>
                  <a:pt x="3790" y="1035"/>
                </a:cubicBezTo>
                <a:cubicBezTo>
                  <a:pt x="3859" y="1122"/>
                  <a:pt x="3697" y="1182"/>
                  <a:pt x="3650" y="1195"/>
                </a:cubicBezTo>
                <a:cubicBezTo>
                  <a:pt x="3640" y="1198"/>
                  <a:pt x="3630" y="1202"/>
                  <a:pt x="3620" y="1205"/>
                </a:cubicBezTo>
                <a:cubicBezTo>
                  <a:pt x="3586" y="1256"/>
                  <a:pt x="3547" y="1244"/>
                  <a:pt x="3490" y="1255"/>
                </a:cubicBezTo>
                <a:cubicBezTo>
                  <a:pt x="3487" y="1268"/>
                  <a:pt x="3489" y="1284"/>
                  <a:pt x="3480" y="1295"/>
                </a:cubicBezTo>
                <a:cubicBezTo>
                  <a:pt x="3453" y="1328"/>
                  <a:pt x="3360" y="1331"/>
                  <a:pt x="3330" y="1335"/>
                </a:cubicBezTo>
                <a:cubicBezTo>
                  <a:pt x="3317" y="1342"/>
                  <a:pt x="3279" y="1366"/>
                  <a:pt x="3290" y="1355"/>
                </a:cubicBezTo>
                <a:cubicBezTo>
                  <a:pt x="3419" y="1226"/>
                  <a:pt x="3326" y="1351"/>
                  <a:pt x="3320" y="1355"/>
                </a:cubicBezTo>
                <a:cubicBezTo>
                  <a:pt x="3282" y="1379"/>
                  <a:pt x="3234" y="1386"/>
                  <a:pt x="3190" y="1395"/>
                </a:cubicBezTo>
                <a:cubicBezTo>
                  <a:pt x="3168" y="1438"/>
                  <a:pt x="3135" y="1470"/>
                  <a:pt x="3120" y="1515"/>
                </a:cubicBezTo>
                <a:cubicBezTo>
                  <a:pt x="3123" y="1545"/>
                  <a:pt x="3132" y="1575"/>
                  <a:pt x="3130" y="1605"/>
                </a:cubicBezTo>
                <a:cubicBezTo>
                  <a:pt x="3129" y="1626"/>
                  <a:pt x="3110" y="1644"/>
                  <a:pt x="3110" y="1665"/>
                </a:cubicBezTo>
                <a:cubicBezTo>
                  <a:pt x="3110" y="1716"/>
                  <a:pt x="3135" y="1718"/>
                  <a:pt x="3170" y="1735"/>
                </a:cubicBezTo>
                <a:cubicBezTo>
                  <a:pt x="3235" y="1822"/>
                  <a:pt x="3190" y="1746"/>
                  <a:pt x="3210" y="1935"/>
                </a:cubicBezTo>
                <a:cubicBezTo>
                  <a:pt x="3214" y="1975"/>
                  <a:pt x="3223" y="2015"/>
                  <a:pt x="3230" y="2055"/>
                </a:cubicBezTo>
                <a:cubicBezTo>
                  <a:pt x="3233" y="2069"/>
                  <a:pt x="3228" y="2088"/>
                  <a:pt x="3240" y="2095"/>
                </a:cubicBezTo>
                <a:cubicBezTo>
                  <a:pt x="3301" y="2134"/>
                  <a:pt x="3356" y="2142"/>
                  <a:pt x="3420" y="2155"/>
                </a:cubicBezTo>
                <a:cubicBezTo>
                  <a:pt x="3431" y="2205"/>
                  <a:pt x="3454" y="2352"/>
                  <a:pt x="3480" y="2425"/>
                </a:cubicBezTo>
                <a:cubicBezTo>
                  <a:pt x="3512" y="2512"/>
                  <a:pt x="3558" y="2592"/>
                  <a:pt x="3600" y="2675"/>
                </a:cubicBezTo>
                <a:cubicBezTo>
                  <a:pt x="3583" y="2761"/>
                  <a:pt x="3623" y="2883"/>
                  <a:pt x="3690" y="2945"/>
                </a:cubicBezTo>
                <a:cubicBezTo>
                  <a:pt x="3712" y="2965"/>
                  <a:pt x="3743" y="2972"/>
                  <a:pt x="3770" y="2985"/>
                </a:cubicBezTo>
                <a:cubicBezTo>
                  <a:pt x="3832" y="3068"/>
                  <a:pt x="3807" y="3114"/>
                  <a:pt x="3780" y="3205"/>
                </a:cubicBezTo>
                <a:cubicBezTo>
                  <a:pt x="3776" y="3218"/>
                  <a:pt x="3779" y="3235"/>
                  <a:pt x="3770" y="3245"/>
                </a:cubicBezTo>
                <a:cubicBezTo>
                  <a:pt x="3739" y="3280"/>
                  <a:pt x="3676" y="3303"/>
                  <a:pt x="3640" y="3335"/>
                </a:cubicBezTo>
                <a:cubicBezTo>
                  <a:pt x="3511" y="3450"/>
                  <a:pt x="3636" y="3353"/>
                  <a:pt x="3540" y="3425"/>
                </a:cubicBezTo>
                <a:cubicBezTo>
                  <a:pt x="3530" y="3442"/>
                  <a:pt x="3527" y="3466"/>
                  <a:pt x="3510" y="3475"/>
                </a:cubicBezTo>
                <a:cubicBezTo>
                  <a:pt x="3495" y="3483"/>
                  <a:pt x="3477" y="3469"/>
                  <a:pt x="3460" y="3465"/>
                </a:cubicBezTo>
                <a:cubicBezTo>
                  <a:pt x="3334" y="3438"/>
                  <a:pt x="3410" y="3451"/>
                  <a:pt x="3300" y="3435"/>
                </a:cubicBezTo>
                <a:cubicBezTo>
                  <a:pt x="3106" y="3318"/>
                  <a:pt x="3401" y="3503"/>
                  <a:pt x="3210" y="3355"/>
                </a:cubicBezTo>
                <a:cubicBezTo>
                  <a:pt x="3142" y="3302"/>
                  <a:pt x="3069" y="3257"/>
                  <a:pt x="2990" y="3225"/>
                </a:cubicBezTo>
                <a:cubicBezTo>
                  <a:pt x="2947" y="3228"/>
                  <a:pt x="2902" y="3224"/>
                  <a:pt x="2860" y="3235"/>
                </a:cubicBezTo>
                <a:cubicBezTo>
                  <a:pt x="2828" y="3243"/>
                  <a:pt x="2843" y="3302"/>
                  <a:pt x="2820" y="3325"/>
                </a:cubicBezTo>
                <a:cubicBezTo>
                  <a:pt x="2795" y="3350"/>
                  <a:pt x="2716" y="3373"/>
                  <a:pt x="2680" y="3385"/>
                </a:cubicBezTo>
                <a:cubicBezTo>
                  <a:pt x="2643" y="3375"/>
                  <a:pt x="2608" y="3356"/>
                  <a:pt x="2570" y="3355"/>
                </a:cubicBezTo>
                <a:cubicBezTo>
                  <a:pt x="2437" y="3352"/>
                  <a:pt x="2170" y="3375"/>
                  <a:pt x="2170" y="3375"/>
                </a:cubicBezTo>
                <a:cubicBezTo>
                  <a:pt x="2116" y="3402"/>
                  <a:pt x="2068" y="3436"/>
                  <a:pt x="2010" y="3455"/>
                </a:cubicBezTo>
                <a:cubicBezTo>
                  <a:pt x="2029" y="3582"/>
                  <a:pt x="2089" y="3712"/>
                  <a:pt x="1960" y="3785"/>
                </a:cubicBezTo>
                <a:cubicBezTo>
                  <a:pt x="1949" y="3791"/>
                  <a:pt x="1899" y="3803"/>
                  <a:pt x="1890" y="3805"/>
                </a:cubicBezTo>
                <a:cubicBezTo>
                  <a:pt x="1859" y="3846"/>
                  <a:pt x="1862" y="3834"/>
                  <a:pt x="1850" y="3875"/>
                </a:cubicBezTo>
                <a:cubicBezTo>
                  <a:pt x="1846" y="3888"/>
                  <a:pt x="1847" y="3903"/>
                  <a:pt x="1840" y="3915"/>
                </a:cubicBezTo>
                <a:cubicBezTo>
                  <a:pt x="1824" y="3943"/>
                  <a:pt x="1797" y="3951"/>
                  <a:pt x="1770" y="3965"/>
                </a:cubicBezTo>
                <a:cubicBezTo>
                  <a:pt x="1701" y="3953"/>
                  <a:pt x="1695" y="3970"/>
                  <a:pt x="1647" y="3931"/>
                </a:cubicBezTo>
                <a:cubicBezTo>
                  <a:pt x="1635" y="3934"/>
                  <a:pt x="1623" y="3927"/>
                  <a:pt x="1623" y="3910"/>
                </a:cubicBezTo>
                <a:cubicBezTo>
                  <a:pt x="1599" y="3916"/>
                  <a:pt x="1617" y="3896"/>
                  <a:pt x="1611" y="3895"/>
                </a:cubicBezTo>
                <a:lnTo>
                  <a:pt x="1599" y="3874"/>
                </a:lnTo>
                <a:lnTo>
                  <a:pt x="1570" y="3855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630363" y="1077913"/>
            <a:ext cx="757237" cy="3316287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2578100" y="1703388"/>
            <a:ext cx="1241425" cy="2532062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2" name="AutoShape 12"/>
          <p:cNvSpPr>
            <a:spLocks noChangeArrowheads="1"/>
          </p:cNvSpPr>
          <p:nvPr/>
        </p:nvSpPr>
        <p:spPr bwMode="auto">
          <a:xfrm>
            <a:off x="2346325" y="4367213"/>
            <a:ext cx="174625" cy="171450"/>
          </a:xfrm>
          <a:prstGeom prst="star5">
            <a:avLst/>
          </a:prstGeom>
          <a:solidFill>
            <a:srgbClr val="FFFFFF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3" name="AutoShape 13"/>
          <p:cNvSpPr>
            <a:spLocks noChangeArrowheads="1"/>
          </p:cNvSpPr>
          <p:nvPr/>
        </p:nvSpPr>
        <p:spPr bwMode="auto">
          <a:xfrm>
            <a:off x="1881188" y="52974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4" name="AutoShape 14"/>
          <p:cNvSpPr>
            <a:spLocks noChangeArrowheads="1"/>
          </p:cNvSpPr>
          <p:nvPr/>
        </p:nvSpPr>
        <p:spPr bwMode="auto">
          <a:xfrm>
            <a:off x="3395663" y="3913188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5" name="AutoShape 15"/>
          <p:cNvSpPr>
            <a:spLocks noChangeArrowheads="1"/>
          </p:cNvSpPr>
          <p:nvPr/>
        </p:nvSpPr>
        <p:spPr bwMode="auto">
          <a:xfrm>
            <a:off x="2482850" y="4229100"/>
            <a:ext cx="112713" cy="112713"/>
          </a:xfrm>
          <a:prstGeom prst="star5">
            <a:avLst/>
          </a:prstGeom>
          <a:solidFill>
            <a:srgbClr val="FFFFFF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6" name="AutoShape 16"/>
          <p:cNvSpPr>
            <a:spLocks noChangeArrowheads="1"/>
          </p:cNvSpPr>
          <p:nvPr/>
        </p:nvSpPr>
        <p:spPr bwMode="auto">
          <a:xfrm>
            <a:off x="2967038" y="49260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7" name="AutoShape 17"/>
          <p:cNvSpPr>
            <a:spLocks noChangeArrowheads="1"/>
          </p:cNvSpPr>
          <p:nvPr/>
        </p:nvSpPr>
        <p:spPr bwMode="auto">
          <a:xfrm>
            <a:off x="2327275" y="51371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8" name="AutoShape 18"/>
          <p:cNvSpPr>
            <a:spLocks noChangeArrowheads="1"/>
          </p:cNvSpPr>
          <p:nvPr/>
        </p:nvSpPr>
        <p:spPr bwMode="auto">
          <a:xfrm>
            <a:off x="3557588" y="57673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9" name="AutoShape 19"/>
          <p:cNvSpPr>
            <a:spLocks noChangeArrowheads="1"/>
          </p:cNvSpPr>
          <p:nvPr/>
        </p:nvSpPr>
        <p:spPr bwMode="auto">
          <a:xfrm>
            <a:off x="3441700" y="56769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0" name="AutoShape 20"/>
          <p:cNvSpPr>
            <a:spLocks noChangeArrowheads="1"/>
          </p:cNvSpPr>
          <p:nvPr/>
        </p:nvSpPr>
        <p:spPr bwMode="auto">
          <a:xfrm>
            <a:off x="3532188" y="38004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1" name="AutoShape 21"/>
          <p:cNvSpPr>
            <a:spLocks noChangeArrowheads="1"/>
          </p:cNvSpPr>
          <p:nvPr/>
        </p:nvSpPr>
        <p:spPr bwMode="auto">
          <a:xfrm>
            <a:off x="2276475" y="46164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0" name="Line 22"/>
          <p:cNvSpPr>
            <a:spLocks noChangeShapeType="1"/>
          </p:cNvSpPr>
          <p:nvPr/>
        </p:nvSpPr>
        <p:spPr bwMode="auto">
          <a:xfrm flipV="1">
            <a:off x="2619375" y="4000500"/>
            <a:ext cx="787400" cy="263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1" name="Line 23"/>
          <p:cNvSpPr>
            <a:spLocks noChangeShapeType="1"/>
          </p:cNvSpPr>
          <p:nvPr/>
        </p:nvSpPr>
        <p:spPr bwMode="auto">
          <a:xfrm flipV="1">
            <a:off x="3054350" y="4027488"/>
            <a:ext cx="392113" cy="9191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2" name="Line 24"/>
          <p:cNvSpPr>
            <a:spLocks noChangeShapeType="1"/>
          </p:cNvSpPr>
          <p:nvPr/>
        </p:nvSpPr>
        <p:spPr bwMode="auto">
          <a:xfrm flipV="1">
            <a:off x="3482975" y="3886200"/>
            <a:ext cx="61913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 flipV="1">
            <a:off x="2463800" y="5008563"/>
            <a:ext cx="520700" cy="1651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4" name="Line 26"/>
          <p:cNvSpPr>
            <a:spLocks noChangeShapeType="1"/>
          </p:cNvSpPr>
          <p:nvPr/>
        </p:nvSpPr>
        <p:spPr bwMode="auto">
          <a:xfrm flipV="1">
            <a:off x="2017713" y="5219700"/>
            <a:ext cx="320675" cy="11271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5" name="Line 27"/>
          <p:cNvSpPr>
            <a:spLocks noChangeShapeType="1"/>
          </p:cNvSpPr>
          <p:nvPr/>
        </p:nvSpPr>
        <p:spPr bwMode="auto">
          <a:xfrm flipV="1">
            <a:off x="1970088" y="4754563"/>
            <a:ext cx="315912" cy="5635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6" name="Line 28"/>
          <p:cNvSpPr>
            <a:spLocks noChangeShapeType="1"/>
          </p:cNvSpPr>
          <p:nvPr/>
        </p:nvSpPr>
        <p:spPr bwMode="auto">
          <a:xfrm flipH="1" flipV="1">
            <a:off x="3068638" y="5053013"/>
            <a:ext cx="398462" cy="6397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7" name="Text Box 29"/>
          <p:cNvSpPr txBox="1">
            <a:spLocks noChangeArrowheads="1"/>
          </p:cNvSpPr>
          <p:nvPr/>
        </p:nvSpPr>
        <p:spPr bwMode="auto">
          <a:xfrm>
            <a:off x="1854200" y="4322763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Altair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8" name="Text Box 30"/>
          <p:cNvSpPr txBox="1">
            <a:spLocks noChangeArrowheads="1"/>
          </p:cNvSpPr>
          <p:nvPr/>
        </p:nvSpPr>
        <p:spPr bwMode="auto">
          <a:xfrm>
            <a:off x="2692400" y="2357438"/>
            <a:ext cx="882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Alberio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9" name="Text Box 31"/>
          <p:cNvSpPr txBox="1">
            <a:spLocks noChangeArrowheads="1"/>
          </p:cNvSpPr>
          <p:nvPr/>
        </p:nvSpPr>
        <p:spPr bwMode="auto">
          <a:xfrm>
            <a:off x="2365375" y="4611688"/>
            <a:ext cx="8509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Aquila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0" name="Text Box 32"/>
          <p:cNvSpPr txBox="1">
            <a:spLocks noChangeArrowheads="1"/>
          </p:cNvSpPr>
          <p:nvPr/>
        </p:nvSpPr>
        <p:spPr bwMode="auto">
          <a:xfrm>
            <a:off x="2492375" y="4237038"/>
            <a:ext cx="766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Tarazed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3" name="AutoShape 33"/>
          <p:cNvSpPr>
            <a:spLocks noChangeArrowheads="1"/>
          </p:cNvSpPr>
          <p:nvPr/>
        </p:nvSpPr>
        <p:spPr bwMode="auto">
          <a:xfrm>
            <a:off x="3749675" y="1506538"/>
            <a:ext cx="176213" cy="169862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4" name="AutoShape 34"/>
          <p:cNvSpPr>
            <a:spLocks noChangeArrowheads="1"/>
          </p:cNvSpPr>
          <p:nvPr/>
        </p:nvSpPr>
        <p:spPr bwMode="auto">
          <a:xfrm>
            <a:off x="3417888" y="2151063"/>
            <a:ext cx="112712" cy="112712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5" name="AutoShape 35"/>
          <p:cNvSpPr>
            <a:spLocks noChangeArrowheads="1"/>
          </p:cNvSpPr>
          <p:nvPr/>
        </p:nvSpPr>
        <p:spPr bwMode="auto">
          <a:xfrm>
            <a:off x="3648075" y="16668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6" name="AutoShape 36"/>
          <p:cNvSpPr>
            <a:spLocks noChangeArrowheads="1"/>
          </p:cNvSpPr>
          <p:nvPr/>
        </p:nvSpPr>
        <p:spPr bwMode="auto">
          <a:xfrm>
            <a:off x="3471863" y="17526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7" name="AutoShape 37"/>
          <p:cNvSpPr>
            <a:spLocks noChangeArrowheads="1"/>
          </p:cNvSpPr>
          <p:nvPr/>
        </p:nvSpPr>
        <p:spPr bwMode="auto">
          <a:xfrm>
            <a:off x="3627438" y="14684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6" name="Line 38"/>
          <p:cNvSpPr>
            <a:spLocks noChangeShapeType="1"/>
          </p:cNvSpPr>
          <p:nvPr/>
        </p:nvSpPr>
        <p:spPr bwMode="auto">
          <a:xfrm flipH="1">
            <a:off x="3678238" y="1782763"/>
            <a:ext cx="23812" cy="311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7" name="Line 39"/>
          <p:cNvSpPr>
            <a:spLocks noChangeShapeType="1"/>
          </p:cNvSpPr>
          <p:nvPr/>
        </p:nvSpPr>
        <p:spPr bwMode="auto">
          <a:xfrm>
            <a:off x="3684588" y="1585913"/>
            <a:ext cx="9525" cy="635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8" name="Line 40"/>
          <p:cNvSpPr>
            <a:spLocks noChangeShapeType="1"/>
          </p:cNvSpPr>
          <p:nvPr/>
        </p:nvSpPr>
        <p:spPr bwMode="auto">
          <a:xfrm flipH="1">
            <a:off x="2603500" y="485775"/>
            <a:ext cx="174625" cy="561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1" name="AutoShape 41"/>
          <p:cNvSpPr>
            <a:spLocks noChangeArrowheads="1"/>
          </p:cNvSpPr>
          <p:nvPr/>
        </p:nvSpPr>
        <p:spPr bwMode="auto">
          <a:xfrm>
            <a:off x="1325563" y="1987550"/>
            <a:ext cx="114300" cy="114300"/>
          </a:xfrm>
          <a:prstGeom prst="star5">
            <a:avLst/>
          </a:prstGeom>
          <a:solidFill>
            <a:srgbClr val="F8F8F8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2" name="AutoShape 42"/>
          <p:cNvSpPr>
            <a:spLocks noChangeArrowheads="1"/>
          </p:cNvSpPr>
          <p:nvPr/>
        </p:nvSpPr>
        <p:spPr bwMode="auto">
          <a:xfrm>
            <a:off x="1817688" y="1417638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3" name="AutoShape 43"/>
          <p:cNvSpPr>
            <a:spLocks noChangeArrowheads="1"/>
          </p:cNvSpPr>
          <p:nvPr/>
        </p:nvSpPr>
        <p:spPr bwMode="auto">
          <a:xfrm>
            <a:off x="2319338" y="196691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4" name="AutoShape 44"/>
          <p:cNvSpPr>
            <a:spLocks noChangeArrowheads="1"/>
          </p:cNvSpPr>
          <p:nvPr/>
        </p:nvSpPr>
        <p:spPr bwMode="auto">
          <a:xfrm>
            <a:off x="2779713" y="2593975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5" name="AutoShape 45"/>
          <p:cNvSpPr>
            <a:spLocks noChangeArrowheads="1"/>
          </p:cNvSpPr>
          <p:nvPr/>
        </p:nvSpPr>
        <p:spPr bwMode="auto">
          <a:xfrm>
            <a:off x="1524000" y="887413"/>
            <a:ext cx="176213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6" name="AutoShape 46"/>
          <p:cNvSpPr>
            <a:spLocks noChangeArrowheads="1"/>
          </p:cNvSpPr>
          <p:nvPr/>
        </p:nvSpPr>
        <p:spPr bwMode="auto">
          <a:xfrm>
            <a:off x="2760663" y="3571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7" name="AutoShape 47"/>
          <p:cNvSpPr>
            <a:spLocks noChangeArrowheads="1"/>
          </p:cNvSpPr>
          <p:nvPr/>
        </p:nvSpPr>
        <p:spPr bwMode="auto">
          <a:xfrm>
            <a:off x="2944813" y="2047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6" name="Line 48"/>
          <p:cNvSpPr>
            <a:spLocks noChangeShapeType="1"/>
          </p:cNvSpPr>
          <p:nvPr/>
        </p:nvSpPr>
        <p:spPr bwMode="auto">
          <a:xfrm flipH="1">
            <a:off x="2854325" y="284163"/>
            <a:ext cx="107950" cy="936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7" name="Line 49"/>
          <p:cNvSpPr>
            <a:spLocks noChangeShapeType="1"/>
          </p:cNvSpPr>
          <p:nvPr/>
        </p:nvSpPr>
        <p:spPr bwMode="auto">
          <a:xfrm flipH="1">
            <a:off x="862013" y="2073275"/>
            <a:ext cx="468312" cy="2222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8" name="Line 50"/>
          <p:cNvSpPr>
            <a:spLocks noChangeShapeType="1"/>
          </p:cNvSpPr>
          <p:nvPr/>
        </p:nvSpPr>
        <p:spPr bwMode="auto">
          <a:xfrm flipH="1" flipV="1">
            <a:off x="1670050" y="1081088"/>
            <a:ext cx="190500" cy="3556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9" name="Line 51"/>
          <p:cNvSpPr>
            <a:spLocks noChangeShapeType="1"/>
          </p:cNvSpPr>
          <p:nvPr/>
        </p:nvSpPr>
        <p:spPr bwMode="auto">
          <a:xfrm flipH="1" flipV="1">
            <a:off x="1981200" y="1601788"/>
            <a:ext cx="357188" cy="390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0" name="Line 52"/>
          <p:cNvSpPr>
            <a:spLocks noChangeShapeType="1"/>
          </p:cNvSpPr>
          <p:nvPr/>
        </p:nvSpPr>
        <p:spPr bwMode="auto">
          <a:xfrm flipH="1" flipV="1">
            <a:off x="2422525" y="2095500"/>
            <a:ext cx="409575" cy="53816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1" name="Line 53"/>
          <p:cNvSpPr>
            <a:spLocks noChangeShapeType="1"/>
          </p:cNvSpPr>
          <p:nvPr/>
        </p:nvSpPr>
        <p:spPr bwMode="auto">
          <a:xfrm flipH="1" flipV="1">
            <a:off x="1746250" y="984250"/>
            <a:ext cx="1847850" cy="508000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2" name="Text Box 54"/>
          <p:cNvSpPr txBox="1">
            <a:spLocks noChangeArrowheads="1"/>
          </p:cNvSpPr>
          <p:nvPr/>
        </p:nvSpPr>
        <p:spPr bwMode="auto">
          <a:xfrm>
            <a:off x="1568450" y="722313"/>
            <a:ext cx="8255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Deneb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3" name="Text Box 55"/>
          <p:cNvSpPr txBox="1">
            <a:spLocks noChangeArrowheads="1"/>
          </p:cNvSpPr>
          <p:nvPr/>
        </p:nvSpPr>
        <p:spPr bwMode="auto">
          <a:xfrm>
            <a:off x="3841750" y="1452563"/>
            <a:ext cx="6746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Vega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4" name="Text Box 56"/>
          <p:cNvSpPr txBox="1">
            <a:spLocks noChangeArrowheads="1"/>
          </p:cNvSpPr>
          <p:nvPr/>
        </p:nvSpPr>
        <p:spPr bwMode="auto">
          <a:xfrm>
            <a:off x="1924050" y="1452563"/>
            <a:ext cx="6429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Sadr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5" name="Text Box 57"/>
          <p:cNvSpPr txBox="1">
            <a:spLocks noChangeArrowheads="1"/>
          </p:cNvSpPr>
          <p:nvPr/>
        </p:nvSpPr>
        <p:spPr bwMode="auto">
          <a:xfrm>
            <a:off x="2249488" y="1628775"/>
            <a:ext cx="9223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6" name="Text Box 58"/>
          <p:cNvSpPr txBox="1">
            <a:spLocks noChangeArrowheads="1"/>
          </p:cNvSpPr>
          <p:nvPr/>
        </p:nvSpPr>
        <p:spPr bwMode="auto">
          <a:xfrm>
            <a:off x="3735388" y="1692275"/>
            <a:ext cx="9207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Lyra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7" name="Line 59"/>
          <p:cNvSpPr>
            <a:spLocks noChangeShapeType="1"/>
          </p:cNvSpPr>
          <p:nvPr/>
        </p:nvSpPr>
        <p:spPr bwMode="auto">
          <a:xfrm flipH="1">
            <a:off x="3498850" y="1868488"/>
            <a:ext cx="28575" cy="301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0" name="AutoShape 60"/>
          <p:cNvSpPr>
            <a:spLocks noChangeArrowheads="1"/>
          </p:cNvSpPr>
          <p:nvPr/>
        </p:nvSpPr>
        <p:spPr bwMode="auto">
          <a:xfrm>
            <a:off x="3595688" y="2066925"/>
            <a:ext cx="114300" cy="114300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9" name="Line 61"/>
          <p:cNvSpPr>
            <a:spLocks noChangeShapeType="1"/>
          </p:cNvSpPr>
          <p:nvPr/>
        </p:nvSpPr>
        <p:spPr bwMode="auto">
          <a:xfrm flipH="1">
            <a:off x="2008188" y="1138238"/>
            <a:ext cx="523875" cy="3349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0" name="Line 62"/>
          <p:cNvSpPr>
            <a:spLocks noChangeShapeType="1"/>
          </p:cNvSpPr>
          <p:nvPr/>
        </p:nvSpPr>
        <p:spPr bwMode="auto">
          <a:xfrm flipH="1">
            <a:off x="1417638" y="1601788"/>
            <a:ext cx="415925" cy="4095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1" name="Text Box 63"/>
          <p:cNvSpPr txBox="1">
            <a:spLocks noChangeArrowheads="1"/>
          </p:cNvSpPr>
          <p:nvPr/>
        </p:nvSpPr>
        <p:spPr bwMode="auto">
          <a:xfrm>
            <a:off x="3630613" y="1976438"/>
            <a:ext cx="766762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Sheliak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2" name="Text Box 64"/>
          <p:cNvSpPr txBox="1">
            <a:spLocks noChangeArrowheads="1"/>
          </p:cNvSpPr>
          <p:nvPr/>
        </p:nvSpPr>
        <p:spPr bwMode="auto">
          <a:xfrm>
            <a:off x="2887663" y="2078038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Sulafat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3" name="Text Box 65"/>
          <p:cNvSpPr txBox="1">
            <a:spLocks noChangeArrowheads="1"/>
          </p:cNvSpPr>
          <p:nvPr/>
        </p:nvSpPr>
        <p:spPr bwMode="auto">
          <a:xfrm>
            <a:off x="682625" y="1617663"/>
            <a:ext cx="35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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2351088" y="82391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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5" name="Text Box 67"/>
          <p:cNvSpPr txBox="1">
            <a:spLocks noChangeArrowheads="1"/>
          </p:cNvSpPr>
          <p:nvPr/>
        </p:nvSpPr>
        <p:spPr bwMode="auto">
          <a:xfrm>
            <a:off x="2584450" y="149225"/>
            <a:ext cx="358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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8" name="AutoShape 68"/>
          <p:cNvSpPr>
            <a:spLocks noChangeArrowheads="1"/>
          </p:cNvSpPr>
          <p:nvPr/>
        </p:nvSpPr>
        <p:spPr bwMode="auto">
          <a:xfrm>
            <a:off x="2519363" y="1019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9" name="AutoShape 69"/>
          <p:cNvSpPr>
            <a:spLocks noChangeArrowheads="1"/>
          </p:cNvSpPr>
          <p:nvPr/>
        </p:nvSpPr>
        <p:spPr bwMode="auto">
          <a:xfrm>
            <a:off x="735013" y="22574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8" name="Line 70"/>
          <p:cNvSpPr>
            <a:spLocks noChangeShapeType="1"/>
          </p:cNvSpPr>
          <p:nvPr/>
        </p:nvSpPr>
        <p:spPr bwMode="auto">
          <a:xfrm flipV="1">
            <a:off x="3600450" y="1754188"/>
            <a:ext cx="61913" cy="317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1" name="AutoShape 71"/>
          <p:cNvSpPr>
            <a:spLocks noChangeArrowheads="1"/>
          </p:cNvSpPr>
          <p:nvPr/>
        </p:nvSpPr>
        <p:spPr bwMode="auto">
          <a:xfrm>
            <a:off x="2336800" y="2990850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2" name="AutoShape 72"/>
          <p:cNvSpPr>
            <a:spLocks noChangeArrowheads="1"/>
          </p:cNvSpPr>
          <p:nvPr/>
        </p:nvSpPr>
        <p:spPr bwMode="auto">
          <a:xfrm>
            <a:off x="2863850" y="29321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3" name="AutoShape 73"/>
          <p:cNvSpPr>
            <a:spLocks noChangeArrowheads="1"/>
          </p:cNvSpPr>
          <p:nvPr/>
        </p:nvSpPr>
        <p:spPr bwMode="auto">
          <a:xfrm>
            <a:off x="3141663" y="323056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4" name="AutoShape 74"/>
          <p:cNvSpPr>
            <a:spLocks noChangeArrowheads="1"/>
          </p:cNvSpPr>
          <p:nvPr/>
        </p:nvSpPr>
        <p:spPr bwMode="auto">
          <a:xfrm>
            <a:off x="2205038" y="34004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5" name="AutoShape 75"/>
          <p:cNvSpPr>
            <a:spLocks noChangeArrowheads="1"/>
          </p:cNvSpPr>
          <p:nvPr/>
        </p:nvSpPr>
        <p:spPr bwMode="auto">
          <a:xfrm>
            <a:off x="2451100" y="3495675"/>
            <a:ext cx="112713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6" name="AutoShape 76"/>
          <p:cNvSpPr>
            <a:spLocks noChangeArrowheads="1"/>
          </p:cNvSpPr>
          <p:nvPr/>
        </p:nvSpPr>
        <p:spPr bwMode="auto">
          <a:xfrm>
            <a:off x="1319213" y="38068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5" name="Line 77"/>
          <p:cNvSpPr>
            <a:spLocks noChangeShapeType="1"/>
          </p:cNvSpPr>
          <p:nvPr/>
        </p:nvSpPr>
        <p:spPr bwMode="auto">
          <a:xfrm flipV="1">
            <a:off x="2476500" y="3008313"/>
            <a:ext cx="393700" cy="2381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6" name="Line 78"/>
          <p:cNvSpPr>
            <a:spLocks noChangeShapeType="1"/>
          </p:cNvSpPr>
          <p:nvPr/>
        </p:nvSpPr>
        <p:spPr bwMode="auto">
          <a:xfrm>
            <a:off x="2971800" y="3021013"/>
            <a:ext cx="190500" cy="2349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7" name="Line 79"/>
          <p:cNvSpPr>
            <a:spLocks noChangeShapeType="1"/>
          </p:cNvSpPr>
          <p:nvPr/>
        </p:nvSpPr>
        <p:spPr bwMode="auto">
          <a:xfrm>
            <a:off x="2320925" y="3481388"/>
            <a:ext cx="112713" cy="47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8" name="Line 80"/>
          <p:cNvSpPr>
            <a:spLocks noChangeShapeType="1"/>
          </p:cNvSpPr>
          <p:nvPr/>
        </p:nvSpPr>
        <p:spPr bwMode="auto">
          <a:xfrm>
            <a:off x="2554288" y="3573463"/>
            <a:ext cx="58737" cy="190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9" name="Line 81"/>
          <p:cNvSpPr>
            <a:spLocks noChangeShapeType="1"/>
          </p:cNvSpPr>
          <p:nvPr/>
        </p:nvSpPr>
        <p:spPr bwMode="auto">
          <a:xfrm>
            <a:off x="2554288" y="3573463"/>
            <a:ext cx="80962" cy="603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2" name="AutoShape 82"/>
          <p:cNvSpPr>
            <a:spLocks noChangeArrowheads="1"/>
          </p:cNvSpPr>
          <p:nvPr/>
        </p:nvSpPr>
        <p:spPr bwMode="auto">
          <a:xfrm>
            <a:off x="2603500" y="35972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3" name="AutoShape 83"/>
          <p:cNvSpPr>
            <a:spLocks noChangeArrowheads="1"/>
          </p:cNvSpPr>
          <p:nvPr/>
        </p:nvSpPr>
        <p:spPr bwMode="auto">
          <a:xfrm>
            <a:off x="2627313" y="35512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4" name="AutoShape 84"/>
          <p:cNvSpPr>
            <a:spLocks noChangeArrowheads="1"/>
          </p:cNvSpPr>
          <p:nvPr/>
        </p:nvSpPr>
        <p:spPr bwMode="auto">
          <a:xfrm>
            <a:off x="1287463" y="3686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5" name="AutoShape 85"/>
          <p:cNvSpPr>
            <a:spLocks noChangeArrowheads="1"/>
          </p:cNvSpPr>
          <p:nvPr/>
        </p:nvSpPr>
        <p:spPr bwMode="auto">
          <a:xfrm>
            <a:off x="1138238" y="36687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6" name="AutoShape 86"/>
          <p:cNvSpPr>
            <a:spLocks noChangeArrowheads="1"/>
          </p:cNvSpPr>
          <p:nvPr/>
        </p:nvSpPr>
        <p:spPr bwMode="auto">
          <a:xfrm>
            <a:off x="1206500" y="376396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7" name="AutoShape 87"/>
          <p:cNvSpPr>
            <a:spLocks noChangeArrowheads="1"/>
          </p:cNvSpPr>
          <p:nvPr/>
        </p:nvSpPr>
        <p:spPr bwMode="auto">
          <a:xfrm>
            <a:off x="1409700" y="4138613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6" name="Line 88"/>
          <p:cNvSpPr>
            <a:spLocks noChangeShapeType="1"/>
          </p:cNvSpPr>
          <p:nvPr/>
        </p:nvSpPr>
        <p:spPr bwMode="auto">
          <a:xfrm flipH="1" flipV="1">
            <a:off x="1411288" y="3943350"/>
            <a:ext cx="44450" cy="180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7" name="Line 89"/>
          <p:cNvSpPr>
            <a:spLocks noChangeShapeType="1"/>
          </p:cNvSpPr>
          <p:nvPr/>
        </p:nvSpPr>
        <p:spPr bwMode="auto">
          <a:xfrm flipV="1">
            <a:off x="2362200" y="4560888"/>
            <a:ext cx="23813" cy="7778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8" name="Line 90"/>
          <p:cNvSpPr>
            <a:spLocks noChangeShapeType="1"/>
          </p:cNvSpPr>
          <p:nvPr/>
        </p:nvSpPr>
        <p:spPr bwMode="auto">
          <a:xfrm flipV="1">
            <a:off x="2468563" y="4357688"/>
            <a:ext cx="30162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9" name="Text Box 91"/>
          <p:cNvSpPr txBox="1">
            <a:spLocks noChangeArrowheads="1"/>
          </p:cNvSpPr>
          <p:nvPr/>
        </p:nvSpPr>
        <p:spPr bwMode="auto">
          <a:xfrm>
            <a:off x="595313" y="199548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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0" name="Text Box 92"/>
          <p:cNvSpPr txBox="1">
            <a:spLocks noChangeArrowheads="1"/>
          </p:cNvSpPr>
          <p:nvPr/>
        </p:nvSpPr>
        <p:spPr bwMode="auto">
          <a:xfrm>
            <a:off x="3103563" y="2887663"/>
            <a:ext cx="100965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Vulpecula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1" name="Text Box 93"/>
          <p:cNvSpPr txBox="1">
            <a:spLocks noChangeArrowheads="1"/>
          </p:cNvSpPr>
          <p:nvPr/>
        </p:nvSpPr>
        <p:spPr bwMode="auto">
          <a:xfrm>
            <a:off x="660400" y="3379788"/>
            <a:ext cx="11080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Delphinus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2" name="Text Box 94"/>
          <p:cNvSpPr txBox="1">
            <a:spLocks noChangeArrowheads="1"/>
          </p:cNvSpPr>
          <p:nvPr/>
        </p:nvSpPr>
        <p:spPr bwMode="auto">
          <a:xfrm>
            <a:off x="2239963" y="3219450"/>
            <a:ext cx="8493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Sagitta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3" name="Text Box 95"/>
          <p:cNvSpPr txBox="1">
            <a:spLocks noChangeArrowheads="1"/>
          </p:cNvSpPr>
          <p:nvPr/>
        </p:nvSpPr>
        <p:spPr bwMode="auto">
          <a:xfrm>
            <a:off x="2365375" y="1843088"/>
            <a:ext cx="357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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6" name="AutoShape 96"/>
          <p:cNvSpPr>
            <a:spLocks noChangeArrowheads="1"/>
          </p:cNvSpPr>
          <p:nvPr/>
        </p:nvSpPr>
        <p:spPr bwMode="auto">
          <a:xfrm>
            <a:off x="3900488" y="56610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7" name="AutoShape 97"/>
          <p:cNvSpPr>
            <a:spLocks noChangeArrowheads="1"/>
          </p:cNvSpPr>
          <p:nvPr/>
        </p:nvSpPr>
        <p:spPr bwMode="auto">
          <a:xfrm>
            <a:off x="4214813" y="59912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6" name="Line 98"/>
          <p:cNvSpPr>
            <a:spLocks noChangeShapeType="1"/>
          </p:cNvSpPr>
          <p:nvPr/>
        </p:nvSpPr>
        <p:spPr bwMode="auto">
          <a:xfrm flipH="1" flipV="1">
            <a:off x="4306888" y="6119813"/>
            <a:ext cx="103187" cy="46513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9" name="AutoShape 99"/>
          <p:cNvSpPr>
            <a:spLocks noChangeArrowheads="1"/>
          </p:cNvSpPr>
          <p:nvPr/>
        </p:nvSpPr>
        <p:spPr bwMode="auto">
          <a:xfrm>
            <a:off x="4365625" y="66024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40" name="AutoShape 100"/>
          <p:cNvSpPr>
            <a:spLocks noChangeArrowheads="1"/>
          </p:cNvSpPr>
          <p:nvPr/>
        </p:nvSpPr>
        <p:spPr bwMode="auto">
          <a:xfrm>
            <a:off x="4486275" y="6042025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9" name="Line 101"/>
          <p:cNvSpPr>
            <a:spLocks noChangeShapeType="1"/>
          </p:cNvSpPr>
          <p:nvPr/>
        </p:nvSpPr>
        <p:spPr bwMode="auto">
          <a:xfrm flipH="1" flipV="1">
            <a:off x="4011613" y="5797550"/>
            <a:ext cx="227012" cy="2190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0" name="Line 102"/>
          <p:cNvSpPr>
            <a:spLocks noChangeShapeType="1"/>
          </p:cNvSpPr>
          <p:nvPr/>
        </p:nvSpPr>
        <p:spPr bwMode="auto">
          <a:xfrm flipH="1" flipV="1">
            <a:off x="4322763" y="6072188"/>
            <a:ext cx="139700" cy="158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1" name="Text Box 103"/>
          <p:cNvSpPr txBox="1">
            <a:spLocks noChangeArrowheads="1"/>
          </p:cNvSpPr>
          <p:nvPr/>
        </p:nvSpPr>
        <p:spPr bwMode="auto">
          <a:xfrm>
            <a:off x="4100513" y="5710238"/>
            <a:ext cx="10715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Scutum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2" name="Group 104"/>
          <p:cNvGrpSpPr>
            <a:grpSpLocks/>
          </p:cNvGrpSpPr>
          <p:nvPr/>
        </p:nvGrpSpPr>
        <p:grpSpPr bwMode="auto">
          <a:xfrm>
            <a:off x="1290638" y="987425"/>
            <a:ext cx="195262" cy="158750"/>
            <a:chOff x="3243" y="3203"/>
            <a:chExt cx="6387" cy="4582"/>
          </a:xfrm>
        </p:grpSpPr>
        <p:sp>
          <p:nvSpPr>
            <p:cNvPr id="36000" name="Freeform 105"/>
            <p:cNvSpPr>
              <a:spLocks/>
            </p:cNvSpPr>
            <p:nvPr/>
          </p:nvSpPr>
          <p:spPr bwMode="auto">
            <a:xfrm>
              <a:off x="3243" y="3203"/>
              <a:ext cx="4753" cy="4477"/>
            </a:xfrm>
            <a:custGeom>
              <a:avLst/>
              <a:gdLst>
                <a:gd name="T0" fmla="*/ 2187 w 4753"/>
                <a:gd name="T1" fmla="*/ 4417 h 4477"/>
                <a:gd name="T2" fmla="*/ 2082 w 4753"/>
                <a:gd name="T3" fmla="*/ 4342 h 4477"/>
                <a:gd name="T4" fmla="*/ 1797 w 4753"/>
                <a:gd name="T5" fmla="*/ 4087 h 4477"/>
                <a:gd name="T6" fmla="*/ 1662 w 4753"/>
                <a:gd name="T7" fmla="*/ 3787 h 4477"/>
                <a:gd name="T8" fmla="*/ 1467 w 4753"/>
                <a:gd name="T9" fmla="*/ 3757 h 4477"/>
                <a:gd name="T10" fmla="*/ 1392 w 4753"/>
                <a:gd name="T11" fmla="*/ 3472 h 4477"/>
                <a:gd name="T12" fmla="*/ 1272 w 4753"/>
                <a:gd name="T13" fmla="*/ 3352 h 4477"/>
                <a:gd name="T14" fmla="*/ 1197 w 4753"/>
                <a:gd name="T15" fmla="*/ 3202 h 4477"/>
                <a:gd name="T16" fmla="*/ 897 w 4753"/>
                <a:gd name="T17" fmla="*/ 3112 h 4477"/>
                <a:gd name="T18" fmla="*/ 867 w 4753"/>
                <a:gd name="T19" fmla="*/ 2917 h 4477"/>
                <a:gd name="T20" fmla="*/ 642 w 4753"/>
                <a:gd name="T21" fmla="*/ 2647 h 4477"/>
                <a:gd name="T22" fmla="*/ 372 w 4753"/>
                <a:gd name="T23" fmla="*/ 2377 h 4477"/>
                <a:gd name="T24" fmla="*/ 222 w 4753"/>
                <a:gd name="T25" fmla="*/ 2242 h 4477"/>
                <a:gd name="T26" fmla="*/ 162 w 4753"/>
                <a:gd name="T27" fmla="*/ 1477 h 4477"/>
                <a:gd name="T28" fmla="*/ 72 w 4753"/>
                <a:gd name="T29" fmla="*/ 1372 h 4477"/>
                <a:gd name="T30" fmla="*/ 102 w 4753"/>
                <a:gd name="T31" fmla="*/ 1042 h 4477"/>
                <a:gd name="T32" fmla="*/ 207 w 4753"/>
                <a:gd name="T33" fmla="*/ 577 h 4477"/>
                <a:gd name="T34" fmla="*/ 477 w 4753"/>
                <a:gd name="T35" fmla="*/ 337 h 4477"/>
                <a:gd name="T36" fmla="*/ 702 w 4753"/>
                <a:gd name="T37" fmla="*/ 82 h 4477"/>
                <a:gd name="T38" fmla="*/ 1122 w 4753"/>
                <a:gd name="T39" fmla="*/ 67 h 4477"/>
                <a:gd name="T40" fmla="*/ 1527 w 4753"/>
                <a:gd name="T41" fmla="*/ 37 h 4477"/>
                <a:gd name="T42" fmla="*/ 1887 w 4753"/>
                <a:gd name="T43" fmla="*/ 97 h 4477"/>
                <a:gd name="T44" fmla="*/ 2022 w 4753"/>
                <a:gd name="T45" fmla="*/ 337 h 4477"/>
                <a:gd name="T46" fmla="*/ 2247 w 4753"/>
                <a:gd name="T47" fmla="*/ 412 h 4477"/>
                <a:gd name="T48" fmla="*/ 2802 w 4753"/>
                <a:gd name="T49" fmla="*/ 322 h 4477"/>
                <a:gd name="T50" fmla="*/ 2907 w 4753"/>
                <a:gd name="T51" fmla="*/ 262 h 4477"/>
                <a:gd name="T52" fmla="*/ 3507 w 4753"/>
                <a:gd name="T53" fmla="*/ 352 h 4477"/>
                <a:gd name="T54" fmla="*/ 3597 w 4753"/>
                <a:gd name="T55" fmla="*/ 562 h 4477"/>
                <a:gd name="T56" fmla="*/ 3777 w 4753"/>
                <a:gd name="T57" fmla="*/ 667 h 4477"/>
                <a:gd name="T58" fmla="*/ 4047 w 4753"/>
                <a:gd name="T59" fmla="*/ 352 h 4477"/>
                <a:gd name="T60" fmla="*/ 4707 w 4753"/>
                <a:gd name="T61" fmla="*/ 277 h 4477"/>
                <a:gd name="T62" fmla="*/ 4617 w 4753"/>
                <a:gd name="T63" fmla="*/ 367 h 4477"/>
                <a:gd name="T64" fmla="*/ 4362 w 4753"/>
                <a:gd name="T65" fmla="*/ 607 h 4477"/>
                <a:gd name="T66" fmla="*/ 4257 w 4753"/>
                <a:gd name="T67" fmla="*/ 802 h 4477"/>
                <a:gd name="T68" fmla="*/ 4002 w 4753"/>
                <a:gd name="T69" fmla="*/ 1222 h 4477"/>
                <a:gd name="T70" fmla="*/ 4002 w 4753"/>
                <a:gd name="T71" fmla="*/ 1537 h 4477"/>
                <a:gd name="T72" fmla="*/ 3942 w 4753"/>
                <a:gd name="T73" fmla="*/ 1597 h 4477"/>
                <a:gd name="T74" fmla="*/ 3822 w 4753"/>
                <a:gd name="T75" fmla="*/ 1837 h 4477"/>
                <a:gd name="T76" fmla="*/ 3747 w 4753"/>
                <a:gd name="T77" fmla="*/ 1912 h 4477"/>
                <a:gd name="T78" fmla="*/ 3687 w 4753"/>
                <a:gd name="T79" fmla="*/ 2092 h 4477"/>
                <a:gd name="T80" fmla="*/ 3597 w 4753"/>
                <a:gd name="T81" fmla="*/ 2437 h 4477"/>
                <a:gd name="T82" fmla="*/ 3357 w 4753"/>
                <a:gd name="T83" fmla="*/ 2692 h 4477"/>
                <a:gd name="T84" fmla="*/ 3207 w 4753"/>
                <a:gd name="T85" fmla="*/ 3187 h 4477"/>
                <a:gd name="T86" fmla="*/ 3057 w 4753"/>
                <a:gd name="T87" fmla="*/ 3352 h 4477"/>
                <a:gd name="T88" fmla="*/ 2757 w 4753"/>
                <a:gd name="T89" fmla="*/ 2827 h 4477"/>
                <a:gd name="T90" fmla="*/ 2232 w 4753"/>
                <a:gd name="T91" fmla="*/ 2857 h 4477"/>
                <a:gd name="T92" fmla="*/ 2142 w 4753"/>
                <a:gd name="T93" fmla="*/ 2947 h 4477"/>
                <a:gd name="T94" fmla="*/ 2127 w 4753"/>
                <a:gd name="T95" fmla="*/ 3112 h 4477"/>
                <a:gd name="T96" fmla="*/ 2307 w 4753"/>
                <a:gd name="T97" fmla="*/ 3562 h 4477"/>
                <a:gd name="T98" fmla="*/ 2412 w 4753"/>
                <a:gd name="T99" fmla="*/ 3832 h 4477"/>
                <a:gd name="T100" fmla="*/ 2592 w 4753"/>
                <a:gd name="T101" fmla="*/ 4372 h 44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3"/>
                <a:gd name="T154" fmla="*/ 0 h 4477"/>
                <a:gd name="T155" fmla="*/ 4753 w 4753"/>
                <a:gd name="T156" fmla="*/ 4477 h 44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3" h="4477">
                  <a:moveTo>
                    <a:pt x="2262" y="4477"/>
                  </a:moveTo>
                  <a:cubicBezTo>
                    <a:pt x="2210" y="4460"/>
                    <a:pt x="2214" y="4471"/>
                    <a:pt x="2187" y="4417"/>
                  </a:cubicBezTo>
                  <a:cubicBezTo>
                    <a:pt x="2180" y="4403"/>
                    <a:pt x="2185" y="4381"/>
                    <a:pt x="2172" y="4372"/>
                  </a:cubicBezTo>
                  <a:cubicBezTo>
                    <a:pt x="2146" y="4354"/>
                    <a:pt x="2082" y="4342"/>
                    <a:pt x="2082" y="4342"/>
                  </a:cubicBezTo>
                  <a:cubicBezTo>
                    <a:pt x="2058" y="4245"/>
                    <a:pt x="2063" y="4226"/>
                    <a:pt x="1962" y="4192"/>
                  </a:cubicBezTo>
                  <a:cubicBezTo>
                    <a:pt x="1906" y="4150"/>
                    <a:pt x="1853" y="4129"/>
                    <a:pt x="1797" y="4087"/>
                  </a:cubicBezTo>
                  <a:cubicBezTo>
                    <a:pt x="1767" y="4027"/>
                    <a:pt x="1729" y="3977"/>
                    <a:pt x="1692" y="3922"/>
                  </a:cubicBezTo>
                  <a:cubicBezTo>
                    <a:pt x="1690" y="3910"/>
                    <a:pt x="1667" y="3792"/>
                    <a:pt x="1662" y="3787"/>
                  </a:cubicBezTo>
                  <a:cubicBezTo>
                    <a:pt x="1647" y="3772"/>
                    <a:pt x="1622" y="3775"/>
                    <a:pt x="1602" y="3772"/>
                  </a:cubicBezTo>
                  <a:cubicBezTo>
                    <a:pt x="1557" y="3765"/>
                    <a:pt x="1512" y="3762"/>
                    <a:pt x="1467" y="3757"/>
                  </a:cubicBezTo>
                  <a:cubicBezTo>
                    <a:pt x="1452" y="3737"/>
                    <a:pt x="1428" y="3721"/>
                    <a:pt x="1422" y="3697"/>
                  </a:cubicBezTo>
                  <a:cubicBezTo>
                    <a:pt x="1404" y="3624"/>
                    <a:pt x="1434" y="3535"/>
                    <a:pt x="1392" y="3472"/>
                  </a:cubicBezTo>
                  <a:cubicBezTo>
                    <a:pt x="1369" y="3437"/>
                    <a:pt x="1335" y="3419"/>
                    <a:pt x="1302" y="3397"/>
                  </a:cubicBezTo>
                  <a:cubicBezTo>
                    <a:pt x="1292" y="3382"/>
                    <a:pt x="1278" y="3369"/>
                    <a:pt x="1272" y="3352"/>
                  </a:cubicBezTo>
                  <a:cubicBezTo>
                    <a:pt x="1262" y="3323"/>
                    <a:pt x="1271" y="3289"/>
                    <a:pt x="1257" y="3262"/>
                  </a:cubicBezTo>
                  <a:cubicBezTo>
                    <a:pt x="1244" y="3237"/>
                    <a:pt x="1215" y="3223"/>
                    <a:pt x="1197" y="3202"/>
                  </a:cubicBezTo>
                  <a:cubicBezTo>
                    <a:pt x="1185" y="3188"/>
                    <a:pt x="1182" y="3167"/>
                    <a:pt x="1167" y="3157"/>
                  </a:cubicBezTo>
                  <a:cubicBezTo>
                    <a:pt x="1124" y="3128"/>
                    <a:pt x="934" y="3116"/>
                    <a:pt x="897" y="3112"/>
                  </a:cubicBezTo>
                  <a:cubicBezTo>
                    <a:pt x="907" y="3062"/>
                    <a:pt x="935" y="3012"/>
                    <a:pt x="927" y="2962"/>
                  </a:cubicBezTo>
                  <a:cubicBezTo>
                    <a:pt x="923" y="2937"/>
                    <a:pt x="886" y="2933"/>
                    <a:pt x="867" y="2917"/>
                  </a:cubicBezTo>
                  <a:cubicBezTo>
                    <a:pt x="851" y="2903"/>
                    <a:pt x="836" y="2888"/>
                    <a:pt x="822" y="2872"/>
                  </a:cubicBezTo>
                  <a:cubicBezTo>
                    <a:pt x="761" y="2798"/>
                    <a:pt x="703" y="2720"/>
                    <a:pt x="642" y="2647"/>
                  </a:cubicBezTo>
                  <a:cubicBezTo>
                    <a:pt x="595" y="2591"/>
                    <a:pt x="513" y="2533"/>
                    <a:pt x="462" y="2482"/>
                  </a:cubicBezTo>
                  <a:cubicBezTo>
                    <a:pt x="445" y="2465"/>
                    <a:pt x="394" y="2399"/>
                    <a:pt x="372" y="2377"/>
                  </a:cubicBezTo>
                  <a:cubicBezTo>
                    <a:pt x="354" y="2359"/>
                    <a:pt x="331" y="2349"/>
                    <a:pt x="312" y="2332"/>
                  </a:cubicBezTo>
                  <a:cubicBezTo>
                    <a:pt x="280" y="2304"/>
                    <a:pt x="222" y="2242"/>
                    <a:pt x="222" y="2242"/>
                  </a:cubicBezTo>
                  <a:cubicBezTo>
                    <a:pt x="186" y="2062"/>
                    <a:pt x="266" y="1858"/>
                    <a:pt x="162" y="1702"/>
                  </a:cubicBezTo>
                  <a:cubicBezTo>
                    <a:pt x="180" y="1620"/>
                    <a:pt x="219" y="1553"/>
                    <a:pt x="162" y="1477"/>
                  </a:cubicBezTo>
                  <a:cubicBezTo>
                    <a:pt x="149" y="1459"/>
                    <a:pt x="122" y="1457"/>
                    <a:pt x="102" y="1447"/>
                  </a:cubicBezTo>
                  <a:cubicBezTo>
                    <a:pt x="92" y="1422"/>
                    <a:pt x="61" y="1397"/>
                    <a:pt x="72" y="1372"/>
                  </a:cubicBezTo>
                  <a:cubicBezTo>
                    <a:pt x="98" y="1316"/>
                    <a:pt x="183" y="1279"/>
                    <a:pt x="237" y="1252"/>
                  </a:cubicBezTo>
                  <a:cubicBezTo>
                    <a:pt x="190" y="1182"/>
                    <a:pt x="140" y="1117"/>
                    <a:pt x="102" y="1042"/>
                  </a:cubicBezTo>
                  <a:cubicBezTo>
                    <a:pt x="84" y="913"/>
                    <a:pt x="53" y="790"/>
                    <a:pt x="12" y="667"/>
                  </a:cubicBezTo>
                  <a:cubicBezTo>
                    <a:pt x="70" y="522"/>
                    <a:pt x="0" y="632"/>
                    <a:pt x="207" y="577"/>
                  </a:cubicBezTo>
                  <a:cubicBezTo>
                    <a:pt x="272" y="560"/>
                    <a:pt x="318" y="474"/>
                    <a:pt x="357" y="427"/>
                  </a:cubicBezTo>
                  <a:cubicBezTo>
                    <a:pt x="401" y="375"/>
                    <a:pt x="414" y="375"/>
                    <a:pt x="477" y="337"/>
                  </a:cubicBezTo>
                  <a:cubicBezTo>
                    <a:pt x="503" y="231"/>
                    <a:pt x="503" y="242"/>
                    <a:pt x="582" y="172"/>
                  </a:cubicBezTo>
                  <a:cubicBezTo>
                    <a:pt x="685" y="80"/>
                    <a:pt x="616" y="111"/>
                    <a:pt x="702" y="82"/>
                  </a:cubicBezTo>
                  <a:cubicBezTo>
                    <a:pt x="792" y="87"/>
                    <a:pt x="882" y="100"/>
                    <a:pt x="972" y="97"/>
                  </a:cubicBezTo>
                  <a:cubicBezTo>
                    <a:pt x="1023" y="95"/>
                    <a:pt x="1072" y="77"/>
                    <a:pt x="1122" y="67"/>
                  </a:cubicBezTo>
                  <a:cubicBezTo>
                    <a:pt x="1191" y="53"/>
                    <a:pt x="1262" y="57"/>
                    <a:pt x="1332" y="52"/>
                  </a:cubicBezTo>
                  <a:cubicBezTo>
                    <a:pt x="1408" y="1"/>
                    <a:pt x="1389" y="0"/>
                    <a:pt x="1527" y="37"/>
                  </a:cubicBezTo>
                  <a:cubicBezTo>
                    <a:pt x="1555" y="45"/>
                    <a:pt x="1573" y="77"/>
                    <a:pt x="1602" y="82"/>
                  </a:cubicBezTo>
                  <a:cubicBezTo>
                    <a:pt x="1696" y="98"/>
                    <a:pt x="1792" y="92"/>
                    <a:pt x="1887" y="97"/>
                  </a:cubicBezTo>
                  <a:cubicBezTo>
                    <a:pt x="1934" y="160"/>
                    <a:pt x="1954" y="225"/>
                    <a:pt x="1992" y="292"/>
                  </a:cubicBezTo>
                  <a:cubicBezTo>
                    <a:pt x="2001" y="308"/>
                    <a:pt x="2005" y="332"/>
                    <a:pt x="2022" y="337"/>
                  </a:cubicBezTo>
                  <a:cubicBezTo>
                    <a:pt x="2075" y="353"/>
                    <a:pt x="2132" y="347"/>
                    <a:pt x="2187" y="352"/>
                  </a:cubicBezTo>
                  <a:cubicBezTo>
                    <a:pt x="2207" y="372"/>
                    <a:pt x="2220" y="405"/>
                    <a:pt x="2247" y="412"/>
                  </a:cubicBezTo>
                  <a:cubicBezTo>
                    <a:pt x="2310" y="428"/>
                    <a:pt x="2483" y="344"/>
                    <a:pt x="2547" y="337"/>
                  </a:cubicBezTo>
                  <a:cubicBezTo>
                    <a:pt x="2632" y="327"/>
                    <a:pt x="2717" y="327"/>
                    <a:pt x="2802" y="322"/>
                  </a:cubicBezTo>
                  <a:cubicBezTo>
                    <a:pt x="2817" y="312"/>
                    <a:pt x="2837" y="307"/>
                    <a:pt x="2847" y="292"/>
                  </a:cubicBezTo>
                  <a:cubicBezTo>
                    <a:pt x="2889" y="229"/>
                    <a:pt x="2825" y="208"/>
                    <a:pt x="2907" y="262"/>
                  </a:cubicBezTo>
                  <a:cubicBezTo>
                    <a:pt x="2946" y="320"/>
                    <a:pt x="2927" y="315"/>
                    <a:pt x="3012" y="322"/>
                  </a:cubicBezTo>
                  <a:cubicBezTo>
                    <a:pt x="3177" y="335"/>
                    <a:pt x="3507" y="352"/>
                    <a:pt x="3507" y="352"/>
                  </a:cubicBezTo>
                  <a:cubicBezTo>
                    <a:pt x="3522" y="407"/>
                    <a:pt x="3530" y="465"/>
                    <a:pt x="3552" y="517"/>
                  </a:cubicBezTo>
                  <a:cubicBezTo>
                    <a:pt x="3560" y="536"/>
                    <a:pt x="3587" y="543"/>
                    <a:pt x="3597" y="562"/>
                  </a:cubicBezTo>
                  <a:cubicBezTo>
                    <a:pt x="3612" y="590"/>
                    <a:pt x="3600" y="636"/>
                    <a:pt x="3627" y="652"/>
                  </a:cubicBezTo>
                  <a:cubicBezTo>
                    <a:pt x="3670" y="677"/>
                    <a:pt x="3727" y="662"/>
                    <a:pt x="3777" y="667"/>
                  </a:cubicBezTo>
                  <a:cubicBezTo>
                    <a:pt x="3827" y="642"/>
                    <a:pt x="3902" y="642"/>
                    <a:pt x="3927" y="592"/>
                  </a:cubicBezTo>
                  <a:cubicBezTo>
                    <a:pt x="3965" y="516"/>
                    <a:pt x="3965" y="398"/>
                    <a:pt x="4047" y="352"/>
                  </a:cubicBezTo>
                  <a:cubicBezTo>
                    <a:pt x="4115" y="314"/>
                    <a:pt x="4201" y="297"/>
                    <a:pt x="4272" y="262"/>
                  </a:cubicBezTo>
                  <a:cubicBezTo>
                    <a:pt x="4417" y="267"/>
                    <a:pt x="4564" y="254"/>
                    <a:pt x="4707" y="277"/>
                  </a:cubicBezTo>
                  <a:cubicBezTo>
                    <a:pt x="4729" y="281"/>
                    <a:pt x="4753" y="321"/>
                    <a:pt x="4737" y="337"/>
                  </a:cubicBezTo>
                  <a:cubicBezTo>
                    <a:pt x="4708" y="366"/>
                    <a:pt x="4657" y="357"/>
                    <a:pt x="4617" y="367"/>
                  </a:cubicBezTo>
                  <a:cubicBezTo>
                    <a:pt x="4597" y="426"/>
                    <a:pt x="4567" y="511"/>
                    <a:pt x="4512" y="547"/>
                  </a:cubicBezTo>
                  <a:cubicBezTo>
                    <a:pt x="4467" y="576"/>
                    <a:pt x="4412" y="587"/>
                    <a:pt x="4362" y="607"/>
                  </a:cubicBezTo>
                  <a:cubicBezTo>
                    <a:pt x="4369" y="628"/>
                    <a:pt x="4419" y="724"/>
                    <a:pt x="4377" y="757"/>
                  </a:cubicBezTo>
                  <a:cubicBezTo>
                    <a:pt x="4343" y="783"/>
                    <a:pt x="4296" y="786"/>
                    <a:pt x="4257" y="802"/>
                  </a:cubicBezTo>
                  <a:cubicBezTo>
                    <a:pt x="4182" y="833"/>
                    <a:pt x="4109" y="866"/>
                    <a:pt x="4032" y="892"/>
                  </a:cubicBezTo>
                  <a:cubicBezTo>
                    <a:pt x="3935" y="1022"/>
                    <a:pt x="3979" y="1086"/>
                    <a:pt x="4002" y="1222"/>
                  </a:cubicBezTo>
                  <a:cubicBezTo>
                    <a:pt x="3984" y="1329"/>
                    <a:pt x="3997" y="1388"/>
                    <a:pt x="4032" y="1492"/>
                  </a:cubicBezTo>
                  <a:cubicBezTo>
                    <a:pt x="4022" y="1507"/>
                    <a:pt x="4016" y="1526"/>
                    <a:pt x="4002" y="1537"/>
                  </a:cubicBezTo>
                  <a:cubicBezTo>
                    <a:pt x="3990" y="1547"/>
                    <a:pt x="3968" y="1541"/>
                    <a:pt x="3957" y="1552"/>
                  </a:cubicBezTo>
                  <a:cubicBezTo>
                    <a:pt x="3946" y="1563"/>
                    <a:pt x="3953" y="1586"/>
                    <a:pt x="3942" y="1597"/>
                  </a:cubicBezTo>
                  <a:cubicBezTo>
                    <a:pt x="3913" y="1626"/>
                    <a:pt x="3871" y="1635"/>
                    <a:pt x="3837" y="1657"/>
                  </a:cubicBezTo>
                  <a:cubicBezTo>
                    <a:pt x="3832" y="1717"/>
                    <a:pt x="3839" y="1779"/>
                    <a:pt x="3822" y="1837"/>
                  </a:cubicBezTo>
                  <a:cubicBezTo>
                    <a:pt x="3817" y="1854"/>
                    <a:pt x="3790" y="1854"/>
                    <a:pt x="3777" y="1867"/>
                  </a:cubicBezTo>
                  <a:cubicBezTo>
                    <a:pt x="3764" y="1880"/>
                    <a:pt x="3757" y="1897"/>
                    <a:pt x="3747" y="1912"/>
                  </a:cubicBezTo>
                  <a:cubicBezTo>
                    <a:pt x="3737" y="1957"/>
                    <a:pt x="3732" y="2003"/>
                    <a:pt x="3717" y="2047"/>
                  </a:cubicBezTo>
                  <a:cubicBezTo>
                    <a:pt x="3711" y="2064"/>
                    <a:pt x="3693" y="2075"/>
                    <a:pt x="3687" y="2092"/>
                  </a:cubicBezTo>
                  <a:cubicBezTo>
                    <a:pt x="3658" y="2168"/>
                    <a:pt x="3664" y="2242"/>
                    <a:pt x="3627" y="2317"/>
                  </a:cubicBezTo>
                  <a:cubicBezTo>
                    <a:pt x="3626" y="2323"/>
                    <a:pt x="3610" y="2420"/>
                    <a:pt x="3597" y="2437"/>
                  </a:cubicBezTo>
                  <a:cubicBezTo>
                    <a:pt x="3541" y="2511"/>
                    <a:pt x="3472" y="2544"/>
                    <a:pt x="3387" y="2572"/>
                  </a:cubicBezTo>
                  <a:cubicBezTo>
                    <a:pt x="3377" y="2612"/>
                    <a:pt x="3367" y="2652"/>
                    <a:pt x="3357" y="2692"/>
                  </a:cubicBezTo>
                  <a:cubicBezTo>
                    <a:pt x="3344" y="2745"/>
                    <a:pt x="3369" y="2966"/>
                    <a:pt x="3312" y="3052"/>
                  </a:cubicBezTo>
                  <a:cubicBezTo>
                    <a:pt x="3280" y="3099"/>
                    <a:pt x="3242" y="3142"/>
                    <a:pt x="3207" y="3187"/>
                  </a:cubicBezTo>
                  <a:cubicBezTo>
                    <a:pt x="3176" y="3227"/>
                    <a:pt x="3159" y="3309"/>
                    <a:pt x="3117" y="3337"/>
                  </a:cubicBezTo>
                  <a:cubicBezTo>
                    <a:pt x="3100" y="3348"/>
                    <a:pt x="3077" y="3347"/>
                    <a:pt x="3057" y="3352"/>
                  </a:cubicBezTo>
                  <a:cubicBezTo>
                    <a:pt x="2968" y="3316"/>
                    <a:pt x="2923" y="3295"/>
                    <a:pt x="2892" y="3202"/>
                  </a:cubicBezTo>
                  <a:cubicBezTo>
                    <a:pt x="2904" y="3053"/>
                    <a:pt x="2931" y="2885"/>
                    <a:pt x="2757" y="2827"/>
                  </a:cubicBezTo>
                  <a:cubicBezTo>
                    <a:pt x="2631" y="2733"/>
                    <a:pt x="2581" y="2770"/>
                    <a:pt x="2397" y="2782"/>
                  </a:cubicBezTo>
                  <a:cubicBezTo>
                    <a:pt x="2344" y="2817"/>
                    <a:pt x="2289" y="2828"/>
                    <a:pt x="2232" y="2857"/>
                  </a:cubicBezTo>
                  <a:cubicBezTo>
                    <a:pt x="2217" y="2882"/>
                    <a:pt x="2208" y="2911"/>
                    <a:pt x="2187" y="2932"/>
                  </a:cubicBezTo>
                  <a:cubicBezTo>
                    <a:pt x="2176" y="2943"/>
                    <a:pt x="2153" y="2936"/>
                    <a:pt x="2142" y="2947"/>
                  </a:cubicBezTo>
                  <a:cubicBezTo>
                    <a:pt x="2126" y="2963"/>
                    <a:pt x="2122" y="2987"/>
                    <a:pt x="2112" y="3007"/>
                  </a:cubicBezTo>
                  <a:cubicBezTo>
                    <a:pt x="2117" y="3042"/>
                    <a:pt x="2124" y="3077"/>
                    <a:pt x="2127" y="3112"/>
                  </a:cubicBezTo>
                  <a:cubicBezTo>
                    <a:pt x="2139" y="3237"/>
                    <a:pt x="2139" y="3363"/>
                    <a:pt x="2157" y="3487"/>
                  </a:cubicBezTo>
                  <a:cubicBezTo>
                    <a:pt x="2165" y="3542"/>
                    <a:pt x="2307" y="3562"/>
                    <a:pt x="2307" y="3562"/>
                  </a:cubicBezTo>
                  <a:cubicBezTo>
                    <a:pt x="2327" y="3587"/>
                    <a:pt x="2354" y="3608"/>
                    <a:pt x="2367" y="3637"/>
                  </a:cubicBezTo>
                  <a:cubicBezTo>
                    <a:pt x="2392" y="3693"/>
                    <a:pt x="2387" y="3773"/>
                    <a:pt x="2412" y="3832"/>
                  </a:cubicBezTo>
                  <a:cubicBezTo>
                    <a:pt x="2442" y="3903"/>
                    <a:pt x="2531" y="3928"/>
                    <a:pt x="2577" y="3997"/>
                  </a:cubicBezTo>
                  <a:cubicBezTo>
                    <a:pt x="2582" y="4122"/>
                    <a:pt x="2592" y="4372"/>
                    <a:pt x="2592" y="4372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01" name="Freeform 106"/>
            <p:cNvSpPr>
              <a:spLocks/>
            </p:cNvSpPr>
            <p:nvPr/>
          </p:nvSpPr>
          <p:spPr bwMode="auto">
            <a:xfrm>
              <a:off x="7680" y="4679"/>
              <a:ext cx="1950" cy="3106"/>
            </a:xfrm>
            <a:custGeom>
              <a:avLst/>
              <a:gdLst>
                <a:gd name="T0" fmla="*/ 1020 w 1950"/>
                <a:gd name="T1" fmla="*/ 61 h 3106"/>
                <a:gd name="T2" fmla="*/ 480 w 1950"/>
                <a:gd name="T3" fmla="*/ 676 h 3106"/>
                <a:gd name="T4" fmla="*/ 420 w 1950"/>
                <a:gd name="T5" fmla="*/ 856 h 3106"/>
                <a:gd name="T6" fmla="*/ 360 w 1950"/>
                <a:gd name="T7" fmla="*/ 1096 h 3106"/>
                <a:gd name="T8" fmla="*/ 330 w 1950"/>
                <a:gd name="T9" fmla="*/ 1306 h 3106"/>
                <a:gd name="T10" fmla="*/ 270 w 1950"/>
                <a:gd name="T11" fmla="*/ 1366 h 3106"/>
                <a:gd name="T12" fmla="*/ 210 w 1950"/>
                <a:gd name="T13" fmla="*/ 1456 h 3106"/>
                <a:gd name="T14" fmla="*/ 60 w 1950"/>
                <a:gd name="T15" fmla="*/ 1501 h 3106"/>
                <a:gd name="T16" fmla="*/ 0 w 1950"/>
                <a:gd name="T17" fmla="*/ 2026 h 3106"/>
                <a:gd name="T18" fmla="*/ 240 w 1950"/>
                <a:gd name="T19" fmla="*/ 2101 h 3106"/>
                <a:gd name="T20" fmla="*/ 360 w 1950"/>
                <a:gd name="T21" fmla="*/ 2251 h 3106"/>
                <a:gd name="T22" fmla="*/ 480 w 1950"/>
                <a:gd name="T23" fmla="*/ 2281 h 3106"/>
                <a:gd name="T24" fmla="*/ 600 w 1950"/>
                <a:gd name="T25" fmla="*/ 2416 h 3106"/>
                <a:gd name="T26" fmla="*/ 630 w 1950"/>
                <a:gd name="T27" fmla="*/ 2551 h 3106"/>
                <a:gd name="T28" fmla="*/ 720 w 1950"/>
                <a:gd name="T29" fmla="*/ 2641 h 3106"/>
                <a:gd name="T30" fmla="*/ 765 w 1950"/>
                <a:gd name="T31" fmla="*/ 2701 h 3106"/>
                <a:gd name="T32" fmla="*/ 825 w 1950"/>
                <a:gd name="T33" fmla="*/ 2716 h 3106"/>
                <a:gd name="T34" fmla="*/ 1020 w 1950"/>
                <a:gd name="T35" fmla="*/ 2986 h 3106"/>
                <a:gd name="T36" fmla="*/ 1125 w 1950"/>
                <a:gd name="T37" fmla="*/ 3106 h 3106"/>
                <a:gd name="T38" fmla="*/ 1200 w 1950"/>
                <a:gd name="T39" fmla="*/ 2956 h 3106"/>
                <a:gd name="T40" fmla="*/ 1380 w 1950"/>
                <a:gd name="T41" fmla="*/ 2701 h 3106"/>
                <a:gd name="T42" fmla="*/ 1410 w 1950"/>
                <a:gd name="T43" fmla="*/ 2581 h 3106"/>
                <a:gd name="T44" fmla="*/ 1440 w 1950"/>
                <a:gd name="T45" fmla="*/ 2536 h 3106"/>
                <a:gd name="T46" fmla="*/ 1470 w 1950"/>
                <a:gd name="T47" fmla="*/ 2401 h 3106"/>
                <a:gd name="T48" fmla="*/ 1530 w 1950"/>
                <a:gd name="T49" fmla="*/ 2311 h 3106"/>
                <a:gd name="T50" fmla="*/ 1560 w 1950"/>
                <a:gd name="T51" fmla="*/ 2236 h 3106"/>
                <a:gd name="T52" fmla="*/ 1620 w 1950"/>
                <a:gd name="T53" fmla="*/ 2176 h 3106"/>
                <a:gd name="T54" fmla="*/ 1830 w 1950"/>
                <a:gd name="T55" fmla="*/ 1951 h 3106"/>
                <a:gd name="T56" fmla="*/ 1890 w 1950"/>
                <a:gd name="T57" fmla="*/ 1501 h 3106"/>
                <a:gd name="T58" fmla="*/ 1950 w 1950"/>
                <a:gd name="T59" fmla="*/ 1081 h 3106"/>
                <a:gd name="T60" fmla="*/ 1920 w 1950"/>
                <a:gd name="T61" fmla="*/ 976 h 3106"/>
                <a:gd name="T62" fmla="*/ 1395 w 1950"/>
                <a:gd name="T63" fmla="*/ 826 h 3106"/>
                <a:gd name="T64" fmla="*/ 1230 w 1950"/>
                <a:gd name="T65" fmla="*/ 796 h 3106"/>
                <a:gd name="T66" fmla="*/ 1185 w 1950"/>
                <a:gd name="T67" fmla="*/ 751 h 3106"/>
                <a:gd name="T68" fmla="*/ 1140 w 1950"/>
                <a:gd name="T69" fmla="*/ 721 h 3106"/>
                <a:gd name="T70" fmla="*/ 1110 w 1950"/>
                <a:gd name="T71" fmla="*/ 676 h 3106"/>
                <a:gd name="T72" fmla="*/ 1140 w 1950"/>
                <a:gd name="T73" fmla="*/ 631 h 3106"/>
                <a:gd name="T74" fmla="*/ 1065 w 1950"/>
                <a:gd name="T75" fmla="*/ 511 h 3106"/>
                <a:gd name="T76" fmla="*/ 1095 w 1950"/>
                <a:gd name="T77" fmla="*/ 391 h 3106"/>
                <a:gd name="T78" fmla="*/ 1140 w 1950"/>
                <a:gd name="T79" fmla="*/ 211 h 3106"/>
                <a:gd name="T80" fmla="*/ 1095 w 1950"/>
                <a:gd name="T81" fmla="*/ 166 h 3106"/>
                <a:gd name="T82" fmla="*/ 1080 w 1950"/>
                <a:gd name="T83" fmla="*/ 121 h 3106"/>
                <a:gd name="T84" fmla="*/ 1020 w 1950"/>
                <a:gd name="T85" fmla="*/ 61 h 31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950"/>
                <a:gd name="T130" fmla="*/ 0 h 3106"/>
                <a:gd name="T131" fmla="*/ 1950 w 1950"/>
                <a:gd name="T132" fmla="*/ 3106 h 31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950" h="3106">
                  <a:moveTo>
                    <a:pt x="1020" y="61"/>
                  </a:moveTo>
                  <a:lnTo>
                    <a:pt x="480" y="676"/>
                  </a:lnTo>
                  <a:cubicBezTo>
                    <a:pt x="440" y="735"/>
                    <a:pt x="435" y="787"/>
                    <a:pt x="420" y="856"/>
                  </a:cubicBezTo>
                  <a:cubicBezTo>
                    <a:pt x="402" y="937"/>
                    <a:pt x="376" y="1014"/>
                    <a:pt x="360" y="1096"/>
                  </a:cubicBezTo>
                  <a:cubicBezTo>
                    <a:pt x="354" y="1166"/>
                    <a:pt x="371" y="1248"/>
                    <a:pt x="330" y="1306"/>
                  </a:cubicBezTo>
                  <a:cubicBezTo>
                    <a:pt x="314" y="1329"/>
                    <a:pt x="288" y="1344"/>
                    <a:pt x="270" y="1366"/>
                  </a:cubicBezTo>
                  <a:cubicBezTo>
                    <a:pt x="247" y="1394"/>
                    <a:pt x="245" y="1446"/>
                    <a:pt x="210" y="1456"/>
                  </a:cubicBezTo>
                  <a:cubicBezTo>
                    <a:pt x="160" y="1471"/>
                    <a:pt x="110" y="1486"/>
                    <a:pt x="60" y="1501"/>
                  </a:cubicBezTo>
                  <a:cubicBezTo>
                    <a:pt x="1" y="1855"/>
                    <a:pt x="20" y="1680"/>
                    <a:pt x="0" y="2026"/>
                  </a:cubicBezTo>
                  <a:cubicBezTo>
                    <a:pt x="71" y="2074"/>
                    <a:pt x="159" y="2074"/>
                    <a:pt x="240" y="2101"/>
                  </a:cubicBezTo>
                  <a:cubicBezTo>
                    <a:pt x="270" y="2145"/>
                    <a:pt x="309" y="2228"/>
                    <a:pt x="360" y="2251"/>
                  </a:cubicBezTo>
                  <a:cubicBezTo>
                    <a:pt x="398" y="2268"/>
                    <a:pt x="440" y="2271"/>
                    <a:pt x="480" y="2281"/>
                  </a:cubicBezTo>
                  <a:cubicBezTo>
                    <a:pt x="524" y="2325"/>
                    <a:pt x="556" y="2372"/>
                    <a:pt x="600" y="2416"/>
                  </a:cubicBezTo>
                  <a:cubicBezTo>
                    <a:pt x="611" y="2461"/>
                    <a:pt x="605" y="2512"/>
                    <a:pt x="630" y="2551"/>
                  </a:cubicBezTo>
                  <a:cubicBezTo>
                    <a:pt x="653" y="2587"/>
                    <a:pt x="695" y="2607"/>
                    <a:pt x="720" y="2641"/>
                  </a:cubicBezTo>
                  <a:cubicBezTo>
                    <a:pt x="735" y="2661"/>
                    <a:pt x="745" y="2686"/>
                    <a:pt x="765" y="2701"/>
                  </a:cubicBezTo>
                  <a:cubicBezTo>
                    <a:pt x="782" y="2713"/>
                    <a:pt x="805" y="2711"/>
                    <a:pt x="825" y="2716"/>
                  </a:cubicBezTo>
                  <a:cubicBezTo>
                    <a:pt x="870" y="2851"/>
                    <a:pt x="912" y="2878"/>
                    <a:pt x="1020" y="2986"/>
                  </a:cubicBezTo>
                  <a:cubicBezTo>
                    <a:pt x="1040" y="3006"/>
                    <a:pt x="1106" y="3087"/>
                    <a:pt x="1125" y="3106"/>
                  </a:cubicBezTo>
                  <a:cubicBezTo>
                    <a:pt x="1144" y="3077"/>
                    <a:pt x="1196" y="2962"/>
                    <a:pt x="1200" y="2956"/>
                  </a:cubicBezTo>
                  <a:cubicBezTo>
                    <a:pt x="1396" y="2661"/>
                    <a:pt x="1223" y="3014"/>
                    <a:pt x="1380" y="2701"/>
                  </a:cubicBezTo>
                  <a:cubicBezTo>
                    <a:pt x="1408" y="2645"/>
                    <a:pt x="1384" y="2649"/>
                    <a:pt x="1410" y="2581"/>
                  </a:cubicBezTo>
                  <a:cubicBezTo>
                    <a:pt x="1416" y="2564"/>
                    <a:pt x="1432" y="2552"/>
                    <a:pt x="1440" y="2536"/>
                  </a:cubicBezTo>
                  <a:cubicBezTo>
                    <a:pt x="1485" y="2445"/>
                    <a:pt x="1412" y="2539"/>
                    <a:pt x="1470" y="2401"/>
                  </a:cubicBezTo>
                  <a:cubicBezTo>
                    <a:pt x="1484" y="2368"/>
                    <a:pt x="1510" y="2341"/>
                    <a:pt x="1530" y="2311"/>
                  </a:cubicBezTo>
                  <a:cubicBezTo>
                    <a:pt x="1545" y="2289"/>
                    <a:pt x="1545" y="2258"/>
                    <a:pt x="1560" y="2236"/>
                  </a:cubicBezTo>
                  <a:cubicBezTo>
                    <a:pt x="1576" y="2212"/>
                    <a:pt x="1602" y="2197"/>
                    <a:pt x="1620" y="2176"/>
                  </a:cubicBezTo>
                  <a:cubicBezTo>
                    <a:pt x="1687" y="2098"/>
                    <a:pt x="1768" y="2034"/>
                    <a:pt x="1830" y="1951"/>
                  </a:cubicBezTo>
                  <a:cubicBezTo>
                    <a:pt x="1877" y="1809"/>
                    <a:pt x="1875" y="1644"/>
                    <a:pt x="1890" y="1501"/>
                  </a:cubicBezTo>
                  <a:cubicBezTo>
                    <a:pt x="1905" y="1361"/>
                    <a:pt x="1922" y="1219"/>
                    <a:pt x="1950" y="1081"/>
                  </a:cubicBezTo>
                  <a:cubicBezTo>
                    <a:pt x="1948" y="1075"/>
                    <a:pt x="1928" y="988"/>
                    <a:pt x="1920" y="976"/>
                  </a:cubicBezTo>
                  <a:cubicBezTo>
                    <a:pt x="1802" y="811"/>
                    <a:pt x="1567" y="835"/>
                    <a:pt x="1395" y="826"/>
                  </a:cubicBezTo>
                  <a:cubicBezTo>
                    <a:pt x="1340" y="815"/>
                    <a:pt x="1281" y="819"/>
                    <a:pt x="1230" y="796"/>
                  </a:cubicBezTo>
                  <a:cubicBezTo>
                    <a:pt x="1211" y="787"/>
                    <a:pt x="1201" y="765"/>
                    <a:pt x="1185" y="751"/>
                  </a:cubicBezTo>
                  <a:cubicBezTo>
                    <a:pt x="1171" y="739"/>
                    <a:pt x="1155" y="731"/>
                    <a:pt x="1140" y="721"/>
                  </a:cubicBezTo>
                  <a:cubicBezTo>
                    <a:pt x="1130" y="706"/>
                    <a:pt x="1110" y="694"/>
                    <a:pt x="1110" y="676"/>
                  </a:cubicBezTo>
                  <a:cubicBezTo>
                    <a:pt x="1110" y="658"/>
                    <a:pt x="1145" y="648"/>
                    <a:pt x="1140" y="631"/>
                  </a:cubicBezTo>
                  <a:cubicBezTo>
                    <a:pt x="1128" y="585"/>
                    <a:pt x="1065" y="511"/>
                    <a:pt x="1065" y="511"/>
                  </a:cubicBezTo>
                  <a:cubicBezTo>
                    <a:pt x="1078" y="472"/>
                    <a:pt x="1095" y="432"/>
                    <a:pt x="1095" y="391"/>
                  </a:cubicBezTo>
                  <a:cubicBezTo>
                    <a:pt x="1147" y="313"/>
                    <a:pt x="1182" y="305"/>
                    <a:pt x="1140" y="211"/>
                  </a:cubicBezTo>
                  <a:cubicBezTo>
                    <a:pt x="1131" y="192"/>
                    <a:pt x="1110" y="181"/>
                    <a:pt x="1095" y="166"/>
                  </a:cubicBezTo>
                  <a:cubicBezTo>
                    <a:pt x="1090" y="151"/>
                    <a:pt x="1090" y="133"/>
                    <a:pt x="1080" y="121"/>
                  </a:cubicBezTo>
                  <a:cubicBezTo>
                    <a:pt x="983" y="0"/>
                    <a:pt x="1069" y="160"/>
                    <a:pt x="1020" y="6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3" name="Text Box 107"/>
          <p:cNvSpPr txBox="1">
            <a:spLocks noChangeArrowheads="1"/>
          </p:cNvSpPr>
          <p:nvPr/>
        </p:nvSpPr>
        <p:spPr bwMode="auto">
          <a:xfrm>
            <a:off x="3403600" y="2544763"/>
            <a:ext cx="181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Summer Triangle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4" name="Text Box 108"/>
          <p:cNvSpPr txBox="1">
            <a:spLocks noChangeArrowheads="1"/>
          </p:cNvSpPr>
          <p:nvPr/>
        </p:nvSpPr>
        <p:spPr bwMode="auto">
          <a:xfrm>
            <a:off x="496888" y="627063"/>
            <a:ext cx="95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N. Am. and Pelican Nebulae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5" name="Text Box 109"/>
          <p:cNvSpPr txBox="1">
            <a:spLocks noChangeArrowheads="1"/>
          </p:cNvSpPr>
          <p:nvPr/>
        </p:nvSpPr>
        <p:spPr bwMode="auto">
          <a:xfrm>
            <a:off x="633413" y="1225550"/>
            <a:ext cx="1279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Northern Coalsack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6" name="Group 110"/>
          <p:cNvGrpSpPr>
            <a:grpSpLocks/>
          </p:cNvGrpSpPr>
          <p:nvPr/>
        </p:nvGrpSpPr>
        <p:grpSpPr bwMode="auto">
          <a:xfrm flipV="1">
            <a:off x="2230438" y="1947863"/>
            <a:ext cx="119062" cy="127000"/>
            <a:chOff x="1464" y="3186"/>
            <a:chExt cx="822" cy="1032"/>
          </a:xfrm>
        </p:grpSpPr>
        <p:sp>
          <p:nvSpPr>
            <p:cNvPr id="35996" name="Oval 111"/>
            <p:cNvSpPr>
              <a:spLocks noChangeArrowheads="1"/>
            </p:cNvSpPr>
            <p:nvPr/>
          </p:nvSpPr>
          <p:spPr bwMode="auto">
            <a:xfrm>
              <a:off x="1819" y="3707"/>
              <a:ext cx="137" cy="150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7" name="Line 112"/>
            <p:cNvSpPr>
              <a:spLocks noChangeShapeType="1"/>
            </p:cNvSpPr>
            <p:nvPr/>
          </p:nvSpPr>
          <p:spPr bwMode="auto">
            <a:xfrm flipV="1">
              <a:off x="1885" y="3186"/>
              <a:ext cx="0" cy="389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8" name="Line 113"/>
            <p:cNvSpPr>
              <a:spLocks noChangeShapeType="1"/>
            </p:cNvSpPr>
            <p:nvPr/>
          </p:nvSpPr>
          <p:spPr bwMode="auto">
            <a:xfrm flipH="1" flipV="1">
              <a:off x="2013" y="3916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9" name="Line 114"/>
            <p:cNvSpPr>
              <a:spLocks noChangeShapeType="1"/>
            </p:cNvSpPr>
            <p:nvPr/>
          </p:nvSpPr>
          <p:spPr bwMode="auto">
            <a:xfrm flipV="1">
              <a:off x="1464" y="3923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5947" name="Group 115"/>
          <p:cNvGrpSpPr>
            <a:grpSpLocks/>
          </p:cNvGrpSpPr>
          <p:nvPr/>
        </p:nvGrpSpPr>
        <p:grpSpPr bwMode="auto">
          <a:xfrm>
            <a:off x="3546475" y="2128838"/>
            <a:ext cx="88900" cy="68262"/>
            <a:chOff x="9924" y="3124"/>
            <a:chExt cx="333" cy="327"/>
          </a:xfrm>
        </p:grpSpPr>
        <p:sp>
          <p:nvSpPr>
            <p:cNvPr id="35991" name="Oval 116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2" name="Line 117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3" name="Line 118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4" name="Line 119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5" name="Line 120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8" name="Text Box 121"/>
          <p:cNvSpPr txBox="1">
            <a:spLocks noChangeArrowheads="1"/>
          </p:cNvSpPr>
          <p:nvPr/>
        </p:nvSpPr>
        <p:spPr bwMode="auto">
          <a:xfrm>
            <a:off x="3324225" y="2141538"/>
            <a:ext cx="11985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Ring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9" name="Text Box 122"/>
          <p:cNvSpPr txBox="1">
            <a:spLocks noChangeArrowheads="1"/>
          </p:cNvSpPr>
          <p:nvPr/>
        </p:nvSpPr>
        <p:spPr bwMode="auto">
          <a:xfrm>
            <a:off x="923925" y="3025775"/>
            <a:ext cx="15382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Dumbbell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0" name="Group 123"/>
          <p:cNvGrpSpPr>
            <a:grpSpLocks/>
          </p:cNvGrpSpPr>
          <p:nvPr/>
        </p:nvGrpSpPr>
        <p:grpSpPr bwMode="auto">
          <a:xfrm>
            <a:off x="2201863" y="3130550"/>
            <a:ext cx="88900" cy="68263"/>
            <a:chOff x="9924" y="3124"/>
            <a:chExt cx="333" cy="327"/>
          </a:xfrm>
        </p:grpSpPr>
        <p:sp>
          <p:nvSpPr>
            <p:cNvPr id="35986" name="Oval 124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7" name="Line 125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8" name="Line 126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9" name="Line 127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0" name="Line 128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45569" name="AutoShape 129"/>
          <p:cNvSpPr>
            <a:spLocks noChangeArrowheads="1"/>
          </p:cNvSpPr>
          <p:nvPr/>
        </p:nvSpPr>
        <p:spPr bwMode="auto">
          <a:xfrm>
            <a:off x="2078038" y="33512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2" name="Oval 130"/>
          <p:cNvSpPr>
            <a:spLocks noChangeArrowheads="1"/>
          </p:cNvSpPr>
          <p:nvPr/>
        </p:nvSpPr>
        <p:spPr bwMode="auto">
          <a:xfrm>
            <a:off x="3797300" y="5808663"/>
            <a:ext cx="107950" cy="107950"/>
          </a:xfrm>
          <a:prstGeom prst="ellipse">
            <a:avLst/>
          </a:prstGeom>
          <a:noFill/>
          <a:ln w="9525">
            <a:solidFill>
              <a:srgbClr val="F8F8F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3" name="Text Box 131"/>
          <p:cNvSpPr txBox="1">
            <a:spLocks noChangeArrowheads="1"/>
          </p:cNvSpPr>
          <p:nvPr/>
        </p:nvSpPr>
        <p:spPr bwMode="auto">
          <a:xfrm>
            <a:off x="2987675" y="5868988"/>
            <a:ext cx="12176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Wild Duck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4" name="Text Box 132"/>
          <p:cNvSpPr txBox="1">
            <a:spLocks noChangeArrowheads="1"/>
          </p:cNvSpPr>
          <p:nvPr/>
        </p:nvSpPr>
        <p:spPr bwMode="auto">
          <a:xfrm>
            <a:off x="4321175" y="6183313"/>
            <a:ext cx="6905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Eagle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5" name="Text Box 133"/>
          <p:cNvSpPr txBox="1">
            <a:spLocks noChangeArrowheads="1"/>
          </p:cNvSpPr>
          <p:nvPr/>
        </p:nvSpPr>
        <p:spPr bwMode="auto">
          <a:xfrm>
            <a:off x="1455738" y="2195513"/>
            <a:ext cx="13001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 X-1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6" name="Group 134"/>
          <p:cNvGrpSpPr>
            <a:grpSpLocks/>
          </p:cNvGrpSpPr>
          <p:nvPr/>
        </p:nvGrpSpPr>
        <p:grpSpPr bwMode="auto">
          <a:xfrm>
            <a:off x="1060450" y="2206625"/>
            <a:ext cx="303213" cy="231775"/>
            <a:chOff x="2025" y="1851"/>
            <a:chExt cx="3000" cy="2129"/>
          </a:xfrm>
        </p:grpSpPr>
        <p:sp>
          <p:nvSpPr>
            <p:cNvPr id="35983" name="Freeform 135"/>
            <p:cNvSpPr>
              <a:spLocks/>
            </p:cNvSpPr>
            <p:nvPr/>
          </p:nvSpPr>
          <p:spPr bwMode="auto">
            <a:xfrm>
              <a:off x="2025" y="1972"/>
              <a:ext cx="743" cy="1387"/>
            </a:xfrm>
            <a:custGeom>
              <a:avLst/>
              <a:gdLst>
                <a:gd name="T0" fmla="*/ 728 w 743"/>
                <a:gd name="T1" fmla="*/ 1 h 1387"/>
                <a:gd name="T2" fmla="*/ 630 w 743"/>
                <a:gd name="T3" fmla="*/ 46 h 1387"/>
                <a:gd name="T4" fmla="*/ 563 w 743"/>
                <a:gd name="T5" fmla="*/ 83 h 1387"/>
                <a:gd name="T6" fmla="*/ 390 w 743"/>
                <a:gd name="T7" fmla="*/ 188 h 1387"/>
                <a:gd name="T8" fmla="*/ 323 w 743"/>
                <a:gd name="T9" fmla="*/ 233 h 1387"/>
                <a:gd name="T10" fmla="*/ 263 w 743"/>
                <a:gd name="T11" fmla="*/ 368 h 1387"/>
                <a:gd name="T12" fmla="*/ 203 w 743"/>
                <a:gd name="T13" fmla="*/ 413 h 1387"/>
                <a:gd name="T14" fmla="*/ 143 w 743"/>
                <a:gd name="T15" fmla="*/ 473 h 1387"/>
                <a:gd name="T16" fmla="*/ 113 w 743"/>
                <a:gd name="T17" fmla="*/ 601 h 1387"/>
                <a:gd name="T18" fmla="*/ 105 w 743"/>
                <a:gd name="T19" fmla="*/ 646 h 1387"/>
                <a:gd name="T20" fmla="*/ 60 w 743"/>
                <a:gd name="T21" fmla="*/ 653 h 1387"/>
                <a:gd name="T22" fmla="*/ 15 w 743"/>
                <a:gd name="T23" fmla="*/ 728 h 1387"/>
                <a:gd name="T24" fmla="*/ 0 w 743"/>
                <a:gd name="T25" fmla="*/ 826 h 1387"/>
                <a:gd name="T26" fmla="*/ 8 w 743"/>
                <a:gd name="T27" fmla="*/ 953 h 1387"/>
                <a:gd name="T28" fmla="*/ 60 w 743"/>
                <a:gd name="T29" fmla="*/ 1058 h 1387"/>
                <a:gd name="T30" fmla="*/ 83 w 743"/>
                <a:gd name="T31" fmla="*/ 1178 h 1387"/>
                <a:gd name="T32" fmla="*/ 278 w 743"/>
                <a:gd name="T33" fmla="*/ 1373 h 1387"/>
                <a:gd name="T34" fmla="*/ 435 w 743"/>
                <a:gd name="T35" fmla="*/ 1373 h 1387"/>
                <a:gd name="T36" fmla="*/ 383 w 743"/>
                <a:gd name="T37" fmla="*/ 1216 h 1387"/>
                <a:gd name="T38" fmla="*/ 293 w 743"/>
                <a:gd name="T39" fmla="*/ 1186 h 1387"/>
                <a:gd name="T40" fmla="*/ 405 w 743"/>
                <a:gd name="T41" fmla="*/ 1088 h 1387"/>
                <a:gd name="T42" fmla="*/ 458 w 743"/>
                <a:gd name="T43" fmla="*/ 983 h 1387"/>
                <a:gd name="T44" fmla="*/ 398 w 743"/>
                <a:gd name="T45" fmla="*/ 931 h 1387"/>
                <a:gd name="T46" fmla="*/ 330 w 743"/>
                <a:gd name="T47" fmla="*/ 983 h 1387"/>
                <a:gd name="T48" fmla="*/ 270 w 743"/>
                <a:gd name="T49" fmla="*/ 968 h 1387"/>
                <a:gd name="T50" fmla="*/ 255 w 743"/>
                <a:gd name="T51" fmla="*/ 946 h 1387"/>
                <a:gd name="T52" fmla="*/ 188 w 743"/>
                <a:gd name="T53" fmla="*/ 923 h 1387"/>
                <a:gd name="T54" fmla="*/ 203 w 743"/>
                <a:gd name="T55" fmla="*/ 668 h 1387"/>
                <a:gd name="T56" fmla="*/ 248 w 743"/>
                <a:gd name="T57" fmla="*/ 631 h 1387"/>
                <a:gd name="T58" fmla="*/ 300 w 743"/>
                <a:gd name="T59" fmla="*/ 533 h 1387"/>
                <a:gd name="T60" fmla="*/ 375 w 743"/>
                <a:gd name="T61" fmla="*/ 383 h 1387"/>
                <a:gd name="T62" fmla="*/ 458 w 743"/>
                <a:gd name="T63" fmla="*/ 278 h 1387"/>
                <a:gd name="T64" fmla="*/ 495 w 743"/>
                <a:gd name="T65" fmla="*/ 211 h 1387"/>
                <a:gd name="T66" fmla="*/ 540 w 743"/>
                <a:gd name="T67" fmla="*/ 196 h 1387"/>
                <a:gd name="T68" fmla="*/ 698 w 743"/>
                <a:gd name="T69" fmla="*/ 128 h 1387"/>
                <a:gd name="T70" fmla="*/ 728 w 743"/>
                <a:gd name="T71" fmla="*/ 83 h 1387"/>
                <a:gd name="T72" fmla="*/ 743 w 743"/>
                <a:gd name="T73" fmla="*/ 38 h 1387"/>
                <a:gd name="T74" fmla="*/ 735 w 743"/>
                <a:gd name="T75" fmla="*/ 8 h 1387"/>
                <a:gd name="T76" fmla="*/ 728 w 743"/>
                <a:gd name="T77" fmla="*/ 1 h 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1387"/>
                <a:gd name="T119" fmla="*/ 743 w 743"/>
                <a:gd name="T120" fmla="*/ 1387 h 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1387">
                  <a:moveTo>
                    <a:pt x="728" y="1"/>
                  </a:moveTo>
                  <a:cubicBezTo>
                    <a:pt x="691" y="36"/>
                    <a:pt x="684" y="38"/>
                    <a:pt x="630" y="46"/>
                  </a:cubicBezTo>
                  <a:cubicBezTo>
                    <a:pt x="579" y="80"/>
                    <a:pt x="602" y="71"/>
                    <a:pt x="563" y="83"/>
                  </a:cubicBezTo>
                  <a:cubicBezTo>
                    <a:pt x="523" y="135"/>
                    <a:pt x="454" y="176"/>
                    <a:pt x="390" y="188"/>
                  </a:cubicBezTo>
                  <a:cubicBezTo>
                    <a:pt x="379" y="224"/>
                    <a:pt x="357" y="225"/>
                    <a:pt x="323" y="233"/>
                  </a:cubicBezTo>
                  <a:cubicBezTo>
                    <a:pt x="263" y="272"/>
                    <a:pt x="322" y="328"/>
                    <a:pt x="263" y="368"/>
                  </a:cubicBezTo>
                  <a:cubicBezTo>
                    <a:pt x="251" y="413"/>
                    <a:pt x="247" y="403"/>
                    <a:pt x="203" y="413"/>
                  </a:cubicBezTo>
                  <a:cubicBezTo>
                    <a:pt x="192" y="445"/>
                    <a:pt x="167" y="449"/>
                    <a:pt x="143" y="473"/>
                  </a:cubicBezTo>
                  <a:cubicBezTo>
                    <a:pt x="132" y="515"/>
                    <a:pt x="122" y="558"/>
                    <a:pt x="113" y="601"/>
                  </a:cubicBezTo>
                  <a:cubicBezTo>
                    <a:pt x="110" y="616"/>
                    <a:pt x="116" y="635"/>
                    <a:pt x="105" y="646"/>
                  </a:cubicBezTo>
                  <a:cubicBezTo>
                    <a:pt x="94" y="657"/>
                    <a:pt x="75" y="651"/>
                    <a:pt x="60" y="653"/>
                  </a:cubicBezTo>
                  <a:cubicBezTo>
                    <a:pt x="24" y="666"/>
                    <a:pt x="21" y="692"/>
                    <a:pt x="15" y="728"/>
                  </a:cubicBezTo>
                  <a:cubicBezTo>
                    <a:pt x="9" y="761"/>
                    <a:pt x="0" y="826"/>
                    <a:pt x="0" y="826"/>
                  </a:cubicBezTo>
                  <a:cubicBezTo>
                    <a:pt x="3" y="868"/>
                    <a:pt x="2" y="911"/>
                    <a:pt x="8" y="953"/>
                  </a:cubicBezTo>
                  <a:cubicBezTo>
                    <a:pt x="12" y="982"/>
                    <a:pt x="52" y="1021"/>
                    <a:pt x="60" y="1058"/>
                  </a:cubicBezTo>
                  <a:cubicBezTo>
                    <a:pt x="69" y="1097"/>
                    <a:pt x="65" y="1142"/>
                    <a:pt x="83" y="1178"/>
                  </a:cubicBezTo>
                  <a:cubicBezTo>
                    <a:pt x="120" y="1253"/>
                    <a:pt x="203" y="1336"/>
                    <a:pt x="278" y="1373"/>
                  </a:cubicBezTo>
                  <a:cubicBezTo>
                    <a:pt x="331" y="1356"/>
                    <a:pt x="381" y="1387"/>
                    <a:pt x="435" y="1373"/>
                  </a:cubicBezTo>
                  <a:cubicBezTo>
                    <a:pt x="408" y="1319"/>
                    <a:pt x="421" y="1249"/>
                    <a:pt x="383" y="1216"/>
                  </a:cubicBezTo>
                  <a:cubicBezTo>
                    <a:pt x="363" y="1199"/>
                    <a:pt x="311" y="1190"/>
                    <a:pt x="293" y="1186"/>
                  </a:cubicBezTo>
                  <a:cubicBezTo>
                    <a:pt x="261" y="1095"/>
                    <a:pt x="342" y="1098"/>
                    <a:pt x="405" y="1088"/>
                  </a:cubicBezTo>
                  <a:cubicBezTo>
                    <a:pt x="424" y="1052"/>
                    <a:pt x="448" y="1022"/>
                    <a:pt x="458" y="983"/>
                  </a:cubicBezTo>
                  <a:cubicBezTo>
                    <a:pt x="440" y="957"/>
                    <a:pt x="428" y="941"/>
                    <a:pt x="398" y="931"/>
                  </a:cubicBezTo>
                  <a:cubicBezTo>
                    <a:pt x="371" y="951"/>
                    <a:pt x="361" y="974"/>
                    <a:pt x="330" y="983"/>
                  </a:cubicBezTo>
                  <a:cubicBezTo>
                    <a:pt x="310" y="978"/>
                    <a:pt x="288" y="977"/>
                    <a:pt x="270" y="968"/>
                  </a:cubicBezTo>
                  <a:cubicBezTo>
                    <a:pt x="262" y="964"/>
                    <a:pt x="261" y="952"/>
                    <a:pt x="255" y="946"/>
                  </a:cubicBezTo>
                  <a:cubicBezTo>
                    <a:pt x="234" y="925"/>
                    <a:pt x="219" y="928"/>
                    <a:pt x="188" y="923"/>
                  </a:cubicBezTo>
                  <a:cubicBezTo>
                    <a:pt x="193" y="853"/>
                    <a:pt x="180" y="737"/>
                    <a:pt x="203" y="668"/>
                  </a:cubicBezTo>
                  <a:cubicBezTo>
                    <a:pt x="207" y="655"/>
                    <a:pt x="238" y="638"/>
                    <a:pt x="248" y="631"/>
                  </a:cubicBezTo>
                  <a:cubicBezTo>
                    <a:pt x="264" y="598"/>
                    <a:pt x="280" y="564"/>
                    <a:pt x="300" y="533"/>
                  </a:cubicBezTo>
                  <a:cubicBezTo>
                    <a:pt x="309" y="468"/>
                    <a:pt x="318" y="422"/>
                    <a:pt x="375" y="383"/>
                  </a:cubicBezTo>
                  <a:cubicBezTo>
                    <a:pt x="389" y="344"/>
                    <a:pt x="428" y="308"/>
                    <a:pt x="458" y="278"/>
                  </a:cubicBezTo>
                  <a:cubicBezTo>
                    <a:pt x="470" y="239"/>
                    <a:pt x="461" y="262"/>
                    <a:pt x="495" y="211"/>
                  </a:cubicBezTo>
                  <a:cubicBezTo>
                    <a:pt x="504" y="198"/>
                    <a:pt x="540" y="196"/>
                    <a:pt x="540" y="196"/>
                  </a:cubicBezTo>
                  <a:cubicBezTo>
                    <a:pt x="589" y="164"/>
                    <a:pt x="648" y="161"/>
                    <a:pt x="698" y="128"/>
                  </a:cubicBezTo>
                  <a:cubicBezTo>
                    <a:pt x="708" y="113"/>
                    <a:pt x="718" y="98"/>
                    <a:pt x="728" y="83"/>
                  </a:cubicBezTo>
                  <a:cubicBezTo>
                    <a:pt x="737" y="70"/>
                    <a:pt x="743" y="38"/>
                    <a:pt x="743" y="38"/>
                  </a:cubicBezTo>
                  <a:cubicBezTo>
                    <a:pt x="740" y="28"/>
                    <a:pt x="743" y="14"/>
                    <a:pt x="735" y="8"/>
                  </a:cubicBezTo>
                  <a:cubicBezTo>
                    <a:pt x="724" y="0"/>
                    <a:pt x="691" y="38"/>
                    <a:pt x="728" y="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4" name="Freeform 136"/>
            <p:cNvSpPr>
              <a:spLocks/>
            </p:cNvSpPr>
            <p:nvPr/>
          </p:nvSpPr>
          <p:spPr bwMode="auto">
            <a:xfrm>
              <a:off x="4577" y="2885"/>
              <a:ext cx="448" cy="1095"/>
            </a:xfrm>
            <a:custGeom>
              <a:avLst/>
              <a:gdLst>
                <a:gd name="T0" fmla="*/ 21 w 448"/>
                <a:gd name="T1" fmla="*/ 1045 h 1095"/>
                <a:gd name="T2" fmla="*/ 103 w 448"/>
                <a:gd name="T3" fmla="*/ 850 h 1095"/>
                <a:gd name="T4" fmla="*/ 141 w 448"/>
                <a:gd name="T5" fmla="*/ 805 h 1095"/>
                <a:gd name="T6" fmla="*/ 178 w 448"/>
                <a:gd name="T7" fmla="*/ 730 h 1095"/>
                <a:gd name="T8" fmla="*/ 298 w 448"/>
                <a:gd name="T9" fmla="*/ 565 h 1095"/>
                <a:gd name="T10" fmla="*/ 283 w 448"/>
                <a:gd name="T11" fmla="*/ 340 h 1095"/>
                <a:gd name="T12" fmla="*/ 291 w 448"/>
                <a:gd name="T13" fmla="*/ 318 h 1095"/>
                <a:gd name="T14" fmla="*/ 283 w 448"/>
                <a:gd name="T15" fmla="*/ 280 h 1095"/>
                <a:gd name="T16" fmla="*/ 366 w 448"/>
                <a:gd name="T17" fmla="*/ 138 h 1095"/>
                <a:gd name="T18" fmla="*/ 403 w 448"/>
                <a:gd name="T19" fmla="*/ 3 h 1095"/>
                <a:gd name="T20" fmla="*/ 433 w 448"/>
                <a:gd name="T21" fmla="*/ 10 h 1095"/>
                <a:gd name="T22" fmla="*/ 396 w 448"/>
                <a:gd name="T23" fmla="*/ 100 h 1095"/>
                <a:gd name="T24" fmla="*/ 388 w 448"/>
                <a:gd name="T25" fmla="*/ 273 h 1095"/>
                <a:gd name="T26" fmla="*/ 396 w 448"/>
                <a:gd name="T27" fmla="*/ 460 h 1095"/>
                <a:gd name="T28" fmla="*/ 366 w 448"/>
                <a:gd name="T29" fmla="*/ 783 h 1095"/>
                <a:gd name="T30" fmla="*/ 343 w 448"/>
                <a:gd name="T31" fmla="*/ 865 h 1095"/>
                <a:gd name="T32" fmla="*/ 298 w 448"/>
                <a:gd name="T33" fmla="*/ 888 h 1095"/>
                <a:gd name="T34" fmla="*/ 268 w 448"/>
                <a:gd name="T35" fmla="*/ 1000 h 1095"/>
                <a:gd name="T36" fmla="*/ 73 w 448"/>
                <a:gd name="T37" fmla="*/ 1075 h 1095"/>
                <a:gd name="T38" fmla="*/ 6 w 448"/>
                <a:gd name="T39" fmla="*/ 1060 h 1095"/>
                <a:gd name="T40" fmla="*/ 21 w 448"/>
                <a:gd name="T41" fmla="*/ 1045 h 10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8"/>
                <a:gd name="T64" fmla="*/ 0 h 1095"/>
                <a:gd name="T65" fmla="*/ 448 w 448"/>
                <a:gd name="T66" fmla="*/ 1095 h 10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8" h="1095">
                  <a:moveTo>
                    <a:pt x="21" y="1045"/>
                  </a:moveTo>
                  <a:cubicBezTo>
                    <a:pt x="0" y="965"/>
                    <a:pt x="30" y="887"/>
                    <a:pt x="103" y="850"/>
                  </a:cubicBezTo>
                  <a:cubicBezTo>
                    <a:pt x="114" y="834"/>
                    <a:pt x="131" y="822"/>
                    <a:pt x="141" y="805"/>
                  </a:cubicBezTo>
                  <a:cubicBezTo>
                    <a:pt x="185" y="727"/>
                    <a:pt x="84" y="837"/>
                    <a:pt x="178" y="730"/>
                  </a:cubicBezTo>
                  <a:cubicBezTo>
                    <a:pt x="229" y="672"/>
                    <a:pt x="275" y="640"/>
                    <a:pt x="298" y="565"/>
                  </a:cubicBezTo>
                  <a:cubicBezTo>
                    <a:pt x="304" y="480"/>
                    <a:pt x="305" y="421"/>
                    <a:pt x="283" y="340"/>
                  </a:cubicBezTo>
                  <a:cubicBezTo>
                    <a:pt x="286" y="333"/>
                    <a:pt x="291" y="326"/>
                    <a:pt x="291" y="318"/>
                  </a:cubicBezTo>
                  <a:cubicBezTo>
                    <a:pt x="291" y="305"/>
                    <a:pt x="281" y="293"/>
                    <a:pt x="283" y="280"/>
                  </a:cubicBezTo>
                  <a:cubicBezTo>
                    <a:pt x="290" y="233"/>
                    <a:pt x="316" y="153"/>
                    <a:pt x="366" y="138"/>
                  </a:cubicBezTo>
                  <a:cubicBezTo>
                    <a:pt x="399" y="87"/>
                    <a:pt x="397" y="72"/>
                    <a:pt x="403" y="3"/>
                  </a:cubicBezTo>
                  <a:cubicBezTo>
                    <a:pt x="413" y="5"/>
                    <a:pt x="429" y="0"/>
                    <a:pt x="433" y="10"/>
                  </a:cubicBezTo>
                  <a:cubicBezTo>
                    <a:pt x="448" y="49"/>
                    <a:pt x="416" y="76"/>
                    <a:pt x="396" y="100"/>
                  </a:cubicBezTo>
                  <a:cubicBezTo>
                    <a:pt x="407" y="162"/>
                    <a:pt x="419" y="212"/>
                    <a:pt x="388" y="273"/>
                  </a:cubicBezTo>
                  <a:cubicBezTo>
                    <a:pt x="373" y="335"/>
                    <a:pt x="383" y="398"/>
                    <a:pt x="396" y="460"/>
                  </a:cubicBezTo>
                  <a:cubicBezTo>
                    <a:pt x="406" y="567"/>
                    <a:pt x="394" y="679"/>
                    <a:pt x="366" y="783"/>
                  </a:cubicBezTo>
                  <a:cubicBezTo>
                    <a:pt x="361" y="800"/>
                    <a:pt x="358" y="853"/>
                    <a:pt x="343" y="865"/>
                  </a:cubicBezTo>
                  <a:cubicBezTo>
                    <a:pt x="330" y="876"/>
                    <a:pt x="313" y="880"/>
                    <a:pt x="298" y="888"/>
                  </a:cubicBezTo>
                  <a:cubicBezTo>
                    <a:pt x="273" y="924"/>
                    <a:pt x="282" y="960"/>
                    <a:pt x="268" y="1000"/>
                  </a:cubicBezTo>
                  <a:cubicBezTo>
                    <a:pt x="245" y="1068"/>
                    <a:pt x="123" y="1071"/>
                    <a:pt x="73" y="1075"/>
                  </a:cubicBezTo>
                  <a:cubicBezTo>
                    <a:pt x="36" y="1094"/>
                    <a:pt x="29" y="1095"/>
                    <a:pt x="6" y="1060"/>
                  </a:cubicBezTo>
                  <a:cubicBezTo>
                    <a:pt x="14" y="1024"/>
                    <a:pt x="8" y="1021"/>
                    <a:pt x="21" y="1045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5" name="Freeform 137"/>
            <p:cNvSpPr>
              <a:spLocks/>
            </p:cNvSpPr>
            <p:nvPr/>
          </p:nvSpPr>
          <p:spPr bwMode="auto">
            <a:xfrm>
              <a:off x="4039" y="1851"/>
              <a:ext cx="428" cy="1554"/>
            </a:xfrm>
            <a:custGeom>
              <a:avLst/>
              <a:gdLst>
                <a:gd name="T0" fmla="*/ 41 w 428"/>
                <a:gd name="T1" fmla="*/ 1517 h 1554"/>
                <a:gd name="T2" fmla="*/ 11 w 428"/>
                <a:gd name="T3" fmla="*/ 1292 h 1554"/>
                <a:gd name="T4" fmla="*/ 19 w 428"/>
                <a:gd name="T5" fmla="*/ 962 h 1554"/>
                <a:gd name="T6" fmla="*/ 56 w 428"/>
                <a:gd name="T7" fmla="*/ 902 h 1554"/>
                <a:gd name="T8" fmla="*/ 101 w 428"/>
                <a:gd name="T9" fmla="*/ 789 h 1554"/>
                <a:gd name="T10" fmla="*/ 109 w 428"/>
                <a:gd name="T11" fmla="*/ 699 h 1554"/>
                <a:gd name="T12" fmla="*/ 116 w 428"/>
                <a:gd name="T13" fmla="*/ 677 h 1554"/>
                <a:gd name="T14" fmla="*/ 86 w 428"/>
                <a:gd name="T15" fmla="*/ 624 h 1554"/>
                <a:gd name="T16" fmla="*/ 86 w 428"/>
                <a:gd name="T17" fmla="*/ 452 h 1554"/>
                <a:gd name="T18" fmla="*/ 49 w 428"/>
                <a:gd name="T19" fmla="*/ 444 h 1554"/>
                <a:gd name="T20" fmla="*/ 11 w 428"/>
                <a:gd name="T21" fmla="*/ 369 h 1554"/>
                <a:gd name="T22" fmla="*/ 64 w 428"/>
                <a:gd name="T23" fmla="*/ 182 h 1554"/>
                <a:gd name="T24" fmla="*/ 56 w 428"/>
                <a:gd name="T25" fmla="*/ 137 h 1554"/>
                <a:gd name="T26" fmla="*/ 64 w 428"/>
                <a:gd name="T27" fmla="*/ 92 h 1554"/>
                <a:gd name="T28" fmla="*/ 251 w 428"/>
                <a:gd name="T29" fmla="*/ 17 h 1554"/>
                <a:gd name="T30" fmla="*/ 304 w 428"/>
                <a:gd name="T31" fmla="*/ 32 h 1554"/>
                <a:gd name="T32" fmla="*/ 326 w 428"/>
                <a:gd name="T33" fmla="*/ 99 h 1554"/>
                <a:gd name="T34" fmla="*/ 349 w 428"/>
                <a:gd name="T35" fmla="*/ 114 h 1554"/>
                <a:gd name="T36" fmla="*/ 409 w 428"/>
                <a:gd name="T37" fmla="*/ 197 h 1554"/>
                <a:gd name="T38" fmla="*/ 424 w 428"/>
                <a:gd name="T39" fmla="*/ 264 h 1554"/>
                <a:gd name="T40" fmla="*/ 371 w 428"/>
                <a:gd name="T41" fmla="*/ 497 h 1554"/>
                <a:gd name="T42" fmla="*/ 326 w 428"/>
                <a:gd name="T43" fmla="*/ 602 h 1554"/>
                <a:gd name="T44" fmla="*/ 296 w 428"/>
                <a:gd name="T45" fmla="*/ 669 h 1554"/>
                <a:gd name="T46" fmla="*/ 289 w 428"/>
                <a:gd name="T47" fmla="*/ 699 h 1554"/>
                <a:gd name="T48" fmla="*/ 266 w 428"/>
                <a:gd name="T49" fmla="*/ 722 h 1554"/>
                <a:gd name="T50" fmla="*/ 236 w 428"/>
                <a:gd name="T51" fmla="*/ 774 h 1554"/>
                <a:gd name="T52" fmla="*/ 184 w 428"/>
                <a:gd name="T53" fmla="*/ 924 h 1554"/>
                <a:gd name="T54" fmla="*/ 139 w 428"/>
                <a:gd name="T55" fmla="*/ 932 h 1554"/>
                <a:gd name="T56" fmla="*/ 131 w 428"/>
                <a:gd name="T57" fmla="*/ 1052 h 1554"/>
                <a:gd name="T58" fmla="*/ 94 w 428"/>
                <a:gd name="T59" fmla="*/ 1494 h 1554"/>
                <a:gd name="T60" fmla="*/ 49 w 428"/>
                <a:gd name="T61" fmla="*/ 1554 h 1554"/>
                <a:gd name="T62" fmla="*/ 41 w 428"/>
                <a:gd name="T63" fmla="*/ 1517 h 15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8"/>
                <a:gd name="T97" fmla="*/ 0 h 1554"/>
                <a:gd name="T98" fmla="*/ 428 w 428"/>
                <a:gd name="T99" fmla="*/ 1554 h 15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8" h="1554">
                  <a:moveTo>
                    <a:pt x="41" y="1517"/>
                  </a:moveTo>
                  <a:cubicBezTo>
                    <a:pt x="28" y="1447"/>
                    <a:pt x="34" y="1355"/>
                    <a:pt x="11" y="1292"/>
                  </a:cubicBezTo>
                  <a:cubicBezTo>
                    <a:pt x="14" y="1182"/>
                    <a:pt x="14" y="1072"/>
                    <a:pt x="19" y="962"/>
                  </a:cubicBezTo>
                  <a:cubicBezTo>
                    <a:pt x="20" y="933"/>
                    <a:pt x="29" y="911"/>
                    <a:pt x="56" y="902"/>
                  </a:cubicBezTo>
                  <a:cubicBezTo>
                    <a:pt x="80" y="865"/>
                    <a:pt x="91" y="832"/>
                    <a:pt x="101" y="789"/>
                  </a:cubicBezTo>
                  <a:cubicBezTo>
                    <a:pt x="104" y="759"/>
                    <a:pt x="105" y="729"/>
                    <a:pt x="109" y="699"/>
                  </a:cubicBezTo>
                  <a:cubicBezTo>
                    <a:pt x="110" y="691"/>
                    <a:pt x="117" y="685"/>
                    <a:pt x="116" y="677"/>
                  </a:cubicBezTo>
                  <a:cubicBezTo>
                    <a:pt x="112" y="657"/>
                    <a:pt x="95" y="642"/>
                    <a:pt x="86" y="624"/>
                  </a:cubicBezTo>
                  <a:cubicBezTo>
                    <a:pt x="92" y="582"/>
                    <a:pt x="111" y="490"/>
                    <a:pt x="86" y="452"/>
                  </a:cubicBezTo>
                  <a:cubicBezTo>
                    <a:pt x="79" y="441"/>
                    <a:pt x="61" y="447"/>
                    <a:pt x="49" y="444"/>
                  </a:cubicBezTo>
                  <a:cubicBezTo>
                    <a:pt x="33" y="420"/>
                    <a:pt x="24" y="395"/>
                    <a:pt x="11" y="369"/>
                  </a:cubicBezTo>
                  <a:cubicBezTo>
                    <a:pt x="18" y="264"/>
                    <a:pt x="0" y="245"/>
                    <a:pt x="64" y="182"/>
                  </a:cubicBezTo>
                  <a:cubicBezTo>
                    <a:pt x="85" y="114"/>
                    <a:pt x="63" y="206"/>
                    <a:pt x="56" y="137"/>
                  </a:cubicBezTo>
                  <a:cubicBezTo>
                    <a:pt x="54" y="122"/>
                    <a:pt x="61" y="107"/>
                    <a:pt x="64" y="92"/>
                  </a:cubicBezTo>
                  <a:cubicBezTo>
                    <a:pt x="82" y="0"/>
                    <a:pt x="175" y="21"/>
                    <a:pt x="251" y="17"/>
                  </a:cubicBezTo>
                  <a:cubicBezTo>
                    <a:pt x="269" y="22"/>
                    <a:pt x="292" y="18"/>
                    <a:pt x="304" y="32"/>
                  </a:cubicBezTo>
                  <a:cubicBezTo>
                    <a:pt x="320" y="49"/>
                    <a:pt x="306" y="86"/>
                    <a:pt x="326" y="99"/>
                  </a:cubicBezTo>
                  <a:cubicBezTo>
                    <a:pt x="334" y="104"/>
                    <a:pt x="341" y="109"/>
                    <a:pt x="349" y="114"/>
                  </a:cubicBezTo>
                  <a:cubicBezTo>
                    <a:pt x="369" y="145"/>
                    <a:pt x="399" y="158"/>
                    <a:pt x="409" y="197"/>
                  </a:cubicBezTo>
                  <a:cubicBezTo>
                    <a:pt x="415" y="219"/>
                    <a:pt x="424" y="264"/>
                    <a:pt x="424" y="264"/>
                  </a:cubicBezTo>
                  <a:cubicBezTo>
                    <a:pt x="412" y="386"/>
                    <a:pt x="428" y="412"/>
                    <a:pt x="371" y="497"/>
                  </a:cubicBezTo>
                  <a:cubicBezTo>
                    <a:pt x="363" y="542"/>
                    <a:pt x="358" y="570"/>
                    <a:pt x="326" y="602"/>
                  </a:cubicBezTo>
                  <a:cubicBezTo>
                    <a:pt x="309" y="709"/>
                    <a:pt x="336" y="600"/>
                    <a:pt x="296" y="669"/>
                  </a:cubicBezTo>
                  <a:cubicBezTo>
                    <a:pt x="291" y="678"/>
                    <a:pt x="294" y="690"/>
                    <a:pt x="289" y="699"/>
                  </a:cubicBezTo>
                  <a:cubicBezTo>
                    <a:pt x="284" y="708"/>
                    <a:pt x="272" y="713"/>
                    <a:pt x="266" y="722"/>
                  </a:cubicBezTo>
                  <a:cubicBezTo>
                    <a:pt x="254" y="738"/>
                    <a:pt x="247" y="757"/>
                    <a:pt x="236" y="774"/>
                  </a:cubicBezTo>
                  <a:cubicBezTo>
                    <a:pt x="227" y="811"/>
                    <a:pt x="221" y="908"/>
                    <a:pt x="184" y="924"/>
                  </a:cubicBezTo>
                  <a:cubicBezTo>
                    <a:pt x="170" y="930"/>
                    <a:pt x="154" y="929"/>
                    <a:pt x="139" y="932"/>
                  </a:cubicBezTo>
                  <a:cubicBezTo>
                    <a:pt x="122" y="979"/>
                    <a:pt x="125" y="997"/>
                    <a:pt x="131" y="1052"/>
                  </a:cubicBezTo>
                  <a:cubicBezTo>
                    <a:pt x="124" y="1186"/>
                    <a:pt x="156" y="1393"/>
                    <a:pt x="94" y="1494"/>
                  </a:cubicBezTo>
                  <a:cubicBezTo>
                    <a:pt x="76" y="1524"/>
                    <a:pt x="83" y="1543"/>
                    <a:pt x="49" y="1554"/>
                  </a:cubicBezTo>
                  <a:cubicBezTo>
                    <a:pt x="58" y="1525"/>
                    <a:pt x="61" y="1537"/>
                    <a:pt x="41" y="1517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7" name="Text Box 138"/>
          <p:cNvSpPr txBox="1">
            <a:spLocks noChangeArrowheads="1"/>
          </p:cNvSpPr>
          <p:nvPr/>
        </p:nvSpPr>
        <p:spPr bwMode="auto">
          <a:xfrm>
            <a:off x="585788" y="2381250"/>
            <a:ext cx="12922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Veil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8" name="Group 199"/>
          <p:cNvGrpSpPr>
            <a:grpSpLocks/>
          </p:cNvGrpSpPr>
          <p:nvPr/>
        </p:nvGrpSpPr>
        <p:grpSpPr bwMode="auto">
          <a:xfrm>
            <a:off x="5053013" y="1474788"/>
            <a:ext cx="3779837" cy="4559300"/>
            <a:chOff x="3183" y="929"/>
            <a:chExt cx="2381" cy="2872"/>
          </a:xfrm>
        </p:grpSpPr>
        <p:sp>
          <p:nvSpPr>
            <p:cNvPr id="445602" name="AutoShape 162"/>
            <p:cNvSpPr>
              <a:spLocks noChangeArrowheads="1"/>
            </p:cNvSpPr>
            <p:nvPr/>
          </p:nvSpPr>
          <p:spPr bwMode="auto">
            <a:xfrm>
              <a:off x="3273" y="2708"/>
              <a:ext cx="161" cy="160"/>
            </a:xfrm>
            <a:prstGeom prst="star5">
              <a:avLst/>
            </a:prstGeom>
            <a:solidFill>
              <a:srgbClr val="F8F8F8"/>
            </a:solidFill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3" name="AutoShape 163"/>
            <p:cNvSpPr>
              <a:spLocks noChangeArrowheads="1"/>
            </p:cNvSpPr>
            <p:nvPr/>
          </p:nvSpPr>
          <p:spPr bwMode="auto">
            <a:xfrm>
              <a:off x="3965" y="1906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4" name="AutoShape 164"/>
            <p:cNvSpPr>
              <a:spLocks noChangeArrowheads="1"/>
            </p:cNvSpPr>
            <p:nvPr/>
          </p:nvSpPr>
          <p:spPr bwMode="auto">
            <a:xfrm>
              <a:off x="4669" y="2679"/>
              <a:ext cx="159" cy="158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5" name="AutoShape 165"/>
            <p:cNvSpPr>
              <a:spLocks noChangeArrowheads="1"/>
            </p:cNvSpPr>
            <p:nvPr/>
          </p:nvSpPr>
          <p:spPr bwMode="auto">
            <a:xfrm>
              <a:off x="5316" y="3560"/>
              <a:ext cx="248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6" name="AutoShape 166"/>
            <p:cNvSpPr>
              <a:spLocks noChangeArrowheads="1"/>
            </p:cNvSpPr>
            <p:nvPr/>
          </p:nvSpPr>
          <p:spPr bwMode="auto">
            <a:xfrm>
              <a:off x="3552" y="1161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8" name="Line 168"/>
            <p:cNvSpPr>
              <a:spLocks noChangeShapeType="1"/>
            </p:cNvSpPr>
            <p:nvPr/>
          </p:nvSpPr>
          <p:spPr bwMode="auto">
            <a:xfrm flipH="1" flipV="1">
              <a:off x="3757" y="1433"/>
              <a:ext cx="268" cy="500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9" name="Line 169"/>
            <p:cNvSpPr>
              <a:spLocks noChangeShapeType="1"/>
            </p:cNvSpPr>
            <p:nvPr/>
          </p:nvSpPr>
          <p:spPr bwMode="auto">
            <a:xfrm flipH="1" flipV="1">
              <a:off x="4194" y="2165"/>
              <a:ext cx="502" cy="549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0" name="Line 170"/>
            <p:cNvSpPr>
              <a:spLocks noChangeShapeType="1"/>
            </p:cNvSpPr>
            <p:nvPr/>
          </p:nvSpPr>
          <p:spPr bwMode="auto">
            <a:xfrm flipH="1" flipV="1">
              <a:off x="4814" y="2859"/>
              <a:ext cx="576" cy="757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1" name="Text Box 171"/>
            <p:cNvSpPr txBox="1">
              <a:spLocks noChangeArrowheads="1"/>
            </p:cNvSpPr>
            <p:nvPr/>
          </p:nvSpPr>
          <p:spPr bwMode="auto">
            <a:xfrm>
              <a:off x="3614" y="929"/>
              <a:ext cx="116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Deneb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2" name="Text Box 172"/>
            <p:cNvSpPr txBox="1">
              <a:spLocks noChangeArrowheads="1"/>
            </p:cNvSpPr>
            <p:nvPr/>
          </p:nvSpPr>
          <p:spPr bwMode="auto">
            <a:xfrm>
              <a:off x="4114" y="1956"/>
              <a:ext cx="90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Sadr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3" name="Line 173"/>
            <p:cNvSpPr>
              <a:spLocks noChangeShapeType="1"/>
            </p:cNvSpPr>
            <p:nvPr/>
          </p:nvSpPr>
          <p:spPr bwMode="auto">
            <a:xfrm flipH="1">
              <a:off x="4232" y="1514"/>
              <a:ext cx="736" cy="471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4" name="Line 174"/>
            <p:cNvSpPr>
              <a:spLocks noChangeShapeType="1"/>
            </p:cNvSpPr>
            <p:nvPr/>
          </p:nvSpPr>
          <p:spPr bwMode="auto">
            <a:xfrm flipH="1">
              <a:off x="3402" y="2165"/>
              <a:ext cx="585" cy="576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17" name="AutoShape 177"/>
            <p:cNvSpPr>
              <a:spLocks noChangeArrowheads="1"/>
            </p:cNvSpPr>
            <p:nvPr/>
          </p:nvSpPr>
          <p:spPr bwMode="auto">
            <a:xfrm>
              <a:off x="4951" y="1346"/>
              <a:ext cx="160" cy="159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6" name="Text Box 180"/>
            <p:cNvSpPr txBox="1">
              <a:spLocks noChangeArrowheads="1"/>
            </p:cNvSpPr>
            <p:nvPr/>
          </p:nvSpPr>
          <p:spPr bwMode="auto">
            <a:xfrm>
              <a:off x="4772" y="2438"/>
              <a:ext cx="5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Symbol" pitchFamily="18" charset="2"/>
                </a:rPr>
                <a:t></a:t>
              </a: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5977" name="Group 186"/>
            <p:cNvGrpSpPr>
              <a:grpSpLocks/>
            </p:cNvGrpSpPr>
            <p:nvPr/>
          </p:nvGrpSpPr>
          <p:grpSpPr bwMode="auto">
            <a:xfrm flipV="1">
              <a:off x="4545" y="2652"/>
              <a:ext cx="167" cy="178"/>
              <a:chOff x="1464" y="3186"/>
              <a:chExt cx="822" cy="1032"/>
            </a:xfrm>
          </p:grpSpPr>
          <p:sp>
            <p:nvSpPr>
              <p:cNvPr id="35979" name="Oval 187"/>
              <p:cNvSpPr>
                <a:spLocks noChangeArrowheads="1"/>
              </p:cNvSpPr>
              <p:nvPr/>
            </p:nvSpPr>
            <p:spPr bwMode="auto">
              <a:xfrm>
                <a:off x="1819" y="3707"/>
                <a:ext cx="137" cy="15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0" name="Line 188"/>
              <p:cNvSpPr>
                <a:spLocks noChangeShapeType="1"/>
              </p:cNvSpPr>
              <p:nvPr/>
            </p:nvSpPr>
            <p:spPr bwMode="auto">
              <a:xfrm flipV="1">
                <a:off x="1885" y="3186"/>
                <a:ext cx="0" cy="389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1" name="Line 189"/>
              <p:cNvSpPr>
                <a:spLocks noChangeShapeType="1"/>
              </p:cNvSpPr>
              <p:nvPr/>
            </p:nvSpPr>
            <p:spPr bwMode="auto">
              <a:xfrm flipH="1" flipV="1">
                <a:off x="2013" y="3916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2" name="Line 190"/>
              <p:cNvSpPr>
                <a:spLocks noChangeShapeType="1"/>
              </p:cNvSpPr>
              <p:nvPr/>
            </p:nvSpPr>
            <p:spPr bwMode="auto">
              <a:xfrm flipV="1">
                <a:off x="1464" y="3923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978" name="Text Box 191"/>
            <p:cNvSpPr txBox="1">
              <a:spLocks noChangeArrowheads="1"/>
            </p:cNvSpPr>
            <p:nvPr/>
          </p:nvSpPr>
          <p:spPr bwMode="auto">
            <a:xfrm>
              <a:off x="3183" y="2688"/>
              <a:ext cx="1827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Cygnus X-1</a:t>
              </a:r>
              <a:endPara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9" name="Rectangle 198"/>
          <p:cNvSpPr>
            <a:spLocks noChangeArrowheads="1"/>
          </p:cNvSpPr>
          <p:nvPr/>
        </p:nvSpPr>
        <p:spPr bwMode="auto">
          <a:xfrm>
            <a:off x="5037138" y="527050"/>
            <a:ext cx="4106862" cy="11001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Stellar Remnants</a:t>
            </a:r>
          </a:p>
        </p:txBody>
      </p:sp>
      <p:sp>
        <p:nvSpPr>
          <p:cNvPr id="445641" name="Oval 201"/>
          <p:cNvSpPr>
            <a:spLocks noChangeArrowheads="1"/>
          </p:cNvSpPr>
          <p:nvPr/>
        </p:nvSpPr>
        <p:spPr bwMode="auto">
          <a:xfrm>
            <a:off x="5561013" y="3941763"/>
            <a:ext cx="2039937" cy="100488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608976" y="2114026"/>
            <a:ext cx="3649211" cy="1744911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746" name="Picture 2" descr="https://chandra.harvard.edu/photo/2011/cygx1/cygx1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Rectangle 161"/>
          <p:cNvSpPr/>
          <p:nvPr/>
        </p:nvSpPr>
        <p:spPr>
          <a:xfrm>
            <a:off x="3714750" y="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https://chandra.harvard.edu/photo/2011/cygx1/index.html</a:t>
            </a:r>
          </a:p>
        </p:txBody>
      </p:sp>
    </p:spTree>
    <p:extLst>
      <p:ext uri="{BB962C8B-B14F-4D97-AF65-F5344CB8AC3E}">
        <p14:creationId xmlns:p14="http://schemas.microsoft.com/office/powerpoint/2010/main" val="648467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37138" y="0"/>
            <a:ext cx="4106862" cy="1100138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altLang="en-US" sz="4000"/>
              <a:t>Black Holes</a:t>
            </a: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4958709" y="5371591"/>
            <a:ext cx="33883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Black Hole in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Cyg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is bright in X-rays</a:t>
            </a:r>
          </a:p>
        </p:txBody>
      </p:sp>
      <p:sp>
        <p:nvSpPr>
          <p:cNvPr id="35844" name="Rectangle 6"/>
          <p:cNvSpPr>
            <a:spLocks noChangeArrowheads="1"/>
          </p:cNvSpPr>
          <p:nvPr/>
        </p:nvSpPr>
        <p:spPr bwMode="auto">
          <a:xfrm>
            <a:off x="0" y="39688"/>
            <a:ext cx="5018088" cy="6818312"/>
          </a:xfrm>
          <a:prstGeom prst="rect">
            <a:avLst/>
          </a:prstGeom>
          <a:solidFill>
            <a:srgbClr val="000080"/>
          </a:solidFill>
          <a:ln w="9525">
            <a:solidFill>
              <a:srgbClr val="00008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5" name="Freeform 7"/>
          <p:cNvSpPr>
            <a:spLocks/>
          </p:cNvSpPr>
          <p:nvPr/>
        </p:nvSpPr>
        <p:spPr bwMode="auto">
          <a:xfrm>
            <a:off x="1588" y="20638"/>
            <a:ext cx="5003800" cy="6813550"/>
          </a:xfrm>
          <a:custGeom>
            <a:avLst/>
            <a:gdLst>
              <a:gd name="T0" fmla="*/ 2147483647 w 6296"/>
              <a:gd name="T1" fmla="*/ 2147483647 h 8573"/>
              <a:gd name="T2" fmla="*/ 2147483647 w 6296"/>
              <a:gd name="T3" fmla="*/ 2147483647 h 8573"/>
              <a:gd name="T4" fmla="*/ 2147483647 w 6296"/>
              <a:gd name="T5" fmla="*/ 2147483647 h 8573"/>
              <a:gd name="T6" fmla="*/ 2147483647 w 6296"/>
              <a:gd name="T7" fmla="*/ 2147483647 h 8573"/>
              <a:gd name="T8" fmla="*/ 2147483647 w 6296"/>
              <a:gd name="T9" fmla="*/ 2147483647 h 8573"/>
              <a:gd name="T10" fmla="*/ 2147483647 w 6296"/>
              <a:gd name="T11" fmla="*/ 2147483647 h 8573"/>
              <a:gd name="T12" fmla="*/ 2147483647 w 6296"/>
              <a:gd name="T13" fmla="*/ 2147483647 h 8573"/>
              <a:gd name="T14" fmla="*/ 2147483647 w 6296"/>
              <a:gd name="T15" fmla="*/ 2147483647 h 8573"/>
              <a:gd name="T16" fmla="*/ 2147483647 w 6296"/>
              <a:gd name="T17" fmla="*/ 2147483647 h 8573"/>
              <a:gd name="T18" fmla="*/ 2147483647 w 6296"/>
              <a:gd name="T19" fmla="*/ 2147483647 h 8573"/>
              <a:gd name="T20" fmla="*/ 2147483647 w 6296"/>
              <a:gd name="T21" fmla="*/ 2147483647 h 8573"/>
              <a:gd name="T22" fmla="*/ 2147483647 w 6296"/>
              <a:gd name="T23" fmla="*/ 2147483647 h 8573"/>
              <a:gd name="T24" fmla="*/ 2147483647 w 6296"/>
              <a:gd name="T25" fmla="*/ 2147483647 h 8573"/>
              <a:gd name="T26" fmla="*/ 2147483647 w 6296"/>
              <a:gd name="T27" fmla="*/ 2147483647 h 8573"/>
              <a:gd name="T28" fmla="*/ 2147483647 w 6296"/>
              <a:gd name="T29" fmla="*/ 2147483647 h 8573"/>
              <a:gd name="T30" fmla="*/ 2147483647 w 6296"/>
              <a:gd name="T31" fmla="*/ 2147483647 h 8573"/>
              <a:gd name="T32" fmla="*/ 2147483647 w 6296"/>
              <a:gd name="T33" fmla="*/ 2147483647 h 8573"/>
              <a:gd name="T34" fmla="*/ 2147483647 w 6296"/>
              <a:gd name="T35" fmla="*/ 2147483647 h 8573"/>
              <a:gd name="T36" fmla="*/ 0 w 6296"/>
              <a:gd name="T37" fmla="*/ 0 h 8573"/>
              <a:gd name="T38" fmla="*/ 2147483647 w 6296"/>
              <a:gd name="T39" fmla="*/ 2147483647 h 8573"/>
              <a:gd name="T40" fmla="*/ 2147483647 w 6296"/>
              <a:gd name="T41" fmla="*/ 2147483647 h 8573"/>
              <a:gd name="T42" fmla="*/ 2147483647 w 6296"/>
              <a:gd name="T43" fmla="*/ 2147483647 h 8573"/>
              <a:gd name="T44" fmla="*/ 2147483647 w 6296"/>
              <a:gd name="T45" fmla="*/ 2147483647 h 8573"/>
              <a:gd name="T46" fmla="*/ 2147483647 w 6296"/>
              <a:gd name="T47" fmla="*/ 2147483647 h 8573"/>
              <a:gd name="T48" fmla="*/ 2147483647 w 6296"/>
              <a:gd name="T49" fmla="*/ 2147483647 h 8573"/>
              <a:gd name="T50" fmla="*/ 2147483647 w 6296"/>
              <a:gd name="T51" fmla="*/ 2147483647 h 8573"/>
              <a:gd name="T52" fmla="*/ 2147483647 w 6296"/>
              <a:gd name="T53" fmla="*/ 2147483647 h 8573"/>
              <a:gd name="T54" fmla="*/ 2147483647 w 6296"/>
              <a:gd name="T55" fmla="*/ 2147483647 h 8573"/>
              <a:gd name="T56" fmla="*/ 2147483647 w 6296"/>
              <a:gd name="T57" fmla="*/ 2147483647 h 8573"/>
              <a:gd name="T58" fmla="*/ 2147483647 w 6296"/>
              <a:gd name="T59" fmla="*/ 2147483647 h 8573"/>
              <a:gd name="T60" fmla="*/ 2147483647 w 6296"/>
              <a:gd name="T61" fmla="*/ 2147483647 h 8573"/>
              <a:gd name="T62" fmla="*/ 2147483647 w 6296"/>
              <a:gd name="T63" fmla="*/ 2147483647 h 8573"/>
              <a:gd name="T64" fmla="*/ 2147483647 w 6296"/>
              <a:gd name="T65" fmla="*/ 2147483647 h 8573"/>
              <a:gd name="T66" fmla="*/ 2147483647 w 6296"/>
              <a:gd name="T67" fmla="*/ 2147483647 h 8573"/>
              <a:gd name="T68" fmla="*/ 2147483647 w 6296"/>
              <a:gd name="T69" fmla="*/ 2147483647 h 8573"/>
              <a:gd name="T70" fmla="*/ 2147483647 w 6296"/>
              <a:gd name="T71" fmla="*/ 2147483647 h 8573"/>
              <a:gd name="T72" fmla="*/ 2147483647 w 6296"/>
              <a:gd name="T73" fmla="*/ 2147483647 h 8573"/>
              <a:gd name="T74" fmla="*/ 2147483647 w 6296"/>
              <a:gd name="T75" fmla="*/ 2147483647 h 8573"/>
              <a:gd name="T76" fmla="*/ 2147483647 w 6296"/>
              <a:gd name="T77" fmla="*/ 2147483647 h 8573"/>
              <a:gd name="T78" fmla="*/ 2147483647 w 6296"/>
              <a:gd name="T79" fmla="*/ 2147483647 h 8573"/>
              <a:gd name="T80" fmla="*/ 2147483647 w 6296"/>
              <a:gd name="T81" fmla="*/ 2147483647 h 8573"/>
              <a:gd name="T82" fmla="*/ 2147483647 w 6296"/>
              <a:gd name="T83" fmla="*/ 2147483647 h 8573"/>
              <a:gd name="T84" fmla="*/ 2147483647 w 6296"/>
              <a:gd name="T85" fmla="*/ 2147483647 h 8573"/>
              <a:gd name="T86" fmla="*/ 2147483647 w 6296"/>
              <a:gd name="T87" fmla="*/ 2147483647 h 8573"/>
              <a:gd name="T88" fmla="*/ 2147483647 w 6296"/>
              <a:gd name="T89" fmla="*/ 2147483647 h 8573"/>
              <a:gd name="T90" fmla="*/ 2147483647 w 6296"/>
              <a:gd name="T91" fmla="*/ 2147483647 h 8573"/>
              <a:gd name="T92" fmla="*/ 2147483647 w 6296"/>
              <a:gd name="T93" fmla="*/ 2147483647 h 8573"/>
              <a:gd name="T94" fmla="*/ 2147483647 w 6296"/>
              <a:gd name="T95" fmla="*/ 2147483647 h 8573"/>
              <a:gd name="T96" fmla="*/ 2147483647 w 6296"/>
              <a:gd name="T97" fmla="*/ 2147483647 h 8573"/>
              <a:gd name="T98" fmla="*/ 2147483647 w 6296"/>
              <a:gd name="T99" fmla="*/ 2147483647 h 8573"/>
              <a:gd name="T100" fmla="*/ 2147483647 w 6296"/>
              <a:gd name="T101" fmla="*/ 2147483647 h 8573"/>
              <a:gd name="T102" fmla="*/ 2147483647 w 6296"/>
              <a:gd name="T103" fmla="*/ 2147483647 h 8573"/>
              <a:gd name="T104" fmla="*/ 2147483647 w 6296"/>
              <a:gd name="T105" fmla="*/ 2147483647 h 8573"/>
              <a:gd name="T106" fmla="*/ 2147483647 w 6296"/>
              <a:gd name="T107" fmla="*/ 2147483647 h 8573"/>
              <a:gd name="T108" fmla="*/ 2147483647 w 6296"/>
              <a:gd name="T109" fmla="*/ 2147483647 h 8573"/>
              <a:gd name="T110" fmla="*/ 2147483647 w 6296"/>
              <a:gd name="T111" fmla="*/ 2147483647 h 8573"/>
              <a:gd name="T112" fmla="*/ 2147483647 w 6296"/>
              <a:gd name="T113" fmla="*/ 2147483647 h 8573"/>
              <a:gd name="T114" fmla="*/ 2147483647 w 6296"/>
              <a:gd name="T115" fmla="*/ 2147483647 h 8573"/>
              <a:gd name="T116" fmla="*/ 2147483647 w 6296"/>
              <a:gd name="T117" fmla="*/ 2147483647 h 857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296"/>
              <a:gd name="T178" fmla="*/ 0 h 8573"/>
              <a:gd name="T179" fmla="*/ 6296 w 6296"/>
              <a:gd name="T180" fmla="*/ 8573 h 857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296" h="8573">
                <a:moveTo>
                  <a:pt x="3701" y="8573"/>
                </a:moveTo>
                <a:cubicBezTo>
                  <a:pt x="3628" y="8502"/>
                  <a:pt x="3670" y="8442"/>
                  <a:pt x="3718" y="8372"/>
                </a:cubicBezTo>
                <a:cubicBezTo>
                  <a:pt x="3749" y="8276"/>
                  <a:pt x="3747" y="8161"/>
                  <a:pt x="3818" y="8087"/>
                </a:cubicBezTo>
                <a:cubicBezTo>
                  <a:pt x="3756" y="7962"/>
                  <a:pt x="3793" y="7859"/>
                  <a:pt x="3835" y="7736"/>
                </a:cubicBezTo>
                <a:cubicBezTo>
                  <a:pt x="3842" y="7671"/>
                  <a:pt x="3846" y="7585"/>
                  <a:pt x="3868" y="7518"/>
                </a:cubicBezTo>
                <a:cubicBezTo>
                  <a:pt x="3936" y="7312"/>
                  <a:pt x="3875" y="7540"/>
                  <a:pt x="3919" y="7367"/>
                </a:cubicBezTo>
                <a:cubicBezTo>
                  <a:pt x="3924" y="7322"/>
                  <a:pt x="3920" y="7275"/>
                  <a:pt x="3935" y="7233"/>
                </a:cubicBezTo>
                <a:cubicBezTo>
                  <a:pt x="3943" y="7211"/>
                  <a:pt x="3975" y="7204"/>
                  <a:pt x="3986" y="7183"/>
                </a:cubicBezTo>
                <a:cubicBezTo>
                  <a:pt x="3999" y="7158"/>
                  <a:pt x="3995" y="7127"/>
                  <a:pt x="4002" y="7100"/>
                </a:cubicBezTo>
                <a:cubicBezTo>
                  <a:pt x="4006" y="7083"/>
                  <a:pt x="4009" y="7064"/>
                  <a:pt x="4019" y="7049"/>
                </a:cubicBezTo>
                <a:cubicBezTo>
                  <a:pt x="4037" y="7023"/>
                  <a:pt x="4086" y="6982"/>
                  <a:pt x="4086" y="6982"/>
                </a:cubicBezTo>
                <a:cubicBezTo>
                  <a:pt x="4104" y="6938"/>
                  <a:pt x="4136" y="6896"/>
                  <a:pt x="4136" y="6848"/>
                </a:cubicBezTo>
                <a:cubicBezTo>
                  <a:pt x="4136" y="6751"/>
                  <a:pt x="4048" y="6717"/>
                  <a:pt x="3969" y="6698"/>
                </a:cubicBezTo>
                <a:cubicBezTo>
                  <a:pt x="3900" y="6663"/>
                  <a:pt x="3861" y="6645"/>
                  <a:pt x="3818" y="6580"/>
                </a:cubicBezTo>
                <a:cubicBezTo>
                  <a:pt x="3824" y="6563"/>
                  <a:pt x="3841" y="6547"/>
                  <a:pt x="3835" y="6530"/>
                </a:cubicBezTo>
                <a:cubicBezTo>
                  <a:pt x="3822" y="6492"/>
                  <a:pt x="3790" y="6463"/>
                  <a:pt x="3768" y="6430"/>
                </a:cubicBezTo>
                <a:cubicBezTo>
                  <a:pt x="3758" y="6415"/>
                  <a:pt x="3763" y="6392"/>
                  <a:pt x="3751" y="6380"/>
                </a:cubicBezTo>
                <a:cubicBezTo>
                  <a:pt x="3739" y="6368"/>
                  <a:pt x="3718" y="6369"/>
                  <a:pt x="3701" y="6363"/>
                </a:cubicBezTo>
                <a:cubicBezTo>
                  <a:pt x="3684" y="6346"/>
                  <a:pt x="3651" y="6337"/>
                  <a:pt x="3651" y="6313"/>
                </a:cubicBezTo>
                <a:cubicBezTo>
                  <a:pt x="3651" y="6234"/>
                  <a:pt x="3764" y="6208"/>
                  <a:pt x="3651" y="6246"/>
                </a:cubicBezTo>
                <a:cubicBezTo>
                  <a:pt x="3623" y="6218"/>
                  <a:pt x="3595" y="6190"/>
                  <a:pt x="3567" y="6162"/>
                </a:cubicBezTo>
                <a:cubicBezTo>
                  <a:pt x="3555" y="6150"/>
                  <a:pt x="3559" y="6127"/>
                  <a:pt x="3550" y="6112"/>
                </a:cubicBezTo>
                <a:cubicBezTo>
                  <a:pt x="3542" y="6098"/>
                  <a:pt x="3529" y="6088"/>
                  <a:pt x="3517" y="6078"/>
                </a:cubicBezTo>
                <a:cubicBezTo>
                  <a:pt x="3482" y="6050"/>
                  <a:pt x="3435" y="6039"/>
                  <a:pt x="3400" y="6011"/>
                </a:cubicBezTo>
                <a:cubicBezTo>
                  <a:pt x="3377" y="5992"/>
                  <a:pt x="3290" y="5903"/>
                  <a:pt x="3249" y="5860"/>
                </a:cubicBezTo>
                <a:cubicBezTo>
                  <a:pt x="3235" y="5846"/>
                  <a:pt x="3233" y="5819"/>
                  <a:pt x="3215" y="5810"/>
                </a:cubicBezTo>
                <a:cubicBezTo>
                  <a:pt x="3185" y="5795"/>
                  <a:pt x="3148" y="5799"/>
                  <a:pt x="3115" y="5793"/>
                </a:cubicBezTo>
                <a:lnTo>
                  <a:pt x="2998" y="5626"/>
                </a:lnTo>
                <a:cubicBezTo>
                  <a:pt x="2998" y="5626"/>
                  <a:pt x="2998" y="5626"/>
                  <a:pt x="2998" y="5626"/>
                </a:cubicBezTo>
                <a:cubicBezTo>
                  <a:pt x="2982" y="5603"/>
                  <a:pt x="2957" y="5559"/>
                  <a:pt x="2931" y="5542"/>
                </a:cubicBezTo>
                <a:cubicBezTo>
                  <a:pt x="2910" y="5528"/>
                  <a:pt x="2886" y="5520"/>
                  <a:pt x="2864" y="5509"/>
                </a:cubicBezTo>
                <a:cubicBezTo>
                  <a:pt x="2853" y="5487"/>
                  <a:pt x="2845" y="5462"/>
                  <a:pt x="2830" y="5442"/>
                </a:cubicBezTo>
                <a:cubicBezTo>
                  <a:pt x="2811" y="5417"/>
                  <a:pt x="2763" y="5375"/>
                  <a:pt x="2763" y="5375"/>
                </a:cubicBezTo>
                <a:cubicBezTo>
                  <a:pt x="2731" y="5242"/>
                  <a:pt x="2706" y="5107"/>
                  <a:pt x="2680" y="4973"/>
                </a:cubicBezTo>
                <a:cubicBezTo>
                  <a:pt x="2675" y="4946"/>
                  <a:pt x="2635" y="4940"/>
                  <a:pt x="2613" y="4923"/>
                </a:cubicBezTo>
                <a:cubicBezTo>
                  <a:pt x="2585" y="4929"/>
                  <a:pt x="2556" y="4949"/>
                  <a:pt x="2529" y="4940"/>
                </a:cubicBezTo>
                <a:cubicBezTo>
                  <a:pt x="2512" y="4934"/>
                  <a:pt x="2517" y="4906"/>
                  <a:pt x="2512" y="4889"/>
                </a:cubicBezTo>
                <a:cubicBezTo>
                  <a:pt x="2506" y="4867"/>
                  <a:pt x="2501" y="4844"/>
                  <a:pt x="2495" y="4822"/>
                </a:cubicBezTo>
                <a:cubicBezTo>
                  <a:pt x="2501" y="4766"/>
                  <a:pt x="2516" y="4711"/>
                  <a:pt x="2512" y="4655"/>
                </a:cubicBezTo>
                <a:cubicBezTo>
                  <a:pt x="2510" y="4630"/>
                  <a:pt x="2487" y="4612"/>
                  <a:pt x="2479" y="4588"/>
                </a:cubicBezTo>
                <a:cubicBezTo>
                  <a:pt x="2470" y="4561"/>
                  <a:pt x="2474" y="4530"/>
                  <a:pt x="2462" y="4504"/>
                </a:cubicBezTo>
                <a:cubicBezTo>
                  <a:pt x="2451" y="4479"/>
                  <a:pt x="2427" y="4461"/>
                  <a:pt x="2412" y="4437"/>
                </a:cubicBezTo>
                <a:cubicBezTo>
                  <a:pt x="2399" y="4416"/>
                  <a:pt x="2388" y="4393"/>
                  <a:pt x="2378" y="4370"/>
                </a:cubicBezTo>
                <a:cubicBezTo>
                  <a:pt x="2359" y="4327"/>
                  <a:pt x="2346" y="4233"/>
                  <a:pt x="2294" y="4220"/>
                </a:cubicBezTo>
                <a:cubicBezTo>
                  <a:pt x="2200" y="4196"/>
                  <a:pt x="2250" y="4208"/>
                  <a:pt x="2144" y="4186"/>
                </a:cubicBezTo>
                <a:cubicBezTo>
                  <a:pt x="2120" y="4150"/>
                  <a:pt x="2084" y="4122"/>
                  <a:pt x="2060" y="4086"/>
                </a:cubicBezTo>
                <a:cubicBezTo>
                  <a:pt x="2021" y="4026"/>
                  <a:pt x="2032" y="3932"/>
                  <a:pt x="2010" y="3868"/>
                </a:cubicBezTo>
                <a:cubicBezTo>
                  <a:pt x="1991" y="3812"/>
                  <a:pt x="1971" y="3827"/>
                  <a:pt x="1943" y="3784"/>
                </a:cubicBezTo>
                <a:cubicBezTo>
                  <a:pt x="1876" y="3684"/>
                  <a:pt x="1949" y="3743"/>
                  <a:pt x="1859" y="3684"/>
                </a:cubicBezTo>
                <a:cubicBezTo>
                  <a:pt x="1850" y="3658"/>
                  <a:pt x="1828" y="3583"/>
                  <a:pt x="1809" y="3567"/>
                </a:cubicBezTo>
                <a:cubicBezTo>
                  <a:pt x="1778" y="3541"/>
                  <a:pt x="1730" y="3546"/>
                  <a:pt x="1692" y="3533"/>
                </a:cubicBezTo>
                <a:cubicBezTo>
                  <a:pt x="1665" y="3399"/>
                  <a:pt x="1703" y="3486"/>
                  <a:pt x="1625" y="3416"/>
                </a:cubicBezTo>
                <a:cubicBezTo>
                  <a:pt x="1584" y="3379"/>
                  <a:pt x="1507" y="3299"/>
                  <a:pt x="1507" y="3299"/>
                </a:cubicBezTo>
                <a:cubicBezTo>
                  <a:pt x="1480" y="3245"/>
                  <a:pt x="1469" y="3184"/>
                  <a:pt x="1440" y="3131"/>
                </a:cubicBezTo>
                <a:cubicBezTo>
                  <a:pt x="1429" y="3110"/>
                  <a:pt x="1405" y="3099"/>
                  <a:pt x="1390" y="3081"/>
                </a:cubicBezTo>
                <a:cubicBezTo>
                  <a:pt x="1372" y="3060"/>
                  <a:pt x="1357" y="3036"/>
                  <a:pt x="1340" y="3014"/>
                </a:cubicBezTo>
                <a:cubicBezTo>
                  <a:pt x="1334" y="2997"/>
                  <a:pt x="1335" y="2976"/>
                  <a:pt x="1323" y="2964"/>
                </a:cubicBezTo>
                <a:cubicBezTo>
                  <a:pt x="1311" y="2952"/>
                  <a:pt x="1289" y="2954"/>
                  <a:pt x="1273" y="2947"/>
                </a:cubicBezTo>
                <a:cubicBezTo>
                  <a:pt x="1202" y="2916"/>
                  <a:pt x="1203" y="2910"/>
                  <a:pt x="1139" y="2863"/>
                </a:cubicBezTo>
                <a:cubicBezTo>
                  <a:pt x="1103" y="2720"/>
                  <a:pt x="1125" y="2819"/>
                  <a:pt x="1089" y="2562"/>
                </a:cubicBezTo>
                <a:cubicBezTo>
                  <a:pt x="1085" y="2534"/>
                  <a:pt x="1053" y="2519"/>
                  <a:pt x="1039" y="2495"/>
                </a:cubicBezTo>
                <a:cubicBezTo>
                  <a:pt x="1001" y="2428"/>
                  <a:pt x="993" y="2382"/>
                  <a:pt x="938" y="2327"/>
                </a:cubicBezTo>
                <a:cubicBezTo>
                  <a:pt x="949" y="2310"/>
                  <a:pt x="972" y="2297"/>
                  <a:pt x="972" y="2277"/>
                </a:cubicBezTo>
                <a:cubicBezTo>
                  <a:pt x="972" y="2193"/>
                  <a:pt x="962" y="2107"/>
                  <a:pt x="938" y="2026"/>
                </a:cubicBezTo>
                <a:cubicBezTo>
                  <a:pt x="907" y="1922"/>
                  <a:pt x="725" y="1902"/>
                  <a:pt x="637" y="1859"/>
                </a:cubicBezTo>
                <a:cubicBezTo>
                  <a:pt x="598" y="1801"/>
                  <a:pt x="561" y="1763"/>
                  <a:pt x="503" y="1725"/>
                </a:cubicBezTo>
                <a:cubicBezTo>
                  <a:pt x="494" y="1473"/>
                  <a:pt x="604" y="1262"/>
                  <a:pt x="369" y="1206"/>
                </a:cubicBezTo>
                <a:cubicBezTo>
                  <a:pt x="248" y="1082"/>
                  <a:pt x="400" y="1255"/>
                  <a:pt x="285" y="1021"/>
                </a:cubicBezTo>
                <a:cubicBezTo>
                  <a:pt x="244" y="938"/>
                  <a:pt x="260" y="978"/>
                  <a:pt x="235" y="904"/>
                </a:cubicBezTo>
                <a:cubicBezTo>
                  <a:pt x="241" y="865"/>
                  <a:pt x="245" y="826"/>
                  <a:pt x="252" y="787"/>
                </a:cubicBezTo>
                <a:cubicBezTo>
                  <a:pt x="256" y="764"/>
                  <a:pt x="271" y="743"/>
                  <a:pt x="268" y="720"/>
                </a:cubicBezTo>
                <a:cubicBezTo>
                  <a:pt x="265" y="690"/>
                  <a:pt x="255" y="659"/>
                  <a:pt x="235" y="636"/>
                </a:cubicBezTo>
                <a:cubicBezTo>
                  <a:pt x="234" y="635"/>
                  <a:pt x="110" y="553"/>
                  <a:pt x="84" y="536"/>
                </a:cubicBezTo>
                <a:cubicBezTo>
                  <a:pt x="71" y="527"/>
                  <a:pt x="66" y="508"/>
                  <a:pt x="51" y="502"/>
                </a:cubicBezTo>
                <a:cubicBezTo>
                  <a:pt x="35" y="496"/>
                  <a:pt x="17" y="502"/>
                  <a:pt x="0" y="502"/>
                </a:cubicBezTo>
                <a:lnTo>
                  <a:pt x="0" y="0"/>
                </a:lnTo>
                <a:lnTo>
                  <a:pt x="1340" y="0"/>
                </a:lnTo>
                <a:cubicBezTo>
                  <a:pt x="1346" y="17"/>
                  <a:pt x="1348" y="35"/>
                  <a:pt x="1357" y="50"/>
                </a:cubicBezTo>
                <a:cubicBezTo>
                  <a:pt x="1365" y="64"/>
                  <a:pt x="1383" y="70"/>
                  <a:pt x="1390" y="84"/>
                </a:cubicBezTo>
                <a:cubicBezTo>
                  <a:pt x="1406" y="115"/>
                  <a:pt x="1413" y="151"/>
                  <a:pt x="1424" y="184"/>
                </a:cubicBezTo>
                <a:cubicBezTo>
                  <a:pt x="1430" y="201"/>
                  <a:pt x="1440" y="234"/>
                  <a:pt x="1440" y="234"/>
                </a:cubicBezTo>
                <a:cubicBezTo>
                  <a:pt x="1435" y="273"/>
                  <a:pt x="1438" y="315"/>
                  <a:pt x="1424" y="352"/>
                </a:cubicBezTo>
                <a:cubicBezTo>
                  <a:pt x="1410" y="389"/>
                  <a:pt x="1357" y="452"/>
                  <a:pt x="1357" y="452"/>
                </a:cubicBezTo>
                <a:cubicBezTo>
                  <a:pt x="1368" y="474"/>
                  <a:pt x="1380" y="496"/>
                  <a:pt x="1390" y="519"/>
                </a:cubicBezTo>
                <a:cubicBezTo>
                  <a:pt x="1397" y="535"/>
                  <a:pt x="1397" y="555"/>
                  <a:pt x="1407" y="569"/>
                </a:cubicBezTo>
                <a:cubicBezTo>
                  <a:pt x="1425" y="595"/>
                  <a:pt x="1474" y="636"/>
                  <a:pt x="1474" y="636"/>
                </a:cubicBezTo>
                <a:cubicBezTo>
                  <a:pt x="1519" y="631"/>
                  <a:pt x="1564" y="629"/>
                  <a:pt x="1608" y="620"/>
                </a:cubicBezTo>
                <a:cubicBezTo>
                  <a:pt x="1642" y="613"/>
                  <a:pt x="1708" y="586"/>
                  <a:pt x="1708" y="586"/>
                </a:cubicBezTo>
                <a:cubicBezTo>
                  <a:pt x="1820" y="475"/>
                  <a:pt x="1776" y="520"/>
                  <a:pt x="1842" y="452"/>
                </a:cubicBezTo>
                <a:cubicBezTo>
                  <a:pt x="1870" y="423"/>
                  <a:pt x="1943" y="385"/>
                  <a:pt x="1943" y="385"/>
                </a:cubicBezTo>
                <a:cubicBezTo>
                  <a:pt x="2021" y="268"/>
                  <a:pt x="1977" y="308"/>
                  <a:pt x="2060" y="251"/>
                </a:cubicBezTo>
                <a:cubicBezTo>
                  <a:pt x="2074" y="194"/>
                  <a:pt x="2076" y="167"/>
                  <a:pt x="2110" y="117"/>
                </a:cubicBezTo>
                <a:cubicBezTo>
                  <a:pt x="2148" y="60"/>
                  <a:pt x="2144" y="107"/>
                  <a:pt x="2144" y="67"/>
                </a:cubicBezTo>
                <a:cubicBezTo>
                  <a:pt x="2289" y="61"/>
                  <a:pt x="2436" y="23"/>
                  <a:pt x="2579" y="50"/>
                </a:cubicBezTo>
                <a:cubicBezTo>
                  <a:pt x="2613" y="56"/>
                  <a:pt x="2579" y="121"/>
                  <a:pt x="2596" y="151"/>
                </a:cubicBezTo>
                <a:cubicBezTo>
                  <a:pt x="2605" y="166"/>
                  <a:pt x="2629" y="162"/>
                  <a:pt x="2646" y="167"/>
                </a:cubicBezTo>
                <a:cubicBezTo>
                  <a:pt x="2725" y="246"/>
                  <a:pt x="2824" y="263"/>
                  <a:pt x="2931" y="285"/>
                </a:cubicBezTo>
                <a:cubicBezTo>
                  <a:pt x="2990" y="375"/>
                  <a:pt x="2998" y="463"/>
                  <a:pt x="3014" y="569"/>
                </a:cubicBezTo>
                <a:cubicBezTo>
                  <a:pt x="3016" y="582"/>
                  <a:pt x="3042" y="764"/>
                  <a:pt x="3065" y="770"/>
                </a:cubicBezTo>
                <a:cubicBezTo>
                  <a:pt x="3087" y="776"/>
                  <a:pt x="3110" y="781"/>
                  <a:pt x="3132" y="787"/>
                </a:cubicBezTo>
                <a:cubicBezTo>
                  <a:pt x="3137" y="815"/>
                  <a:pt x="3134" y="846"/>
                  <a:pt x="3148" y="871"/>
                </a:cubicBezTo>
                <a:cubicBezTo>
                  <a:pt x="3163" y="899"/>
                  <a:pt x="3197" y="912"/>
                  <a:pt x="3215" y="938"/>
                </a:cubicBezTo>
                <a:cubicBezTo>
                  <a:pt x="3226" y="955"/>
                  <a:pt x="3232" y="977"/>
                  <a:pt x="3249" y="988"/>
                </a:cubicBezTo>
                <a:cubicBezTo>
                  <a:pt x="3268" y="1001"/>
                  <a:pt x="3294" y="999"/>
                  <a:pt x="3316" y="1005"/>
                </a:cubicBezTo>
                <a:cubicBezTo>
                  <a:pt x="3384" y="1108"/>
                  <a:pt x="3376" y="1238"/>
                  <a:pt x="3400" y="1356"/>
                </a:cubicBezTo>
                <a:cubicBezTo>
                  <a:pt x="3409" y="1401"/>
                  <a:pt x="3422" y="1445"/>
                  <a:pt x="3433" y="1490"/>
                </a:cubicBezTo>
                <a:cubicBezTo>
                  <a:pt x="3442" y="1525"/>
                  <a:pt x="3476" y="1547"/>
                  <a:pt x="3500" y="1574"/>
                </a:cubicBezTo>
                <a:cubicBezTo>
                  <a:pt x="3566" y="1648"/>
                  <a:pt x="3603" y="1666"/>
                  <a:pt x="3634" y="1758"/>
                </a:cubicBezTo>
                <a:cubicBezTo>
                  <a:pt x="3559" y="1833"/>
                  <a:pt x="3583" y="1789"/>
                  <a:pt x="3768" y="1842"/>
                </a:cubicBezTo>
                <a:cubicBezTo>
                  <a:pt x="3790" y="1848"/>
                  <a:pt x="3813" y="1853"/>
                  <a:pt x="3835" y="1859"/>
                </a:cubicBezTo>
                <a:cubicBezTo>
                  <a:pt x="3864" y="1999"/>
                  <a:pt x="3895" y="2132"/>
                  <a:pt x="3785" y="2244"/>
                </a:cubicBezTo>
                <a:cubicBezTo>
                  <a:pt x="3746" y="2357"/>
                  <a:pt x="3753" y="2478"/>
                  <a:pt x="3818" y="2579"/>
                </a:cubicBezTo>
                <a:cubicBezTo>
                  <a:pt x="3824" y="2601"/>
                  <a:pt x="3819" y="2630"/>
                  <a:pt x="3835" y="2646"/>
                </a:cubicBezTo>
                <a:cubicBezTo>
                  <a:pt x="3891" y="2702"/>
                  <a:pt x="3983" y="2703"/>
                  <a:pt x="4053" y="2713"/>
                </a:cubicBezTo>
                <a:cubicBezTo>
                  <a:pt x="4070" y="2735"/>
                  <a:pt x="4083" y="2760"/>
                  <a:pt x="4103" y="2780"/>
                </a:cubicBezTo>
                <a:cubicBezTo>
                  <a:pt x="4117" y="2794"/>
                  <a:pt x="4140" y="2798"/>
                  <a:pt x="4153" y="2813"/>
                </a:cubicBezTo>
                <a:cubicBezTo>
                  <a:pt x="4230" y="2900"/>
                  <a:pt x="4182" y="2912"/>
                  <a:pt x="4270" y="2930"/>
                </a:cubicBezTo>
                <a:cubicBezTo>
                  <a:pt x="4309" y="2938"/>
                  <a:pt x="4348" y="2941"/>
                  <a:pt x="4387" y="2947"/>
                </a:cubicBezTo>
                <a:cubicBezTo>
                  <a:pt x="4445" y="3062"/>
                  <a:pt x="4477" y="3045"/>
                  <a:pt x="4605" y="3064"/>
                </a:cubicBezTo>
                <a:cubicBezTo>
                  <a:pt x="4633" y="3092"/>
                  <a:pt x="4661" y="3120"/>
                  <a:pt x="4689" y="3148"/>
                </a:cubicBezTo>
                <a:cubicBezTo>
                  <a:pt x="4717" y="3176"/>
                  <a:pt x="4756" y="3248"/>
                  <a:pt x="4756" y="3248"/>
                </a:cubicBezTo>
                <a:cubicBezTo>
                  <a:pt x="4862" y="3567"/>
                  <a:pt x="4720" y="3901"/>
                  <a:pt x="4890" y="4236"/>
                </a:cubicBezTo>
                <a:cubicBezTo>
                  <a:pt x="4915" y="4360"/>
                  <a:pt x="4932" y="4433"/>
                  <a:pt x="5007" y="4538"/>
                </a:cubicBezTo>
                <a:cubicBezTo>
                  <a:pt x="5019" y="4554"/>
                  <a:pt x="5027" y="4573"/>
                  <a:pt x="5040" y="4588"/>
                </a:cubicBezTo>
                <a:cubicBezTo>
                  <a:pt x="5061" y="4612"/>
                  <a:pt x="5107" y="4655"/>
                  <a:pt x="5107" y="4655"/>
                </a:cubicBezTo>
                <a:cubicBezTo>
                  <a:pt x="5113" y="4672"/>
                  <a:pt x="5122" y="4688"/>
                  <a:pt x="5124" y="4705"/>
                </a:cubicBezTo>
                <a:cubicBezTo>
                  <a:pt x="5133" y="4777"/>
                  <a:pt x="5120" y="4853"/>
                  <a:pt x="5141" y="4923"/>
                </a:cubicBezTo>
                <a:cubicBezTo>
                  <a:pt x="5150" y="4953"/>
                  <a:pt x="5187" y="4966"/>
                  <a:pt x="5208" y="4990"/>
                </a:cubicBezTo>
                <a:cubicBezTo>
                  <a:pt x="5226" y="5011"/>
                  <a:pt x="5235" y="5041"/>
                  <a:pt x="5258" y="5057"/>
                </a:cubicBezTo>
                <a:cubicBezTo>
                  <a:pt x="5372" y="5140"/>
                  <a:pt x="5409" y="5126"/>
                  <a:pt x="5543" y="5140"/>
                </a:cubicBezTo>
                <a:cubicBezTo>
                  <a:pt x="5565" y="5162"/>
                  <a:pt x="5584" y="5189"/>
                  <a:pt x="5610" y="5207"/>
                </a:cubicBezTo>
                <a:cubicBezTo>
                  <a:pt x="5670" y="5250"/>
                  <a:pt x="5919" y="5271"/>
                  <a:pt x="6012" y="5291"/>
                </a:cubicBezTo>
                <a:cubicBezTo>
                  <a:pt x="6048" y="5328"/>
                  <a:pt x="6084" y="5363"/>
                  <a:pt x="6112" y="5408"/>
                </a:cubicBezTo>
                <a:cubicBezTo>
                  <a:pt x="6131" y="5438"/>
                  <a:pt x="6135" y="5524"/>
                  <a:pt x="6162" y="5542"/>
                </a:cubicBezTo>
                <a:cubicBezTo>
                  <a:pt x="6195" y="5564"/>
                  <a:pt x="6241" y="5549"/>
                  <a:pt x="6280" y="5559"/>
                </a:cubicBezTo>
                <a:cubicBezTo>
                  <a:pt x="6288" y="5561"/>
                  <a:pt x="6291" y="5570"/>
                  <a:pt x="6296" y="5576"/>
                </a:cubicBezTo>
                <a:lnTo>
                  <a:pt x="6296" y="6212"/>
                </a:lnTo>
                <a:lnTo>
                  <a:pt x="5928" y="6128"/>
                </a:lnTo>
                <a:cubicBezTo>
                  <a:pt x="5928" y="6128"/>
                  <a:pt x="5928" y="6128"/>
                  <a:pt x="5928" y="6128"/>
                </a:cubicBezTo>
                <a:cubicBezTo>
                  <a:pt x="5722" y="6100"/>
                  <a:pt x="5850" y="6114"/>
                  <a:pt x="5543" y="6095"/>
                </a:cubicBezTo>
                <a:cubicBezTo>
                  <a:pt x="5420" y="6064"/>
                  <a:pt x="5293" y="6020"/>
                  <a:pt x="5191" y="5944"/>
                </a:cubicBezTo>
                <a:cubicBezTo>
                  <a:pt x="5151" y="5883"/>
                  <a:pt x="5126" y="5829"/>
                  <a:pt x="5074" y="5777"/>
                </a:cubicBezTo>
                <a:cubicBezTo>
                  <a:pt x="5041" y="5782"/>
                  <a:pt x="5007" y="5801"/>
                  <a:pt x="4974" y="5793"/>
                </a:cubicBezTo>
                <a:cubicBezTo>
                  <a:pt x="4872" y="5768"/>
                  <a:pt x="4800" y="5603"/>
                  <a:pt x="4722" y="5526"/>
                </a:cubicBezTo>
                <a:cubicBezTo>
                  <a:pt x="4707" y="5463"/>
                  <a:pt x="4688" y="5374"/>
                  <a:pt x="4622" y="5341"/>
                </a:cubicBezTo>
                <a:cubicBezTo>
                  <a:pt x="4575" y="5317"/>
                  <a:pt x="4521" y="5308"/>
                  <a:pt x="4471" y="5291"/>
                </a:cubicBezTo>
                <a:cubicBezTo>
                  <a:pt x="4443" y="5269"/>
                  <a:pt x="4414" y="5248"/>
                  <a:pt x="4387" y="5224"/>
                </a:cubicBezTo>
                <a:cubicBezTo>
                  <a:pt x="4352" y="5192"/>
                  <a:pt x="4287" y="5124"/>
                  <a:pt x="4287" y="5124"/>
                </a:cubicBezTo>
                <a:cubicBezTo>
                  <a:pt x="4276" y="5096"/>
                  <a:pt x="4269" y="5066"/>
                  <a:pt x="4254" y="5040"/>
                </a:cubicBezTo>
                <a:cubicBezTo>
                  <a:pt x="4246" y="5026"/>
                  <a:pt x="4228" y="5021"/>
                  <a:pt x="4220" y="5007"/>
                </a:cubicBezTo>
                <a:cubicBezTo>
                  <a:pt x="4211" y="4992"/>
                  <a:pt x="4212" y="4972"/>
                  <a:pt x="4203" y="4956"/>
                </a:cubicBezTo>
                <a:cubicBezTo>
                  <a:pt x="4189" y="4932"/>
                  <a:pt x="4170" y="4911"/>
                  <a:pt x="4153" y="4889"/>
                </a:cubicBezTo>
                <a:cubicBezTo>
                  <a:pt x="4113" y="4773"/>
                  <a:pt x="4127" y="4665"/>
                  <a:pt x="4036" y="4571"/>
                </a:cubicBezTo>
                <a:cubicBezTo>
                  <a:pt x="4067" y="4418"/>
                  <a:pt x="4016" y="4533"/>
                  <a:pt x="4170" y="4471"/>
                </a:cubicBezTo>
                <a:cubicBezTo>
                  <a:pt x="4197" y="4460"/>
                  <a:pt x="4238" y="4394"/>
                  <a:pt x="4254" y="4370"/>
                </a:cubicBezTo>
                <a:cubicBezTo>
                  <a:pt x="4259" y="4353"/>
                  <a:pt x="4270" y="4337"/>
                  <a:pt x="4270" y="4320"/>
                </a:cubicBezTo>
                <a:cubicBezTo>
                  <a:pt x="4270" y="4303"/>
                  <a:pt x="4246" y="4285"/>
                  <a:pt x="4254" y="4270"/>
                </a:cubicBezTo>
                <a:cubicBezTo>
                  <a:pt x="4283" y="4218"/>
                  <a:pt x="4337" y="4185"/>
                  <a:pt x="4371" y="4136"/>
                </a:cubicBezTo>
                <a:cubicBezTo>
                  <a:pt x="4399" y="4095"/>
                  <a:pt x="4416" y="4047"/>
                  <a:pt x="4438" y="4002"/>
                </a:cubicBezTo>
                <a:cubicBezTo>
                  <a:pt x="4445" y="3876"/>
                  <a:pt x="4492" y="3676"/>
                  <a:pt x="4404" y="3550"/>
                </a:cubicBezTo>
                <a:cubicBezTo>
                  <a:pt x="4381" y="3517"/>
                  <a:pt x="4325" y="3529"/>
                  <a:pt x="4287" y="3516"/>
                </a:cubicBezTo>
                <a:cubicBezTo>
                  <a:pt x="3978" y="3545"/>
                  <a:pt x="3675" y="3551"/>
                  <a:pt x="3366" y="3533"/>
                </a:cubicBezTo>
                <a:cubicBezTo>
                  <a:pt x="3183" y="3546"/>
                  <a:pt x="2997" y="3570"/>
                  <a:pt x="2814" y="3533"/>
                </a:cubicBezTo>
                <a:cubicBezTo>
                  <a:pt x="2797" y="3530"/>
                  <a:pt x="2806" y="3498"/>
                  <a:pt x="2797" y="3483"/>
                </a:cubicBezTo>
                <a:cubicBezTo>
                  <a:pt x="2774" y="3446"/>
                  <a:pt x="2732" y="3434"/>
                  <a:pt x="2696" y="3416"/>
                </a:cubicBezTo>
                <a:cubicBezTo>
                  <a:pt x="2630" y="3316"/>
                  <a:pt x="2637" y="3270"/>
                  <a:pt x="2680" y="3165"/>
                </a:cubicBezTo>
                <a:cubicBezTo>
                  <a:pt x="2670" y="3074"/>
                  <a:pt x="2681" y="2933"/>
                  <a:pt x="2613" y="2863"/>
                </a:cubicBezTo>
                <a:cubicBezTo>
                  <a:pt x="2654" y="2573"/>
                  <a:pt x="2654" y="2707"/>
                  <a:pt x="2629" y="2461"/>
                </a:cubicBezTo>
                <a:cubicBezTo>
                  <a:pt x="2635" y="2428"/>
                  <a:pt x="2650" y="2395"/>
                  <a:pt x="2646" y="2361"/>
                </a:cubicBezTo>
                <a:cubicBezTo>
                  <a:pt x="2644" y="2345"/>
                  <a:pt x="2628" y="2333"/>
                  <a:pt x="2613" y="2327"/>
                </a:cubicBezTo>
                <a:cubicBezTo>
                  <a:pt x="2537" y="2297"/>
                  <a:pt x="2455" y="2286"/>
                  <a:pt x="2378" y="2260"/>
                </a:cubicBezTo>
                <a:cubicBezTo>
                  <a:pt x="2282" y="2165"/>
                  <a:pt x="2306" y="2214"/>
                  <a:pt x="2278" y="2127"/>
                </a:cubicBezTo>
                <a:cubicBezTo>
                  <a:pt x="2323" y="1984"/>
                  <a:pt x="2309" y="1824"/>
                  <a:pt x="2328" y="1674"/>
                </a:cubicBezTo>
                <a:cubicBezTo>
                  <a:pt x="2314" y="1634"/>
                  <a:pt x="2283" y="1599"/>
                  <a:pt x="2278" y="1557"/>
                </a:cubicBezTo>
                <a:cubicBezTo>
                  <a:pt x="2274" y="1524"/>
                  <a:pt x="2299" y="1458"/>
                  <a:pt x="2311" y="1423"/>
                </a:cubicBezTo>
                <a:cubicBezTo>
                  <a:pt x="2305" y="1362"/>
                  <a:pt x="2335" y="1285"/>
                  <a:pt x="2294" y="1239"/>
                </a:cubicBezTo>
                <a:cubicBezTo>
                  <a:pt x="2264" y="1206"/>
                  <a:pt x="2205" y="1252"/>
                  <a:pt x="2160" y="1256"/>
                </a:cubicBezTo>
                <a:cubicBezTo>
                  <a:pt x="2088" y="1263"/>
                  <a:pt x="2015" y="1267"/>
                  <a:pt x="1943" y="1273"/>
                </a:cubicBezTo>
                <a:cubicBezTo>
                  <a:pt x="1867" y="1386"/>
                  <a:pt x="1904" y="1345"/>
                  <a:pt x="1842" y="1407"/>
                </a:cubicBezTo>
                <a:cubicBezTo>
                  <a:pt x="1841" y="1411"/>
                  <a:pt x="1823" y="1524"/>
                  <a:pt x="1809" y="1540"/>
                </a:cubicBezTo>
                <a:cubicBezTo>
                  <a:pt x="1749" y="1607"/>
                  <a:pt x="1707" y="1631"/>
                  <a:pt x="1641" y="1674"/>
                </a:cubicBezTo>
                <a:cubicBezTo>
                  <a:pt x="1610" y="1772"/>
                  <a:pt x="1614" y="1934"/>
                  <a:pt x="1692" y="2009"/>
                </a:cubicBezTo>
                <a:cubicBezTo>
                  <a:pt x="1697" y="2026"/>
                  <a:pt x="1694" y="2050"/>
                  <a:pt x="1708" y="2060"/>
                </a:cubicBezTo>
                <a:cubicBezTo>
                  <a:pt x="1746" y="2087"/>
                  <a:pt x="1865" y="2102"/>
                  <a:pt x="1909" y="2110"/>
                </a:cubicBezTo>
                <a:cubicBezTo>
                  <a:pt x="1920" y="2121"/>
                  <a:pt x="1936" y="2129"/>
                  <a:pt x="1943" y="2143"/>
                </a:cubicBezTo>
                <a:cubicBezTo>
                  <a:pt x="1959" y="2175"/>
                  <a:pt x="1944" y="2228"/>
                  <a:pt x="1976" y="2244"/>
                </a:cubicBezTo>
                <a:cubicBezTo>
                  <a:pt x="2080" y="2295"/>
                  <a:pt x="2181" y="2312"/>
                  <a:pt x="2294" y="2327"/>
                </a:cubicBezTo>
                <a:cubicBezTo>
                  <a:pt x="2322" y="2355"/>
                  <a:pt x="2354" y="2380"/>
                  <a:pt x="2378" y="2411"/>
                </a:cubicBezTo>
                <a:cubicBezTo>
                  <a:pt x="2533" y="2610"/>
                  <a:pt x="2323" y="2386"/>
                  <a:pt x="2445" y="2512"/>
                </a:cubicBezTo>
                <a:cubicBezTo>
                  <a:pt x="2502" y="2701"/>
                  <a:pt x="2481" y="2623"/>
                  <a:pt x="2512" y="2746"/>
                </a:cubicBezTo>
                <a:cubicBezTo>
                  <a:pt x="2494" y="2852"/>
                  <a:pt x="2483" y="2959"/>
                  <a:pt x="2462" y="3064"/>
                </a:cubicBezTo>
                <a:cubicBezTo>
                  <a:pt x="2480" y="3147"/>
                  <a:pt x="2483" y="3235"/>
                  <a:pt x="2512" y="3315"/>
                </a:cubicBezTo>
                <a:cubicBezTo>
                  <a:pt x="2529" y="3362"/>
                  <a:pt x="2559" y="3403"/>
                  <a:pt x="2579" y="3449"/>
                </a:cubicBezTo>
                <a:cubicBezTo>
                  <a:pt x="2594" y="3483"/>
                  <a:pt x="2614" y="3516"/>
                  <a:pt x="2629" y="3550"/>
                </a:cubicBezTo>
                <a:cubicBezTo>
                  <a:pt x="2636" y="3566"/>
                  <a:pt x="2629" y="3596"/>
                  <a:pt x="2646" y="3600"/>
                </a:cubicBezTo>
                <a:cubicBezTo>
                  <a:pt x="2733" y="3620"/>
                  <a:pt x="2825" y="3611"/>
                  <a:pt x="2914" y="3617"/>
                </a:cubicBezTo>
                <a:cubicBezTo>
                  <a:pt x="2931" y="3628"/>
                  <a:pt x="2947" y="3640"/>
                  <a:pt x="2964" y="3650"/>
                </a:cubicBezTo>
                <a:cubicBezTo>
                  <a:pt x="2986" y="3662"/>
                  <a:pt x="3019" y="3662"/>
                  <a:pt x="3031" y="3684"/>
                </a:cubicBezTo>
                <a:cubicBezTo>
                  <a:pt x="3066" y="3745"/>
                  <a:pt x="3076" y="3818"/>
                  <a:pt x="3098" y="3885"/>
                </a:cubicBezTo>
                <a:cubicBezTo>
                  <a:pt x="3119" y="3948"/>
                  <a:pt x="3219" y="4039"/>
                  <a:pt x="3266" y="4086"/>
                </a:cubicBezTo>
                <a:cubicBezTo>
                  <a:pt x="3335" y="4155"/>
                  <a:pt x="3364" y="4241"/>
                  <a:pt x="3416" y="4320"/>
                </a:cubicBezTo>
                <a:cubicBezTo>
                  <a:pt x="3442" y="4422"/>
                  <a:pt x="3444" y="4557"/>
                  <a:pt x="3517" y="4638"/>
                </a:cubicBezTo>
                <a:cubicBezTo>
                  <a:pt x="3554" y="4679"/>
                  <a:pt x="3634" y="4755"/>
                  <a:pt x="3634" y="4755"/>
                </a:cubicBezTo>
                <a:cubicBezTo>
                  <a:pt x="3645" y="4777"/>
                  <a:pt x="3661" y="4798"/>
                  <a:pt x="3667" y="4822"/>
                </a:cubicBezTo>
                <a:cubicBezTo>
                  <a:pt x="3678" y="4866"/>
                  <a:pt x="3669" y="4914"/>
                  <a:pt x="3684" y="4956"/>
                </a:cubicBezTo>
                <a:cubicBezTo>
                  <a:pt x="3703" y="5009"/>
                  <a:pt x="3763" y="5013"/>
                  <a:pt x="3801" y="5040"/>
                </a:cubicBezTo>
                <a:cubicBezTo>
                  <a:pt x="3820" y="5054"/>
                  <a:pt x="3834" y="5075"/>
                  <a:pt x="3852" y="5090"/>
                </a:cubicBezTo>
                <a:cubicBezTo>
                  <a:pt x="3956" y="5178"/>
                  <a:pt x="4041" y="5253"/>
                  <a:pt x="4103" y="5375"/>
                </a:cubicBezTo>
                <a:cubicBezTo>
                  <a:pt x="4132" y="5433"/>
                  <a:pt x="4137" y="5576"/>
                  <a:pt x="4170" y="5609"/>
                </a:cubicBezTo>
                <a:cubicBezTo>
                  <a:pt x="4182" y="5621"/>
                  <a:pt x="4203" y="5620"/>
                  <a:pt x="4220" y="5626"/>
                </a:cubicBezTo>
                <a:cubicBezTo>
                  <a:pt x="4237" y="5699"/>
                  <a:pt x="4231" y="5781"/>
                  <a:pt x="4270" y="5844"/>
                </a:cubicBezTo>
                <a:cubicBezTo>
                  <a:pt x="4292" y="5880"/>
                  <a:pt x="4353" y="5868"/>
                  <a:pt x="4387" y="5894"/>
                </a:cubicBezTo>
                <a:cubicBezTo>
                  <a:pt x="4407" y="5909"/>
                  <a:pt x="4408" y="5940"/>
                  <a:pt x="4421" y="5961"/>
                </a:cubicBezTo>
                <a:cubicBezTo>
                  <a:pt x="4436" y="5985"/>
                  <a:pt x="4454" y="6006"/>
                  <a:pt x="4471" y="6028"/>
                </a:cubicBezTo>
                <a:cubicBezTo>
                  <a:pt x="4499" y="6022"/>
                  <a:pt x="4528" y="6021"/>
                  <a:pt x="4555" y="6011"/>
                </a:cubicBezTo>
                <a:cubicBezTo>
                  <a:pt x="4574" y="6004"/>
                  <a:pt x="4585" y="5980"/>
                  <a:pt x="4605" y="5978"/>
                </a:cubicBezTo>
                <a:cubicBezTo>
                  <a:pt x="4650" y="5974"/>
                  <a:pt x="4694" y="5989"/>
                  <a:pt x="4739" y="5994"/>
                </a:cubicBezTo>
                <a:cubicBezTo>
                  <a:pt x="4761" y="6022"/>
                  <a:pt x="4779" y="6054"/>
                  <a:pt x="4806" y="6078"/>
                </a:cubicBezTo>
                <a:cubicBezTo>
                  <a:pt x="4825" y="6095"/>
                  <a:pt x="4851" y="6100"/>
                  <a:pt x="4873" y="6112"/>
                </a:cubicBezTo>
                <a:cubicBezTo>
                  <a:pt x="5038" y="6203"/>
                  <a:pt x="4934" y="6157"/>
                  <a:pt x="5074" y="6212"/>
                </a:cubicBezTo>
                <a:cubicBezTo>
                  <a:pt x="5057" y="6382"/>
                  <a:pt x="5014" y="6406"/>
                  <a:pt x="5174" y="6447"/>
                </a:cubicBezTo>
                <a:cubicBezTo>
                  <a:pt x="5251" y="6561"/>
                  <a:pt x="5166" y="6421"/>
                  <a:pt x="5225" y="6580"/>
                </a:cubicBezTo>
                <a:cubicBezTo>
                  <a:pt x="5250" y="6646"/>
                  <a:pt x="5274" y="6631"/>
                  <a:pt x="5325" y="6681"/>
                </a:cubicBezTo>
                <a:cubicBezTo>
                  <a:pt x="5339" y="6695"/>
                  <a:pt x="5348" y="6714"/>
                  <a:pt x="5359" y="6731"/>
                </a:cubicBezTo>
                <a:cubicBezTo>
                  <a:pt x="5396" y="6847"/>
                  <a:pt x="5371" y="6968"/>
                  <a:pt x="5342" y="7083"/>
                </a:cubicBezTo>
                <a:cubicBezTo>
                  <a:pt x="5397" y="7166"/>
                  <a:pt x="5373" y="7105"/>
                  <a:pt x="5359" y="7233"/>
                </a:cubicBezTo>
                <a:cubicBezTo>
                  <a:pt x="5352" y="7300"/>
                  <a:pt x="5349" y="7367"/>
                  <a:pt x="5342" y="7434"/>
                </a:cubicBezTo>
                <a:cubicBezTo>
                  <a:pt x="5337" y="7479"/>
                  <a:pt x="5331" y="7523"/>
                  <a:pt x="5325" y="7568"/>
                </a:cubicBezTo>
                <a:cubicBezTo>
                  <a:pt x="5352" y="7784"/>
                  <a:pt x="5334" y="7729"/>
                  <a:pt x="5576" y="7769"/>
                </a:cubicBezTo>
                <a:cubicBezTo>
                  <a:pt x="5696" y="7817"/>
                  <a:pt x="5819" y="7816"/>
                  <a:pt x="5945" y="7836"/>
                </a:cubicBezTo>
                <a:cubicBezTo>
                  <a:pt x="5984" y="7853"/>
                  <a:pt x="6026" y="7865"/>
                  <a:pt x="6062" y="7887"/>
                </a:cubicBezTo>
                <a:cubicBezTo>
                  <a:pt x="6132" y="7929"/>
                  <a:pt x="6142" y="8009"/>
                  <a:pt x="6179" y="8071"/>
                </a:cubicBezTo>
                <a:cubicBezTo>
                  <a:pt x="6197" y="8101"/>
                  <a:pt x="6226" y="8124"/>
                  <a:pt x="6246" y="8154"/>
                </a:cubicBezTo>
                <a:cubicBezTo>
                  <a:pt x="6209" y="8249"/>
                  <a:pt x="6209" y="8232"/>
                  <a:pt x="6196" y="8339"/>
                </a:cubicBezTo>
                <a:cubicBezTo>
                  <a:pt x="6189" y="8400"/>
                  <a:pt x="6188" y="8462"/>
                  <a:pt x="6179" y="8523"/>
                </a:cubicBezTo>
                <a:cubicBezTo>
                  <a:pt x="6176" y="8540"/>
                  <a:pt x="6162" y="8573"/>
                  <a:pt x="6162" y="8573"/>
                </a:cubicBezTo>
                <a:lnTo>
                  <a:pt x="3701" y="8573"/>
                </a:lnTo>
                <a:close/>
              </a:path>
            </a:pathLst>
          </a:custGeom>
          <a:solidFill>
            <a:srgbClr val="003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6" name="Text Box 8"/>
          <p:cNvSpPr txBox="1">
            <a:spLocks noChangeArrowheads="1"/>
          </p:cNvSpPr>
          <p:nvPr/>
        </p:nvSpPr>
        <p:spPr bwMode="auto">
          <a:xfrm>
            <a:off x="2762250" y="0"/>
            <a:ext cx="357188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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7" name="Freeform 9"/>
          <p:cNvSpPr>
            <a:spLocks/>
          </p:cNvSpPr>
          <p:nvPr/>
        </p:nvSpPr>
        <p:spPr bwMode="auto">
          <a:xfrm>
            <a:off x="7355840" y="2246948"/>
            <a:ext cx="163513" cy="115887"/>
          </a:xfrm>
          <a:custGeom>
            <a:avLst/>
            <a:gdLst>
              <a:gd name="T0" fmla="*/ 2147483647 w 3859"/>
              <a:gd name="T1" fmla="*/ 2147483647 h 3970"/>
              <a:gd name="T2" fmla="*/ 2147483647 w 3859"/>
              <a:gd name="T3" fmla="*/ 2147483647 h 3970"/>
              <a:gd name="T4" fmla="*/ 2147483647 w 3859"/>
              <a:gd name="T5" fmla="*/ 2147483647 h 3970"/>
              <a:gd name="T6" fmla="*/ 2147483647 w 3859"/>
              <a:gd name="T7" fmla="*/ 2147483647 h 3970"/>
              <a:gd name="T8" fmla="*/ 2147483647 w 3859"/>
              <a:gd name="T9" fmla="*/ 2147483647 h 3970"/>
              <a:gd name="T10" fmla="*/ 2147483647 w 3859"/>
              <a:gd name="T11" fmla="*/ 2147483647 h 3970"/>
              <a:gd name="T12" fmla="*/ 2147483647 w 3859"/>
              <a:gd name="T13" fmla="*/ 2147483647 h 3970"/>
              <a:gd name="T14" fmla="*/ 2147483647 w 3859"/>
              <a:gd name="T15" fmla="*/ 2147483647 h 3970"/>
              <a:gd name="T16" fmla="*/ 2147483647 w 3859"/>
              <a:gd name="T17" fmla="*/ 2147483647 h 3970"/>
              <a:gd name="T18" fmla="*/ 2147483647 w 3859"/>
              <a:gd name="T19" fmla="*/ 2147483647 h 3970"/>
              <a:gd name="T20" fmla="*/ 2147483647 w 3859"/>
              <a:gd name="T21" fmla="*/ 2147483647 h 3970"/>
              <a:gd name="T22" fmla="*/ 2147483647 w 3859"/>
              <a:gd name="T23" fmla="*/ 2147483647 h 3970"/>
              <a:gd name="T24" fmla="*/ 0 w 3859"/>
              <a:gd name="T25" fmla="*/ 2147483647 h 3970"/>
              <a:gd name="T26" fmla="*/ 2147483647 w 3859"/>
              <a:gd name="T27" fmla="*/ 2147483647 h 3970"/>
              <a:gd name="T28" fmla="*/ 2147483647 w 3859"/>
              <a:gd name="T29" fmla="*/ 2147483647 h 3970"/>
              <a:gd name="T30" fmla="*/ 2147483647 w 3859"/>
              <a:gd name="T31" fmla="*/ 2147483647 h 3970"/>
              <a:gd name="T32" fmla="*/ 2147483647 w 3859"/>
              <a:gd name="T33" fmla="*/ 2147483647 h 3970"/>
              <a:gd name="T34" fmla="*/ 2147483647 w 3859"/>
              <a:gd name="T35" fmla="*/ 2147483647 h 3970"/>
              <a:gd name="T36" fmla="*/ 2147483647 w 3859"/>
              <a:gd name="T37" fmla="*/ 2147483647 h 3970"/>
              <a:gd name="T38" fmla="*/ 2147483647 w 3859"/>
              <a:gd name="T39" fmla="*/ 2147483647 h 3970"/>
              <a:gd name="T40" fmla="*/ 2147483647 w 3859"/>
              <a:gd name="T41" fmla="*/ 2147483647 h 3970"/>
              <a:gd name="T42" fmla="*/ 2147483647 w 3859"/>
              <a:gd name="T43" fmla="*/ 2147483647 h 3970"/>
              <a:gd name="T44" fmla="*/ 2147483647 w 3859"/>
              <a:gd name="T45" fmla="*/ 2147483647 h 3970"/>
              <a:gd name="T46" fmla="*/ 2147483647 w 3859"/>
              <a:gd name="T47" fmla="*/ 2147483647 h 3970"/>
              <a:gd name="T48" fmla="*/ 2147483647 w 3859"/>
              <a:gd name="T49" fmla="*/ 2147483647 h 3970"/>
              <a:gd name="T50" fmla="*/ 2147483647 w 3859"/>
              <a:gd name="T51" fmla="*/ 2147483647 h 3970"/>
              <a:gd name="T52" fmla="*/ 2147483647 w 3859"/>
              <a:gd name="T53" fmla="*/ 2147483647 h 3970"/>
              <a:gd name="T54" fmla="*/ 2147483647 w 3859"/>
              <a:gd name="T55" fmla="*/ 2147483647 h 3970"/>
              <a:gd name="T56" fmla="*/ 2147483647 w 3859"/>
              <a:gd name="T57" fmla="*/ 2147483647 h 3970"/>
              <a:gd name="T58" fmla="*/ 2147483647 w 3859"/>
              <a:gd name="T59" fmla="*/ 2147483647 h 3970"/>
              <a:gd name="T60" fmla="*/ 2147483647 w 3859"/>
              <a:gd name="T61" fmla="*/ 2147483647 h 3970"/>
              <a:gd name="T62" fmla="*/ 2147483647 w 3859"/>
              <a:gd name="T63" fmla="*/ 2147483647 h 3970"/>
              <a:gd name="T64" fmla="*/ 2147483647 w 3859"/>
              <a:gd name="T65" fmla="*/ 2147483647 h 3970"/>
              <a:gd name="T66" fmla="*/ 2147483647 w 3859"/>
              <a:gd name="T67" fmla="*/ 2147483647 h 3970"/>
              <a:gd name="T68" fmla="*/ 2147483647 w 3859"/>
              <a:gd name="T69" fmla="*/ 2147483647 h 3970"/>
              <a:gd name="T70" fmla="*/ 2147483647 w 3859"/>
              <a:gd name="T71" fmla="*/ 2147483647 h 3970"/>
              <a:gd name="T72" fmla="*/ 2147483647 w 3859"/>
              <a:gd name="T73" fmla="*/ 2147483647 h 3970"/>
              <a:gd name="T74" fmla="*/ 2147483647 w 3859"/>
              <a:gd name="T75" fmla="*/ 2147483647 h 3970"/>
              <a:gd name="T76" fmla="*/ 2147483647 w 3859"/>
              <a:gd name="T77" fmla="*/ 2147483647 h 3970"/>
              <a:gd name="T78" fmla="*/ 2147483647 w 3859"/>
              <a:gd name="T79" fmla="*/ 2147483647 h 3970"/>
              <a:gd name="T80" fmla="*/ 2147483647 w 3859"/>
              <a:gd name="T81" fmla="*/ 2147483647 h 3970"/>
              <a:gd name="T82" fmla="*/ 2147483647 w 3859"/>
              <a:gd name="T83" fmla="*/ 2147483647 h 3970"/>
              <a:gd name="T84" fmla="*/ 2147483647 w 3859"/>
              <a:gd name="T85" fmla="*/ 2147483647 h 3970"/>
              <a:gd name="T86" fmla="*/ 2147483647 w 3859"/>
              <a:gd name="T87" fmla="*/ 2147483647 h 3970"/>
              <a:gd name="T88" fmla="*/ 2147483647 w 3859"/>
              <a:gd name="T89" fmla="*/ 2147483647 h 3970"/>
              <a:gd name="T90" fmla="*/ 2147483647 w 3859"/>
              <a:gd name="T91" fmla="*/ 2147483647 h 3970"/>
              <a:gd name="T92" fmla="*/ 2147483647 w 3859"/>
              <a:gd name="T93" fmla="*/ 2147483647 h 3970"/>
              <a:gd name="T94" fmla="*/ 2147483647 w 3859"/>
              <a:gd name="T95" fmla="*/ 2147483647 h 3970"/>
              <a:gd name="T96" fmla="*/ 2147483647 w 3859"/>
              <a:gd name="T97" fmla="*/ 2147483647 h 3970"/>
              <a:gd name="T98" fmla="*/ 2147483647 w 3859"/>
              <a:gd name="T99" fmla="*/ 2147483647 h 3970"/>
              <a:gd name="T100" fmla="*/ 2147483647 w 3859"/>
              <a:gd name="T101" fmla="*/ 2147483647 h 3970"/>
              <a:gd name="T102" fmla="*/ 2147483647 w 3859"/>
              <a:gd name="T103" fmla="*/ 2147483647 h 3970"/>
              <a:gd name="T104" fmla="*/ 2147483647 w 3859"/>
              <a:gd name="T105" fmla="*/ 2147483647 h 3970"/>
              <a:gd name="T106" fmla="*/ 2147483647 w 3859"/>
              <a:gd name="T107" fmla="*/ 2147483647 h 3970"/>
              <a:gd name="T108" fmla="*/ 2147483647 w 3859"/>
              <a:gd name="T109" fmla="*/ 2147483647 h 3970"/>
              <a:gd name="T110" fmla="*/ 2147483647 w 3859"/>
              <a:gd name="T111" fmla="*/ 2147483647 h 3970"/>
              <a:gd name="T112" fmla="*/ 2147483647 w 3859"/>
              <a:gd name="T113" fmla="*/ 2147483647 h 3970"/>
              <a:gd name="T114" fmla="*/ 2147483647 w 3859"/>
              <a:gd name="T115" fmla="*/ 2147483647 h 397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3859"/>
              <a:gd name="T175" fmla="*/ 0 h 3970"/>
              <a:gd name="T176" fmla="*/ 3859 w 3859"/>
              <a:gd name="T177" fmla="*/ 3970 h 397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3859" h="3970">
                <a:moveTo>
                  <a:pt x="1570" y="3855"/>
                </a:moveTo>
                <a:cubicBezTo>
                  <a:pt x="1651" y="3760"/>
                  <a:pt x="1701" y="3682"/>
                  <a:pt x="1610" y="3545"/>
                </a:cubicBezTo>
                <a:cubicBezTo>
                  <a:pt x="1597" y="3495"/>
                  <a:pt x="1575" y="3446"/>
                  <a:pt x="1570" y="3395"/>
                </a:cubicBezTo>
                <a:cubicBezTo>
                  <a:pt x="1563" y="3325"/>
                  <a:pt x="1563" y="3180"/>
                  <a:pt x="1530" y="3105"/>
                </a:cubicBezTo>
                <a:cubicBezTo>
                  <a:pt x="1500" y="3038"/>
                  <a:pt x="1477" y="3038"/>
                  <a:pt x="1440" y="2995"/>
                </a:cubicBezTo>
                <a:cubicBezTo>
                  <a:pt x="1396" y="2944"/>
                  <a:pt x="1430" y="2962"/>
                  <a:pt x="1380" y="2945"/>
                </a:cubicBezTo>
                <a:cubicBezTo>
                  <a:pt x="1360" y="2925"/>
                  <a:pt x="1337" y="2908"/>
                  <a:pt x="1320" y="2885"/>
                </a:cubicBezTo>
                <a:cubicBezTo>
                  <a:pt x="1290" y="2844"/>
                  <a:pt x="1279" y="2773"/>
                  <a:pt x="1260" y="2725"/>
                </a:cubicBezTo>
                <a:cubicBezTo>
                  <a:pt x="1257" y="2692"/>
                  <a:pt x="1261" y="2657"/>
                  <a:pt x="1250" y="2625"/>
                </a:cubicBezTo>
                <a:cubicBezTo>
                  <a:pt x="1246" y="2614"/>
                  <a:pt x="1228" y="2614"/>
                  <a:pt x="1220" y="2605"/>
                </a:cubicBezTo>
                <a:cubicBezTo>
                  <a:pt x="1212" y="2595"/>
                  <a:pt x="1205" y="2543"/>
                  <a:pt x="1200" y="2535"/>
                </a:cubicBezTo>
                <a:cubicBezTo>
                  <a:pt x="1127" y="2417"/>
                  <a:pt x="1146" y="2476"/>
                  <a:pt x="1070" y="2385"/>
                </a:cubicBezTo>
                <a:cubicBezTo>
                  <a:pt x="1053" y="2365"/>
                  <a:pt x="1039" y="2342"/>
                  <a:pt x="1020" y="2325"/>
                </a:cubicBezTo>
                <a:cubicBezTo>
                  <a:pt x="979" y="2289"/>
                  <a:pt x="910" y="2290"/>
                  <a:pt x="860" y="2265"/>
                </a:cubicBezTo>
                <a:cubicBezTo>
                  <a:pt x="815" y="2176"/>
                  <a:pt x="829" y="2213"/>
                  <a:pt x="810" y="2155"/>
                </a:cubicBezTo>
                <a:cubicBezTo>
                  <a:pt x="806" y="2119"/>
                  <a:pt x="805" y="2044"/>
                  <a:pt x="770" y="2015"/>
                </a:cubicBezTo>
                <a:cubicBezTo>
                  <a:pt x="748" y="1997"/>
                  <a:pt x="717" y="1995"/>
                  <a:pt x="690" y="1985"/>
                </a:cubicBezTo>
                <a:cubicBezTo>
                  <a:pt x="592" y="1854"/>
                  <a:pt x="718" y="2013"/>
                  <a:pt x="630" y="1925"/>
                </a:cubicBezTo>
                <a:cubicBezTo>
                  <a:pt x="597" y="1892"/>
                  <a:pt x="574" y="1849"/>
                  <a:pt x="540" y="1815"/>
                </a:cubicBezTo>
                <a:cubicBezTo>
                  <a:pt x="528" y="1769"/>
                  <a:pt x="505" y="1754"/>
                  <a:pt x="480" y="1715"/>
                </a:cubicBezTo>
                <a:cubicBezTo>
                  <a:pt x="470" y="1699"/>
                  <a:pt x="465" y="1678"/>
                  <a:pt x="450" y="1665"/>
                </a:cubicBezTo>
                <a:cubicBezTo>
                  <a:pt x="428" y="1645"/>
                  <a:pt x="395" y="1642"/>
                  <a:pt x="370" y="1625"/>
                </a:cubicBezTo>
                <a:cubicBezTo>
                  <a:pt x="334" y="1571"/>
                  <a:pt x="358" y="1603"/>
                  <a:pt x="290" y="1535"/>
                </a:cubicBezTo>
                <a:cubicBezTo>
                  <a:pt x="259" y="1504"/>
                  <a:pt x="203" y="1406"/>
                  <a:pt x="180" y="1365"/>
                </a:cubicBezTo>
                <a:cubicBezTo>
                  <a:pt x="149" y="1309"/>
                  <a:pt x="149" y="1272"/>
                  <a:pt x="80" y="1255"/>
                </a:cubicBezTo>
                <a:cubicBezTo>
                  <a:pt x="43" y="1206"/>
                  <a:pt x="28" y="1152"/>
                  <a:pt x="0" y="1095"/>
                </a:cubicBezTo>
                <a:cubicBezTo>
                  <a:pt x="3" y="1068"/>
                  <a:pt x="0" y="1040"/>
                  <a:pt x="10" y="1015"/>
                </a:cubicBezTo>
                <a:cubicBezTo>
                  <a:pt x="14" y="1004"/>
                  <a:pt x="34" y="1005"/>
                  <a:pt x="40" y="995"/>
                </a:cubicBezTo>
                <a:cubicBezTo>
                  <a:pt x="48" y="980"/>
                  <a:pt x="45" y="961"/>
                  <a:pt x="50" y="945"/>
                </a:cubicBezTo>
                <a:cubicBezTo>
                  <a:pt x="59" y="915"/>
                  <a:pt x="70" y="885"/>
                  <a:pt x="80" y="855"/>
                </a:cubicBezTo>
                <a:cubicBezTo>
                  <a:pt x="73" y="822"/>
                  <a:pt x="70" y="787"/>
                  <a:pt x="60" y="755"/>
                </a:cubicBezTo>
                <a:cubicBezTo>
                  <a:pt x="56" y="744"/>
                  <a:pt x="38" y="737"/>
                  <a:pt x="40" y="725"/>
                </a:cubicBezTo>
                <a:cubicBezTo>
                  <a:pt x="42" y="711"/>
                  <a:pt x="60" y="705"/>
                  <a:pt x="70" y="695"/>
                </a:cubicBezTo>
                <a:cubicBezTo>
                  <a:pt x="57" y="644"/>
                  <a:pt x="39" y="605"/>
                  <a:pt x="100" y="585"/>
                </a:cubicBezTo>
                <a:cubicBezTo>
                  <a:pt x="166" y="486"/>
                  <a:pt x="86" y="334"/>
                  <a:pt x="190" y="265"/>
                </a:cubicBezTo>
                <a:cubicBezTo>
                  <a:pt x="216" y="225"/>
                  <a:pt x="234" y="226"/>
                  <a:pt x="280" y="215"/>
                </a:cubicBezTo>
                <a:cubicBezTo>
                  <a:pt x="327" y="218"/>
                  <a:pt x="373" y="227"/>
                  <a:pt x="420" y="225"/>
                </a:cubicBezTo>
                <a:cubicBezTo>
                  <a:pt x="441" y="224"/>
                  <a:pt x="480" y="205"/>
                  <a:pt x="480" y="205"/>
                </a:cubicBezTo>
                <a:cubicBezTo>
                  <a:pt x="492" y="187"/>
                  <a:pt x="505" y="159"/>
                  <a:pt x="530" y="155"/>
                </a:cubicBezTo>
                <a:cubicBezTo>
                  <a:pt x="533" y="155"/>
                  <a:pt x="616" y="191"/>
                  <a:pt x="630" y="195"/>
                </a:cubicBezTo>
                <a:cubicBezTo>
                  <a:pt x="664" y="281"/>
                  <a:pt x="671" y="256"/>
                  <a:pt x="770" y="245"/>
                </a:cubicBezTo>
                <a:cubicBezTo>
                  <a:pt x="971" y="304"/>
                  <a:pt x="1032" y="306"/>
                  <a:pt x="1230" y="245"/>
                </a:cubicBezTo>
                <a:cubicBezTo>
                  <a:pt x="1369" y="152"/>
                  <a:pt x="1073" y="344"/>
                  <a:pt x="1330" y="215"/>
                </a:cubicBezTo>
                <a:cubicBezTo>
                  <a:pt x="1339" y="210"/>
                  <a:pt x="1332" y="192"/>
                  <a:pt x="1340" y="185"/>
                </a:cubicBezTo>
                <a:cubicBezTo>
                  <a:pt x="1351" y="176"/>
                  <a:pt x="1367" y="179"/>
                  <a:pt x="1380" y="175"/>
                </a:cubicBezTo>
                <a:cubicBezTo>
                  <a:pt x="1562" y="121"/>
                  <a:pt x="1600" y="132"/>
                  <a:pt x="1850" y="125"/>
                </a:cubicBezTo>
                <a:cubicBezTo>
                  <a:pt x="1867" y="135"/>
                  <a:pt x="1886" y="141"/>
                  <a:pt x="1900" y="155"/>
                </a:cubicBezTo>
                <a:cubicBezTo>
                  <a:pt x="1933" y="188"/>
                  <a:pt x="1990" y="265"/>
                  <a:pt x="1990" y="265"/>
                </a:cubicBezTo>
                <a:cubicBezTo>
                  <a:pt x="2003" y="328"/>
                  <a:pt x="2032" y="369"/>
                  <a:pt x="2060" y="425"/>
                </a:cubicBezTo>
                <a:cubicBezTo>
                  <a:pt x="2078" y="462"/>
                  <a:pt x="2065" y="469"/>
                  <a:pt x="2080" y="515"/>
                </a:cubicBezTo>
                <a:cubicBezTo>
                  <a:pt x="2094" y="556"/>
                  <a:pt x="2116" y="594"/>
                  <a:pt x="2130" y="635"/>
                </a:cubicBezTo>
                <a:cubicBezTo>
                  <a:pt x="2097" y="734"/>
                  <a:pt x="2287" y="722"/>
                  <a:pt x="2330" y="725"/>
                </a:cubicBezTo>
                <a:cubicBezTo>
                  <a:pt x="2340" y="695"/>
                  <a:pt x="2336" y="655"/>
                  <a:pt x="2360" y="635"/>
                </a:cubicBezTo>
                <a:cubicBezTo>
                  <a:pt x="2386" y="613"/>
                  <a:pt x="2427" y="623"/>
                  <a:pt x="2460" y="615"/>
                </a:cubicBezTo>
                <a:cubicBezTo>
                  <a:pt x="2480" y="610"/>
                  <a:pt x="2500" y="602"/>
                  <a:pt x="2520" y="595"/>
                </a:cubicBezTo>
                <a:cubicBezTo>
                  <a:pt x="2538" y="507"/>
                  <a:pt x="2517" y="581"/>
                  <a:pt x="2560" y="495"/>
                </a:cubicBezTo>
                <a:cubicBezTo>
                  <a:pt x="2565" y="486"/>
                  <a:pt x="2563" y="473"/>
                  <a:pt x="2570" y="465"/>
                </a:cubicBezTo>
                <a:cubicBezTo>
                  <a:pt x="2578" y="456"/>
                  <a:pt x="2592" y="454"/>
                  <a:pt x="2600" y="445"/>
                </a:cubicBezTo>
                <a:cubicBezTo>
                  <a:pt x="2632" y="410"/>
                  <a:pt x="2690" y="335"/>
                  <a:pt x="2690" y="335"/>
                </a:cubicBezTo>
                <a:cubicBezTo>
                  <a:pt x="2700" y="306"/>
                  <a:pt x="2696" y="272"/>
                  <a:pt x="2710" y="245"/>
                </a:cubicBezTo>
                <a:cubicBezTo>
                  <a:pt x="2719" y="227"/>
                  <a:pt x="2787" y="175"/>
                  <a:pt x="2800" y="165"/>
                </a:cubicBezTo>
                <a:cubicBezTo>
                  <a:pt x="2817" y="80"/>
                  <a:pt x="2838" y="88"/>
                  <a:pt x="2920" y="65"/>
                </a:cubicBezTo>
                <a:cubicBezTo>
                  <a:pt x="2935" y="4"/>
                  <a:pt x="2948" y="0"/>
                  <a:pt x="3000" y="35"/>
                </a:cubicBezTo>
                <a:cubicBezTo>
                  <a:pt x="3050" y="29"/>
                  <a:pt x="3100" y="15"/>
                  <a:pt x="3150" y="15"/>
                </a:cubicBezTo>
                <a:cubicBezTo>
                  <a:pt x="3159" y="15"/>
                  <a:pt x="3230" y="48"/>
                  <a:pt x="3230" y="35"/>
                </a:cubicBezTo>
                <a:cubicBezTo>
                  <a:pt x="3230" y="17"/>
                  <a:pt x="3197" y="22"/>
                  <a:pt x="3180" y="15"/>
                </a:cubicBezTo>
                <a:cubicBezTo>
                  <a:pt x="3221" y="76"/>
                  <a:pt x="3275" y="156"/>
                  <a:pt x="3340" y="195"/>
                </a:cubicBezTo>
                <a:cubicBezTo>
                  <a:pt x="3401" y="232"/>
                  <a:pt x="3474" y="244"/>
                  <a:pt x="3510" y="315"/>
                </a:cubicBezTo>
                <a:cubicBezTo>
                  <a:pt x="3556" y="407"/>
                  <a:pt x="3538" y="423"/>
                  <a:pt x="3610" y="495"/>
                </a:cubicBezTo>
                <a:cubicBezTo>
                  <a:pt x="3637" y="657"/>
                  <a:pt x="3631" y="858"/>
                  <a:pt x="3690" y="1005"/>
                </a:cubicBezTo>
                <a:cubicBezTo>
                  <a:pt x="3699" y="1027"/>
                  <a:pt x="3737" y="1012"/>
                  <a:pt x="3760" y="1015"/>
                </a:cubicBezTo>
                <a:cubicBezTo>
                  <a:pt x="3770" y="1022"/>
                  <a:pt x="3782" y="1026"/>
                  <a:pt x="3790" y="1035"/>
                </a:cubicBezTo>
                <a:cubicBezTo>
                  <a:pt x="3859" y="1122"/>
                  <a:pt x="3697" y="1182"/>
                  <a:pt x="3650" y="1195"/>
                </a:cubicBezTo>
                <a:cubicBezTo>
                  <a:pt x="3640" y="1198"/>
                  <a:pt x="3630" y="1202"/>
                  <a:pt x="3620" y="1205"/>
                </a:cubicBezTo>
                <a:cubicBezTo>
                  <a:pt x="3586" y="1256"/>
                  <a:pt x="3547" y="1244"/>
                  <a:pt x="3490" y="1255"/>
                </a:cubicBezTo>
                <a:cubicBezTo>
                  <a:pt x="3487" y="1268"/>
                  <a:pt x="3489" y="1284"/>
                  <a:pt x="3480" y="1295"/>
                </a:cubicBezTo>
                <a:cubicBezTo>
                  <a:pt x="3453" y="1328"/>
                  <a:pt x="3360" y="1331"/>
                  <a:pt x="3330" y="1335"/>
                </a:cubicBezTo>
                <a:cubicBezTo>
                  <a:pt x="3317" y="1342"/>
                  <a:pt x="3279" y="1366"/>
                  <a:pt x="3290" y="1355"/>
                </a:cubicBezTo>
                <a:cubicBezTo>
                  <a:pt x="3419" y="1226"/>
                  <a:pt x="3326" y="1351"/>
                  <a:pt x="3320" y="1355"/>
                </a:cubicBezTo>
                <a:cubicBezTo>
                  <a:pt x="3282" y="1379"/>
                  <a:pt x="3234" y="1386"/>
                  <a:pt x="3190" y="1395"/>
                </a:cubicBezTo>
                <a:cubicBezTo>
                  <a:pt x="3168" y="1438"/>
                  <a:pt x="3135" y="1470"/>
                  <a:pt x="3120" y="1515"/>
                </a:cubicBezTo>
                <a:cubicBezTo>
                  <a:pt x="3123" y="1545"/>
                  <a:pt x="3132" y="1575"/>
                  <a:pt x="3130" y="1605"/>
                </a:cubicBezTo>
                <a:cubicBezTo>
                  <a:pt x="3129" y="1626"/>
                  <a:pt x="3110" y="1644"/>
                  <a:pt x="3110" y="1665"/>
                </a:cubicBezTo>
                <a:cubicBezTo>
                  <a:pt x="3110" y="1716"/>
                  <a:pt x="3135" y="1718"/>
                  <a:pt x="3170" y="1735"/>
                </a:cubicBezTo>
                <a:cubicBezTo>
                  <a:pt x="3235" y="1822"/>
                  <a:pt x="3190" y="1746"/>
                  <a:pt x="3210" y="1935"/>
                </a:cubicBezTo>
                <a:cubicBezTo>
                  <a:pt x="3214" y="1975"/>
                  <a:pt x="3223" y="2015"/>
                  <a:pt x="3230" y="2055"/>
                </a:cubicBezTo>
                <a:cubicBezTo>
                  <a:pt x="3233" y="2069"/>
                  <a:pt x="3228" y="2088"/>
                  <a:pt x="3240" y="2095"/>
                </a:cubicBezTo>
                <a:cubicBezTo>
                  <a:pt x="3301" y="2134"/>
                  <a:pt x="3356" y="2142"/>
                  <a:pt x="3420" y="2155"/>
                </a:cubicBezTo>
                <a:cubicBezTo>
                  <a:pt x="3431" y="2205"/>
                  <a:pt x="3454" y="2352"/>
                  <a:pt x="3480" y="2425"/>
                </a:cubicBezTo>
                <a:cubicBezTo>
                  <a:pt x="3512" y="2512"/>
                  <a:pt x="3558" y="2592"/>
                  <a:pt x="3600" y="2675"/>
                </a:cubicBezTo>
                <a:cubicBezTo>
                  <a:pt x="3583" y="2761"/>
                  <a:pt x="3623" y="2883"/>
                  <a:pt x="3690" y="2945"/>
                </a:cubicBezTo>
                <a:cubicBezTo>
                  <a:pt x="3712" y="2965"/>
                  <a:pt x="3743" y="2972"/>
                  <a:pt x="3770" y="2985"/>
                </a:cubicBezTo>
                <a:cubicBezTo>
                  <a:pt x="3832" y="3068"/>
                  <a:pt x="3807" y="3114"/>
                  <a:pt x="3780" y="3205"/>
                </a:cubicBezTo>
                <a:cubicBezTo>
                  <a:pt x="3776" y="3218"/>
                  <a:pt x="3779" y="3235"/>
                  <a:pt x="3770" y="3245"/>
                </a:cubicBezTo>
                <a:cubicBezTo>
                  <a:pt x="3739" y="3280"/>
                  <a:pt x="3676" y="3303"/>
                  <a:pt x="3640" y="3335"/>
                </a:cubicBezTo>
                <a:cubicBezTo>
                  <a:pt x="3511" y="3450"/>
                  <a:pt x="3636" y="3353"/>
                  <a:pt x="3540" y="3425"/>
                </a:cubicBezTo>
                <a:cubicBezTo>
                  <a:pt x="3530" y="3442"/>
                  <a:pt x="3527" y="3466"/>
                  <a:pt x="3510" y="3475"/>
                </a:cubicBezTo>
                <a:cubicBezTo>
                  <a:pt x="3495" y="3483"/>
                  <a:pt x="3477" y="3469"/>
                  <a:pt x="3460" y="3465"/>
                </a:cubicBezTo>
                <a:cubicBezTo>
                  <a:pt x="3334" y="3438"/>
                  <a:pt x="3410" y="3451"/>
                  <a:pt x="3300" y="3435"/>
                </a:cubicBezTo>
                <a:cubicBezTo>
                  <a:pt x="3106" y="3318"/>
                  <a:pt x="3401" y="3503"/>
                  <a:pt x="3210" y="3355"/>
                </a:cubicBezTo>
                <a:cubicBezTo>
                  <a:pt x="3142" y="3302"/>
                  <a:pt x="3069" y="3257"/>
                  <a:pt x="2990" y="3225"/>
                </a:cubicBezTo>
                <a:cubicBezTo>
                  <a:pt x="2947" y="3228"/>
                  <a:pt x="2902" y="3224"/>
                  <a:pt x="2860" y="3235"/>
                </a:cubicBezTo>
                <a:cubicBezTo>
                  <a:pt x="2828" y="3243"/>
                  <a:pt x="2843" y="3302"/>
                  <a:pt x="2820" y="3325"/>
                </a:cubicBezTo>
                <a:cubicBezTo>
                  <a:pt x="2795" y="3350"/>
                  <a:pt x="2716" y="3373"/>
                  <a:pt x="2680" y="3385"/>
                </a:cubicBezTo>
                <a:cubicBezTo>
                  <a:pt x="2643" y="3375"/>
                  <a:pt x="2608" y="3356"/>
                  <a:pt x="2570" y="3355"/>
                </a:cubicBezTo>
                <a:cubicBezTo>
                  <a:pt x="2437" y="3352"/>
                  <a:pt x="2170" y="3375"/>
                  <a:pt x="2170" y="3375"/>
                </a:cubicBezTo>
                <a:cubicBezTo>
                  <a:pt x="2116" y="3402"/>
                  <a:pt x="2068" y="3436"/>
                  <a:pt x="2010" y="3455"/>
                </a:cubicBezTo>
                <a:cubicBezTo>
                  <a:pt x="2029" y="3582"/>
                  <a:pt x="2089" y="3712"/>
                  <a:pt x="1960" y="3785"/>
                </a:cubicBezTo>
                <a:cubicBezTo>
                  <a:pt x="1949" y="3791"/>
                  <a:pt x="1899" y="3803"/>
                  <a:pt x="1890" y="3805"/>
                </a:cubicBezTo>
                <a:cubicBezTo>
                  <a:pt x="1859" y="3846"/>
                  <a:pt x="1862" y="3834"/>
                  <a:pt x="1850" y="3875"/>
                </a:cubicBezTo>
                <a:cubicBezTo>
                  <a:pt x="1846" y="3888"/>
                  <a:pt x="1847" y="3903"/>
                  <a:pt x="1840" y="3915"/>
                </a:cubicBezTo>
                <a:cubicBezTo>
                  <a:pt x="1824" y="3943"/>
                  <a:pt x="1797" y="3951"/>
                  <a:pt x="1770" y="3965"/>
                </a:cubicBezTo>
                <a:cubicBezTo>
                  <a:pt x="1701" y="3953"/>
                  <a:pt x="1695" y="3970"/>
                  <a:pt x="1647" y="3931"/>
                </a:cubicBezTo>
                <a:cubicBezTo>
                  <a:pt x="1635" y="3934"/>
                  <a:pt x="1623" y="3927"/>
                  <a:pt x="1623" y="3910"/>
                </a:cubicBezTo>
                <a:cubicBezTo>
                  <a:pt x="1599" y="3916"/>
                  <a:pt x="1617" y="3896"/>
                  <a:pt x="1611" y="3895"/>
                </a:cubicBezTo>
                <a:lnTo>
                  <a:pt x="1599" y="3874"/>
                </a:lnTo>
                <a:lnTo>
                  <a:pt x="1570" y="3855"/>
                </a:lnTo>
                <a:close/>
              </a:path>
            </a:pathLst>
          </a:custGeom>
          <a:solidFill>
            <a:srgbClr val="969696"/>
          </a:solidFill>
          <a:ln w="9525">
            <a:solidFill>
              <a:srgbClr val="F8F8F8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8" name="Line 10"/>
          <p:cNvSpPr>
            <a:spLocks noChangeShapeType="1"/>
          </p:cNvSpPr>
          <p:nvPr/>
        </p:nvSpPr>
        <p:spPr bwMode="auto">
          <a:xfrm>
            <a:off x="1630363" y="1077913"/>
            <a:ext cx="757237" cy="3316287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 flipH="1">
            <a:off x="2578100" y="1703388"/>
            <a:ext cx="1241425" cy="2532062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2" name="AutoShape 12"/>
          <p:cNvSpPr>
            <a:spLocks noChangeArrowheads="1"/>
          </p:cNvSpPr>
          <p:nvPr/>
        </p:nvSpPr>
        <p:spPr bwMode="auto">
          <a:xfrm>
            <a:off x="2346325" y="4367213"/>
            <a:ext cx="174625" cy="171450"/>
          </a:xfrm>
          <a:prstGeom prst="star5">
            <a:avLst/>
          </a:prstGeom>
          <a:solidFill>
            <a:srgbClr val="FFFFFF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3" name="AutoShape 13"/>
          <p:cNvSpPr>
            <a:spLocks noChangeArrowheads="1"/>
          </p:cNvSpPr>
          <p:nvPr/>
        </p:nvSpPr>
        <p:spPr bwMode="auto">
          <a:xfrm>
            <a:off x="1881188" y="52974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4" name="AutoShape 14"/>
          <p:cNvSpPr>
            <a:spLocks noChangeArrowheads="1"/>
          </p:cNvSpPr>
          <p:nvPr/>
        </p:nvSpPr>
        <p:spPr bwMode="auto">
          <a:xfrm>
            <a:off x="3395663" y="3913188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5" name="AutoShape 15"/>
          <p:cNvSpPr>
            <a:spLocks noChangeArrowheads="1"/>
          </p:cNvSpPr>
          <p:nvPr/>
        </p:nvSpPr>
        <p:spPr bwMode="auto">
          <a:xfrm>
            <a:off x="2482850" y="4229100"/>
            <a:ext cx="112713" cy="112713"/>
          </a:xfrm>
          <a:prstGeom prst="star5">
            <a:avLst/>
          </a:prstGeom>
          <a:solidFill>
            <a:srgbClr val="FFFFFF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6" name="AutoShape 16"/>
          <p:cNvSpPr>
            <a:spLocks noChangeArrowheads="1"/>
          </p:cNvSpPr>
          <p:nvPr/>
        </p:nvSpPr>
        <p:spPr bwMode="auto">
          <a:xfrm>
            <a:off x="2967038" y="49260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7" name="AutoShape 17"/>
          <p:cNvSpPr>
            <a:spLocks noChangeArrowheads="1"/>
          </p:cNvSpPr>
          <p:nvPr/>
        </p:nvSpPr>
        <p:spPr bwMode="auto">
          <a:xfrm>
            <a:off x="2327275" y="51371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8" name="AutoShape 18"/>
          <p:cNvSpPr>
            <a:spLocks noChangeArrowheads="1"/>
          </p:cNvSpPr>
          <p:nvPr/>
        </p:nvSpPr>
        <p:spPr bwMode="auto">
          <a:xfrm>
            <a:off x="3557588" y="57673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59" name="AutoShape 19"/>
          <p:cNvSpPr>
            <a:spLocks noChangeArrowheads="1"/>
          </p:cNvSpPr>
          <p:nvPr/>
        </p:nvSpPr>
        <p:spPr bwMode="auto">
          <a:xfrm>
            <a:off x="3441700" y="56769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0" name="AutoShape 20"/>
          <p:cNvSpPr>
            <a:spLocks noChangeArrowheads="1"/>
          </p:cNvSpPr>
          <p:nvPr/>
        </p:nvSpPr>
        <p:spPr bwMode="auto">
          <a:xfrm>
            <a:off x="3532188" y="38004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61" name="AutoShape 21"/>
          <p:cNvSpPr>
            <a:spLocks noChangeArrowheads="1"/>
          </p:cNvSpPr>
          <p:nvPr/>
        </p:nvSpPr>
        <p:spPr bwMode="auto">
          <a:xfrm>
            <a:off x="2276475" y="461645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0" name="Line 22"/>
          <p:cNvSpPr>
            <a:spLocks noChangeShapeType="1"/>
          </p:cNvSpPr>
          <p:nvPr/>
        </p:nvSpPr>
        <p:spPr bwMode="auto">
          <a:xfrm flipV="1">
            <a:off x="2619375" y="4000500"/>
            <a:ext cx="787400" cy="263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1" name="Line 23"/>
          <p:cNvSpPr>
            <a:spLocks noChangeShapeType="1"/>
          </p:cNvSpPr>
          <p:nvPr/>
        </p:nvSpPr>
        <p:spPr bwMode="auto">
          <a:xfrm flipV="1">
            <a:off x="3054350" y="4027488"/>
            <a:ext cx="392113" cy="9191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2" name="Line 24"/>
          <p:cNvSpPr>
            <a:spLocks noChangeShapeType="1"/>
          </p:cNvSpPr>
          <p:nvPr/>
        </p:nvSpPr>
        <p:spPr bwMode="auto">
          <a:xfrm flipV="1">
            <a:off x="3482975" y="3886200"/>
            <a:ext cx="61913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3" name="Line 25"/>
          <p:cNvSpPr>
            <a:spLocks noChangeShapeType="1"/>
          </p:cNvSpPr>
          <p:nvPr/>
        </p:nvSpPr>
        <p:spPr bwMode="auto">
          <a:xfrm flipV="1">
            <a:off x="2463800" y="5008563"/>
            <a:ext cx="520700" cy="1651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4" name="Line 26"/>
          <p:cNvSpPr>
            <a:spLocks noChangeShapeType="1"/>
          </p:cNvSpPr>
          <p:nvPr/>
        </p:nvSpPr>
        <p:spPr bwMode="auto">
          <a:xfrm flipV="1">
            <a:off x="2017713" y="5219700"/>
            <a:ext cx="320675" cy="11271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5" name="Line 27"/>
          <p:cNvSpPr>
            <a:spLocks noChangeShapeType="1"/>
          </p:cNvSpPr>
          <p:nvPr/>
        </p:nvSpPr>
        <p:spPr bwMode="auto">
          <a:xfrm flipV="1">
            <a:off x="1970088" y="4754563"/>
            <a:ext cx="315912" cy="5635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6" name="Line 28"/>
          <p:cNvSpPr>
            <a:spLocks noChangeShapeType="1"/>
          </p:cNvSpPr>
          <p:nvPr/>
        </p:nvSpPr>
        <p:spPr bwMode="auto">
          <a:xfrm flipH="1" flipV="1">
            <a:off x="3068638" y="5053013"/>
            <a:ext cx="398462" cy="6397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7" name="Text Box 29"/>
          <p:cNvSpPr txBox="1">
            <a:spLocks noChangeArrowheads="1"/>
          </p:cNvSpPr>
          <p:nvPr/>
        </p:nvSpPr>
        <p:spPr bwMode="auto">
          <a:xfrm>
            <a:off x="1854200" y="4322763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Altair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8" name="Text Box 30"/>
          <p:cNvSpPr txBox="1">
            <a:spLocks noChangeArrowheads="1"/>
          </p:cNvSpPr>
          <p:nvPr/>
        </p:nvSpPr>
        <p:spPr bwMode="auto">
          <a:xfrm>
            <a:off x="2692400" y="2357438"/>
            <a:ext cx="88265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Alberio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69" name="Text Box 31"/>
          <p:cNvSpPr txBox="1">
            <a:spLocks noChangeArrowheads="1"/>
          </p:cNvSpPr>
          <p:nvPr/>
        </p:nvSpPr>
        <p:spPr bwMode="auto">
          <a:xfrm>
            <a:off x="2365375" y="4611688"/>
            <a:ext cx="85090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Aquila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0" name="Text Box 32"/>
          <p:cNvSpPr txBox="1">
            <a:spLocks noChangeArrowheads="1"/>
          </p:cNvSpPr>
          <p:nvPr/>
        </p:nvSpPr>
        <p:spPr bwMode="auto">
          <a:xfrm>
            <a:off x="2492375" y="4237038"/>
            <a:ext cx="7667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Tarazed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3" name="AutoShape 33"/>
          <p:cNvSpPr>
            <a:spLocks noChangeArrowheads="1"/>
          </p:cNvSpPr>
          <p:nvPr/>
        </p:nvSpPr>
        <p:spPr bwMode="auto">
          <a:xfrm>
            <a:off x="3749675" y="1506538"/>
            <a:ext cx="176213" cy="169862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4" name="AutoShape 34"/>
          <p:cNvSpPr>
            <a:spLocks noChangeArrowheads="1"/>
          </p:cNvSpPr>
          <p:nvPr/>
        </p:nvSpPr>
        <p:spPr bwMode="auto">
          <a:xfrm>
            <a:off x="3417888" y="2151063"/>
            <a:ext cx="112712" cy="112712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5" name="AutoShape 35"/>
          <p:cNvSpPr>
            <a:spLocks noChangeArrowheads="1"/>
          </p:cNvSpPr>
          <p:nvPr/>
        </p:nvSpPr>
        <p:spPr bwMode="auto">
          <a:xfrm>
            <a:off x="3648075" y="166687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6" name="AutoShape 36"/>
          <p:cNvSpPr>
            <a:spLocks noChangeArrowheads="1"/>
          </p:cNvSpPr>
          <p:nvPr/>
        </p:nvSpPr>
        <p:spPr bwMode="auto">
          <a:xfrm>
            <a:off x="3471863" y="1752600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77" name="AutoShape 37"/>
          <p:cNvSpPr>
            <a:spLocks noChangeArrowheads="1"/>
          </p:cNvSpPr>
          <p:nvPr/>
        </p:nvSpPr>
        <p:spPr bwMode="auto">
          <a:xfrm>
            <a:off x="3627438" y="14684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6" name="Line 38"/>
          <p:cNvSpPr>
            <a:spLocks noChangeShapeType="1"/>
          </p:cNvSpPr>
          <p:nvPr/>
        </p:nvSpPr>
        <p:spPr bwMode="auto">
          <a:xfrm flipH="1">
            <a:off x="3678238" y="1782763"/>
            <a:ext cx="23812" cy="311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7" name="Line 39"/>
          <p:cNvSpPr>
            <a:spLocks noChangeShapeType="1"/>
          </p:cNvSpPr>
          <p:nvPr/>
        </p:nvSpPr>
        <p:spPr bwMode="auto">
          <a:xfrm>
            <a:off x="3684588" y="1585913"/>
            <a:ext cx="9525" cy="635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78" name="Line 40"/>
          <p:cNvSpPr>
            <a:spLocks noChangeShapeType="1"/>
          </p:cNvSpPr>
          <p:nvPr/>
        </p:nvSpPr>
        <p:spPr bwMode="auto">
          <a:xfrm flipH="1">
            <a:off x="2603500" y="485775"/>
            <a:ext cx="174625" cy="561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1" name="AutoShape 41"/>
          <p:cNvSpPr>
            <a:spLocks noChangeArrowheads="1"/>
          </p:cNvSpPr>
          <p:nvPr/>
        </p:nvSpPr>
        <p:spPr bwMode="auto">
          <a:xfrm>
            <a:off x="1325563" y="1987550"/>
            <a:ext cx="114300" cy="114300"/>
          </a:xfrm>
          <a:prstGeom prst="star5">
            <a:avLst/>
          </a:prstGeom>
          <a:solidFill>
            <a:srgbClr val="F8F8F8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2" name="AutoShape 42"/>
          <p:cNvSpPr>
            <a:spLocks noChangeArrowheads="1"/>
          </p:cNvSpPr>
          <p:nvPr/>
        </p:nvSpPr>
        <p:spPr bwMode="auto">
          <a:xfrm>
            <a:off x="1817688" y="1417638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3" name="AutoShape 43"/>
          <p:cNvSpPr>
            <a:spLocks noChangeArrowheads="1"/>
          </p:cNvSpPr>
          <p:nvPr/>
        </p:nvSpPr>
        <p:spPr bwMode="auto">
          <a:xfrm>
            <a:off x="2319338" y="196691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4" name="AutoShape 44"/>
          <p:cNvSpPr>
            <a:spLocks noChangeArrowheads="1"/>
          </p:cNvSpPr>
          <p:nvPr/>
        </p:nvSpPr>
        <p:spPr bwMode="auto">
          <a:xfrm>
            <a:off x="2779713" y="2593975"/>
            <a:ext cx="176212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5" name="AutoShape 45"/>
          <p:cNvSpPr>
            <a:spLocks noChangeArrowheads="1"/>
          </p:cNvSpPr>
          <p:nvPr/>
        </p:nvSpPr>
        <p:spPr bwMode="auto">
          <a:xfrm>
            <a:off x="1524000" y="887413"/>
            <a:ext cx="176213" cy="171450"/>
          </a:xfrm>
          <a:prstGeom prst="star5">
            <a:avLst/>
          </a:prstGeom>
          <a:solidFill>
            <a:srgbClr val="F8F8F8"/>
          </a:solidFill>
          <a:ln w="9525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6" name="AutoShape 46"/>
          <p:cNvSpPr>
            <a:spLocks noChangeArrowheads="1"/>
          </p:cNvSpPr>
          <p:nvPr/>
        </p:nvSpPr>
        <p:spPr bwMode="auto">
          <a:xfrm>
            <a:off x="2760663" y="357188"/>
            <a:ext cx="114300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487" name="AutoShape 47"/>
          <p:cNvSpPr>
            <a:spLocks noChangeArrowheads="1"/>
          </p:cNvSpPr>
          <p:nvPr/>
        </p:nvSpPr>
        <p:spPr bwMode="auto">
          <a:xfrm>
            <a:off x="2944813" y="204788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6" name="Line 48"/>
          <p:cNvSpPr>
            <a:spLocks noChangeShapeType="1"/>
          </p:cNvSpPr>
          <p:nvPr/>
        </p:nvSpPr>
        <p:spPr bwMode="auto">
          <a:xfrm flipH="1">
            <a:off x="2854325" y="284163"/>
            <a:ext cx="107950" cy="936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7" name="Line 49"/>
          <p:cNvSpPr>
            <a:spLocks noChangeShapeType="1"/>
          </p:cNvSpPr>
          <p:nvPr/>
        </p:nvSpPr>
        <p:spPr bwMode="auto">
          <a:xfrm flipH="1">
            <a:off x="862013" y="2073275"/>
            <a:ext cx="468312" cy="2222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8" name="Line 50"/>
          <p:cNvSpPr>
            <a:spLocks noChangeShapeType="1"/>
          </p:cNvSpPr>
          <p:nvPr/>
        </p:nvSpPr>
        <p:spPr bwMode="auto">
          <a:xfrm flipH="1" flipV="1">
            <a:off x="1670050" y="1081088"/>
            <a:ext cx="190500" cy="35560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89" name="Line 51"/>
          <p:cNvSpPr>
            <a:spLocks noChangeShapeType="1"/>
          </p:cNvSpPr>
          <p:nvPr/>
        </p:nvSpPr>
        <p:spPr bwMode="auto">
          <a:xfrm flipH="1" flipV="1">
            <a:off x="1981200" y="1601788"/>
            <a:ext cx="357188" cy="3905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0" name="Line 52"/>
          <p:cNvSpPr>
            <a:spLocks noChangeShapeType="1"/>
          </p:cNvSpPr>
          <p:nvPr/>
        </p:nvSpPr>
        <p:spPr bwMode="auto">
          <a:xfrm flipH="1" flipV="1">
            <a:off x="2422525" y="2095500"/>
            <a:ext cx="409575" cy="538163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1" name="Line 53"/>
          <p:cNvSpPr>
            <a:spLocks noChangeShapeType="1"/>
          </p:cNvSpPr>
          <p:nvPr/>
        </p:nvSpPr>
        <p:spPr bwMode="auto">
          <a:xfrm flipH="1" flipV="1">
            <a:off x="1746250" y="984250"/>
            <a:ext cx="1847850" cy="508000"/>
          </a:xfrm>
          <a:prstGeom prst="line">
            <a:avLst/>
          </a:prstGeom>
          <a:noFill/>
          <a:ln w="19050">
            <a:solidFill>
              <a:srgbClr val="F8F8F8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2" name="Text Box 54"/>
          <p:cNvSpPr txBox="1">
            <a:spLocks noChangeArrowheads="1"/>
          </p:cNvSpPr>
          <p:nvPr/>
        </p:nvSpPr>
        <p:spPr bwMode="auto">
          <a:xfrm>
            <a:off x="1568450" y="722313"/>
            <a:ext cx="8255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Deneb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3" name="Text Box 55"/>
          <p:cNvSpPr txBox="1">
            <a:spLocks noChangeArrowheads="1"/>
          </p:cNvSpPr>
          <p:nvPr/>
        </p:nvSpPr>
        <p:spPr bwMode="auto">
          <a:xfrm>
            <a:off x="3841750" y="1452563"/>
            <a:ext cx="674688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Vega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4" name="Text Box 56"/>
          <p:cNvSpPr txBox="1">
            <a:spLocks noChangeArrowheads="1"/>
          </p:cNvSpPr>
          <p:nvPr/>
        </p:nvSpPr>
        <p:spPr bwMode="auto">
          <a:xfrm>
            <a:off x="1924050" y="1452563"/>
            <a:ext cx="642938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Sadr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5" name="Text Box 57"/>
          <p:cNvSpPr txBox="1">
            <a:spLocks noChangeArrowheads="1"/>
          </p:cNvSpPr>
          <p:nvPr/>
        </p:nvSpPr>
        <p:spPr bwMode="auto">
          <a:xfrm>
            <a:off x="2249488" y="1628775"/>
            <a:ext cx="922337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6" name="Text Box 58"/>
          <p:cNvSpPr txBox="1">
            <a:spLocks noChangeArrowheads="1"/>
          </p:cNvSpPr>
          <p:nvPr/>
        </p:nvSpPr>
        <p:spPr bwMode="auto">
          <a:xfrm>
            <a:off x="3735388" y="1692275"/>
            <a:ext cx="92075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Lyra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7" name="Line 59"/>
          <p:cNvSpPr>
            <a:spLocks noChangeShapeType="1"/>
          </p:cNvSpPr>
          <p:nvPr/>
        </p:nvSpPr>
        <p:spPr bwMode="auto">
          <a:xfrm flipH="1">
            <a:off x="3498850" y="1868488"/>
            <a:ext cx="28575" cy="301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0" name="AutoShape 60"/>
          <p:cNvSpPr>
            <a:spLocks noChangeArrowheads="1"/>
          </p:cNvSpPr>
          <p:nvPr/>
        </p:nvSpPr>
        <p:spPr bwMode="auto">
          <a:xfrm>
            <a:off x="3595688" y="2066925"/>
            <a:ext cx="114300" cy="114300"/>
          </a:xfrm>
          <a:prstGeom prst="star5">
            <a:avLst/>
          </a:prstGeom>
          <a:solidFill>
            <a:srgbClr val="000000"/>
          </a:solidFill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899" name="Line 61"/>
          <p:cNvSpPr>
            <a:spLocks noChangeShapeType="1"/>
          </p:cNvSpPr>
          <p:nvPr/>
        </p:nvSpPr>
        <p:spPr bwMode="auto">
          <a:xfrm flipH="1">
            <a:off x="2008188" y="1138238"/>
            <a:ext cx="523875" cy="33496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0" name="Line 62"/>
          <p:cNvSpPr>
            <a:spLocks noChangeShapeType="1"/>
          </p:cNvSpPr>
          <p:nvPr/>
        </p:nvSpPr>
        <p:spPr bwMode="auto">
          <a:xfrm flipH="1">
            <a:off x="1417638" y="1601788"/>
            <a:ext cx="415925" cy="4095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1" name="Text Box 63"/>
          <p:cNvSpPr txBox="1">
            <a:spLocks noChangeArrowheads="1"/>
          </p:cNvSpPr>
          <p:nvPr/>
        </p:nvSpPr>
        <p:spPr bwMode="auto">
          <a:xfrm>
            <a:off x="3630613" y="1976438"/>
            <a:ext cx="766762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Sheliak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2" name="Text Box 64"/>
          <p:cNvSpPr txBox="1">
            <a:spLocks noChangeArrowheads="1"/>
          </p:cNvSpPr>
          <p:nvPr/>
        </p:nvSpPr>
        <p:spPr bwMode="auto">
          <a:xfrm>
            <a:off x="2887663" y="2078038"/>
            <a:ext cx="76517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Sulafat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3" name="Text Box 65"/>
          <p:cNvSpPr txBox="1">
            <a:spLocks noChangeArrowheads="1"/>
          </p:cNvSpPr>
          <p:nvPr/>
        </p:nvSpPr>
        <p:spPr bwMode="auto">
          <a:xfrm>
            <a:off x="682625" y="1617663"/>
            <a:ext cx="35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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4" name="Text Box 66"/>
          <p:cNvSpPr txBox="1">
            <a:spLocks noChangeArrowheads="1"/>
          </p:cNvSpPr>
          <p:nvPr/>
        </p:nvSpPr>
        <p:spPr bwMode="auto">
          <a:xfrm>
            <a:off x="2351088" y="823913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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5" name="Text Box 67"/>
          <p:cNvSpPr txBox="1">
            <a:spLocks noChangeArrowheads="1"/>
          </p:cNvSpPr>
          <p:nvPr/>
        </p:nvSpPr>
        <p:spPr bwMode="auto">
          <a:xfrm>
            <a:off x="2584450" y="149225"/>
            <a:ext cx="358775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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8" name="AutoShape 68"/>
          <p:cNvSpPr>
            <a:spLocks noChangeArrowheads="1"/>
          </p:cNvSpPr>
          <p:nvPr/>
        </p:nvSpPr>
        <p:spPr bwMode="auto">
          <a:xfrm>
            <a:off x="2519363" y="1019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09" name="AutoShape 69"/>
          <p:cNvSpPr>
            <a:spLocks noChangeArrowheads="1"/>
          </p:cNvSpPr>
          <p:nvPr/>
        </p:nvSpPr>
        <p:spPr bwMode="auto">
          <a:xfrm>
            <a:off x="735013" y="22574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08" name="Line 70"/>
          <p:cNvSpPr>
            <a:spLocks noChangeShapeType="1"/>
          </p:cNvSpPr>
          <p:nvPr/>
        </p:nvSpPr>
        <p:spPr bwMode="auto">
          <a:xfrm flipV="1">
            <a:off x="3600450" y="1754188"/>
            <a:ext cx="61913" cy="317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1" name="AutoShape 71"/>
          <p:cNvSpPr>
            <a:spLocks noChangeArrowheads="1"/>
          </p:cNvSpPr>
          <p:nvPr/>
        </p:nvSpPr>
        <p:spPr bwMode="auto">
          <a:xfrm>
            <a:off x="2336800" y="2990850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2" name="AutoShape 72"/>
          <p:cNvSpPr>
            <a:spLocks noChangeArrowheads="1"/>
          </p:cNvSpPr>
          <p:nvPr/>
        </p:nvSpPr>
        <p:spPr bwMode="auto">
          <a:xfrm>
            <a:off x="2863850" y="29321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3" name="AutoShape 73"/>
          <p:cNvSpPr>
            <a:spLocks noChangeArrowheads="1"/>
          </p:cNvSpPr>
          <p:nvPr/>
        </p:nvSpPr>
        <p:spPr bwMode="auto">
          <a:xfrm>
            <a:off x="3141663" y="3230563"/>
            <a:ext cx="112712" cy="112712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4" name="AutoShape 74"/>
          <p:cNvSpPr>
            <a:spLocks noChangeArrowheads="1"/>
          </p:cNvSpPr>
          <p:nvPr/>
        </p:nvSpPr>
        <p:spPr bwMode="auto">
          <a:xfrm>
            <a:off x="2205038" y="34004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5" name="AutoShape 75"/>
          <p:cNvSpPr>
            <a:spLocks noChangeArrowheads="1"/>
          </p:cNvSpPr>
          <p:nvPr/>
        </p:nvSpPr>
        <p:spPr bwMode="auto">
          <a:xfrm>
            <a:off x="2451100" y="3495675"/>
            <a:ext cx="112713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16" name="AutoShape 76"/>
          <p:cNvSpPr>
            <a:spLocks noChangeArrowheads="1"/>
          </p:cNvSpPr>
          <p:nvPr/>
        </p:nvSpPr>
        <p:spPr bwMode="auto">
          <a:xfrm>
            <a:off x="1319213" y="38068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5" name="Line 77"/>
          <p:cNvSpPr>
            <a:spLocks noChangeShapeType="1"/>
          </p:cNvSpPr>
          <p:nvPr/>
        </p:nvSpPr>
        <p:spPr bwMode="auto">
          <a:xfrm flipV="1">
            <a:off x="2476500" y="3008313"/>
            <a:ext cx="393700" cy="23812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6" name="Line 78"/>
          <p:cNvSpPr>
            <a:spLocks noChangeShapeType="1"/>
          </p:cNvSpPr>
          <p:nvPr/>
        </p:nvSpPr>
        <p:spPr bwMode="auto">
          <a:xfrm>
            <a:off x="2971800" y="3021013"/>
            <a:ext cx="190500" cy="2349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7" name="Line 79"/>
          <p:cNvSpPr>
            <a:spLocks noChangeShapeType="1"/>
          </p:cNvSpPr>
          <p:nvPr/>
        </p:nvSpPr>
        <p:spPr bwMode="auto">
          <a:xfrm>
            <a:off x="2320925" y="3481388"/>
            <a:ext cx="112713" cy="476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8" name="Line 80"/>
          <p:cNvSpPr>
            <a:spLocks noChangeShapeType="1"/>
          </p:cNvSpPr>
          <p:nvPr/>
        </p:nvSpPr>
        <p:spPr bwMode="auto">
          <a:xfrm>
            <a:off x="2554288" y="3573463"/>
            <a:ext cx="58737" cy="190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19" name="Line 81"/>
          <p:cNvSpPr>
            <a:spLocks noChangeShapeType="1"/>
          </p:cNvSpPr>
          <p:nvPr/>
        </p:nvSpPr>
        <p:spPr bwMode="auto">
          <a:xfrm>
            <a:off x="2554288" y="3573463"/>
            <a:ext cx="80962" cy="6032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2" name="AutoShape 82"/>
          <p:cNvSpPr>
            <a:spLocks noChangeArrowheads="1"/>
          </p:cNvSpPr>
          <p:nvPr/>
        </p:nvSpPr>
        <p:spPr bwMode="auto">
          <a:xfrm>
            <a:off x="2603500" y="35972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3" name="AutoShape 83"/>
          <p:cNvSpPr>
            <a:spLocks noChangeArrowheads="1"/>
          </p:cNvSpPr>
          <p:nvPr/>
        </p:nvSpPr>
        <p:spPr bwMode="auto">
          <a:xfrm>
            <a:off x="2627313" y="3551238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4" name="AutoShape 84"/>
          <p:cNvSpPr>
            <a:spLocks noChangeArrowheads="1"/>
          </p:cNvSpPr>
          <p:nvPr/>
        </p:nvSpPr>
        <p:spPr bwMode="auto">
          <a:xfrm>
            <a:off x="1287463" y="3686175"/>
            <a:ext cx="114300" cy="112713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5" name="AutoShape 85"/>
          <p:cNvSpPr>
            <a:spLocks noChangeArrowheads="1"/>
          </p:cNvSpPr>
          <p:nvPr/>
        </p:nvSpPr>
        <p:spPr bwMode="auto">
          <a:xfrm>
            <a:off x="1138238" y="3668713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6" name="AutoShape 86"/>
          <p:cNvSpPr>
            <a:spLocks noChangeArrowheads="1"/>
          </p:cNvSpPr>
          <p:nvPr/>
        </p:nvSpPr>
        <p:spPr bwMode="auto">
          <a:xfrm>
            <a:off x="1206500" y="376396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27" name="AutoShape 87"/>
          <p:cNvSpPr>
            <a:spLocks noChangeArrowheads="1"/>
          </p:cNvSpPr>
          <p:nvPr/>
        </p:nvSpPr>
        <p:spPr bwMode="auto">
          <a:xfrm>
            <a:off x="1409700" y="4138613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6" name="Line 88"/>
          <p:cNvSpPr>
            <a:spLocks noChangeShapeType="1"/>
          </p:cNvSpPr>
          <p:nvPr/>
        </p:nvSpPr>
        <p:spPr bwMode="auto">
          <a:xfrm flipH="1" flipV="1">
            <a:off x="1411288" y="3943350"/>
            <a:ext cx="44450" cy="1809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7" name="Line 89"/>
          <p:cNvSpPr>
            <a:spLocks noChangeShapeType="1"/>
          </p:cNvSpPr>
          <p:nvPr/>
        </p:nvSpPr>
        <p:spPr bwMode="auto">
          <a:xfrm flipV="1">
            <a:off x="2362200" y="4560888"/>
            <a:ext cx="23813" cy="7778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8" name="Line 90"/>
          <p:cNvSpPr>
            <a:spLocks noChangeShapeType="1"/>
          </p:cNvSpPr>
          <p:nvPr/>
        </p:nvSpPr>
        <p:spPr bwMode="auto">
          <a:xfrm flipV="1">
            <a:off x="2468563" y="4357688"/>
            <a:ext cx="30162" cy="57150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29" name="Text Box 91"/>
          <p:cNvSpPr txBox="1">
            <a:spLocks noChangeArrowheads="1"/>
          </p:cNvSpPr>
          <p:nvPr/>
        </p:nvSpPr>
        <p:spPr bwMode="auto">
          <a:xfrm>
            <a:off x="595313" y="1995488"/>
            <a:ext cx="357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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0" name="Text Box 92"/>
          <p:cNvSpPr txBox="1">
            <a:spLocks noChangeArrowheads="1"/>
          </p:cNvSpPr>
          <p:nvPr/>
        </p:nvSpPr>
        <p:spPr bwMode="auto">
          <a:xfrm>
            <a:off x="3103563" y="2887663"/>
            <a:ext cx="1009650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Vulpecula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1" name="Text Box 93"/>
          <p:cNvSpPr txBox="1">
            <a:spLocks noChangeArrowheads="1"/>
          </p:cNvSpPr>
          <p:nvPr/>
        </p:nvSpPr>
        <p:spPr bwMode="auto">
          <a:xfrm>
            <a:off x="660400" y="3379788"/>
            <a:ext cx="1108075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Delphinus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2" name="Text Box 94"/>
          <p:cNvSpPr txBox="1">
            <a:spLocks noChangeArrowheads="1"/>
          </p:cNvSpPr>
          <p:nvPr/>
        </p:nvSpPr>
        <p:spPr bwMode="auto">
          <a:xfrm>
            <a:off x="2239963" y="3219450"/>
            <a:ext cx="84931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Sagitta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3" name="Text Box 95"/>
          <p:cNvSpPr txBox="1">
            <a:spLocks noChangeArrowheads="1"/>
          </p:cNvSpPr>
          <p:nvPr/>
        </p:nvSpPr>
        <p:spPr bwMode="auto">
          <a:xfrm>
            <a:off x="2365375" y="1843088"/>
            <a:ext cx="357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  <a:sym typeface="Symbol" pitchFamily="18" charset="2"/>
              </a:rPr>
              <a:t>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6" name="AutoShape 96"/>
          <p:cNvSpPr>
            <a:spLocks noChangeArrowheads="1"/>
          </p:cNvSpPr>
          <p:nvPr/>
        </p:nvSpPr>
        <p:spPr bwMode="auto">
          <a:xfrm>
            <a:off x="3900488" y="5661025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7" name="AutoShape 97"/>
          <p:cNvSpPr>
            <a:spLocks noChangeArrowheads="1"/>
          </p:cNvSpPr>
          <p:nvPr/>
        </p:nvSpPr>
        <p:spPr bwMode="auto">
          <a:xfrm>
            <a:off x="4214813" y="5991225"/>
            <a:ext cx="112712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6" name="Line 98"/>
          <p:cNvSpPr>
            <a:spLocks noChangeShapeType="1"/>
          </p:cNvSpPr>
          <p:nvPr/>
        </p:nvSpPr>
        <p:spPr bwMode="auto">
          <a:xfrm flipH="1" flipV="1">
            <a:off x="4306888" y="6119813"/>
            <a:ext cx="103187" cy="465137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39" name="AutoShape 99"/>
          <p:cNvSpPr>
            <a:spLocks noChangeArrowheads="1"/>
          </p:cNvSpPr>
          <p:nvPr/>
        </p:nvSpPr>
        <p:spPr bwMode="auto">
          <a:xfrm>
            <a:off x="7143115" y="228187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45540" name="AutoShape 100"/>
          <p:cNvSpPr>
            <a:spLocks noChangeArrowheads="1"/>
          </p:cNvSpPr>
          <p:nvPr/>
        </p:nvSpPr>
        <p:spPr bwMode="auto">
          <a:xfrm>
            <a:off x="4486275" y="6042025"/>
            <a:ext cx="112713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39" name="Line 101"/>
          <p:cNvSpPr>
            <a:spLocks noChangeShapeType="1"/>
          </p:cNvSpPr>
          <p:nvPr/>
        </p:nvSpPr>
        <p:spPr bwMode="auto">
          <a:xfrm flipH="1" flipV="1">
            <a:off x="4011613" y="5797550"/>
            <a:ext cx="227012" cy="2190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0" name="Line 102"/>
          <p:cNvSpPr>
            <a:spLocks noChangeShapeType="1"/>
          </p:cNvSpPr>
          <p:nvPr/>
        </p:nvSpPr>
        <p:spPr bwMode="auto">
          <a:xfrm flipH="1" flipV="1">
            <a:off x="4322763" y="6072188"/>
            <a:ext cx="139700" cy="15875"/>
          </a:xfrm>
          <a:prstGeom prst="line">
            <a:avLst/>
          </a:prstGeom>
          <a:noFill/>
          <a:ln w="6350">
            <a:solidFill>
              <a:srgbClr val="F8F8F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1" name="Text Box 103"/>
          <p:cNvSpPr txBox="1">
            <a:spLocks noChangeArrowheads="1"/>
          </p:cNvSpPr>
          <p:nvPr/>
        </p:nvSpPr>
        <p:spPr bwMode="auto">
          <a:xfrm>
            <a:off x="4100513" y="5710238"/>
            <a:ext cx="10715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Scutum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2" name="Group 104"/>
          <p:cNvGrpSpPr>
            <a:grpSpLocks/>
          </p:cNvGrpSpPr>
          <p:nvPr/>
        </p:nvGrpSpPr>
        <p:grpSpPr bwMode="auto">
          <a:xfrm>
            <a:off x="1290638" y="987425"/>
            <a:ext cx="195262" cy="158750"/>
            <a:chOff x="3243" y="3203"/>
            <a:chExt cx="6387" cy="4582"/>
          </a:xfrm>
        </p:grpSpPr>
        <p:sp>
          <p:nvSpPr>
            <p:cNvPr id="36000" name="Freeform 105"/>
            <p:cNvSpPr>
              <a:spLocks/>
            </p:cNvSpPr>
            <p:nvPr/>
          </p:nvSpPr>
          <p:spPr bwMode="auto">
            <a:xfrm>
              <a:off x="3243" y="3203"/>
              <a:ext cx="4753" cy="4477"/>
            </a:xfrm>
            <a:custGeom>
              <a:avLst/>
              <a:gdLst>
                <a:gd name="T0" fmla="*/ 2187 w 4753"/>
                <a:gd name="T1" fmla="*/ 4417 h 4477"/>
                <a:gd name="T2" fmla="*/ 2082 w 4753"/>
                <a:gd name="T3" fmla="*/ 4342 h 4477"/>
                <a:gd name="T4" fmla="*/ 1797 w 4753"/>
                <a:gd name="T5" fmla="*/ 4087 h 4477"/>
                <a:gd name="T6" fmla="*/ 1662 w 4753"/>
                <a:gd name="T7" fmla="*/ 3787 h 4477"/>
                <a:gd name="T8" fmla="*/ 1467 w 4753"/>
                <a:gd name="T9" fmla="*/ 3757 h 4477"/>
                <a:gd name="T10" fmla="*/ 1392 w 4753"/>
                <a:gd name="T11" fmla="*/ 3472 h 4477"/>
                <a:gd name="T12" fmla="*/ 1272 w 4753"/>
                <a:gd name="T13" fmla="*/ 3352 h 4477"/>
                <a:gd name="T14" fmla="*/ 1197 w 4753"/>
                <a:gd name="T15" fmla="*/ 3202 h 4477"/>
                <a:gd name="T16" fmla="*/ 897 w 4753"/>
                <a:gd name="T17" fmla="*/ 3112 h 4477"/>
                <a:gd name="T18" fmla="*/ 867 w 4753"/>
                <a:gd name="T19" fmla="*/ 2917 h 4477"/>
                <a:gd name="T20" fmla="*/ 642 w 4753"/>
                <a:gd name="T21" fmla="*/ 2647 h 4477"/>
                <a:gd name="T22" fmla="*/ 372 w 4753"/>
                <a:gd name="T23" fmla="*/ 2377 h 4477"/>
                <a:gd name="T24" fmla="*/ 222 w 4753"/>
                <a:gd name="T25" fmla="*/ 2242 h 4477"/>
                <a:gd name="T26" fmla="*/ 162 w 4753"/>
                <a:gd name="T27" fmla="*/ 1477 h 4477"/>
                <a:gd name="T28" fmla="*/ 72 w 4753"/>
                <a:gd name="T29" fmla="*/ 1372 h 4477"/>
                <a:gd name="T30" fmla="*/ 102 w 4753"/>
                <a:gd name="T31" fmla="*/ 1042 h 4477"/>
                <a:gd name="T32" fmla="*/ 207 w 4753"/>
                <a:gd name="T33" fmla="*/ 577 h 4477"/>
                <a:gd name="T34" fmla="*/ 477 w 4753"/>
                <a:gd name="T35" fmla="*/ 337 h 4477"/>
                <a:gd name="T36" fmla="*/ 702 w 4753"/>
                <a:gd name="T37" fmla="*/ 82 h 4477"/>
                <a:gd name="T38" fmla="*/ 1122 w 4753"/>
                <a:gd name="T39" fmla="*/ 67 h 4477"/>
                <a:gd name="T40" fmla="*/ 1527 w 4753"/>
                <a:gd name="T41" fmla="*/ 37 h 4477"/>
                <a:gd name="T42" fmla="*/ 1887 w 4753"/>
                <a:gd name="T43" fmla="*/ 97 h 4477"/>
                <a:gd name="T44" fmla="*/ 2022 w 4753"/>
                <a:gd name="T45" fmla="*/ 337 h 4477"/>
                <a:gd name="T46" fmla="*/ 2247 w 4753"/>
                <a:gd name="T47" fmla="*/ 412 h 4477"/>
                <a:gd name="T48" fmla="*/ 2802 w 4753"/>
                <a:gd name="T49" fmla="*/ 322 h 4477"/>
                <a:gd name="T50" fmla="*/ 2907 w 4753"/>
                <a:gd name="T51" fmla="*/ 262 h 4477"/>
                <a:gd name="T52" fmla="*/ 3507 w 4753"/>
                <a:gd name="T53" fmla="*/ 352 h 4477"/>
                <a:gd name="T54" fmla="*/ 3597 w 4753"/>
                <a:gd name="T55" fmla="*/ 562 h 4477"/>
                <a:gd name="T56" fmla="*/ 3777 w 4753"/>
                <a:gd name="T57" fmla="*/ 667 h 4477"/>
                <a:gd name="T58" fmla="*/ 4047 w 4753"/>
                <a:gd name="T59" fmla="*/ 352 h 4477"/>
                <a:gd name="T60" fmla="*/ 4707 w 4753"/>
                <a:gd name="T61" fmla="*/ 277 h 4477"/>
                <a:gd name="T62" fmla="*/ 4617 w 4753"/>
                <a:gd name="T63" fmla="*/ 367 h 4477"/>
                <a:gd name="T64" fmla="*/ 4362 w 4753"/>
                <a:gd name="T65" fmla="*/ 607 h 4477"/>
                <a:gd name="T66" fmla="*/ 4257 w 4753"/>
                <a:gd name="T67" fmla="*/ 802 h 4477"/>
                <a:gd name="T68" fmla="*/ 4002 w 4753"/>
                <a:gd name="T69" fmla="*/ 1222 h 4477"/>
                <a:gd name="T70" fmla="*/ 4002 w 4753"/>
                <a:gd name="T71" fmla="*/ 1537 h 4477"/>
                <a:gd name="T72" fmla="*/ 3942 w 4753"/>
                <a:gd name="T73" fmla="*/ 1597 h 4477"/>
                <a:gd name="T74" fmla="*/ 3822 w 4753"/>
                <a:gd name="T75" fmla="*/ 1837 h 4477"/>
                <a:gd name="T76" fmla="*/ 3747 w 4753"/>
                <a:gd name="T77" fmla="*/ 1912 h 4477"/>
                <a:gd name="T78" fmla="*/ 3687 w 4753"/>
                <a:gd name="T79" fmla="*/ 2092 h 4477"/>
                <a:gd name="T80" fmla="*/ 3597 w 4753"/>
                <a:gd name="T81" fmla="*/ 2437 h 4477"/>
                <a:gd name="T82" fmla="*/ 3357 w 4753"/>
                <a:gd name="T83" fmla="*/ 2692 h 4477"/>
                <a:gd name="T84" fmla="*/ 3207 w 4753"/>
                <a:gd name="T85" fmla="*/ 3187 h 4477"/>
                <a:gd name="T86" fmla="*/ 3057 w 4753"/>
                <a:gd name="T87" fmla="*/ 3352 h 4477"/>
                <a:gd name="T88" fmla="*/ 2757 w 4753"/>
                <a:gd name="T89" fmla="*/ 2827 h 4477"/>
                <a:gd name="T90" fmla="*/ 2232 w 4753"/>
                <a:gd name="T91" fmla="*/ 2857 h 4477"/>
                <a:gd name="T92" fmla="*/ 2142 w 4753"/>
                <a:gd name="T93" fmla="*/ 2947 h 4477"/>
                <a:gd name="T94" fmla="*/ 2127 w 4753"/>
                <a:gd name="T95" fmla="*/ 3112 h 4477"/>
                <a:gd name="T96" fmla="*/ 2307 w 4753"/>
                <a:gd name="T97" fmla="*/ 3562 h 4477"/>
                <a:gd name="T98" fmla="*/ 2412 w 4753"/>
                <a:gd name="T99" fmla="*/ 3832 h 4477"/>
                <a:gd name="T100" fmla="*/ 2592 w 4753"/>
                <a:gd name="T101" fmla="*/ 4372 h 447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53"/>
                <a:gd name="T154" fmla="*/ 0 h 4477"/>
                <a:gd name="T155" fmla="*/ 4753 w 4753"/>
                <a:gd name="T156" fmla="*/ 4477 h 447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53" h="4477">
                  <a:moveTo>
                    <a:pt x="2262" y="4477"/>
                  </a:moveTo>
                  <a:cubicBezTo>
                    <a:pt x="2210" y="4460"/>
                    <a:pt x="2214" y="4471"/>
                    <a:pt x="2187" y="4417"/>
                  </a:cubicBezTo>
                  <a:cubicBezTo>
                    <a:pt x="2180" y="4403"/>
                    <a:pt x="2185" y="4381"/>
                    <a:pt x="2172" y="4372"/>
                  </a:cubicBezTo>
                  <a:cubicBezTo>
                    <a:pt x="2146" y="4354"/>
                    <a:pt x="2082" y="4342"/>
                    <a:pt x="2082" y="4342"/>
                  </a:cubicBezTo>
                  <a:cubicBezTo>
                    <a:pt x="2058" y="4245"/>
                    <a:pt x="2063" y="4226"/>
                    <a:pt x="1962" y="4192"/>
                  </a:cubicBezTo>
                  <a:cubicBezTo>
                    <a:pt x="1906" y="4150"/>
                    <a:pt x="1853" y="4129"/>
                    <a:pt x="1797" y="4087"/>
                  </a:cubicBezTo>
                  <a:cubicBezTo>
                    <a:pt x="1767" y="4027"/>
                    <a:pt x="1729" y="3977"/>
                    <a:pt x="1692" y="3922"/>
                  </a:cubicBezTo>
                  <a:cubicBezTo>
                    <a:pt x="1690" y="3910"/>
                    <a:pt x="1667" y="3792"/>
                    <a:pt x="1662" y="3787"/>
                  </a:cubicBezTo>
                  <a:cubicBezTo>
                    <a:pt x="1647" y="3772"/>
                    <a:pt x="1622" y="3775"/>
                    <a:pt x="1602" y="3772"/>
                  </a:cubicBezTo>
                  <a:cubicBezTo>
                    <a:pt x="1557" y="3765"/>
                    <a:pt x="1512" y="3762"/>
                    <a:pt x="1467" y="3757"/>
                  </a:cubicBezTo>
                  <a:cubicBezTo>
                    <a:pt x="1452" y="3737"/>
                    <a:pt x="1428" y="3721"/>
                    <a:pt x="1422" y="3697"/>
                  </a:cubicBezTo>
                  <a:cubicBezTo>
                    <a:pt x="1404" y="3624"/>
                    <a:pt x="1434" y="3535"/>
                    <a:pt x="1392" y="3472"/>
                  </a:cubicBezTo>
                  <a:cubicBezTo>
                    <a:pt x="1369" y="3437"/>
                    <a:pt x="1335" y="3419"/>
                    <a:pt x="1302" y="3397"/>
                  </a:cubicBezTo>
                  <a:cubicBezTo>
                    <a:pt x="1292" y="3382"/>
                    <a:pt x="1278" y="3369"/>
                    <a:pt x="1272" y="3352"/>
                  </a:cubicBezTo>
                  <a:cubicBezTo>
                    <a:pt x="1262" y="3323"/>
                    <a:pt x="1271" y="3289"/>
                    <a:pt x="1257" y="3262"/>
                  </a:cubicBezTo>
                  <a:cubicBezTo>
                    <a:pt x="1244" y="3237"/>
                    <a:pt x="1215" y="3223"/>
                    <a:pt x="1197" y="3202"/>
                  </a:cubicBezTo>
                  <a:cubicBezTo>
                    <a:pt x="1185" y="3188"/>
                    <a:pt x="1182" y="3167"/>
                    <a:pt x="1167" y="3157"/>
                  </a:cubicBezTo>
                  <a:cubicBezTo>
                    <a:pt x="1124" y="3128"/>
                    <a:pt x="934" y="3116"/>
                    <a:pt x="897" y="3112"/>
                  </a:cubicBezTo>
                  <a:cubicBezTo>
                    <a:pt x="907" y="3062"/>
                    <a:pt x="935" y="3012"/>
                    <a:pt x="927" y="2962"/>
                  </a:cubicBezTo>
                  <a:cubicBezTo>
                    <a:pt x="923" y="2937"/>
                    <a:pt x="886" y="2933"/>
                    <a:pt x="867" y="2917"/>
                  </a:cubicBezTo>
                  <a:cubicBezTo>
                    <a:pt x="851" y="2903"/>
                    <a:pt x="836" y="2888"/>
                    <a:pt x="822" y="2872"/>
                  </a:cubicBezTo>
                  <a:cubicBezTo>
                    <a:pt x="761" y="2798"/>
                    <a:pt x="703" y="2720"/>
                    <a:pt x="642" y="2647"/>
                  </a:cubicBezTo>
                  <a:cubicBezTo>
                    <a:pt x="595" y="2591"/>
                    <a:pt x="513" y="2533"/>
                    <a:pt x="462" y="2482"/>
                  </a:cubicBezTo>
                  <a:cubicBezTo>
                    <a:pt x="445" y="2465"/>
                    <a:pt x="394" y="2399"/>
                    <a:pt x="372" y="2377"/>
                  </a:cubicBezTo>
                  <a:cubicBezTo>
                    <a:pt x="354" y="2359"/>
                    <a:pt x="331" y="2349"/>
                    <a:pt x="312" y="2332"/>
                  </a:cubicBezTo>
                  <a:cubicBezTo>
                    <a:pt x="280" y="2304"/>
                    <a:pt x="222" y="2242"/>
                    <a:pt x="222" y="2242"/>
                  </a:cubicBezTo>
                  <a:cubicBezTo>
                    <a:pt x="186" y="2062"/>
                    <a:pt x="266" y="1858"/>
                    <a:pt x="162" y="1702"/>
                  </a:cubicBezTo>
                  <a:cubicBezTo>
                    <a:pt x="180" y="1620"/>
                    <a:pt x="219" y="1553"/>
                    <a:pt x="162" y="1477"/>
                  </a:cubicBezTo>
                  <a:cubicBezTo>
                    <a:pt x="149" y="1459"/>
                    <a:pt x="122" y="1457"/>
                    <a:pt x="102" y="1447"/>
                  </a:cubicBezTo>
                  <a:cubicBezTo>
                    <a:pt x="92" y="1422"/>
                    <a:pt x="61" y="1397"/>
                    <a:pt x="72" y="1372"/>
                  </a:cubicBezTo>
                  <a:cubicBezTo>
                    <a:pt x="98" y="1316"/>
                    <a:pt x="183" y="1279"/>
                    <a:pt x="237" y="1252"/>
                  </a:cubicBezTo>
                  <a:cubicBezTo>
                    <a:pt x="190" y="1182"/>
                    <a:pt x="140" y="1117"/>
                    <a:pt x="102" y="1042"/>
                  </a:cubicBezTo>
                  <a:cubicBezTo>
                    <a:pt x="84" y="913"/>
                    <a:pt x="53" y="790"/>
                    <a:pt x="12" y="667"/>
                  </a:cubicBezTo>
                  <a:cubicBezTo>
                    <a:pt x="70" y="522"/>
                    <a:pt x="0" y="632"/>
                    <a:pt x="207" y="577"/>
                  </a:cubicBezTo>
                  <a:cubicBezTo>
                    <a:pt x="272" y="560"/>
                    <a:pt x="318" y="474"/>
                    <a:pt x="357" y="427"/>
                  </a:cubicBezTo>
                  <a:cubicBezTo>
                    <a:pt x="401" y="375"/>
                    <a:pt x="414" y="375"/>
                    <a:pt x="477" y="337"/>
                  </a:cubicBezTo>
                  <a:cubicBezTo>
                    <a:pt x="503" y="231"/>
                    <a:pt x="503" y="242"/>
                    <a:pt x="582" y="172"/>
                  </a:cubicBezTo>
                  <a:cubicBezTo>
                    <a:pt x="685" y="80"/>
                    <a:pt x="616" y="111"/>
                    <a:pt x="702" y="82"/>
                  </a:cubicBezTo>
                  <a:cubicBezTo>
                    <a:pt x="792" y="87"/>
                    <a:pt x="882" y="100"/>
                    <a:pt x="972" y="97"/>
                  </a:cubicBezTo>
                  <a:cubicBezTo>
                    <a:pt x="1023" y="95"/>
                    <a:pt x="1072" y="77"/>
                    <a:pt x="1122" y="67"/>
                  </a:cubicBezTo>
                  <a:cubicBezTo>
                    <a:pt x="1191" y="53"/>
                    <a:pt x="1262" y="57"/>
                    <a:pt x="1332" y="52"/>
                  </a:cubicBezTo>
                  <a:cubicBezTo>
                    <a:pt x="1408" y="1"/>
                    <a:pt x="1389" y="0"/>
                    <a:pt x="1527" y="37"/>
                  </a:cubicBezTo>
                  <a:cubicBezTo>
                    <a:pt x="1555" y="45"/>
                    <a:pt x="1573" y="77"/>
                    <a:pt x="1602" y="82"/>
                  </a:cubicBezTo>
                  <a:cubicBezTo>
                    <a:pt x="1696" y="98"/>
                    <a:pt x="1792" y="92"/>
                    <a:pt x="1887" y="97"/>
                  </a:cubicBezTo>
                  <a:cubicBezTo>
                    <a:pt x="1934" y="160"/>
                    <a:pt x="1954" y="225"/>
                    <a:pt x="1992" y="292"/>
                  </a:cubicBezTo>
                  <a:cubicBezTo>
                    <a:pt x="2001" y="308"/>
                    <a:pt x="2005" y="332"/>
                    <a:pt x="2022" y="337"/>
                  </a:cubicBezTo>
                  <a:cubicBezTo>
                    <a:pt x="2075" y="353"/>
                    <a:pt x="2132" y="347"/>
                    <a:pt x="2187" y="352"/>
                  </a:cubicBezTo>
                  <a:cubicBezTo>
                    <a:pt x="2207" y="372"/>
                    <a:pt x="2220" y="405"/>
                    <a:pt x="2247" y="412"/>
                  </a:cubicBezTo>
                  <a:cubicBezTo>
                    <a:pt x="2310" y="428"/>
                    <a:pt x="2483" y="344"/>
                    <a:pt x="2547" y="337"/>
                  </a:cubicBezTo>
                  <a:cubicBezTo>
                    <a:pt x="2632" y="327"/>
                    <a:pt x="2717" y="327"/>
                    <a:pt x="2802" y="322"/>
                  </a:cubicBezTo>
                  <a:cubicBezTo>
                    <a:pt x="2817" y="312"/>
                    <a:pt x="2837" y="307"/>
                    <a:pt x="2847" y="292"/>
                  </a:cubicBezTo>
                  <a:cubicBezTo>
                    <a:pt x="2889" y="229"/>
                    <a:pt x="2825" y="208"/>
                    <a:pt x="2907" y="262"/>
                  </a:cubicBezTo>
                  <a:cubicBezTo>
                    <a:pt x="2946" y="320"/>
                    <a:pt x="2927" y="315"/>
                    <a:pt x="3012" y="322"/>
                  </a:cubicBezTo>
                  <a:cubicBezTo>
                    <a:pt x="3177" y="335"/>
                    <a:pt x="3507" y="352"/>
                    <a:pt x="3507" y="352"/>
                  </a:cubicBezTo>
                  <a:cubicBezTo>
                    <a:pt x="3522" y="407"/>
                    <a:pt x="3530" y="465"/>
                    <a:pt x="3552" y="517"/>
                  </a:cubicBezTo>
                  <a:cubicBezTo>
                    <a:pt x="3560" y="536"/>
                    <a:pt x="3587" y="543"/>
                    <a:pt x="3597" y="562"/>
                  </a:cubicBezTo>
                  <a:cubicBezTo>
                    <a:pt x="3612" y="590"/>
                    <a:pt x="3600" y="636"/>
                    <a:pt x="3627" y="652"/>
                  </a:cubicBezTo>
                  <a:cubicBezTo>
                    <a:pt x="3670" y="677"/>
                    <a:pt x="3727" y="662"/>
                    <a:pt x="3777" y="667"/>
                  </a:cubicBezTo>
                  <a:cubicBezTo>
                    <a:pt x="3827" y="642"/>
                    <a:pt x="3902" y="642"/>
                    <a:pt x="3927" y="592"/>
                  </a:cubicBezTo>
                  <a:cubicBezTo>
                    <a:pt x="3965" y="516"/>
                    <a:pt x="3965" y="398"/>
                    <a:pt x="4047" y="352"/>
                  </a:cubicBezTo>
                  <a:cubicBezTo>
                    <a:pt x="4115" y="314"/>
                    <a:pt x="4201" y="297"/>
                    <a:pt x="4272" y="262"/>
                  </a:cubicBezTo>
                  <a:cubicBezTo>
                    <a:pt x="4417" y="267"/>
                    <a:pt x="4564" y="254"/>
                    <a:pt x="4707" y="277"/>
                  </a:cubicBezTo>
                  <a:cubicBezTo>
                    <a:pt x="4729" y="281"/>
                    <a:pt x="4753" y="321"/>
                    <a:pt x="4737" y="337"/>
                  </a:cubicBezTo>
                  <a:cubicBezTo>
                    <a:pt x="4708" y="366"/>
                    <a:pt x="4657" y="357"/>
                    <a:pt x="4617" y="367"/>
                  </a:cubicBezTo>
                  <a:cubicBezTo>
                    <a:pt x="4597" y="426"/>
                    <a:pt x="4567" y="511"/>
                    <a:pt x="4512" y="547"/>
                  </a:cubicBezTo>
                  <a:cubicBezTo>
                    <a:pt x="4467" y="576"/>
                    <a:pt x="4412" y="587"/>
                    <a:pt x="4362" y="607"/>
                  </a:cubicBezTo>
                  <a:cubicBezTo>
                    <a:pt x="4369" y="628"/>
                    <a:pt x="4419" y="724"/>
                    <a:pt x="4377" y="757"/>
                  </a:cubicBezTo>
                  <a:cubicBezTo>
                    <a:pt x="4343" y="783"/>
                    <a:pt x="4296" y="786"/>
                    <a:pt x="4257" y="802"/>
                  </a:cubicBezTo>
                  <a:cubicBezTo>
                    <a:pt x="4182" y="833"/>
                    <a:pt x="4109" y="866"/>
                    <a:pt x="4032" y="892"/>
                  </a:cubicBezTo>
                  <a:cubicBezTo>
                    <a:pt x="3935" y="1022"/>
                    <a:pt x="3979" y="1086"/>
                    <a:pt x="4002" y="1222"/>
                  </a:cubicBezTo>
                  <a:cubicBezTo>
                    <a:pt x="3984" y="1329"/>
                    <a:pt x="3997" y="1388"/>
                    <a:pt x="4032" y="1492"/>
                  </a:cubicBezTo>
                  <a:cubicBezTo>
                    <a:pt x="4022" y="1507"/>
                    <a:pt x="4016" y="1526"/>
                    <a:pt x="4002" y="1537"/>
                  </a:cubicBezTo>
                  <a:cubicBezTo>
                    <a:pt x="3990" y="1547"/>
                    <a:pt x="3968" y="1541"/>
                    <a:pt x="3957" y="1552"/>
                  </a:cubicBezTo>
                  <a:cubicBezTo>
                    <a:pt x="3946" y="1563"/>
                    <a:pt x="3953" y="1586"/>
                    <a:pt x="3942" y="1597"/>
                  </a:cubicBezTo>
                  <a:cubicBezTo>
                    <a:pt x="3913" y="1626"/>
                    <a:pt x="3871" y="1635"/>
                    <a:pt x="3837" y="1657"/>
                  </a:cubicBezTo>
                  <a:cubicBezTo>
                    <a:pt x="3832" y="1717"/>
                    <a:pt x="3839" y="1779"/>
                    <a:pt x="3822" y="1837"/>
                  </a:cubicBezTo>
                  <a:cubicBezTo>
                    <a:pt x="3817" y="1854"/>
                    <a:pt x="3790" y="1854"/>
                    <a:pt x="3777" y="1867"/>
                  </a:cubicBezTo>
                  <a:cubicBezTo>
                    <a:pt x="3764" y="1880"/>
                    <a:pt x="3757" y="1897"/>
                    <a:pt x="3747" y="1912"/>
                  </a:cubicBezTo>
                  <a:cubicBezTo>
                    <a:pt x="3737" y="1957"/>
                    <a:pt x="3732" y="2003"/>
                    <a:pt x="3717" y="2047"/>
                  </a:cubicBezTo>
                  <a:cubicBezTo>
                    <a:pt x="3711" y="2064"/>
                    <a:pt x="3693" y="2075"/>
                    <a:pt x="3687" y="2092"/>
                  </a:cubicBezTo>
                  <a:cubicBezTo>
                    <a:pt x="3658" y="2168"/>
                    <a:pt x="3664" y="2242"/>
                    <a:pt x="3627" y="2317"/>
                  </a:cubicBezTo>
                  <a:cubicBezTo>
                    <a:pt x="3626" y="2323"/>
                    <a:pt x="3610" y="2420"/>
                    <a:pt x="3597" y="2437"/>
                  </a:cubicBezTo>
                  <a:cubicBezTo>
                    <a:pt x="3541" y="2511"/>
                    <a:pt x="3472" y="2544"/>
                    <a:pt x="3387" y="2572"/>
                  </a:cubicBezTo>
                  <a:cubicBezTo>
                    <a:pt x="3377" y="2612"/>
                    <a:pt x="3367" y="2652"/>
                    <a:pt x="3357" y="2692"/>
                  </a:cubicBezTo>
                  <a:cubicBezTo>
                    <a:pt x="3344" y="2745"/>
                    <a:pt x="3369" y="2966"/>
                    <a:pt x="3312" y="3052"/>
                  </a:cubicBezTo>
                  <a:cubicBezTo>
                    <a:pt x="3280" y="3099"/>
                    <a:pt x="3242" y="3142"/>
                    <a:pt x="3207" y="3187"/>
                  </a:cubicBezTo>
                  <a:cubicBezTo>
                    <a:pt x="3176" y="3227"/>
                    <a:pt x="3159" y="3309"/>
                    <a:pt x="3117" y="3337"/>
                  </a:cubicBezTo>
                  <a:cubicBezTo>
                    <a:pt x="3100" y="3348"/>
                    <a:pt x="3077" y="3347"/>
                    <a:pt x="3057" y="3352"/>
                  </a:cubicBezTo>
                  <a:cubicBezTo>
                    <a:pt x="2968" y="3316"/>
                    <a:pt x="2923" y="3295"/>
                    <a:pt x="2892" y="3202"/>
                  </a:cubicBezTo>
                  <a:cubicBezTo>
                    <a:pt x="2904" y="3053"/>
                    <a:pt x="2931" y="2885"/>
                    <a:pt x="2757" y="2827"/>
                  </a:cubicBezTo>
                  <a:cubicBezTo>
                    <a:pt x="2631" y="2733"/>
                    <a:pt x="2581" y="2770"/>
                    <a:pt x="2397" y="2782"/>
                  </a:cubicBezTo>
                  <a:cubicBezTo>
                    <a:pt x="2344" y="2817"/>
                    <a:pt x="2289" y="2828"/>
                    <a:pt x="2232" y="2857"/>
                  </a:cubicBezTo>
                  <a:cubicBezTo>
                    <a:pt x="2217" y="2882"/>
                    <a:pt x="2208" y="2911"/>
                    <a:pt x="2187" y="2932"/>
                  </a:cubicBezTo>
                  <a:cubicBezTo>
                    <a:pt x="2176" y="2943"/>
                    <a:pt x="2153" y="2936"/>
                    <a:pt x="2142" y="2947"/>
                  </a:cubicBezTo>
                  <a:cubicBezTo>
                    <a:pt x="2126" y="2963"/>
                    <a:pt x="2122" y="2987"/>
                    <a:pt x="2112" y="3007"/>
                  </a:cubicBezTo>
                  <a:cubicBezTo>
                    <a:pt x="2117" y="3042"/>
                    <a:pt x="2124" y="3077"/>
                    <a:pt x="2127" y="3112"/>
                  </a:cubicBezTo>
                  <a:cubicBezTo>
                    <a:pt x="2139" y="3237"/>
                    <a:pt x="2139" y="3363"/>
                    <a:pt x="2157" y="3487"/>
                  </a:cubicBezTo>
                  <a:cubicBezTo>
                    <a:pt x="2165" y="3542"/>
                    <a:pt x="2307" y="3562"/>
                    <a:pt x="2307" y="3562"/>
                  </a:cubicBezTo>
                  <a:cubicBezTo>
                    <a:pt x="2327" y="3587"/>
                    <a:pt x="2354" y="3608"/>
                    <a:pt x="2367" y="3637"/>
                  </a:cubicBezTo>
                  <a:cubicBezTo>
                    <a:pt x="2392" y="3693"/>
                    <a:pt x="2387" y="3773"/>
                    <a:pt x="2412" y="3832"/>
                  </a:cubicBezTo>
                  <a:cubicBezTo>
                    <a:pt x="2442" y="3903"/>
                    <a:pt x="2531" y="3928"/>
                    <a:pt x="2577" y="3997"/>
                  </a:cubicBezTo>
                  <a:cubicBezTo>
                    <a:pt x="2582" y="4122"/>
                    <a:pt x="2592" y="4372"/>
                    <a:pt x="2592" y="4372"/>
                  </a:cubicBezTo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001" name="Freeform 106"/>
            <p:cNvSpPr>
              <a:spLocks/>
            </p:cNvSpPr>
            <p:nvPr/>
          </p:nvSpPr>
          <p:spPr bwMode="auto">
            <a:xfrm>
              <a:off x="7680" y="4679"/>
              <a:ext cx="1950" cy="3106"/>
            </a:xfrm>
            <a:custGeom>
              <a:avLst/>
              <a:gdLst>
                <a:gd name="T0" fmla="*/ 1020 w 1950"/>
                <a:gd name="T1" fmla="*/ 61 h 3106"/>
                <a:gd name="T2" fmla="*/ 480 w 1950"/>
                <a:gd name="T3" fmla="*/ 676 h 3106"/>
                <a:gd name="T4" fmla="*/ 420 w 1950"/>
                <a:gd name="T5" fmla="*/ 856 h 3106"/>
                <a:gd name="T6" fmla="*/ 360 w 1950"/>
                <a:gd name="T7" fmla="*/ 1096 h 3106"/>
                <a:gd name="T8" fmla="*/ 330 w 1950"/>
                <a:gd name="T9" fmla="*/ 1306 h 3106"/>
                <a:gd name="T10" fmla="*/ 270 w 1950"/>
                <a:gd name="T11" fmla="*/ 1366 h 3106"/>
                <a:gd name="T12" fmla="*/ 210 w 1950"/>
                <a:gd name="T13" fmla="*/ 1456 h 3106"/>
                <a:gd name="T14" fmla="*/ 60 w 1950"/>
                <a:gd name="T15" fmla="*/ 1501 h 3106"/>
                <a:gd name="T16" fmla="*/ 0 w 1950"/>
                <a:gd name="T17" fmla="*/ 2026 h 3106"/>
                <a:gd name="T18" fmla="*/ 240 w 1950"/>
                <a:gd name="T19" fmla="*/ 2101 h 3106"/>
                <a:gd name="T20" fmla="*/ 360 w 1950"/>
                <a:gd name="T21" fmla="*/ 2251 h 3106"/>
                <a:gd name="T22" fmla="*/ 480 w 1950"/>
                <a:gd name="T23" fmla="*/ 2281 h 3106"/>
                <a:gd name="T24" fmla="*/ 600 w 1950"/>
                <a:gd name="T25" fmla="*/ 2416 h 3106"/>
                <a:gd name="T26" fmla="*/ 630 w 1950"/>
                <a:gd name="T27" fmla="*/ 2551 h 3106"/>
                <a:gd name="T28" fmla="*/ 720 w 1950"/>
                <a:gd name="T29" fmla="*/ 2641 h 3106"/>
                <a:gd name="T30" fmla="*/ 765 w 1950"/>
                <a:gd name="T31" fmla="*/ 2701 h 3106"/>
                <a:gd name="T32" fmla="*/ 825 w 1950"/>
                <a:gd name="T33" fmla="*/ 2716 h 3106"/>
                <a:gd name="T34" fmla="*/ 1020 w 1950"/>
                <a:gd name="T35" fmla="*/ 2986 h 3106"/>
                <a:gd name="T36" fmla="*/ 1125 w 1950"/>
                <a:gd name="T37" fmla="*/ 3106 h 3106"/>
                <a:gd name="T38" fmla="*/ 1200 w 1950"/>
                <a:gd name="T39" fmla="*/ 2956 h 3106"/>
                <a:gd name="T40" fmla="*/ 1380 w 1950"/>
                <a:gd name="T41" fmla="*/ 2701 h 3106"/>
                <a:gd name="T42" fmla="*/ 1410 w 1950"/>
                <a:gd name="T43" fmla="*/ 2581 h 3106"/>
                <a:gd name="T44" fmla="*/ 1440 w 1950"/>
                <a:gd name="T45" fmla="*/ 2536 h 3106"/>
                <a:gd name="T46" fmla="*/ 1470 w 1950"/>
                <a:gd name="T47" fmla="*/ 2401 h 3106"/>
                <a:gd name="T48" fmla="*/ 1530 w 1950"/>
                <a:gd name="T49" fmla="*/ 2311 h 3106"/>
                <a:gd name="T50" fmla="*/ 1560 w 1950"/>
                <a:gd name="T51" fmla="*/ 2236 h 3106"/>
                <a:gd name="T52" fmla="*/ 1620 w 1950"/>
                <a:gd name="T53" fmla="*/ 2176 h 3106"/>
                <a:gd name="T54" fmla="*/ 1830 w 1950"/>
                <a:gd name="T55" fmla="*/ 1951 h 3106"/>
                <a:gd name="T56" fmla="*/ 1890 w 1950"/>
                <a:gd name="T57" fmla="*/ 1501 h 3106"/>
                <a:gd name="T58" fmla="*/ 1950 w 1950"/>
                <a:gd name="T59" fmla="*/ 1081 h 3106"/>
                <a:gd name="T60" fmla="*/ 1920 w 1950"/>
                <a:gd name="T61" fmla="*/ 976 h 3106"/>
                <a:gd name="T62" fmla="*/ 1395 w 1950"/>
                <a:gd name="T63" fmla="*/ 826 h 3106"/>
                <a:gd name="T64" fmla="*/ 1230 w 1950"/>
                <a:gd name="T65" fmla="*/ 796 h 3106"/>
                <a:gd name="T66" fmla="*/ 1185 w 1950"/>
                <a:gd name="T67" fmla="*/ 751 h 3106"/>
                <a:gd name="T68" fmla="*/ 1140 w 1950"/>
                <a:gd name="T69" fmla="*/ 721 h 3106"/>
                <a:gd name="T70" fmla="*/ 1110 w 1950"/>
                <a:gd name="T71" fmla="*/ 676 h 3106"/>
                <a:gd name="T72" fmla="*/ 1140 w 1950"/>
                <a:gd name="T73" fmla="*/ 631 h 3106"/>
                <a:gd name="T74" fmla="*/ 1065 w 1950"/>
                <a:gd name="T75" fmla="*/ 511 h 3106"/>
                <a:gd name="T76" fmla="*/ 1095 w 1950"/>
                <a:gd name="T77" fmla="*/ 391 h 3106"/>
                <a:gd name="T78" fmla="*/ 1140 w 1950"/>
                <a:gd name="T79" fmla="*/ 211 h 3106"/>
                <a:gd name="T80" fmla="*/ 1095 w 1950"/>
                <a:gd name="T81" fmla="*/ 166 h 3106"/>
                <a:gd name="T82" fmla="*/ 1080 w 1950"/>
                <a:gd name="T83" fmla="*/ 121 h 3106"/>
                <a:gd name="T84" fmla="*/ 1020 w 1950"/>
                <a:gd name="T85" fmla="*/ 61 h 31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950"/>
                <a:gd name="T130" fmla="*/ 0 h 3106"/>
                <a:gd name="T131" fmla="*/ 1950 w 1950"/>
                <a:gd name="T132" fmla="*/ 3106 h 31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950" h="3106">
                  <a:moveTo>
                    <a:pt x="1020" y="61"/>
                  </a:moveTo>
                  <a:lnTo>
                    <a:pt x="480" y="676"/>
                  </a:lnTo>
                  <a:cubicBezTo>
                    <a:pt x="440" y="735"/>
                    <a:pt x="435" y="787"/>
                    <a:pt x="420" y="856"/>
                  </a:cubicBezTo>
                  <a:cubicBezTo>
                    <a:pt x="402" y="937"/>
                    <a:pt x="376" y="1014"/>
                    <a:pt x="360" y="1096"/>
                  </a:cubicBezTo>
                  <a:cubicBezTo>
                    <a:pt x="354" y="1166"/>
                    <a:pt x="371" y="1248"/>
                    <a:pt x="330" y="1306"/>
                  </a:cubicBezTo>
                  <a:cubicBezTo>
                    <a:pt x="314" y="1329"/>
                    <a:pt x="288" y="1344"/>
                    <a:pt x="270" y="1366"/>
                  </a:cubicBezTo>
                  <a:cubicBezTo>
                    <a:pt x="247" y="1394"/>
                    <a:pt x="245" y="1446"/>
                    <a:pt x="210" y="1456"/>
                  </a:cubicBezTo>
                  <a:cubicBezTo>
                    <a:pt x="160" y="1471"/>
                    <a:pt x="110" y="1486"/>
                    <a:pt x="60" y="1501"/>
                  </a:cubicBezTo>
                  <a:cubicBezTo>
                    <a:pt x="1" y="1855"/>
                    <a:pt x="20" y="1680"/>
                    <a:pt x="0" y="2026"/>
                  </a:cubicBezTo>
                  <a:cubicBezTo>
                    <a:pt x="71" y="2074"/>
                    <a:pt x="159" y="2074"/>
                    <a:pt x="240" y="2101"/>
                  </a:cubicBezTo>
                  <a:cubicBezTo>
                    <a:pt x="270" y="2145"/>
                    <a:pt x="309" y="2228"/>
                    <a:pt x="360" y="2251"/>
                  </a:cubicBezTo>
                  <a:cubicBezTo>
                    <a:pt x="398" y="2268"/>
                    <a:pt x="440" y="2271"/>
                    <a:pt x="480" y="2281"/>
                  </a:cubicBezTo>
                  <a:cubicBezTo>
                    <a:pt x="524" y="2325"/>
                    <a:pt x="556" y="2372"/>
                    <a:pt x="600" y="2416"/>
                  </a:cubicBezTo>
                  <a:cubicBezTo>
                    <a:pt x="611" y="2461"/>
                    <a:pt x="605" y="2512"/>
                    <a:pt x="630" y="2551"/>
                  </a:cubicBezTo>
                  <a:cubicBezTo>
                    <a:pt x="653" y="2587"/>
                    <a:pt x="695" y="2607"/>
                    <a:pt x="720" y="2641"/>
                  </a:cubicBezTo>
                  <a:cubicBezTo>
                    <a:pt x="735" y="2661"/>
                    <a:pt x="745" y="2686"/>
                    <a:pt x="765" y="2701"/>
                  </a:cubicBezTo>
                  <a:cubicBezTo>
                    <a:pt x="782" y="2713"/>
                    <a:pt x="805" y="2711"/>
                    <a:pt x="825" y="2716"/>
                  </a:cubicBezTo>
                  <a:cubicBezTo>
                    <a:pt x="870" y="2851"/>
                    <a:pt x="912" y="2878"/>
                    <a:pt x="1020" y="2986"/>
                  </a:cubicBezTo>
                  <a:cubicBezTo>
                    <a:pt x="1040" y="3006"/>
                    <a:pt x="1106" y="3087"/>
                    <a:pt x="1125" y="3106"/>
                  </a:cubicBezTo>
                  <a:cubicBezTo>
                    <a:pt x="1144" y="3077"/>
                    <a:pt x="1196" y="2962"/>
                    <a:pt x="1200" y="2956"/>
                  </a:cubicBezTo>
                  <a:cubicBezTo>
                    <a:pt x="1396" y="2661"/>
                    <a:pt x="1223" y="3014"/>
                    <a:pt x="1380" y="2701"/>
                  </a:cubicBezTo>
                  <a:cubicBezTo>
                    <a:pt x="1408" y="2645"/>
                    <a:pt x="1384" y="2649"/>
                    <a:pt x="1410" y="2581"/>
                  </a:cubicBezTo>
                  <a:cubicBezTo>
                    <a:pt x="1416" y="2564"/>
                    <a:pt x="1432" y="2552"/>
                    <a:pt x="1440" y="2536"/>
                  </a:cubicBezTo>
                  <a:cubicBezTo>
                    <a:pt x="1485" y="2445"/>
                    <a:pt x="1412" y="2539"/>
                    <a:pt x="1470" y="2401"/>
                  </a:cubicBezTo>
                  <a:cubicBezTo>
                    <a:pt x="1484" y="2368"/>
                    <a:pt x="1510" y="2341"/>
                    <a:pt x="1530" y="2311"/>
                  </a:cubicBezTo>
                  <a:cubicBezTo>
                    <a:pt x="1545" y="2289"/>
                    <a:pt x="1545" y="2258"/>
                    <a:pt x="1560" y="2236"/>
                  </a:cubicBezTo>
                  <a:cubicBezTo>
                    <a:pt x="1576" y="2212"/>
                    <a:pt x="1602" y="2197"/>
                    <a:pt x="1620" y="2176"/>
                  </a:cubicBezTo>
                  <a:cubicBezTo>
                    <a:pt x="1687" y="2098"/>
                    <a:pt x="1768" y="2034"/>
                    <a:pt x="1830" y="1951"/>
                  </a:cubicBezTo>
                  <a:cubicBezTo>
                    <a:pt x="1877" y="1809"/>
                    <a:pt x="1875" y="1644"/>
                    <a:pt x="1890" y="1501"/>
                  </a:cubicBezTo>
                  <a:cubicBezTo>
                    <a:pt x="1905" y="1361"/>
                    <a:pt x="1922" y="1219"/>
                    <a:pt x="1950" y="1081"/>
                  </a:cubicBezTo>
                  <a:cubicBezTo>
                    <a:pt x="1948" y="1075"/>
                    <a:pt x="1928" y="988"/>
                    <a:pt x="1920" y="976"/>
                  </a:cubicBezTo>
                  <a:cubicBezTo>
                    <a:pt x="1802" y="811"/>
                    <a:pt x="1567" y="835"/>
                    <a:pt x="1395" y="826"/>
                  </a:cubicBezTo>
                  <a:cubicBezTo>
                    <a:pt x="1340" y="815"/>
                    <a:pt x="1281" y="819"/>
                    <a:pt x="1230" y="796"/>
                  </a:cubicBezTo>
                  <a:cubicBezTo>
                    <a:pt x="1211" y="787"/>
                    <a:pt x="1201" y="765"/>
                    <a:pt x="1185" y="751"/>
                  </a:cubicBezTo>
                  <a:cubicBezTo>
                    <a:pt x="1171" y="739"/>
                    <a:pt x="1155" y="731"/>
                    <a:pt x="1140" y="721"/>
                  </a:cubicBezTo>
                  <a:cubicBezTo>
                    <a:pt x="1130" y="706"/>
                    <a:pt x="1110" y="694"/>
                    <a:pt x="1110" y="676"/>
                  </a:cubicBezTo>
                  <a:cubicBezTo>
                    <a:pt x="1110" y="658"/>
                    <a:pt x="1145" y="648"/>
                    <a:pt x="1140" y="631"/>
                  </a:cubicBezTo>
                  <a:cubicBezTo>
                    <a:pt x="1128" y="585"/>
                    <a:pt x="1065" y="511"/>
                    <a:pt x="1065" y="511"/>
                  </a:cubicBezTo>
                  <a:cubicBezTo>
                    <a:pt x="1078" y="472"/>
                    <a:pt x="1095" y="432"/>
                    <a:pt x="1095" y="391"/>
                  </a:cubicBezTo>
                  <a:cubicBezTo>
                    <a:pt x="1147" y="313"/>
                    <a:pt x="1182" y="305"/>
                    <a:pt x="1140" y="211"/>
                  </a:cubicBezTo>
                  <a:cubicBezTo>
                    <a:pt x="1131" y="192"/>
                    <a:pt x="1110" y="181"/>
                    <a:pt x="1095" y="166"/>
                  </a:cubicBezTo>
                  <a:cubicBezTo>
                    <a:pt x="1090" y="151"/>
                    <a:pt x="1090" y="133"/>
                    <a:pt x="1080" y="121"/>
                  </a:cubicBezTo>
                  <a:cubicBezTo>
                    <a:pt x="983" y="0"/>
                    <a:pt x="1069" y="160"/>
                    <a:pt x="1020" y="6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3" name="Text Box 107"/>
          <p:cNvSpPr txBox="1">
            <a:spLocks noChangeArrowheads="1"/>
          </p:cNvSpPr>
          <p:nvPr/>
        </p:nvSpPr>
        <p:spPr bwMode="auto">
          <a:xfrm>
            <a:off x="3403600" y="2544763"/>
            <a:ext cx="18192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100" b="1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Summer Triangle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4" name="Text Box 108"/>
          <p:cNvSpPr txBox="1">
            <a:spLocks noChangeArrowheads="1"/>
          </p:cNvSpPr>
          <p:nvPr/>
        </p:nvSpPr>
        <p:spPr bwMode="auto">
          <a:xfrm>
            <a:off x="496888" y="627063"/>
            <a:ext cx="952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N. Am. and Pelican Nebulae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5" name="Text Box 109"/>
          <p:cNvSpPr txBox="1">
            <a:spLocks noChangeArrowheads="1"/>
          </p:cNvSpPr>
          <p:nvPr/>
        </p:nvSpPr>
        <p:spPr bwMode="auto">
          <a:xfrm>
            <a:off x="633413" y="1225550"/>
            <a:ext cx="127952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Northern Coalsack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46" name="Group 110"/>
          <p:cNvGrpSpPr>
            <a:grpSpLocks/>
          </p:cNvGrpSpPr>
          <p:nvPr/>
        </p:nvGrpSpPr>
        <p:grpSpPr bwMode="auto">
          <a:xfrm flipV="1">
            <a:off x="2230438" y="1947863"/>
            <a:ext cx="119062" cy="127000"/>
            <a:chOff x="1464" y="3186"/>
            <a:chExt cx="822" cy="1032"/>
          </a:xfrm>
        </p:grpSpPr>
        <p:sp>
          <p:nvSpPr>
            <p:cNvPr id="35996" name="Oval 111"/>
            <p:cNvSpPr>
              <a:spLocks noChangeArrowheads="1"/>
            </p:cNvSpPr>
            <p:nvPr/>
          </p:nvSpPr>
          <p:spPr bwMode="auto">
            <a:xfrm>
              <a:off x="1819" y="3707"/>
              <a:ext cx="137" cy="150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7" name="Line 112"/>
            <p:cNvSpPr>
              <a:spLocks noChangeShapeType="1"/>
            </p:cNvSpPr>
            <p:nvPr/>
          </p:nvSpPr>
          <p:spPr bwMode="auto">
            <a:xfrm flipV="1">
              <a:off x="1885" y="3186"/>
              <a:ext cx="0" cy="389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8" name="Line 113"/>
            <p:cNvSpPr>
              <a:spLocks noChangeShapeType="1"/>
            </p:cNvSpPr>
            <p:nvPr/>
          </p:nvSpPr>
          <p:spPr bwMode="auto">
            <a:xfrm flipH="1" flipV="1">
              <a:off x="2013" y="3916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9" name="Line 114"/>
            <p:cNvSpPr>
              <a:spLocks noChangeShapeType="1"/>
            </p:cNvSpPr>
            <p:nvPr/>
          </p:nvSpPr>
          <p:spPr bwMode="auto">
            <a:xfrm flipV="1">
              <a:off x="1464" y="3923"/>
              <a:ext cx="273" cy="295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grpSp>
        <p:nvGrpSpPr>
          <p:cNvPr id="35947" name="Group 115"/>
          <p:cNvGrpSpPr>
            <a:grpSpLocks/>
          </p:cNvGrpSpPr>
          <p:nvPr/>
        </p:nvGrpSpPr>
        <p:grpSpPr bwMode="auto">
          <a:xfrm>
            <a:off x="3546475" y="2128838"/>
            <a:ext cx="88900" cy="68262"/>
            <a:chOff x="9924" y="3124"/>
            <a:chExt cx="333" cy="327"/>
          </a:xfrm>
        </p:grpSpPr>
        <p:sp>
          <p:nvSpPr>
            <p:cNvPr id="35991" name="Oval 116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2" name="Line 117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3" name="Line 118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4" name="Line 119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5" name="Line 120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48" name="Text Box 121"/>
          <p:cNvSpPr txBox="1">
            <a:spLocks noChangeArrowheads="1"/>
          </p:cNvSpPr>
          <p:nvPr/>
        </p:nvSpPr>
        <p:spPr bwMode="auto">
          <a:xfrm>
            <a:off x="3324225" y="2141538"/>
            <a:ext cx="1198563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Ring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49" name="Text Box 122"/>
          <p:cNvSpPr txBox="1">
            <a:spLocks noChangeArrowheads="1"/>
          </p:cNvSpPr>
          <p:nvPr/>
        </p:nvSpPr>
        <p:spPr bwMode="auto">
          <a:xfrm>
            <a:off x="923925" y="3025775"/>
            <a:ext cx="153828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Dumbbell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0" name="Group 123"/>
          <p:cNvGrpSpPr>
            <a:grpSpLocks/>
          </p:cNvGrpSpPr>
          <p:nvPr/>
        </p:nvGrpSpPr>
        <p:grpSpPr bwMode="auto">
          <a:xfrm>
            <a:off x="2201863" y="3130550"/>
            <a:ext cx="88900" cy="68263"/>
            <a:chOff x="9924" y="3124"/>
            <a:chExt cx="333" cy="327"/>
          </a:xfrm>
        </p:grpSpPr>
        <p:sp>
          <p:nvSpPr>
            <p:cNvPr id="35986" name="Oval 124"/>
            <p:cNvSpPr>
              <a:spLocks noChangeArrowheads="1"/>
            </p:cNvSpPr>
            <p:nvPr/>
          </p:nvSpPr>
          <p:spPr bwMode="auto">
            <a:xfrm flipV="1">
              <a:off x="10050" y="3249"/>
              <a:ext cx="80" cy="81"/>
            </a:xfrm>
            <a:prstGeom prst="ellips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7" name="Line 125"/>
            <p:cNvSpPr>
              <a:spLocks noChangeShapeType="1"/>
            </p:cNvSpPr>
            <p:nvPr/>
          </p:nvSpPr>
          <p:spPr bwMode="auto">
            <a:xfrm>
              <a:off x="10137" y="3292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8" name="Line 126"/>
            <p:cNvSpPr>
              <a:spLocks noChangeShapeType="1"/>
            </p:cNvSpPr>
            <p:nvPr/>
          </p:nvSpPr>
          <p:spPr bwMode="auto">
            <a:xfrm>
              <a:off x="9924" y="3289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9" name="Line 127"/>
            <p:cNvSpPr>
              <a:spLocks noChangeShapeType="1"/>
            </p:cNvSpPr>
            <p:nvPr/>
          </p:nvSpPr>
          <p:spPr bwMode="auto">
            <a:xfrm rot="5400000">
              <a:off x="10032" y="3391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90" name="Line 128"/>
            <p:cNvSpPr>
              <a:spLocks noChangeShapeType="1"/>
            </p:cNvSpPr>
            <p:nvPr/>
          </p:nvSpPr>
          <p:spPr bwMode="auto">
            <a:xfrm rot="5400000">
              <a:off x="10032" y="3184"/>
              <a:ext cx="120" cy="0"/>
            </a:xfrm>
            <a:prstGeom prst="line">
              <a:avLst/>
            </a:prstGeom>
            <a:noFill/>
            <a:ln w="3175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445569" name="AutoShape 129"/>
          <p:cNvSpPr>
            <a:spLocks noChangeArrowheads="1"/>
          </p:cNvSpPr>
          <p:nvPr/>
        </p:nvSpPr>
        <p:spPr bwMode="auto">
          <a:xfrm>
            <a:off x="2078038" y="3351213"/>
            <a:ext cx="114300" cy="114300"/>
          </a:xfrm>
          <a:prstGeom prst="star5">
            <a:avLst/>
          </a:prstGeom>
          <a:noFill/>
          <a:ln w="6350">
            <a:solidFill>
              <a:srgbClr val="F8F8F8"/>
            </a:solidFill>
            <a:miter lim="800000"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2" name="Oval 130"/>
          <p:cNvSpPr>
            <a:spLocks noChangeArrowheads="1"/>
          </p:cNvSpPr>
          <p:nvPr/>
        </p:nvSpPr>
        <p:spPr bwMode="auto">
          <a:xfrm>
            <a:off x="3797300" y="5808663"/>
            <a:ext cx="107950" cy="107950"/>
          </a:xfrm>
          <a:prstGeom prst="ellipse">
            <a:avLst/>
          </a:prstGeom>
          <a:noFill/>
          <a:ln w="9525">
            <a:solidFill>
              <a:srgbClr val="F8F8F8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3" name="Text Box 131"/>
          <p:cNvSpPr txBox="1">
            <a:spLocks noChangeArrowheads="1"/>
          </p:cNvSpPr>
          <p:nvPr/>
        </p:nvSpPr>
        <p:spPr bwMode="auto">
          <a:xfrm>
            <a:off x="2987675" y="5868988"/>
            <a:ext cx="12176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Wild Duck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4" name="Text Box 132"/>
          <p:cNvSpPr txBox="1">
            <a:spLocks noChangeArrowheads="1"/>
          </p:cNvSpPr>
          <p:nvPr/>
        </p:nvSpPr>
        <p:spPr bwMode="auto">
          <a:xfrm>
            <a:off x="4321175" y="6183313"/>
            <a:ext cx="690563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Eagle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5955" name="Text Box 133"/>
          <p:cNvSpPr txBox="1">
            <a:spLocks noChangeArrowheads="1"/>
          </p:cNvSpPr>
          <p:nvPr/>
        </p:nvSpPr>
        <p:spPr bwMode="auto">
          <a:xfrm>
            <a:off x="1455738" y="2195513"/>
            <a:ext cx="13001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Cygnus X-1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6" name="Group 134"/>
          <p:cNvGrpSpPr>
            <a:grpSpLocks/>
          </p:cNvGrpSpPr>
          <p:nvPr/>
        </p:nvGrpSpPr>
        <p:grpSpPr bwMode="auto">
          <a:xfrm>
            <a:off x="1060450" y="2206625"/>
            <a:ext cx="303213" cy="231775"/>
            <a:chOff x="2025" y="1851"/>
            <a:chExt cx="3000" cy="2129"/>
          </a:xfrm>
        </p:grpSpPr>
        <p:sp>
          <p:nvSpPr>
            <p:cNvPr id="35983" name="Freeform 135"/>
            <p:cNvSpPr>
              <a:spLocks/>
            </p:cNvSpPr>
            <p:nvPr/>
          </p:nvSpPr>
          <p:spPr bwMode="auto">
            <a:xfrm>
              <a:off x="2025" y="1972"/>
              <a:ext cx="743" cy="1387"/>
            </a:xfrm>
            <a:custGeom>
              <a:avLst/>
              <a:gdLst>
                <a:gd name="T0" fmla="*/ 728 w 743"/>
                <a:gd name="T1" fmla="*/ 1 h 1387"/>
                <a:gd name="T2" fmla="*/ 630 w 743"/>
                <a:gd name="T3" fmla="*/ 46 h 1387"/>
                <a:gd name="T4" fmla="*/ 563 w 743"/>
                <a:gd name="T5" fmla="*/ 83 h 1387"/>
                <a:gd name="T6" fmla="*/ 390 w 743"/>
                <a:gd name="T7" fmla="*/ 188 h 1387"/>
                <a:gd name="T8" fmla="*/ 323 w 743"/>
                <a:gd name="T9" fmla="*/ 233 h 1387"/>
                <a:gd name="T10" fmla="*/ 263 w 743"/>
                <a:gd name="T11" fmla="*/ 368 h 1387"/>
                <a:gd name="T12" fmla="*/ 203 w 743"/>
                <a:gd name="T13" fmla="*/ 413 h 1387"/>
                <a:gd name="T14" fmla="*/ 143 w 743"/>
                <a:gd name="T15" fmla="*/ 473 h 1387"/>
                <a:gd name="T16" fmla="*/ 113 w 743"/>
                <a:gd name="T17" fmla="*/ 601 h 1387"/>
                <a:gd name="T18" fmla="*/ 105 w 743"/>
                <a:gd name="T19" fmla="*/ 646 h 1387"/>
                <a:gd name="T20" fmla="*/ 60 w 743"/>
                <a:gd name="T21" fmla="*/ 653 h 1387"/>
                <a:gd name="T22" fmla="*/ 15 w 743"/>
                <a:gd name="T23" fmla="*/ 728 h 1387"/>
                <a:gd name="T24" fmla="*/ 0 w 743"/>
                <a:gd name="T25" fmla="*/ 826 h 1387"/>
                <a:gd name="T26" fmla="*/ 8 w 743"/>
                <a:gd name="T27" fmla="*/ 953 h 1387"/>
                <a:gd name="T28" fmla="*/ 60 w 743"/>
                <a:gd name="T29" fmla="*/ 1058 h 1387"/>
                <a:gd name="T30" fmla="*/ 83 w 743"/>
                <a:gd name="T31" fmla="*/ 1178 h 1387"/>
                <a:gd name="T32" fmla="*/ 278 w 743"/>
                <a:gd name="T33" fmla="*/ 1373 h 1387"/>
                <a:gd name="T34" fmla="*/ 435 w 743"/>
                <a:gd name="T35" fmla="*/ 1373 h 1387"/>
                <a:gd name="T36" fmla="*/ 383 w 743"/>
                <a:gd name="T37" fmla="*/ 1216 h 1387"/>
                <a:gd name="T38" fmla="*/ 293 w 743"/>
                <a:gd name="T39" fmla="*/ 1186 h 1387"/>
                <a:gd name="T40" fmla="*/ 405 w 743"/>
                <a:gd name="T41" fmla="*/ 1088 h 1387"/>
                <a:gd name="T42" fmla="*/ 458 w 743"/>
                <a:gd name="T43" fmla="*/ 983 h 1387"/>
                <a:gd name="T44" fmla="*/ 398 w 743"/>
                <a:gd name="T45" fmla="*/ 931 h 1387"/>
                <a:gd name="T46" fmla="*/ 330 w 743"/>
                <a:gd name="T47" fmla="*/ 983 h 1387"/>
                <a:gd name="T48" fmla="*/ 270 w 743"/>
                <a:gd name="T49" fmla="*/ 968 h 1387"/>
                <a:gd name="T50" fmla="*/ 255 w 743"/>
                <a:gd name="T51" fmla="*/ 946 h 1387"/>
                <a:gd name="T52" fmla="*/ 188 w 743"/>
                <a:gd name="T53" fmla="*/ 923 h 1387"/>
                <a:gd name="T54" fmla="*/ 203 w 743"/>
                <a:gd name="T55" fmla="*/ 668 h 1387"/>
                <a:gd name="T56" fmla="*/ 248 w 743"/>
                <a:gd name="T57" fmla="*/ 631 h 1387"/>
                <a:gd name="T58" fmla="*/ 300 w 743"/>
                <a:gd name="T59" fmla="*/ 533 h 1387"/>
                <a:gd name="T60" fmla="*/ 375 w 743"/>
                <a:gd name="T61" fmla="*/ 383 h 1387"/>
                <a:gd name="T62" fmla="*/ 458 w 743"/>
                <a:gd name="T63" fmla="*/ 278 h 1387"/>
                <a:gd name="T64" fmla="*/ 495 w 743"/>
                <a:gd name="T65" fmla="*/ 211 h 1387"/>
                <a:gd name="T66" fmla="*/ 540 w 743"/>
                <a:gd name="T67" fmla="*/ 196 h 1387"/>
                <a:gd name="T68" fmla="*/ 698 w 743"/>
                <a:gd name="T69" fmla="*/ 128 h 1387"/>
                <a:gd name="T70" fmla="*/ 728 w 743"/>
                <a:gd name="T71" fmla="*/ 83 h 1387"/>
                <a:gd name="T72" fmla="*/ 743 w 743"/>
                <a:gd name="T73" fmla="*/ 38 h 1387"/>
                <a:gd name="T74" fmla="*/ 735 w 743"/>
                <a:gd name="T75" fmla="*/ 8 h 1387"/>
                <a:gd name="T76" fmla="*/ 728 w 743"/>
                <a:gd name="T77" fmla="*/ 1 h 138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743"/>
                <a:gd name="T118" fmla="*/ 0 h 1387"/>
                <a:gd name="T119" fmla="*/ 743 w 743"/>
                <a:gd name="T120" fmla="*/ 1387 h 138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743" h="1387">
                  <a:moveTo>
                    <a:pt x="728" y="1"/>
                  </a:moveTo>
                  <a:cubicBezTo>
                    <a:pt x="691" y="36"/>
                    <a:pt x="684" y="38"/>
                    <a:pt x="630" y="46"/>
                  </a:cubicBezTo>
                  <a:cubicBezTo>
                    <a:pt x="579" y="80"/>
                    <a:pt x="602" y="71"/>
                    <a:pt x="563" y="83"/>
                  </a:cubicBezTo>
                  <a:cubicBezTo>
                    <a:pt x="523" y="135"/>
                    <a:pt x="454" y="176"/>
                    <a:pt x="390" y="188"/>
                  </a:cubicBezTo>
                  <a:cubicBezTo>
                    <a:pt x="379" y="224"/>
                    <a:pt x="357" y="225"/>
                    <a:pt x="323" y="233"/>
                  </a:cubicBezTo>
                  <a:cubicBezTo>
                    <a:pt x="263" y="272"/>
                    <a:pt x="322" y="328"/>
                    <a:pt x="263" y="368"/>
                  </a:cubicBezTo>
                  <a:cubicBezTo>
                    <a:pt x="251" y="413"/>
                    <a:pt x="247" y="403"/>
                    <a:pt x="203" y="413"/>
                  </a:cubicBezTo>
                  <a:cubicBezTo>
                    <a:pt x="192" y="445"/>
                    <a:pt x="167" y="449"/>
                    <a:pt x="143" y="473"/>
                  </a:cubicBezTo>
                  <a:cubicBezTo>
                    <a:pt x="132" y="515"/>
                    <a:pt x="122" y="558"/>
                    <a:pt x="113" y="601"/>
                  </a:cubicBezTo>
                  <a:cubicBezTo>
                    <a:pt x="110" y="616"/>
                    <a:pt x="116" y="635"/>
                    <a:pt x="105" y="646"/>
                  </a:cubicBezTo>
                  <a:cubicBezTo>
                    <a:pt x="94" y="657"/>
                    <a:pt x="75" y="651"/>
                    <a:pt x="60" y="653"/>
                  </a:cubicBezTo>
                  <a:cubicBezTo>
                    <a:pt x="24" y="666"/>
                    <a:pt x="21" y="692"/>
                    <a:pt x="15" y="728"/>
                  </a:cubicBezTo>
                  <a:cubicBezTo>
                    <a:pt x="9" y="761"/>
                    <a:pt x="0" y="826"/>
                    <a:pt x="0" y="826"/>
                  </a:cubicBezTo>
                  <a:cubicBezTo>
                    <a:pt x="3" y="868"/>
                    <a:pt x="2" y="911"/>
                    <a:pt x="8" y="953"/>
                  </a:cubicBezTo>
                  <a:cubicBezTo>
                    <a:pt x="12" y="982"/>
                    <a:pt x="52" y="1021"/>
                    <a:pt x="60" y="1058"/>
                  </a:cubicBezTo>
                  <a:cubicBezTo>
                    <a:pt x="69" y="1097"/>
                    <a:pt x="65" y="1142"/>
                    <a:pt x="83" y="1178"/>
                  </a:cubicBezTo>
                  <a:cubicBezTo>
                    <a:pt x="120" y="1253"/>
                    <a:pt x="203" y="1336"/>
                    <a:pt x="278" y="1373"/>
                  </a:cubicBezTo>
                  <a:cubicBezTo>
                    <a:pt x="331" y="1356"/>
                    <a:pt x="381" y="1387"/>
                    <a:pt x="435" y="1373"/>
                  </a:cubicBezTo>
                  <a:cubicBezTo>
                    <a:pt x="408" y="1319"/>
                    <a:pt x="421" y="1249"/>
                    <a:pt x="383" y="1216"/>
                  </a:cubicBezTo>
                  <a:cubicBezTo>
                    <a:pt x="363" y="1199"/>
                    <a:pt x="311" y="1190"/>
                    <a:pt x="293" y="1186"/>
                  </a:cubicBezTo>
                  <a:cubicBezTo>
                    <a:pt x="261" y="1095"/>
                    <a:pt x="342" y="1098"/>
                    <a:pt x="405" y="1088"/>
                  </a:cubicBezTo>
                  <a:cubicBezTo>
                    <a:pt x="424" y="1052"/>
                    <a:pt x="448" y="1022"/>
                    <a:pt x="458" y="983"/>
                  </a:cubicBezTo>
                  <a:cubicBezTo>
                    <a:pt x="440" y="957"/>
                    <a:pt x="428" y="941"/>
                    <a:pt x="398" y="931"/>
                  </a:cubicBezTo>
                  <a:cubicBezTo>
                    <a:pt x="371" y="951"/>
                    <a:pt x="361" y="974"/>
                    <a:pt x="330" y="983"/>
                  </a:cubicBezTo>
                  <a:cubicBezTo>
                    <a:pt x="310" y="978"/>
                    <a:pt x="288" y="977"/>
                    <a:pt x="270" y="968"/>
                  </a:cubicBezTo>
                  <a:cubicBezTo>
                    <a:pt x="262" y="964"/>
                    <a:pt x="261" y="952"/>
                    <a:pt x="255" y="946"/>
                  </a:cubicBezTo>
                  <a:cubicBezTo>
                    <a:pt x="234" y="925"/>
                    <a:pt x="219" y="928"/>
                    <a:pt x="188" y="923"/>
                  </a:cubicBezTo>
                  <a:cubicBezTo>
                    <a:pt x="193" y="853"/>
                    <a:pt x="180" y="737"/>
                    <a:pt x="203" y="668"/>
                  </a:cubicBezTo>
                  <a:cubicBezTo>
                    <a:pt x="207" y="655"/>
                    <a:pt x="238" y="638"/>
                    <a:pt x="248" y="631"/>
                  </a:cubicBezTo>
                  <a:cubicBezTo>
                    <a:pt x="264" y="598"/>
                    <a:pt x="280" y="564"/>
                    <a:pt x="300" y="533"/>
                  </a:cubicBezTo>
                  <a:cubicBezTo>
                    <a:pt x="309" y="468"/>
                    <a:pt x="318" y="422"/>
                    <a:pt x="375" y="383"/>
                  </a:cubicBezTo>
                  <a:cubicBezTo>
                    <a:pt x="389" y="344"/>
                    <a:pt x="428" y="308"/>
                    <a:pt x="458" y="278"/>
                  </a:cubicBezTo>
                  <a:cubicBezTo>
                    <a:pt x="470" y="239"/>
                    <a:pt x="461" y="262"/>
                    <a:pt x="495" y="211"/>
                  </a:cubicBezTo>
                  <a:cubicBezTo>
                    <a:pt x="504" y="198"/>
                    <a:pt x="540" y="196"/>
                    <a:pt x="540" y="196"/>
                  </a:cubicBezTo>
                  <a:cubicBezTo>
                    <a:pt x="589" y="164"/>
                    <a:pt x="648" y="161"/>
                    <a:pt x="698" y="128"/>
                  </a:cubicBezTo>
                  <a:cubicBezTo>
                    <a:pt x="708" y="113"/>
                    <a:pt x="718" y="98"/>
                    <a:pt x="728" y="83"/>
                  </a:cubicBezTo>
                  <a:cubicBezTo>
                    <a:pt x="737" y="70"/>
                    <a:pt x="743" y="38"/>
                    <a:pt x="743" y="38"/>
                  </a:cubicBezTo>
                  <a:cubicBezTo>
                    <a:pt x="740" y="28"/>
                    <a:pt x="743" y="14"/>
                    <a:pt x="735" y="8"/>
                  </a:cubicBezTo>
                  <a:cubicBezTo>
                    <a:pt x="724" y="0"/>
                    <a:pt x="691" y="38"/>
                    <a:pt x="728" y="1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4" name="Freeform 136"/>
            <p:cNvSpPr>
              <a:spLocks/>
            </p:cNvSpPr>
            <p:nvPr/>
          </p:nvSpPr>
          <p:spPr bwMode="auto">
            <a:xfrm>
              <a:off x="4577" y="2885"/>
              <a:ext cx="448" cy="1095"/>
            </a:xfrm>
            <a:custGeom>
              <a:avLst/>
              <a:gdLst>
                <a:gd name="T0" fmla="*/ 21 w 448"/>
                <a:gd name="T1" fmla="*/ 1045 h 1095"/>
                <a:gd name="T2" fmla="*/ 103 w 448"/>
                <a:gd name="T3" fmla="*/ 850 h 1095"/>
                <a:gd name="T4" fmla="*/ 141 w 448"/>
                <a:gd name="T5" fmla="*/ 805 h 1095"/>
                <a:gd name="T6" fmla="*/ 178 w 448"/>
                <a:gd name="T7" fmla="*/ 730 h 1095"/>
                <a:gd name="T8" fmla="*/ 298 w 448"/>
                <a:gd name="T9" fmla="*/ 565 h 1095"/>
                <a:gd name="T10" fmla="*/ 283 w 448"/>
                <a:gd name="T11" fmla="*/ 340 h 1095"/>
                <a:gd name="T12" fmla="*/ 291 w 448"/>
                <a:gd name="T13" fmla="*/ 318 h 1095"/>
                <a:gd name="T14" fmla="*/ 283 w 448"/>
                <a:gd name="T15" fmla="*/ 280 h 1095"/>
                <a:gd name="T16" fmla="*/ 366 w 448"/>
                <a:gd name="T17" fmla="*/ 138 h 1095"/>
                <a:gd name="T18" fmla="*/ 403 w 448"/>
                <a:gd name="T19" fmla="*/ 3 h 1095"/>
                <a:gd name="T20" fmla="*/ 433 w 448"/>
                <a:gd name="T21" fmla="*/ 10 h 1095"/>
                <a:gd name="T22" fmla="*/ 396 w 448"/>
                <a:gd name="T23" fmla="*/ 100 h 1095"/>
                <a:gd name="T24" fmla="*/ 388 w 448"/>
                <a:gd name="T25" fmla="*/ 273 h 1095"/>
                <a:gd name="T26" fmla="*/ 396 w 448"/>
                <a:gd name="T27" fmla="*/ 460 h 1095"/>
                <a:gd name="T28" fmla="*/ 366 w 448"/>
                <a:gd name="T29" fmla="*/ 783 h 1095"/>
                <a:gd name="T30" fmla="*/ 343 w 448"/>
                <a:gd name="T31" fmla="*/ 865 h 1095"/>
                <a:gd name="T32" fmla="*/ 298 w 448"/>
                <a:gd name="T33" fmla="*/ 888 h 1095"/>
                <a:gd name="T34" fmla="*/ 268 w 448"/>
                <a:gd name="T35" fmla="*/ 1000 h 1095"/>
                <a:gd name="T36" fmla="*/ 73 w 448"/>
                <a:gd name="T37" fmla="*/ 1075 h 1095"/>
                <a:gd name="T38" fmla="*/ 6 w 448"/>
                <a:gd name="T39" fmla="*/ 1060 h 1095"/>
                <a:gd name="T40" fmla="*/ 21 w 448"/>
                <a:gd name="T41" fmla="*/ 1045 h 10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8"/>
                <a:gd name="T64" fmla="*/ 0 h 1095"/>
                <a:gd name="T65" fmla="*/ 448 w 448"/>
                <a:gd name="T66" fmla="*/ 1095 h 109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8" h="1095">
                  <a:moveTo>
                    <a:pt x="21" y="1045"/>
                  </a:moveTo>
                  <a:cubicBezTo>
                    <a:pt x="0" y="965"/>
                    <a:pt x="30" y="887"/>
                    <a:pt x="103" y="850"/>
                  </a:cubicBezTo>
                  <a:cubicBezTo>
                    <a:pt x="114" y="834"/>
                    <a:pt x="131" y="822"/>
                    <a:pt x="141" y="805"/>
                  </a:cubicBezTo>
                  <a:cubicBezTo>
                    <a:pt x="185" y="727"/>
                    <a:pt x="84" y="837"/>
                    <a:pt x="178" y="730"/>
                  </a:cubicBezTo>
                  <a:cubicBezTo>
                    <a:pt x="229" y="672"/>
                    <a:pt x="275" y="640"/>
                    <a:pt x="298" y="565"/>
                  </a:cubicBezTo>
                  <a:cubicBezTo>
                    <a:pt x="304" y="480"/>
                    <a:pt x="305" y="421"/>
                    <a:pt x="283" y="340"/>
                  </a:cubicBezTo>
                  <a:cubicBezTo>
                    <a:pt x="286" y="333"/>
                    <a:pt x="291" y="326"/>
                    <a:pt x="291" y="318"/>
                  </a:cubicBezTo>
                  <a:cubicBezTo>
                    <a:pt x="291" y="305"/>
                    <a:pt x="281" y="293"/>
                    <a:pt x="283" y="280"/>
                  </a:cubicBezTo>
                  <a:cubicBezTo>
                    <a:pt x="290" y="233"/>
                    <a:pt x="316" y="153"/>
                    <a:pt x="366" y="138"/>
                  </a:cubicBezTo>
                  <a:cubicBezTo>
                    <a:pt x="399" y="87"/>
                    <a:pt x="397" y="72"/>
                    <a:pt x="403" y="3"/>
                  </a:cubicBezTo>
                  <a:cubicBezTo>
                    <a:pt x="413" y="5"/>
                    <a:pt x="429" y="0"/>
                    <a:pt x="433" y="10"/>
                  </a:cubicBezTo>
                  <a:cubicBezTo>
                    <a:pt x="448" y="49"/>
                    <a:pt x="416" y="76"/>
                    <a:pt x="396" y="100"/>
                  </a:cubicBezTo>
                  <a:cubicBezTo>
                    <a:pt x="407" y="162"/>
                    <a:pt x="419" y="212"/>
                    <a:pt x="388" y="273"/>
                  </a:cubicBezTo>
                  <a:cubicBezTo>
                    <a:pt x="373" y="335"/>
                    <a:pt x="383" y="398"/>
                    <a:pt x="396" y="460"/>
                  </a:cubicBezTo>
                  <a:cubicBezTo>
                    <a:pt x="406" y="567"/>
                    <a:pt x="394" y="679"/>
                    <a:pt x="366" y="783"/>
                  </a:cubicBezTo>
                  <a:cubicBezTo>
                    <a:pt x="361" y="800"/>
                    <a:pt x="358" y="853"/>
                    <a:pt x="343" y="865"/>
                  </a:cubicBezTo>
                  <a:cubicBezTo>
                    <a:pt x="330" y="876"/>
                    <a:pt x="313" y="880"/>
                    <a:pt x="298" y="888"/>
                  </a:cubicBezTo>
                  <a:cubicBezTo>
                    <a:pt x="273" y="924"/>
                    <a:pt x="282" y="960"/>
                    <a:pt x="268" y="1000"/>
                  </a:cubicBezTo>
                  <a:cubicBezTo>
                    <a:pt x="245" y="1068"/>
                    <a:pt x="123" y="1071"/>
                    <a:pt x="73" y="1075"/>
                  </a:cubicBezTo>
                  <a:cubicBezTo>
                    <a:pt x="36" y="1094"/>
                    <a:pt x="29" y="1095"/>
                    <a:pt x="6" y="1060"/>
                  </a:cubicBezTo>
                  <a:cubicBezTo>
                    <a:pt x="14" y="1024"/>
                    <a:pt x="8" y="1021"/>
                    <a:pt x="21" y="1045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85" name="Freeform 137"/>
            <p:cNvSpPr>
              <a:spLocks/>
            </p:cNvSpPr>
            <p:nvPr/>
          </p:nvSpPr>
          <p:spPr bwMode="auto">
            <a:xfrm>
              <a:off x="4039" y="1851"/>
              <a:ext cx="428" cy="1554"/>
            </a:xfrm>
            <a:custGeom>
              <a:avLst/>
              <a:gdLst>
                <a:gd name="T0" fmla="*/ 41 w 428"/>
                <a:gd name="T1" fmla="*/ 1517 h 1554"/>
                <a:gd name="T2" fmla="*/ 11 w 428"/>
                <a:gd name="T3" fmla="*/ 1292 h 1554"/>
                <a:gd name="T4" fmla="*/ 19 w 428"/>
                <a:gd name="T5" fmla="*/ 962 h 1554"/>
                <a:gd name="T6" fmla="*/ 56 w 428"/>
                <a:gd name="T7" fmla="*/ 902 h 1554"/>
                <a:gd name="T8" fmla="*/ 101 w 428"/>
                <a:gd name="T9" fmla="*/ 789 h 1554"/>
                <a:gd name="T10" fmla="*/ 109 w 428"/>
                <a:gd name="T11" fmla="*/ 699 h 1554"/>
                <a:gd name="T12" fmla="*/ 116 w 428"/>
                <a:gd name="T13" fmla="*/ 677 h 1554"/>
                <a:gd name="T14" fmla="*/ 86 w 428"/>
                <a:gd name="T15" fmla="*/ 624 h 1554"/>
                <a:gd name="T16" fmla="*/ 86 w 428"/>
                <a:gd name="T17" fmla="*/ 452 h 1554"/>
                <a:gd name="T18" fmla="*/ 49 w 428"/>
                <a:gd name="T19" fmla="*/ 444 h 1554"/>
                <a:gd name="T20" fmla="*/ 11 w 428"/>
                <a:gd name="T21" fmla="*/ 369 h 1554"/>
                <a:gd name="T22" fmla="*/ 64 w 428"/>
                <a:gd name="T23" fmla="*/ 182 h 1554"/>
                <a:gd name="T24" fmla="*/ 56 w 428"/>
                <a:gd name="T25" fmla="*/ 137 h 1554"/>
                <a:gd name="T26" fmla="*/ 64 w 428"/>
                <a:gd name="T27" fmla="*/ 92 h 1554"/>
                <a:gd name="T28" fmla="*/ 251 w 428"/>
                <a:gd name="T29" fmla="*/ 17 h 1554"/>
                <a:gd name="T30" fmla="*/ 304 w 428"/>
                <a:gd name="T31" fmla="*/ 32 h 1554"/>
                <a:gd name="T32" fmla="*/ 326 w 428"/>
                <a:gd name="T33" fmla="*/ 99 h 1554"/>
                <a:gd name="T34" fmla="*/ 349 w 428"/>
                <a:gd name="T35" fmla="*/ 114 h 1554"/>
                <a:gd name="T36" fmla="*/ 409 w 428"/>
                <a:gd name="T37" fmla="*/ 197 h 1554"/>
                <a:gd name="T38" fmla="*/ 424 w 428"/>
                <a:gd name="T39" fmla="*/ 264 h 1554"/>
                <a:gd name="T40" fmla="*/ 371 w 428"/>
                <a:gd name="T41" fmla="*/ 497 h 1554"/>
                <a:gd name="T42" fmla="*/ 326 w 428"/>
                <a:gd name="T43" fmla="*/ 602 h 1554"/>
                <a:gd name="T44" fmla="*/ 296 w 428"/>
                <a:gd name="T45" fmla="*/ 669 h 1554"/>
                <a:gd name="T46" fmla="*/ 289 w 428"/>
                <a:gd name="T47" fmla="*/ 699 h 1554"/>
                <a:gd name="T48" fmla="*/ 266 w 428"/>
                <a:gd name="T49" fmla="*/ 722 h 1554"/>
                <a:gd name="T50" fmla="*/ 236 w 428"/>
                <a:gd name="T51" fmla="*/ 774 h 1554"/>
                <a:gd name="T52" fmla="*/ 184 w 428"/>
                <a:gd name="T53" fmla="*/ 924 h 1554"/>
                <a:gd name="T54" fmla="*/ 139 w 428"/>
                <a:gd name="T55" fmla="*/ 932 h 1554"/>
                <a:gd name="T56" fmla="*/ 131 w 428"/>
                <a:gd name="T57" fmla="*/ 1052 h 1554"/>
                <a:gd name="T58" fmla="*/ 94 w 428"/>
                <a:gd name="T59" fmla="*/ 1494 h 1554"/>
                <a:gd name="T60" fmla="*/ 49 w 428"/>
                <a:gd name="T61" fmla="*/ 1554 h 1554"/>
                <a:gd name="T62" fmla="*/ 41 w 428"/>
                <a:gd name="T63" fmla="*/ 1517 h 15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8"/>
                <a:gd name="T97" fmla="*/ 0 h 1554"/>
                <a:gd name="T98" fmla="*/ 428 w 428"/>
                <a:gd name="T99" fmla="*/ 1554 h 155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8" h="1554">
                  <a:moveTo>
                    <a:pt x="41" y="1517"/>
                  </a:moveTo>
                  <a:cubicBezTo>
                    <a:pt x="28" y="1447"/>
                    <a:pt x="34" y="1355"/>
                    <a:pt x="11" y="1292"/>
                  </a:cubicBezTo>
                  <a:cubicBezTo>
                    <a:pt x="14" y="1182"/>
                    <a:pt x="14" y="1072"/>
                    <a:pt x="19" y="962"/>
                  </a:cubicBezTo>
                  <a:cubicBezTo>
                    <a:pt x="20" y="933"/>
                    <a:pt x="29" y="911"/>
                    <a:pt x="56" y="902"/>
                  </a:cubicBezTo>
                  <a:cubicBezTo>
                    <a:pt x="80" y="865"/>
                    <a:pt x="91" y="832"/>
                    <a:pt x="101" y="789"/>
                  </a:cubicBezTo>
                  <a:cubicBezTo>
                    <a:pt x="104" y="759"/>
                    <a:pt x="105" y="729"/>
                    <a:pt x="109" y="699"/>
                  </a:cubicBezTo>
                  <a:cubicBezTo>
                    <a:pt x="110" y="691"/>
                    <a:pt x="117" y="685"/>
                    <a:pt x="116" y="677"/>
                  </a:cubicBezTo>
                  <a:cubicBezTo>
                    <a:pt x="112" y="657"/>
                    <a:pt x="95" y="642"/>
                    <a:pt x="86" y="624"/>
                  </a:cubicBezTo>
                  <a:cubicBezTo>
                    <a:pt x="92" y="582"/>
                    <a:pt x="111" y="490"/>
                    <a:pt x="86" y="452"/>
                  </a:cubicBezTo>
                  <a:cubicBezTo>
                    <a:pt x="79" y="441"/>
                    <a:pt x="61" y="447"/>
                    <a:pt x="49" y="444"/>
                  </a:cubicBezTo>
                  <a:cubicBezTo>
                    <a:pt x="33" y="420"/>
                    <a:pt x="24" y="395"/>
                    <a:pt x="11" y="369"/>
                  </a:cubicBezTo>
                  <a:cubicBezTo>
                    <a:pt x="18" y="264"/>
                    <a:pt x="0" y="245"/>
                    <a:pt x="64" y="182"/>
                  </a:cubicBezTo>
                  <a:cubicBezTo>
                    <a:pt x="85" y="114"/>
                    <a:pt x="63" y="206"/>
                    <a:pt x="56" y="137"/>
                  </a:cubicBezTo>
                  <a:cubicBezTo>
                    <a:pt x="54" y="122"/>
                    <a:pt x="61" y="107"/>
                    <a:pt x="64" y="92"/>
                  </a:cubicBezTo>
                  <a:cubicBezTo>
                    <a:pt x="82" y="0"/>
                    <a:pt x="175" y="21"/>
                    <a:pt x="251" y="17"/>
                  </a:cubicBezTo>
                  <a:cubicBezTo>
                    <a:pt x="269" y="22"/>
                    <a:pt x="292" y="18"/>
                    <a:pt x="304" y="32"/>
                  </a:cubicBezTo>
                  <a:cubicBezTo>
                    <a:pt x="320" y="49"/>
                    <a:pt x="306" y="86"/>
                    <a:pt x="326" y="99"/>
                  </a:cubicBezTo>
                  <a:cubicBezTo>
                    <a:pt x="334" y="104"/>
                    <a:pt x="341" y="109"/>
                    <a:pt x="349" y="114"/>
                  </a:cubicBezTo>
                  <a:cubicBezTo>
                    <a:pt x="369" y="145"/>
                    <a:pt x="399" y="158"/>
                    <a:pt x="409" y="197"/>
                  </a:cubicBezTo>
                  <a:cubicBezTo>
                    <a:pt x="415" y="219"/>
                    <a:pt x="424" y="264"/>
                    <a:pt x="424" y="264"/>
                  </a:cubicBezTo>
                  <a:cubicBezTo>
                    <a:pt x="412" y="386"/>
                    <a:pt x="428" y="412"/>
                    <a:pt x="371" y="497"/>
                  </a:cubicBezTo>
                  <a:cubicBezTo>
                    <a:pt x="363" y="542"/>
                    <a:pt x="358" y="570"/>
                    <a:pt x="326" y="602"/>
                  </a:cubicBezTo>
                  <a:cubicBezTo>
                    <a:pt x="309" y="709"/>
                    <a:pt x="336" y="600"/>
                    <a:pt x="296" y="669"/>
                  </a:cubicBezTo>
                  <a:cubicBezTo>
                    <a:pt x="291" y="678"/>
                    <a:pt x="294" y="690"/>
                    <a:pt x="289" y="699"/>
                  </a:cubicBezTo>
                  <a:cubicBezTo>
                    <a:pt x="284" y="708"/>
                    <a:pt x="272" y="713"/>
                    <a:pt x="266" y="722"/>
                  </a:cubicBezTo>
                  <a:cubicBezTo>
                    <a:pt x="254" y="738"/>
                    <a:pt x="247" y="757"/>
                    <a:pt x="236" y="774"/>
                  </a:cubicBezTo>
                  <a:cubicBezTo>
                    <a:pt x="227" y="811"/>
                    <a:pt x="221" y="908"/>
                    <a:pt x="184" y="924"/>
                  </a:cubicBezTo>
                  <a:cubicBezTo>
                    <a:pt x="170" y="930"/>
                    <a:pt x="154" y="929"/>
                    <a:pt x="139" y="932"/>
                  </a:cubicBezTo>
                  <a:cubicBezTo>
                    <a:pt x="122" y="979"/>
                    <a:pt x="125" y="997"/>
                    <a:pt x="131" y="1052"/>
                  </a:cubicBezTo>
                  <a:cubicBezTo>
                    <a:pt x="124" y="1186"/>
                    <a:pt x="156" y="1393"/>
                    <a:pt x="94" y="1494"/>
                  </a:cubicBezTo>
                  <a:cubicBezTo>
                    <a:pt x="76" y="1524"/>
                    <a:pt x="83" y="1543"/>
                    <a:pt x="49" y="1554"/>
                  </a:cubicBezTo>
                  <a:cubicBezTo>
                    <a:pt x="58" y="1525"/>
                    <a:pt x="61" y="1537"/>
                    <a:pt x="41" y="1517"/>
                  </a:cubicBezTo>
                  <a:close/>
                </a:path>
              </a:pathLst>
            </a:custGeom>
            <a:solidFill>
              <a:srgbClr val="969696"/>
            </a:solidFill>
            <a:ln w="9525">
              <a:solidFill>
                <a:srgbClr val="F8F8F8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7" name="Text Box 138"/>
          <p:cNvSpPr txBox="1">
            <a:spLocks noChangeArrowheads="1"/>
          </p:cNvSpPr>
          <p:nvPr/>
        </p:nvSpPr>
        <p:spPr bwMode="auto">
          <a:xfrm>
            <a:off x="585788" y="2381250"/>
            <a:ext cx="12922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0" normalizeH="0" baseline="0" noProof="0">
                <a:ln>
                  <a:noFill/>
                </a:ln>
                <a:solidFill>
                  <a:srgbClr val="99C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Veil Nebula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35958" name="Group 199"/>
          <p:cNvGrpSpPr>
            <a:grpSpLocks/>
          </p:cNvGrpSpPr>
          <p:nvPr/>
        </p:nvGrpSpPr>
        <p:grpSpPr bwMode="auto">
          <a:xfrm>
            <a:off x="5053013" y="1474788"/>
            <a:ext cx="3779837" cy="4559300"/>
            <a:chOff x="3183" y="929"/>
            <a:chExt cx="2381" cy="2872"/>
          </a:xfrm>
        </p:grpSpPr>
        <p:sp>
          <p:nvSpPr>
            <p:cNvPr id="445602" name="AutoShape 162"/>
            <p:cNvSpPr>
              <a:spLocks noChangeArrowheads="1"/>
            </p:cNvSpPr>
            <p:nvPr/>
          </p:nvSpPr>
          <p:spPr bwMode="auto">
            <a:xfrm>
              <a:off x="3273" y="2708"/>
              <a:ext cx="161" cy="160"/>
            </a:xfrm>
            <a:prstGeom prst="star5">
              <a:avLst/>
            </a:prstGeom>
            <a:solidFill>
              <a:srgbClr val="F8F8F8"/>
            </a:solidFill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3" name="AutoShape 163"/>
            <p:cNvSpPr>
              <a:spLocks noChangeArrowheads="1"/>
            </p:cNvSpPr>
            <p:nvPr/>
          </p:nvSpPr>
          <p:spPr bwMode="auto">
            <a:xfrm>
              <a:off x="3965" y="1906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4" name="AutoShape 164"/>
            <p:cNvSpPr>
              <a:spLocks noChangeArrowheads="1"/>
            </p:cNvSpPr>
            <p:nvPr/>
          </p:nvSpPr>
          <p:spPr bwMode="auto">
            <a:xfrm>
              <a:off x="4669" y="2679"/>
              <a:ext cx="159" cy="158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5" name="AutoShape 165"/>
            <p:cNvSpPr>
              <a:spLocks noChangeArrowheads="1"/>
            </p:cNvSpPr>
            <p:nvPr/>
          </p:nvSpPr>
          <p:spPr bwMode="auto">
            <a:xfrm>
              <a:off x="5316" y="3560"/>
              <a:ext cx="248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06" name="AutoShape 166"/>
            <p:cNvSpPr>
              <a:spLocks noChangeArrowheads="1"/>
            </p:cNvSpPr>
            <p:nvPr/>
          </p:nvSpPr>
          <p:spPr bwMode="auto">
            <a:xfrm>
              <a:off x="3552" y="1161"/>
              <a:ext cx="247" cy="241"/>
            </a:xfrm>
            <a:prstGeom prst="star5">
              <a:avLst/>
            </a:prstGeom>
            <a:solidFill>
              <a:srgbClr val="F8F8F8"/>
            </a:solidFill>
            <a:ln w="9525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8" name="Line 168"/>
            <p:cNvSpPr>
              <a:spLocks noChangeShapeType="1"/>
            </p:cNvSpPr>
            <p:nvPr/>
          </p:nvSpPr>
          <p:spPr bwMode="auto">
            <a:xfrm flipH="1" flipV="1">
              <a:off x="3757" y="1433"/>
              <a:ext cx="268" cy="500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69" name="Line 169"/>
            <p:cNvSpPr>
              <a:spLocks noChangeShapeType="1"/>
            </p:cNvSpPr>
            <p:nvPr/>
          </p:nvSpPr>
          <p:spPr bwMode="auto">
            <a:xfrm flipH="1" flipV="1">
              <a:off x="4194" y="2165"/>
              <a:ext cx="502" cy="549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0" name="Line 170"/>
            <p:cNvSpPr>
              <a:spLocks noChangeShapeType="1"/>
            </p:cNvSpPr>
            <p:nvPr/>
          </p:nvSpPr>
          <p:spPr bwMode="auto">
            <a:xfrm flipH="1" flipV="1">
              <a:off x="4814" y="2859"/>
              <a:ext cx="576" cy="757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1" name="Text Box 171"/>
            <p:cNvSpPr txBox="1">
              <a:spLocks noChangeArrowheads="1"/>
            </p:cNvSpPr>
            <p:nvPr/>
          </p:nvSpPr>
          <p:spPr bwMode="auto">
            <a:xfrm>
              <a:off x="3614" y="929"/>
              <a:ext cx="1160" cy="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Deneb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2" name="Text Box 172"/>
            <p:cNvSpPr txBox="1">
              <a:spLocks noChangeArrowheads="1"/>
            </p:cNvSpPr>
            <p:nvPr/>
          </p:nvSpPr>
          <p:spPr bwMode="auto">
            <a:xfrm>
              <a:off x="4114" y="1956"/>
              <a:ext cx="903" cy="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Sadr</a:t>
              </a:r>
              <a:endParaRPr kumimoji="0" lang="en-US" altLang="en-US" sz="4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3" name="Line 173"/>
            <p:cNvSpPr>
              <a:spLocks noChangeShapeType="1"/>
            </p:cNvSpPr>
            <p:nvPr/>
          </p:nvSpPr>
          <p:spPr bwMode="auto">
            <a:xfrm flipH="1">
              <a:off x="4232" y="1514"/>
              <a:ext cx="736" cy="471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4" name="Line 174"/>
            <p:cNvSpPr>
              <a:spLocks noChangeShapeType="1"/>
            </p:cNvSpPr>
            <p:nvPr/>
          </p:nvSpPr>
          <p:spPr bwMode="auto">
            <a:xfrm flipH="1">
              <a:off x="3402" y="2165"/>
              <a:ext cx="585" cy="576"/>
            </a:xfrm>
            <a:prstGeom prst="line">
              <a:avLst/>
            </a:prstGeom>
            <a:noFill/>
            <a:ln w="6350">
              <a:solidFill>
                <a:srgbClr val="F8F8F8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445617" name="AutoShape 177"/>
            <p:cNvSpPr>
              <a:spLocks noChangeArrowheads="1"/>
            </p:cNvSpPr>
            <p:nvPr/>
          </p:nvSpPr>
          <p:spPr bwMode="auto">
            <a:xfrm>
              <a:off x="4951" y="1346"/>
              <a:ext cx="160" cy="159"/>
            </a:xfrm>
            <a:prstGeom prst="star5">
              <a:avLst/>
            </a:prstGeom>
            <a:noFill/>
            <a:ln w="6350">
              <a:solidFill>
                <a:srgbClr val="F8F8F8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976" name="Text Box 180"/>
            <p:cNvSpPr txBox="1">
              <a:spLocks noChangeArrowheads="1"/>
            </p:cNvSpPr>
            <p:nvPr/>
          </p:nvSpPr>
          <p:spPr bwMode="auto">
            <a:xfrm>
              <a:off x="4772" y="2438"/>
              <a:ext cx="50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  <a:sym typeface="Symbol" pitchFamily="18" charset="2"/>
                </a:rPr>
                <a:t></a:t>
              </a:r>
              <a:endPara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35977" name="Group 186"/>
            <p:cNvGrpSpPr>
              <a:grpSpLocks/>
            </p:cNvGrpSpPr>
            <p:nvPr/>
          </p:nvGrpSpPr>
          <p:grpSpPr bwMode="auto">
            <a:xfrm flipV="1">
              <a:off x="4545" y="2652"/>
              <a:ext cx="167" cy="178"/>
              <a:chOff x="1464" y="3186"/>
              <a:chExt cx="822" cy="1032"/>
            </a:xfrm>
          </p:grpSpPr>
          <p:sp>
            <p:nvSpPr>
              <p:cNvPr id="35979" name="Oval 187"/>
              <p:cNvSpPr>
                <a:spLocks noChangeArrowheads="1"/>
              </p:cNvSpPr>
              <p:nvPr/>
            </p:nvSpPr>
            <p:spPr bwMode="auto">
              <a:xfrm>
                <a:off x="1819" y="3707"/>
                <a:ext cx="137" cy="150"/>
              </a:xfrm>
              <a:prstGeom prst="ellipse">
                <a:avLst/>
              </a:prstGeom>
              <a:solidFill>
                <a:srgbClr val="000000"/>
              </a:solidFill>
              <a:ln w="3175">
                <a:solidFill>
                  <a:srgbClr val="F8F8F8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Font typeface="Wingdings" pitchFamily="2" charset="2"/>
                  <a:buChar char="¶"/>
                  <a:defRPr sz="3200">
                    <a:solidFill>
                      <a:srgbClr val="FFFF00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Webdings" pitchFamily="18" charset="2"/>
                  <a:buChar char="þ"/>
                  <a:defRPr sz="2800">
                    <a:solidFill>
                      <a:srgbClr val="FFFF00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Wingdings 2" pitchFamily="18" charset="2"/>
                  <a:buChar char=""/>
                  <a:defRPr sz="2400">
                    <a:solidFill>
                      <a:srgbClr val="FFFF00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Wingdings" pitchFamily="2" charset="2"/>
                  <a:buChar char="^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" charset="2"/>
                  <a:buChar char="c"/>
                  <a:defRPr sz="2000">
                    <a:solidFill>
                      <a:srgbClr val="FFFF00"/>
                    </a:solidFill>
                    <a:latin typeface="Comic Sans MS" pitchFamily="66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0" name="Line 188"/>
              <p:cNvSpPr>
                <a:spLocks noChangeShapeType="1"/>
              </p:cNvSpPr>
              <p:nvPr/>
            </p:nvSpPr>
            <p:spPr bwMode="auto">
              <a:xfrm flipV="1">
                <a:off x="1885" y="3186"/>
                <a:ext cx="0" cy="389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1" name="Line 189"/>
              <p:cNvSpPr>
                <a:spLocks noChangeShapeType="1"/>
              </p:cNvSpPr>
              <p:nvPr/>
            </p:nvSpPr>
            <p:spPr bwMode="auto">
              <a:xfrm flipH="1" flipV="1">
                <a:off x="2013" y="3916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35982" name="Line 190"/>
              <p:cNvSpPr>
                <a:spLocks noChangeShapeType="1"/>
              </p:cNvSpPr>
              <p:nvPr/>
            </p:nvSpPr>
            <p:spPr bwMode="auto">
              <a:xfrm flipV="1">
                <a:off x="1464" y="3923"/>
                <a:ext cx="273" cy="295"/>
              </a:xfrm>
              <a:prstGeom prst="line">
                <a:avLst/>
              </a:prstGeom>
              <a:noFill/>
              <a:ln w="3175">
                <a:solidFill>
                  <a:srgbClr val="F8F8F8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35978" name="Text Box 191"/>
            <p:cNvSpPr txBox="1">
              <a:spLocks noChangeArrowheads="1"/>
            </p:cNvSpPr>
            <p:nvPr/>
          </p:nvSpPr>
          <p:spPr bwMode="auto">
            <a:xfrm>
              <a:off x="3183" y="2688"/>
              <a:ext cx="1827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Wingdings" pitchFamily="2" charset="2"/>
                <a:buChar char="¶"/>
                <a:defRPr sz="3200">
                  <a:solidFill>
                    <a:srgbClr val="FFFF00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Webdings" pitchFamily="18" charset="2"/>
                <a:buChar char="þ"/>
                <a:defRPr sz="2800">
                  <a:solidFill>
                    <a:srgbClr val="FFFF00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Wingdings 2" pitchFamily="18" charset="2"/>
                <a:buChar char=""/>
                <a:defRPr sz="2400">
                  <a:solidFill>
                    <a:srgbClr val="FFFF00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Wingdings" pitchFamily="2" charset="2"/>
                <a:buChar char="^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itchFamily="2" charset="2"/>
                <a:buChar char="c"/>
                <a:defRPr sz="2000">
                  <a:solidFill>
                    <a:srgbClr val="FFFF00"/>
                  </a:solidFill>
                  <a:latin typeface="Comic Sans MS" pitchFamily="66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99CCFF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rPr>
                <a:t>Cygnus X-1</a:t>
              </a:r>
              <a:endParaRPr kumimoji="0" lang="en-US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5959" name="Rectangle 198"/>
          <p:cNvSpPr>
            <a:spLocks noChangeArrowheads="1"/>
          </p:cNvSpPr>
          <p:nvPr/>
        </p:nvSpPr>
        <p:spPr bwMode="auto">
          <a:xfrm>
            <a:off x="5037138" y="527050"/>
            <a:ext cx="4106862" cy="11001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Stellar Remnants</a:t>
            </a:r>
          </a:p>
        </p:txBody>
      </p:sp>
      <p:sp>
        <p:nvSpPr>
          <p:cNvPr id="445641" name="Oval 201"/>
          <p:cNvSpPr>
            <a:spLocks noChangeArrowheads="1"/>
          </p:cNvSpPr>
          <p:nvPr/>
        </p:nvSpPr>
        <p:spPr bwMode="auto">
          <a:xfrm>
            <a:off x="5561013" y="3941763"/>
            <a:ext cx="2039937" cy="1004887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>
            <a:outerShdw dist="45791" dir="3378596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Wingdings" pitchFamily="2" charset="2"/>
              <a:buChar char="¶"/>
              <a:defRPr sz="3200">
                <a:solidFill>
                  <a:srgbClr val="FFFF00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Font typeface="Webdings" pitchFamily="18" charset="2"/>
              <a:buChar char="þ"/>
              <a:defRPr sz="2800">
                <a:solidFill>
                  <a:srgbClr val="FFFF00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 2" pitchFamily="18" charset="2"/>
              <a:buChar char=""/>
              <a:defRPr sz="2400">
                <a:solidFill>
                  <a:srgbClr val="FFFF00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^"/>
              <a:defRPr sz="2000">
                <a:solidFill>
                  <a:srgbClr val="FFFF00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c"/>
              <a:defRPr sz="2000">
                <a:solidFill>
                  <a:srgbClr val="FFFF00"/>
                </a:solidFill>
                <a:latin typeface="Comic Sans MS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H="1" flipV="1">
            <a:off x="2608976" y="2114026"/>
            <a:ext cx="3649211" cy="1744911"/>
          </a:xfrm>
          <a:prstGeom prst="line">
            <a:avLst/>
          </a:prstGeom>
          <a:ln w="1905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4" name="Picture 2" descr="https://chandra.harvard.edu/photo/2011/cygx1/cygx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81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cygx1_BU_lg_web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0" y="851483"/>
            <a:ext cx="6858000" cy="4572000"/>
          </a:xfrm>
          <a:prstGeom prst="rect">
            <a:avLst/>
          </a:prstGeom>
        </p:spPr>
      </p:pic>
      <p:sp>
        <p:nvSpPr>
          <p:cNvPr id="165" name="Rectangle 164"/>
          <p:cNvSpPr/>
          <p:nvPr/>
        </p:nvSpPr>
        <p:spPr>
          <a:xfrm>
            <a:off x="3714750" y="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https://chandra.harvard.edu/photo/2011/cygx1/index.html</a:t>
            </a:r>
          </a:p>
        </p:txBody>
      </p:sp>
    </p:spTree>
    <p:extLst>
      <p:ext uri="{BB962C8B-B14F-4D97-AF65-F5344CB8AC3E}">
        <p14:creationId xmlns:p14="http://schemas.microsoft.com/office/powerpoint/2010/main" val="266917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6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4C0B-E08F-F050-BE9C-EC375AC7F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1097CC-252D-22F0-302D-31B4A23BE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954"/>
            <a:ext cx="9144000" cy="5621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E66CAA-0C2B-3196-C70F-088D6DFA3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954"/>
            <a:ext cx="9144000" cy="5621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8F292C-8D5A-34EF-F385-2E7F767C0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Sky Tonight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A217CD1-49AB-1BD3-F7E4-EF55AA04878C}"/>
              </a:ext>
            </a:extLst>
          </p:cNvPr>
          <p:cNvGrpSpPr/>
          <p:nvPr/>
        </p:nvGrpSpPr>
        <p:grpSpPr>
          <a:xfrm>
            <a:off x="7553325" y="2380849"/>
            <a:ext cx="1147763" cy="1679182"/>
            <a:chOff x="7553325" y="2380849"/>
            <a:chExt cx="1147763" cy="167918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0B60766-7ECF-D3D9-1CE6-E2FF5A53CAF1}"/>
                </a:ext>
              </a:extLst>
            </p:cNvPr>
            <p:cNvCxnSpPr>
              <a:cxnSpLocks/>
            </p:cNvCxnSpPr>
            <p:nvPr/>
          </p:nvCxnSpPr>
          <p:spPr>
            <a:xfrm>
              <a:off x="7788395" y="2380849"/>
              <a:ext cx="360243" cy="124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754F39D-D672-7148-585C-FF0C65E5C7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3325" y="2397415"/>
              <a:ext cx="187429" cy="42198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84B89DA-0818-3B65-DC7B-4BCCD1DEBD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1975" y="2549762"/>
              <a:ext cx="3345" cy="5101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1A2BBB3-6C66-B99C-F0A5-20AF72283C6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63813" y="2876990"/>
              <a:ext cx="368131" cy="42580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06026B3-B0AF-893F-3F1C-0A9D8EC4DD5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71500" y="3357245"/>
              <a:ext cx="360495" cy="5527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BCE880B-4877-697B-A6D4-7EECFF38B7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88734" y="3140771"/>
              <a:ext cx="169454" cy="76924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F1C5E39-ECEE-C018-F9FB-94CE6B939F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1925" y="3967614"/>
              <a:ext cx="289163" cy="924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69E733F-C217-5AF7-6687-8AC3FCF37CD4}"/>
              </a:ext>
            </a:extLst>
          </p:cNvPr>
          <p:cNvSpPr txBox="1"/>
          <p:nvPr/>
        </p:nvSpPr>
        <p:spPr>
          <a:xfrm>
            <a:off x="7702810" y="2108057"/>
            <a:ext cx="1172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7B7558-0306-84F8-7A7D-18A594EDFB3F}"/>
              </a:ext>
            </a:extLst>
          </p:cNvPr>
          <p:cNvSpPr txBox="1"/>
          <p:nvPr/>
        </p:nvSpPr>
        <p:spPr>
          <a:xfrm>
            <a:off x="7374829" y="3789853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20" name="4-Point Star 244">
            <a:extLst>
              <a:ext uri="{FF2B5EF4-FFF2-40B4-BE49-F238E27FC236}">
                <a16:creationId xmlns:a16="http://schemas.microsoft.com/office/drawing/2014/main" id="{2AD147C5-964F-B2AA-174A-AF96CE06ACC5}"/>
              </a:ext>
            </a:extLst>
          </p:cNvPr>
          <p:cNvSpPr/>
          <p:nvPr/>
        </p:nvSpPr>
        <p:spPr>
          <a:xfrm>
            <a:off x="4478179" y="1294487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4EB9F4-5845-3814-DE07-084BCADCA03C}"/>
              </a:ext>
            </a:extLst>
          </p:cNvPr>
          <p:cNvSpPr txBox="1"/>
          <p:nvPr/>
        </p:nvSpPr>
        <p:spPr>
          <a:xfrm>
            <a:off x="4562175" y="1269370"/>
            <a:ext cx="788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Zenith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414BCA6-D4AB-D599-A1A1-6C681F1707F6}"/>
              </a:ext>
            </a:extLst>
          </p:cNvPr>
          <p:cNvCxnSpPr>
            <a:cxnSpLocks/>
          </p:cNvCxnSpPr>
          <p:nvPr/>
        </p:nvCxnSpPr>
        <p:spPr>
          <a:xfrm flipH="1" flipV="1">
            <a:off x="7291388" y="2986088"/>
            <a:ext cx="33337" cy="102393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3187672-EADF-027A-D66C-DA2AD629874C}"/>
              </a:ext>
            </a:extLst>
          </p:cNvPr>
          <p:cNvCxnSpPr>
            <a:cxnSpLocks/>
          </p:cNvCxnSpPr>
          <p:nvPr/>
        </p:nvCxnSpPr>
        <p:spPr>
          <a:xfrm flipV="1">
            <a:off x="7246144" y="3140771"/>
            <a:ext cx="78581" cy="102492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0EA8655-DD94-1734-53A7-370227C593D6}"/>
              </a:ext>
            </a:extLst>
          </p:cNvPr>
          <p:cNvCxnSpPr>
            <a:cxnSpLocks/>
          </p:cNvCxnSpPr>
          <p:nvPr/>
        </p:nvCxnSpPr>
        <p:spPr>
          <a:xfrm flipV="1">
            <a:off x="7122319" y="3262313"/>
            <a:ext cx="54769" cy="41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AAB22C4-AB69-BF5C-B2C3-99B14A6A5278}"/>
              </a:ext>
            </a:extLst>
          </p:cNvPr>
          <p:cNvCxnSpPr>
            <a:cxnSpLocks/>
          </p:cNvCxnSpPr>
          <p:nvPr/>
        </p:nvCxnSpPr>
        <p:spPr>
          <a:xfrm flipV="1">
            <a:off x="7015163" y="3261897"/>
            <a:ext cx="54769" cy="41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B09DB35-5E4E-EF36-E84D-522C4835F458}"/>
              </a:ext>
            </a:extLst>
          </p:cNvPr>
          <p:cNvCxnSpPr>
            <a:cxnSpLocks/>
          </p:cNvCxnSpPr>
          <p:nvPr/>
        </p:nvCxnSpPr>
        <p:spPr>
          <a:xfrm>
            <a:off x="6915151" y="3203197"/>
            <a:ext cx="54768" cy="4482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01BD131-8BAF-17B0-5425-A57789291432}"/>
              </a:ext>
            </a:extLst>
          </p:cNvPr>
          <p:cNvCxnSpPr>
            <a:cxnSpLocks/>
          </p:cNvCxnSpPr>
          <p:nvPr/>
        </p:nvCxnSpPr>
        <p:spPr>
          <a:xfrm flipH="1">
            <a:off x="6379369" y="2375001"/>
            <a:ext cx="61913" cy="396774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F6E9104-935F-3003-C1EC-9BB009E79F24}"/>
              </a:ext>
            </a:extLst>
          </p:cNvPr>
          <p:cNvCxnSpPr>
            <a:cxnSpLocks/>
          </p:cNvCxnSpPr>
          <p:nvPr/>
        </p:nvCxnSpPr>
        <p:spPr>
          <a:xfrm>
            <a:off x="6160294" y="2781300"/>
            <a:ext cx="185737" cy="14287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4E89B6F-1C7B-4C38-A119-607B93DB074C}"/>
              </a:ext>
            </a:extLst>
          </p:cNvPr>
          <p:cNvCxnSpPr>
            <a:cxnSpLocks/>
          </p:cNvCxnSpPr>
          <p:nvPr/>
        </p:nvCxnSpPr>
        <p:spPr>
          <a:xfrm flipV="1">
            <a:off x="6062663" y="2353614"/>
            <a:ext cx="347662" cy="39542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66633CE-1DA5-DBFF-4084-222136156308}"/>
              </a:ext>
            </a:extLst>
          </p:cNvPr>
          <p:cNvCxnSpPr>
            <a:cxnSpLocks/>
          </p:cNvCxnSpPr>
          <p:nvPr/>
        </p:nvCxnSpPr>
        <p:spPr>
          <a:xfrm>
            <a:off x="6038850" y="2422626"/>
            <a:ext cx="80963" cy="330099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9FAB323-A9E1-A4DC-45A3-16368E044D55}"/>
              </a:ext>
            </a:extLst>
          </p:cNvPr>
          <p:cNvGrpSpPr/>
          <p:nvPr/>
        </p:nvGrpSpPr>
        <p:grpSpPr>
          <a:xfrm>
            <a:off x="5300664" y="1797844"/>
            <a:ext cx="1590674" cy="1835785"/>
            <a:chOff x="5300664" y="1797844"/>
            <a:chExt cx="1590674" cy="183578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8E125F6-0EA7-5D34-58A5-56D687D5BC2D}"/>
                </a:ext>
              </a:extLst>
            </p:cNvPr>
            <p:cNvCxnSpPr>
              <a:cxnSpLocks/>
            </p:cNvCxnSpPr>
            <p:nvPr/>
          </p:nvCxnSpPr>
          <p:spPr>
            <a:xfrm>
              <a:off x="6379369" y="2828837"/>
              <a:ext cx="7144" cy="5382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53E0036-B33F-4D89-BF11-7C326D2A99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38813" y="3429000"/>
              <a:ext cx="616743" cy="20462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4A41529-4D9D-9151-1FCD-FF050E343A63}"/>
                </a:ext>
              </a:extLst>
            </p:cNvPr>
            <p:cNvCxnSpPr>
              <a:cxnSpLocks/>
            </p:cNvCxnSpPr>
            <p:nvPr/>
          </p:nvCxnSpPr>
          <p:spPr>
            <a:xfrm>
              <a:off x="5957888" y="2364581"/>
              <a:ext cx="47624" cy="214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F4CA592-86A4-C2F0-69EE-106E45733683}"/>
                </a:ext>
              </a:extLst>
            </p:cNvPr>
            <p:cNvCxnSpPr>
              <a:cxnSpLocks/>
            </p:cNvCxnSpPr>
            <p:nvPr/>
          </p:nvCxnSpPr>
          <p:spPr>
            <a:xfrm>
              <a:off x="5588794" y="2252663"/>
              <a:ext cx="316706" cy="928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B70BED7-8511-8CD0-BF0E-743F87AE18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1688" y="2802731"/>
              <a:ext cx="228599" cy="2571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84FE488-5D51-93BC-5CB2-1115649AE8FD}"/>
                </a:ext>
              </a:extLst>
            </p:cNvPr>
            <p:cNvCxnSpPr>
              <a:cxnSpLocks/>
            </p:cNvCxnSpPr>
            <p:nvPr/>
          </p:nvCxnSpPr>
          <p:spPr>
            <a:xfrm>
              <a:off x="5707857" y="2974181"/>
              <a:ext cx="123824" cy="881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C46DD52-9441-BC53-755B-0AF1132D7821}"/>
                </a:ext>
              </a:extLst>
            </p:cNvPr>
            <p:cNvCxnSpPr>
              <a:cxnSpLocks/>
            </p:cNvCxnSpPr>
            <p:nvPr/>
          </p:nvCxnSpPr>
          <p:spPr>
            <a:xfrm>
              <a:off x="5534026" y="2832936"/>
              <a:ext cx="128587" cy="10552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21665E6-4F4C-10A2-2110-7E61C559CD5B}"/>
                </a:ext>
              </a:extLst>
            </p:cNvPr>
            <p:cNvCxnSpPr>
              <a:cxnSpLocks/>
            </p:cNvCxnSpPr>
            <p:nvPr/>
          </p:nvCxnSpPr>
          <p:spPr>
            <a:xfrm>
              <a:off x="5422107" y="2706730"/>
              <a:ext cx="80962" cy="9123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6C23628-DBFC-155C-CF0A-8CD13D55BCE7}"/>
                </a:ext>
              </a:extLst>
            </p:cNvPr>
            <p:cNvCxnSpPr>
              <a:cxnSpLocks/>
            </p:cNvCxnSpPr>
            <p:nvPr/>
          </p:nvCxnSpPr>
          <p:spPr>
            <a:xfrm>
              <a:off x="5300664" y="2680536"/>
              <a:ext cx="83342" cy="313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A93F97A9-7487-E7F8-FF1B-48DD9B8D18D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7950" y="2159794"/>
              <a:ext cx="119063" cy="16430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B2BCBA6-1004-BB43-9A38-2E3D024E08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7969" y="1935956"/>
              <a:ext cx="147637" cy="18335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03987A-E529-C19C-CE9B-EC2D260FA63E}"/>
                </a:ext>
              </a:extLst>
            </p:cNvPr>
            <p:cNvCxnSpPr>
              <a:cxnSpLocks/>
            </p:cNvCxnSpPr>
            <p:nvPr/>
          </p:nvCxnSpPr>
          <p:spPr>
            <a:xfrm>
              <a:off x="6807994" y="1921669"/>
              <a:ext cx="83344" cy="785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FBB68BD8-83C5-CF8B-7CBF-01397F9637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4506" y="1797844"/>
              <a:ext cx="295276" cy="4214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B5963C3-0BEB-49D2-B227-9403E99AFB20}"/>
              </a:ext>
            </a:extLst>
          </p:cNvPr>
          <p:cNvGrpSpPr/>
          <p:nvPr/>
        </p:nvGrpSpPr>
        <p:grpSpPr>
          <a:xfrm>
            <a:off x="4769644" y="1943100"/>
            <a:ext cx="330994" cy="314326"/>
            <a:chOff x="4769644" y="1943100"/>
            <a:chExt cx="330994" cy="314326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BA6ABC21-7748-6A4D-73C7-72F597296AA3}"/>
                </a:ext>
              </a:extLst>
            </p:cNvPr>
            <p:cNvCxnSpPr>
              <a:cxnSpLocks/>
            </p:cNvCxnSpPr>
            <p:nvPr/>
          </p:nvCxnSpPr>
          <p:spPr>
            <a:xfrm>
              <a:off x="5074445" y="1944730"/>
              <a:ext cx="26193" cy="364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71F534D2-E6FF-C11C-84D1-B4DDF1B6B7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645" y="2257425"/>
              <a:ext cx="83343" cy="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CD27B44-BAD2-C4D2-8152-5B26BCE130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0138" y="2045791"/>
              <a:ext cx="83343" cy="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5ECC8294-C9A7-9713-2D2A-9B258727778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6344" y="2016919"/>
              <a:ext cx="52387" cy="2172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C1326322-367C-E614-A219-89E60E0BEB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86325" y="2066925"/>
              <a:ext cx="114300" cy="16668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75387A93-6F73-6AA9-B3FE-68E21C2A82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9675" y="1943100"/>
              <a:ext cx="33337" cy="785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0654664E-5FB2-DEBE-4BB4-938CCA6173B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644" y="2059782"/>
              <a:ext cx="107156" cy="1690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E8F235B-6AEC-4D0D-7E99-A73B9B183C39}"/>
              </a:ext>
            </a:extLst>
          </p:cNvPr>
          <p:cNvGrpSpPr/>
          <p:nvPr/>
        </p:nvGrpSpPr>
        <p:grpSpPr>
          <a:xfrm>
            <a:off x="3128962" y="976313"/>
            <a:ext cx="1905001" cy="1357312"/>
            <a:chOff x="3128962" y="976313"/>
            <a:chExt cx="1905001" cy="1357312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8F3DD1E-539A-25EF-E2A2-3EE30E8D89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57068" y="1874158"/>
              <a:ext cx="112513" cy="45946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213C82BB-0CEF-8BD7-7B01-6DF4B04CDE1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21337" y="1438389"/>
              <a:ext cx="117276" cy="37612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AD23EA5-ACD1-221D-1937-A4CA47EE7BF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83237" y="1030106"/>
              <a:ext cx="26788" cy="33911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12321A0-9071-2666-7ADE-D07CD9F2FC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019" y="1426369"/>
              <a:ext cx="395287" cy="173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60CE839-0D24-F19D-731D-9D695F0262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8962" y="1619250"/>
              <a:ext cx="376238" cy="285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4A919F16-F7B1-3A6E-6957-7BA39AA4CF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5745" y="1340644"/>
              <a:ext cx="459580" cy="633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85D9614-D553-0179-D746-E1DE25280B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4381" y="1092994"/>
              <a:ext cx="200026" cy="2190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606AD44A-82CB-F366-E4A2-B4469DDE81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7744" y="1026319"/>
              <a:ext cx="73819" cy="452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D5964437-C096-603F-9C71-81EF3D7626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6806" y="976313"/>
              <a:ext cx="107157" cy="357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99BEA1A-C003-AA36-3768-4628D879AFFE}"/>
              </a:ext>
            </a:extLst>
          </p:cNvPr>
          <p:cNvGrpSpPr/>
          <p:nvPr/>
        </p:nvGrpSpPr>
        <p:grpSpPr>
          <a:xfrm>
            <a:off x="3226980" y="3209174"/>
            <a:ext cx="1052126" cy="1017545"/>
            <a:chOff x="3226980" y="3209174"/>
            <a:chExt cx="1052126" cy="1017545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C42B3D4-5BFD-8431-1047-447FC661EB6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74294" y="3717131"/>
              <a:ext cx="97631" cy="4310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ECE47AD-C54A-1019-F7AF-C4A425515AFC}"/>
                </a:ext>
              </a:extLst>
            </p:cNvPr>
            <p:cNvCxnSpPr>
              <a:cxnSpLocks/>
            </p:cNvCxnSpPr>
            <p:nvPr/>
          </p:nvCxnSpPr>
          <p:spPr>
            <a:xfrm>
              <a:off x="3759996" y="3209174"/>
              <a:ext cx="514348" cy="1265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795345D3-C1CE-C0AD-8E44-2DE4717EAC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81438" y="3252788"/>
              <a:ext cx="397668" cy="41433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595659C4-D765-445C-EABA-E2BB21D14B6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6980" y="3409950"/>
              <a:ext cx="292508" cy="2662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850CC493-F3EB-154C-49C3-1B70A066B6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4209" y="3302794"/>
              <a:ext cx="61431" cy="642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0C4A23C9-79DA-1765-3B22-927B89A5D7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63746" y="3224213"/>
              <a:ext cx="48623" cy="357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E415CBA2-D378-29DB-F023-7D92E89B5C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1358" y="3683794"/>
              <a:ext cx="216692" cy="135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B5428B2-9C80-E435-D2B4-9835E2AC7A91}"/>
                </a:ext>
              </a:extLst>
            </p:cNvPr>
            <p:cNvCxnSpPr>
              <a:cxnSpLocks/>
            </p:cNvCxnSpPr>
            <p:nvPr/>
          </p:nvCxnSpPr>
          <p:spPr>
            <a:xfrm>
              <a:off x="3505202" y="3685423"/>
              <a:ext cx="321467" cy="75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C22A97-AAE0-4C72-BD53-1EA162EFB9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95738" y="4193381"/>
              <a:ext cx="19050" cy="333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0BB67DD-EB5D-382A-DDE5-10E397DDEE0D}"/>
              </a:ext>
            </a:extLst>
          </p:cNvPr>
          <p:cNvGrpSpPr/>
          <p:nvPr/>
        </p:nvGrpSpPr>
        <p:grpSpPr>
          <a:xfrm>
            <a:off x="1626394" y="4267200"/>
            <a:ext cx="1295400" cy="757238"/>
            <a:chOff x="1626394" y="4267200"/>
            <a:chExt cx="1295400" cy="757238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A7DDCDAE-E0AC-49D4-8481-960A3E3430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0991" y="4445794"/>
              <a:ext cx="409840" cy="48127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8DC67C6A-BD56-034A-201D-24A12240B1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6550" y="4329112"/>
              <a:ext cx="45244" cy="642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72396EAA-1242-D9AD-8CD5-8642F52AE3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6006" y="4974431"/>
              <a:ext cx="52388" cy="500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0680C7B0-8E4F-3028-BDEF-CDAE68EBABB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38363" y="4912518"/>
              <a:ext cx="145256" cy="1095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2E1370AD-1C95-5F66-7D3D-54EE59F7BC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81188" y="4717256"/>
              <a:ext cx="209550" cy="1619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2B2D23EE-9F9B-E84C-3C94-3E5AE16956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50219" y="4521994"/>
              <a:ext cx="92869" cy="15240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DCA143DB-A90D-AE1A-2370-B5DFCE1B4E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26394" y="4286250"/>
              <a:ext cx="85725" cy="1714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91146C7C-6F06-89A0-B6C2-01DC0244D2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8300" y="4267200"/>
              <a:ext cx="54769" cy="30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24199A65-3B81-AF8F-943E-EF912922B52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45456" y="4312444"/>
              <a:ext cx="207169" cy="452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1FB39E05-B189-47A5-79E0-A11CD5E85B8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05012" y="4369594"/>
              <a:ext cx="169069" cy="476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FBA05E7E-EF31-C357-4EAE-B59C58477C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5994" y="4312444"/>
              <a:ext cx="664369" cy="11668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83D6E90-108C-86C6-023B-DF3C60FC20AD}"/>
              </a:ext>
            </a:extLst>
          </p:cNvPr>
          <p:cNvGrpSpPr/>
          <p:nvPr/>
        </p:nvGrpSpPr>
        <p:grpSpPr>
          <a:xfrm>
            <a:off x="3625453" y="5329238"/>
            <a:ext cx="634603" cy="527833"/>
            <a:chOff x="3625453" y="5329238"/>
            <a:chExt cx="634603" cy="527833"/>
          </a:xfrm>
        </p:grpSpPr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37DB0CE5-9EC5-E3E7-9258-DABC68A094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347" y="5374481"/>
              <a:ext cx="163116" cy="158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9007C3C3-FF7D-75A6-DB90-7EDF546C1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9266" y="5329238"/>
              <a:ext cx="96440" cy="206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AF081C0D-0E08-D31A-9154-197427BD0D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316" y="5405438"/>
              <a:ext cx="179784" cy="7539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03F454E-FB42-5439-DEB0-D5C06079D4A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08810" y="5340339"/>
              <a:ext cx="48815" cy="3652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42C49749-1714-72B0-F811-9921114578A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25453" y="5378439"/>
              <a:ext cx="15478" cy="8176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864DDD2D-ADBA-7893-EF48-0B52D256D19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64744" y="5512594"/>
              <a:ext cx="326231" cy="3333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5205DBB-BB14-8DC1-F23D-E7C975A01C5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869" y="5410201"/>
              <a:ext cx="197644" cy="20954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AAFAD1FE-BF7F-526E-2284-0BBAA454A2D7}"/>
                </a:ext>
              </a:extLst>
            </p:cNvPr>
            <p:cNvCxnSpPr>
              <a:cxnSpLocks/>
            </p:cNvCxnSpPr>
            <p:nvPr/>
          </p:nvCxnSpPr>
          <p:spPr>
            <a:xfrm>
              <a:off x="4119563" y="5417344"/>
              <a:ext cx="4762" cy="1714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28FEF344-B26D-9C64-D47C-7638E712D8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24313" y="5660232"/>
              <a:ext cx="88106" cy="173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7E9BD9C3-AC4C-1ECB-B22C-11039AA506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9791" y="5736431"/>
              <a:ext cx="220265" cy="1206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D04F5580-2DB7-7697-3ACA-3078CA075B5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56472" y="5645139"/>
              <a:ext cx="103584" cy="6509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5" name="4-Point Star 244">
            <a:extLst>
              <a:ext uri="{FF2B5EF4-FFF2-40B4-BE49-F238E27FC236}">
                <a16:creationId xmlns:a16="http://schemas.microsoft.com/office/drawing/2014/main" id="{A95F22AB-5ECF-5EB5-AADA-12BB8F9D0D3B}"/>
              </a:ext>
            </a:extLst>
          </p:cNvPr>
          <p:cNvSpPr/>
          <p:nvPr/>
        </p:nvSpPr>
        <p:spPr>
          <a:xfrm>
            <a:off x="4434840" y="5320665"/>
            <a:ext cx="137160" cy="13716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4D9A08A-8E3D-85A8-114C-D2243ABD38D8}"/>
              </a:ext>
            </a:extLst>
          </p:cNvPr>
          <p:cNvSpPr txBox="1"/>
          <p:nvPr/>
        </p:nvSpPr>
        <p:spPr>
          <a:xfrm>
            <a:off x="4425315" y="5143828"/>
            <a:ext cx="1473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December Solstice</a:t>
            </a:r>
          </a:p>
        </p:txBody>
      </p:sp>
      <p:sp>
        <p:nvSpPr>
          <p:cNvPr id="197" name="4-Point Star 244">
            <a:extLst>
              <a:ext uri="{FF2B5EF4-FFF2-40B4-BE49-F238E27FC236}">
                <a16:creationId xmlns:a16="http://schemas.microsoft.com/office/drawing/2014/main" id="{273F3B2D-8DCE-120F-2777-4D38C6E52D2E}"/>
              </a:ext>
            </a:extLst>
          </p:cNvPr>
          <p:cNvSpPr/>
          <p:nvPr/>
        </p:nvSpPr>
        <p:spPr>
          <a:xfrm>
            <a:off x="4480084" y="5663565"/>
            <a:ext cx="137160" cy="13716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EAD2AD22-C5BB-237A-A993-3B0E22459C92}"/>
              </a:ext>
            </a:extLst>
          </p:cNvPr>
          <p:cNvSpPr/>
          <p:nvPr/>
        </p:nvSpPr>
        <p:spPr>
          <a:xfrm>
            <a:off x="0" y="3001297"/>
            <a:ext cx="6858000" cy="3045542"/>
          </a:xfrm>
          <a:custGeom>
            <a:avLst/>
            <a:gdLst>
              <a:gd name="csX0" fmla="*/ 0 w 6858000"/>
              <a:gd name="csY0" fmla="*/ 0 h 3045542"/>
              <a:gd name="csX1" fmla="*/ 825910 w 6858000"/>
              <a:gd name="csY1" fmla="*/ 589935 h 3045542"/>
              <a:gd name="csX2" fmla="*/ 1718187 w 6858000"/>
              <a:gd name="csY2" fmla="*/ 1120877 h 3045542"/>
              <a:gd name="csX3" fmla="*/ 2536723 w 6858000"/>
              <a:gd name="csY3" fmla="*/ 1555955 h 3045542"/>
              <a:gd name="csX4" fmla="*/ 3458497 w 6858000"/>
              <a:gd name="csY4" fmla="*/ 1983658 h 3045542"/>
              <a:gd name="csX5" fmla="*/ 4241313 w 6858000"/>
              <a:gd name="csY5" fmla="*/ 2294066 h 3045542"/>
              <a:gd name="csX6" fmla="*/ 4953077 w 6858000"/>
              <a:gd name="csY6" fmla="*/ 2541254 h 3045542"/>
              <a:gd name="csX7" fmla="*/ 5648632 w 6858000"/>
              <a:gd name="csY7" fmla="*/ 2750804 h 3045542"/>
              <a:gd name="csX8" fmla="*/ 6209071 w 6858000"/>
              <a:gd name="csY8" fmla="*/ 2898288 h 3045542"/>
              <a:gd name="csX9" fmla="*/ 6858000 w 6858000"/>
              <a:gd name="csY9" fmla="*/ 3045542 h 3045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858000" h="3045542">
                <a:moveTo>
                  <a:pt x="0" y="0"/>
                </a:moveTo>
                <a:cubicBezTo>
                  <a:pt x="269773" y="201561"/>
                  <a:pt x="539546" y="403122"/>
                  <a:pt x="825910" y="589935"/>
                </a:cubicBezTo>
                <a:cubicBezTo>
                  <a:pt x="1112275" y="776748"/>
                  <a:pt x="1433051" y="959874"/>
                  <a:pt x="1718187" y="1120877"/>
                </a:cubicBezTo>
                <a:cubicBezTo>
                  <a:pt x="2003323" y="1281880"/>
                  <a:pt x="2246672" y="1412158"/>
                  <a:pt x="2536723" y="1555955"/>
                </a:cubicBezTo>
                <a:cubicBezTo>
                  <a:pt x="2826774" y="1699752"/>
                  <a:pt x="3174399" y="1860640"/>
                  <a:pt x="3458497" y="1983658"/>
                </a:cubicBezTo>
                <a:cubicBezTo>
                  <a:pt x="3742595" y="2106677"/>
                  <a:pt x="3992216" y="2201133"/>
                  <a:pt x="4241313" y="2294066"/>
                </a:cubicBezTo>
                <a:cubicBezTo>
                  <a:pt x="4490410" y="2386999"/>
                  <a:pt x="4718524" y="2465131"/>
                  <a:pt x="4953077" y="2541254"/>
                </a:cubicBezTo>
                <a:cubicBezTo>
                  <a:pt x="5187630" y="2617377"/>
                  <a:pt x="5439300" y="2691298"/>
                  <a:pt x="5648632" y="2750804"/>
                </a:cubicBezTo>
                <a:cubicBezTo>
                  <a:pt x="5857964" y="2810310"/>
                  <a:pt x="6007510" y="2850356"/>
                  <a:pt x="6209071" y="2898288"/>
                </a:cubicBezTo>
                <a:cubicBezTo>
                  <a:pt x="6410632" y="2946220"/>
                  <a:pt x="6634316" y="2999453"/>
                  <a:pt x="6858000" y="3045542"/>
                </a:cubicBezTo>
              </a:path>
            </a:pathLst>
          </a:custGeom>
          <a:noFill/>
          <a:ln w="31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925E3872-8F6C-0589-CEBF-2E3524F50A07}"/>
              </a:ext>
            </a:extLst>
          </p:cNvPr>
          <p:cNvSpPr/>
          <p:nvPr/>
        </p:nvSpPr>
        <p:spPr>
          <a:xfrm>
            <a:off x="3827206" y="825910"/>
            <a:ext cx="848033" cy="5486400"/>
          </a:xfrm>
          <a:custGeom>
            <a:avLst/>
            <a:gdLst>
              <a:gd name="csX0" fmla="*/ 0 w 848033"/>
              <a:gd name="csY0" fmla="*/ 0 h 5486400"/>
              <a:gd name="csX1" fmla="*/ 125362 w 848033"/>
              <a:gd name="csY1" fmla="*/ 980767 h 5486400"/>
              <a:gd name="csX2" fmla="*/ 258097 w 848033"/>
              <a:gd name="csY2" fmla="*/ 2123767 h 5486400"/>
              <a:gd name="csX3" fmla="*/ 412955 w 848033"/>
              <a:gd name="csY3" fmla="*/ 3170903 h 5486400"/>
              <a:gd name="csX4" fmla="*/ 604684 w 848033"/>
              <a:gd name="csY4" fmla="*/ 4299155 h 5486400"/>
              <a:gd name="csX5" fmla="*/ 848033 w 848033"/>
              <a:gd name="csY5" fmla="*/ 5486400 h 548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033" h="5486400">
                <a:moveTo>
                  <a:pt x="0" y="0"/>
                </a:moveTo>
                <a:cubicBezTo>
                  <a:pt x="41173" y="313403"/>
                  <a:pt x="82346" y="626806"/>
                  <a:pt x="125362" y="980767"/>
                </a:cubicBezTo>
                <a:cubicBezTo>
                  <a:pt x="168378" y="1334728"/>
                  <a:pt x="210165" y="1758744"/>
                  <a:pt x="258097" y="2123767"/>
                </a:cubicBezTo>
                <a:cubicBezTo>
                  <a:pt x="306029" y="2488790"/>
                  <a:pt x="355191" y="2808338"/>
                  <a:pt x="412955" y="3170903"/>
                </a:cubicBezTo>
                <a:cubicBezTo>
                  <a:pt x="470719" y="3533468"/>
                  <a:pt x="532171" y="3913239"/>
                  <a:pt x="604684" y="4299155"/>
                </a:cubicBezTo>
                <a:cubicBezTo>
                  <a:pt x="677197" y="4685071"/>
                  <a:pt x="762615" y="5085735"/>
                  <a:pt x="848033" y="5486400"/>
                </a:cubicBezTo>
              </a:path>
            </a:pathLst>
          </a:custGeom>
          <a:noFill/>
          <a:ln w="3175">
            <a:solidFill>
              <a:srgbClr val="898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358AB4-F445-B5C2-A92E-71BBF3906FEA}"/>
              </a:ext>
            </a:extLst>
          </p:cNvPr>
          <p:cNvSpPr txBox="1"/>
          <p:nvPr/>
        </p:nvSpPr>
        <p:spPr>
          <a:xfrm>
            <a:off x="4526893" y="5687964"/>
            <a:ext cx="1728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Sgr</a:t>
            </a: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A*: Galaxy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0172D1-A319-945C-0BAD-203F3C0C59F4}"/>
              </a:ext>
            </a:extLst>
          </p:cNvPr>
          <p:cNvSpPr txBox="1"/>
          <p:nvPr/>
        </p:nvSpPr>
        <p:spPr>
          <a:xfrm rot="2067882">
            <a:off x="-79891" y="3297889"/>
            <a:ext cx="1753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spc="0" normalizeH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 Path of the Sun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80095A-AC34-F2B8-BDC2-3A2BEAF4E197}"/>
              </a:ext>
            </a:extLst>
          </p:cNvPr>
          <p:cNvSpPr txBox="1"/>
          <p:nvPr/>
        </p:nvSpPr>
        <p:spPr>
          <a:xfrm rot="4778038">
            <a:off x="3814272" y="4522338"/>
            <a:ext cx="1309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spc="0" normalizeH="0" noProof="0" dirty="0">
                <a:ln>
                  <a:noFill/>
                </a:ln>
                <a:solidFill>
                  <a:srgbClr val="8989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Galactic Equator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695C49-6CF1-01E7-3725-B28C14C2995D}"/>
              </a:ext>
            </a:extLst>
          </p:cNvPr>
          <p:cNvSpPr txBox="1"/>
          <p:nvPr/>
        </p:nvSpPr>
        <p:spPr>
          <a:xfrm>
            <a:off x="6739094" y="3296999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Alphekka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1A2551-21B0-EB02-8CBB-8B765C1ADC02}"/>
              </a:ext>
            </a:extLst>
          </p:cNvPr>
          <p:cNvSpPr txBox="1"/>
          <p:nvPr/>
        </p:nvSpPr>
        <p:spPr>
          <a:xfrm>
            <a:off x="2913651" y="1621928"/>
            <a:ext cx="98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Cygnus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88690A-3836-BBBD-CB06-1457E48CD3C9}"/>
              </a:ext>
            </a:extLst>
          </p:cNvPr>
          <p:cNvSpPr txBox="1"/>
          <p:nvPr/>
        </p:nvSpPr>
        <p:spPr>
          <a:xfrm>
            <a:off x="4375490" y="1760502"/>
            <a:ext cx="717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Lyra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2D1951-2002-ECED-F3E6-CB7323DFE1B8}"/>
              </a:ext>
            </a:extLst>
          </p:cNvPr>
          <p:cNvSpPr txBox="1"/>
          <p:nvPr/>
        </p:nvSpPr>
        <p:spPr>
          <a:xfrm>
            <a:off x="3037630" y="840747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Deneb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D8D43F4-FC0E-B79F-F60D-B2B6AA105827}"/>
              </a:ext>
            </a:extLst>
          </p:cNvPr>
          <p:cNvSpPr txBox="1"/>
          <p:nvPr/>
        </p:nvSpPr>
        <p:spPr>
          <a:xfrm>
            <a:off x="5055490" y="1785785"/>
            <a:ext cx="733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Vega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E20CCA1-98A5-2838-4A73-02BE2E76782B}"/>
              </a:ext>
            </a:extLst>
          </p:cNvPr>
          <p:cNvSpPr txBox="1"/>
          <p:nvPr/>
        </p:nvSpPr>
        <p:spPr>
          <a:xfrm>
            <a:off x="2647643" y="3107368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Altair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B98D7F5-9983-E4A1-9647-C101DC605412}"/>
              </a:ext>
            </a:extLst>
          </p:cNvPr>
          <p:cNvSpPr txBox="1"/>
          <p:nvPr/>
        </p:nvSpPr>
        <p:spPr>
          <a:xfrm>
            <a:off x="5869782" y="1597150"/>
            <a:ext cx="1164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Hercules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399718-37AF-7F5E-D247-1CB0A152AF26}"/>
              </a:ext>
            </a:extLst>
          </p:cNvPr>
          <p:cNvSpPr txBox="1"/>
          <p:nvPr/>
        </p:nvSpPr>
        <p:spPr>
          <a:xfrm>
            <a:off x="6423432" y="2446611"/>
            <a:ext cx="1164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7FFFCA-8EE7-BACC-9409-152C00909D3D}"/>
              </a:ext>
            </a:extLst>
          </p:cNvPr>
          <p:cNvSpPr txBox="1"/>
          <p:nvPr/>
        </p:nvSpPr>
        <p:spPr>
          <a:xfrm>
            <a:off x="1424806" y="3952402"/>
            <a:ext cx="165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Capricornus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684CAD-C2AD-BEE9-E574-1FE954A8D5AB}"/>
              </a:ext>
            </a:extLst>
          </p:cNvPr>
          <p:cNvSpPr txBox="1"/>
          <p:nvPr/>
        </p:nvSpPr>
        <p:spPr>
          <a:xfrm>
            <a:off x="2247069" y="5566725"/>
            <a:ext cx="165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Sagittarius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05BA4BC-4BBB-F1E4-6323-7552EDB49069}"/>
              </a:ext>
            </a:extLst>
          </p:cNvPr>
          <p:cNvCxnSpPr>
            <a:cxnSpLocks/>
          </p:cNvCxnSpPr>
          <p:nvPr/>
        </p:nvCxnSpPr>
        <p:spPr>
          <a:xfrm>
            <a:off x="4011643" y="1023924"/>
            <a:ext cx="1043847" cy="92433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B5B40EA-D7C2-E7CD-1721-AE6B08214807}"/>
              </a:ext>
            </a:extLst>
          </p:cNvPr>
          <p:cNvCxnSpPr>
            <a:cxnSpLocks/>
          </p:cNvCxnSpPr>
          <p:nvPr/>
        </p:nvCxnSpPr>
        <p:spPr>
          <a:xfrm flipH="1">
            <a:off x="3640183" y="1031565"/>
            <a:ext cx="325613" cy="218189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E7D24B2-384E-D85E-CE86-2C7A792F335F}"/>
              </a:ext>
            </a:extLst>
          </p:cNvPr>
          <p:cNvCxnSpPr>
            <a:cxnSpLocks/>
          </p:cNvCxnSpPr>
          <p:nvPr/>
        </p:nvCxnSpPr>
        <p:spPr>
          <a:xfrm flipH="1">
            <a:off x="3667788" y="2037806"/>
            <a:ext cx="1426726" cy="122499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27576D47-EB1E-343A-3A0C-DDEB1BCF44CE}"/>
              </a:ext>
            </a:extLst>
          </p:cNvPr>
          <p:cNvSpPr txBox="1"/>
          <p:nvPr/>
        </p:nvSpPr>
        <p:spPr>
          <a:xfrm>
            <a:off x="4232443" y="2633708"/>
            <a:ext cx="960442" cy="428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cap="small" dirty="0">
                <a:solidFill>
                  <a:srgbClr val="CCECFF"/>
                </a:solidFill>
                <a:latin typeface="Comic Sans MS"/>
                <a:cs typeface="+mn-cs"/>
              </a:rPr>
              <a:t>Summer Triangle</a:t>
            </a:r>
            <a:endParaRPr kumimoji="0" lang="en-US" sz="1100" b="0" i="0" u="none" strike="noStrike" kern="1200" cap="small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7F042FF-A6AE-DAAD-654A-29F05B097CDE}"/>
              </a:ext>
            </a:extLst>
          </p:cNvPr>
          <p:cNvSpPr txBox="1"/>
          <p:nvPr/>
        </p:nvSpPr>
        <p:spPr>
          <a:xfrm>
            <a:off x="2825353" y="3763357"/>
            <a:ext cx="98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Aquila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05FAA07-ADC9-51AE-BCE0-6A18A7D45E09}"/>
              </a:ext>
            </a:extLst>
          </p:cNvPr>
          <p:cNvSpPr txBox="1"/>
          <p:nvPr/>
        </p:nvSpPr>
        <p:spPr>
          <a:xfrm>
            <a:off x="3474016" y="2182955"/>
            <a:ext cx="84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Alberio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0F6C64-6549-805A-038C-64A73C0B9D99}"/>
              </a:ext>
            </a:extLst>
          </p:cNvPr>
          <p:cNvSpPr txBox="1"/>
          <p:nvPr/>
        </p:nvSpPr>
        <p:spPr>
          <a:xfrm>
            <a:off x="3848100" y="1350285"/>
            <a:ext cx="84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2CDA29E-C657-9D09-69A1-D777A5311157}"/>
              </a:ext>
            </a:extLst>
          </p:cNvPr>
          <p:cNvSpPr txBox="1"/>
          <p:nvPr/>
        </p:nvSpPr>
        <p:spPr>
          <a:xfrm>
            <a:off x="5307000" y="2301785"/>
            <a:ext cx="828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The Keystone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FB2BF5-E03E-008D-4B0A-23A35A39097F}"/>
              </a:ext>
            </a:extLst>
          </p:cNvPr>
          <p:cNvSpPr txBox="1"/>
          <p:nvPr/>
        </p:nvSpPr>
        <p:spPr>
          <a:xfrm>
            <a:off x="1319321" y="1960482"/>
            <a:ext cx="154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small" spc="0" normalizeH="0" baseline="0" noProof="0" dirty="0">
                <a:ln>
                  <a:noFill/>
                </a:ln>
                <a:effectLst>
                  <a:outerShdw dist="38100" dir="2700000" algn="ctr" rotWithShape="0">
                    <a:srgbClr val="FF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Eta Cygni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2C5865B6-2963-14D3-D83D-36DB4C41050E}"/>
              </a:ext>
            </a:extLst>
          </p:cNvPr>
          <p:cNvSpPr/>
          <p:nvPr/>
        </p:nvSpPr>
        <p:spPr>
          <a:xfrm>
            <a:off x="2785403" y="1849902"/>
            <a:ext cx="1336431" cy="309489"/>
          </a:xfrm>
          <a:custGeom>
            <a:avLst/>
            <a:gdLst>
              <a:gd name="csX0" fmla="*/ 0 w 1336431"/>
              <a:gd name="csY0" fmla="*/ 309489 h 309489"/>
              <a:gd name="csX1" fmla="*/ 541606 w 1336431"/>
              <a:gd name="csY1" fmla="*/ 147710 h 309489"/>
              <a:gd name="csX2" fmla="*/ 485335 w 1336431"/>
              <a:gd name="csY2" fmla="*/ 232116 h 309489"/>
              <a:gd name="csX3" fmla="*/ 1336431 w 1336431"/>
              <a:gd name="csY3" fmla="*/ 0 h 309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36431" h="309489">
                <a:moveTo>
                  <a:pt x="0" y="309489"/>
                </a:moveTo>
                <a:cubicBezTo>
                  <a:pt x="230358" y="235047"/>
                  <a:pt x="460717" y="160605"/>
                  <a:pt x="541606" y="147710"/>
                </a:cubicBezTo>
                <a:cubicBezTo>
                  <a:pt x="622495" y="134815"/>
                  <a:pt x="352864" y="256734"/>
                  <a:pt x="485335" y="232116"/>
                </a:cubicBezTo>
                <a:cubicBezTo>
                  <a:pt x="617806" y="207498"/>
                  <a:pt x="977118" y="103749"/>
                  <a:pt x="1336431" y="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>
            <a:outerShdw dist="12700" dir="2700000" algn="ctr" rotWithShape="0">
              <a:srgbClr val="FF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9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7AEE0-FB8C-C485-1D86-5A29B7504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3D08C9-61AC-AC7C-A030-463AD5F27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3954"/>
            <a:ext cx="9144000" cy="5621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58E346-AB7D-EE8D-0540-ACE6A7A65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3954"/>
            <a:ext cx="9144000" cy="56219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B78850-2FD4-3392-BA02-EF78ACBE0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Sky Tonight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924748A-74F4-8391-56A1-8DE359571D7C}"/>
              </a:ext>
            </a:extLst>
          </p:cNvPr>
          <p:cNvGrpSpPr/>
          <p:nvPr/>
        </p:nvGrpSpPr>
        <p:grpSpPr>
          <a:xfrm>
            <a:off x="7553325" y="2380849"/>
            <a:ext cx="1147763" cy="1679182"/>
            <a:chOff x="7553325" y="2380849"/>
            <a:chExt cx="1147763" cy="1679182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CF2AF16-F454-6295-19D2-F7720165E7E7}"/>
                </a:ext>
              </a:extLst>
            </p:cNvPr>
            <p:cNvCxnSpPr>
              <a:cxnSpLocks/>
            </p:cNvCxnSpPr>
            <p:nvPr/>
          </p:nvCxnSpPr>
          <p:spPr>
            <a:xfrm>
              <a:off x="7788395" y="2380849"/>
              <a:ext cx="360243" cy="124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92E7A05-1374-F2D7-4290-F083F6474A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3325" y="2397415"/>
              <a:ext cx="187429" cy="42198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F59977-C556-A07F-EFD3-BFD935780F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81975" y="2549762"/>
              <a:ext cx="3345" cy="5101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966474A-9B79-F46C-2B31-71EA543F4F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63813" y="2876990"/>
              <a:ext cx="368131" cy="42580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A386C08-9A2F-08D0-9111-55AD9F58D31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71500" y="3357245"/>
              <a:ext cx="360495" cy="5527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D725FDA-D926-0B2C-560A-C7EBEF58FC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88734" y="3140771"/>
              <a:ext cx="169454" cy="76924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4EF1AB-96F7-63D9-2CEB-814EBB7EA5A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1925" y="3967614"/>
              <a:ext cx="289163" cy="924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7F499CC-3E68-0185-D53D-CCD52DC628C3}"/>
              </a:ext>
            </a:extLst>
          </p:cNvPr>
          <p:cNvSpPr txBox="1"/>
          <p:nvPr/>
        </p:nvSpPr>
        <p:spPr>
          <a:xfrm>
            <a:off x="7702810" y="2108057"/>
            <a:ext cx="1172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6F2F82B-C9CB-769B-EE0D-06E12548F030}"/>
              </a:ext>
            </a:extLst>
          </p:cNvPr>
          <p:cNvSpPr txBox="1"/>
          <p:nvPr/>
        </p:nvSpPr>
        <p:spPr>
          <a:xfrm>
            <a:off x="7374829" y="3789853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20" name="4-Point Star 244">
            <a:extLst>
              <a:ext uri="{FF2B5EF4-FFF2-40B4-BE49-F238E27FC236}">
                <a16:creationId xmlns:a16="http://schemas.microsoft.com/office/drawing/2014/main" id="{311B29B5-EC08-0057-ECED-04E8A750C818}"/>
              </a:ext>
            </a:extLst>
          </p:cNvPr>
          <p:cNvSpPr/>
          <p:nvPr/>
        </p:nvSpPr>
        <p:spPr>
          <a:xfrm>
            <a:off x="4478179" y="1294487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75A2C9-5FDF-4ABF-DF61-B50ADA301773}"/>
              </a:ext>
            </a:extLst>
          </p:cNvPr>
          <p:cNvSpPr txBox="1"/>
          <p:nvPr/>
        </p:nvSpPr>
        <p:spPr>
          <a:xfrm>
            <a:off x="4562175" y="1269370"/>
            <a:ext cx="7883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Zenth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32D5A6C-578B-4875-EBBB-6C19CA76C4ED}"/>
              </a:ext>
            </a:extLst>
          </p:cNvPr>
          <p:cNvCxnSpPr>
            <a:cxnSpLocks/>
          </p:cNvCxnSpPr>
          <p:nvPr/>
        </p:nvCxnSpPr>
        <p:spPr>
          <a:xfrm flipH="1" flipV="1">
            <a:off x="7291388" y="2986088"/>
            <a:ext cx="33337" cy="102393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7B294AA-E385-03F5-4021-9298991EB332}"/>
              </a:ext>
            </a:extLst>
          </p:cNvPr>
          <p:cNvCxnSpPr>
            <a:cxnSpLocks/>
          </p:cNvCxnSpPr>
          <p:nvPr/>
        </p:nvCxnSpPr>
        <p:spPr>
          <a:xfrm flipV="1">
            <a:off x="7246144" y="3140771"/>
            <a:ext cx="78581" cy="102492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5DA6D05-C55C-9577-B4AA-B76806A6A761}"/>
              </a:ext>
            </a:extLst>
          </p:cNvPr>
          <p:cNvCxnSpPr>
            <a:cxnSpLocks/>
          </p:cNvCxnSpPr>
          <p:nvPr/>
        </p:nvCxnSpPr>
        <p:spPr>
          <a:xfrm flipV="1">
            <a:off x="7122319" y="3262313"/>
            <a:ext cx="54769" cy="41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C5CE99C-209C-B444-05BB-31D4EC6478D7}"/>
              </a:ext>
            </a:extLst>
          </p:cNvPr>
          <p:cNvCxnSpPr>
            <a:cxnSpLocks/>
          </p:cNvCxnSpPr>
          <p:nvPr/>
        </p:nvCxnSpPr>
        <p:spPr>
          <a:xfrm flipV="1">
            <a:off x="7015163" y="3261897"/>
            <a:ext cx="54769" cy="41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7F76A6D-58DC-9BEA-404D-A2A92319B154}"/>
              </a:ext>
            </a:extLst>
          </p:cNvPr>
          <p:cNvCxnSpPr>
            <a:cxnSpLocks/>
          </p:cNvCxnSpPr>
          <p:nvPr/>
        </p:nvCxnSpPr>
        <p:spPr>
          <a:xfrm>
            <a:off x="6915151" y="3203197"/>
            <a:ext cx="54768" cy="4482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6C79569F-AA97-3025-8904-4E6653FC3244}"/>
              </a:ext>
            </a:extLst>
          </p:cNvPr>
          <p:cNvCxnSpPr>
            <a:cxnSpLocks/>
          </p:cNvCxnSpPr>
          <p:nvPr/>
        </p:nvCxnSpPr>
        <p:spPr>
          <a:xfrm flipH="1">
            <a:off x="6379369" y="2375001"/>
            <a:ext cx="61913" cy="396774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B4179049-D54B-4000-BE9F-CAFBC06C626D}"/>
              </a:ext>
            </a:extLst>
          </p:cNvPr>
          <p:cNvCxnSpPr>
            <a:cxnSpLocks/>
          </p:cNvCxnSpPr>
          <p:nvPr/>
        </p:nvCxnSpPr>
        <p:spPr>
          <a:xfrm>
            <a:off x="6160294" y="2781300"/>
            <a:ext cx="185737" cy="14287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544C6B7-478F-8F07-0C2D-416FDA0E11AB}"/>
              </a:ext>
            </a:extLst>
          </p:cNvPr>
          <p:cNvCxnSpPr>
            <a:cxnSpLocks/>
          </p:cNvCxnSpPr>
          <p:nvPr/>
        </p:nvCxnSpPr>
        <p:spPr>
          <a:xfrm flipV="1">
            <a:off x="6062663" y="2353614"/>
            <a:ext cx="347662" cy="39542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4CE7117-4D8D-B9C5-626C-C136B6D6B9EC}"/>
              </a:ext>
            </a:extLst>
          </p:cNvPr>
          <p:cNvCxnSpPr>
            <a:cxnSpLocks/>
          </p:cNvCxnSpPr>
          <p:nvPr/>
        </p:nvCxnSpPr>
        <p:spPr>
          <a:xfrm>
            <a:off x="6038850" y="2422626"/>
            <a:ext cx="80963" cy="330099"/>
          </a:xfrm>
          <a:prstGeom prst="line">
            <a:avLst/>
          </a:prstGeom>
          <a:ln w="9525">
            <a:solidFill>
              <a:srgbClr val="CCE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842DCE9-7AC8-E89D-5A77-E8D7EFA5F5C2}"/>
              </a:ext>
            </a:extLst>
          </p:cNvPr>
          <p:cNvGrpSpPr/>
          <p:nvPr/>
        </p:nvGrpSpPr>
        <p:grpSpPr>
          <a:xfrm>
            <a:off x="5300664" y="1797844"/>
            <a:ext cx="1590674" cy="1835785"/>
            <a:chOff x="5300664" y="1797844"/>
            <a:chExt cx="1590674" cy="183578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72F612F4-32B3-EC40-0960-A27DCE9E1E11}"/>
                </a:ext>
              </a:extLst>
            </p:cNvPr>
            <p:cNvCxnSpPr>
              <a:cxnSpLocks/>
            </p:cNvCxnSpPr>
            <p:nvPr/>
          </p:nvCxnSpPr>
          <p:spPr>
            <a:xfrm>
              <a:off x="6379369" y="2828837"/>
              <a:ext cx="7144" cy="5382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4783E9C-CCA5-43EE-6FB9-AEF3043BCF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38813" y="3429000"/>
              <a:ext cx="616743" cy="20462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E65914E-709E-2F5C-8A1F-FCCD480C7668}"/>
                </a:ext>
              </a:extLst>
            </p:cNvPr>
            <p:cNvCxnSpPr>
              <a:cxnSpLocks/>
            </p:cNvCxnSpPr>
            <p:nvPr/>
          </p:nvCxnSpPr>
          <p:spPr>
            <a:xfrm>
              <a:off x="5957888" y="2364581"/>
              <a:ext cx="47624" cy="214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778F24B-855C-461A-8B97-D3001810FDAB}"/>
                </a:ext>
              </a:extLst>
            </p:cNvPr>
            <p:cNvCxnSpPr>
              <a:cxnSpLocks/>
            </p:cNvCxnSpPr>
            <p:nvPr/>
          </p:nvCxnSpPr>
          <p:spPr>
            <a:xfrm>
              <a:off x="5588794" y="2252663"/>
              <a:ext cx="316706" cy="928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BAB522EC-93A8-864C-E379-20C68950ED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81688" y="2802731"/>
              <a:ext cx="228599" cy="2571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B38EBFC-2FEC-0F9B-9F48-9FC05790F8D5}"/>
                </a:ext>
              </a:extLst>
            </p:cNvPr>
            <p:cNvCxnSpPr>
              <a:cxnSpLocks/>
            </p:cNvCxnSpPr>
            <p:nvPr/>
          </p:nvCxnSpPr>
          <p:spPr>
            <a:xfrm>
              <a:off x="5707857" y="2974181"/>
              <a:ext cx="123824" cy="881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8D680A3-E76F-6865-A8C5-0C6827295E30}"/>
                </a:ext>
              </a:extLst>
            </p:cNvPr>
            <p:cNvCxnSpPr>
              <a:cxnSpLocks/>
            </p:cNvCxnSpPr>
            <p:nvPr/>
          </p:nvCxnSpPr>
          <p:spPr>
            <a:xfrm>
              <a:off x="5534026" y="2832936"/>
              <a:ext cx="128587" cy="10552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E630CC0-3F2E-014C-2961-5FF6377F2C50}"/>
                </a:ext>
              </a:extLst>
            </p:cNvPr>
            <p:cNvCxnSpPr>
              <a:cxnSpLocks/>
            </p:cNvCxnSpPr>
            <p:nvPr/>
          </p:nvCxnSpPr>
          <p:spPr>
            <a:xfrm>
              <a:off x="5422107" y="2706730"/>
              <a:ext cx="80962" cy="9123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E601CA1-D330-F760-DD8C-6DDB9F7607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0664" y="2680536"/>
              <a:ext cx="83342" cy="313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6D04F35-3589-9F66-2727-C2DF739C66B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7950" y="2159794"/>
              <a:ext cx="119063" cy="16430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148E92D-086E-2671-2CD8-17017210F2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7969" y="1935956"/>
              <a:ext cx="147637" cy="18335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AFA512C-A52B-6CA0-34A6-DFE58FAEBCBA}"/>
                </a:ext>
              </a:extLst>
            </p:cNvPr>
            <p:cNvCxnSpPr>
              <a:cxnSpLocks/>
            </p:cNvCxnSpPr>
            <p:nvPr/>
          </p:nvCxnSpPr>
          <p:spPr>
            <a:xfrm>
              <a:off x="6807994" y="1921669"/>
              <a:ext cx="83344" cy="785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A4876D0-D9AC-80F8-8253-731DAD5B02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74506" y="1797844"/>
              <a:ext cx="295276" cy="4214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A820B89-B231-82EA-99BE-84FCB1268AA2}"/>
              </a:ext>
            </a:extLst>
          </p:cNvPr>
          <p:cNvGrpSpPr/>
          <p:nvPr/>
        </p:nvGrpSpPr>
        <p:grpSpPr>
          <a:xfrm>
            <a:off x="4769644" y="1943100"/>
            <a:ext cx="330994" cy="314326"/>
            <a:chOff x="4769644" y="1943100"/>
            <a:chExt cx="330994" cy="314326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5C42B1D7-DDF5-A315-22A8-DECFD4E27DFF}"/>
                </a:ext>
              </a:extLst>
            </p:cNvPr>
            <p:cNvCxnSpPr>
              <a:cxnSpLocks/>
            </p:cNvCxnSpPr>
            <p:nvPr/>
          </p:nvCxnSpPr>
          <p:spPr>
            <a:xfrm>
              <a:off x="5074445" y="1944730"/>
              <a:ext cx="26193" cy="364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1AAD9DF-2608-838B-5291-CA1D1EA70D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645" y="2257425"/>
              <a:ext cx="83343" cy="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51945A2-AA09-A082-4010-90B75F69D2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10138" y="2045791"/>
              <a:ext cx="83343" cy="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7CC2C7A6-5AC1-3163-1C07-A497B1D359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36344" y="2016919"/>
              <a:ext cx="52387" cy="2172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A9C95BC4-1AC4-D1D8-5880-76661A239C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86325" y="2066925"/>
              <a:ext cx="114300" cy="16668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F4BAB4C-19B3-4A15-8869-4B4D4EF9AC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9675" y="1943100"/>
              <a:ext cx="33337" cy="785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61002E54-185C-8A75-7108-55070CD07A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9644" y="2059782"/>
              <a:ext cx="107156" cy="1690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85A75A58-D6ED-E609-6F95-E0347040C91B}"/>
              </a:ext>
            </a:extLst>
          </p:cNvPr>
          <p:cNvGrpSpPr/>
          <p:nvPr/>
        </p:nvGrpSpPr>
        <p:grpSpPr>
          <a:xfrm>
            <a:off x="3128962" y="976313"/>
            <a:ext cx="1905001" cy="1357312"/>
            <a:chOff x="3128962" y="976313"/>
            <a:chExt cx="1905001" cy="1357312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970D513-A15F-827A-3785-D9E4CD55E7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57068" y="1874158"/>
              <a:ext cx="112513" cy="45946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C04CC70B-718A-4CB8-63F0-930A9FDD1D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21337" y="1438389"/>
              <a:ext cx="117276" cy="37612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DC984470-0D96-914F-1558-5110CBD16C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83237" y="1030106"/>
              <a:ext cx="26788" cy="33911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1F969D84-691F-8CCC-48D1-FE3C2317F3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79019" y="1426369"/>
              <a:ext cx="395287" cy="173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AC2AB009-2BAD-C0D4-5EAC-28647550A4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8962" y="1619250"/>
              <a:ext cx="376238" cy="285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21661E57-D69D-FB86-78DB-07E50E14A0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45745" y="1340644"/>
              <a:ext cx="459580" cy="633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342AF09-8135-578E-74CB-86FFB589E3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4381" y="1092994"/>
              <a:ext cx="200026" cy="2190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44AD40A4-C939-5968-2E7B-9F6E24FA87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07744" y="1026319"/>
              <a:ext cx="73819" cy="452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AE1FF267-8F7D-AAC4-85D5-67B36D6349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6806" y="976313"/>
              <a:ext cx="107157" cy="357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1015C78-0967-343C-DED1-D545DFED4456}"/>
              </a:ext>
            </a:extLst>
          </p:cNvPr>
          <p:cNvGrpSpPr/>
          <p:nvPr/>
        </p:nvGrpSpPr>
        <p:grpSpPr>
          <a:xfrm>
            <a:off x="3226980" y="3209174"/>
            <a:ext cx="1052126" cy="1017545"/>
            <a:chOff x="3226980" y="3209174"/>
            <a:chExt cx="1052126" cy="1017545"/>
          </a:xfrm>
        </p:grpSpPr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88B8D2A2-ACC3-34F8-819C-AE74BD74DE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74294" y="3717131"/>
              <a:ext cx="97631" cy="4310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BD3E1E1-FE2E-CCE0-17D0-560E6EA3D488}"/>
                </a:ext>
              </a:extLst>
            </p:cNvPr>
            <p:cNvCxnSpPr>
              <a:cxnSpLocks/>
            </p:cNvCxnSpPr>
            <p:nvPr/>
          </p:nvCxnSpPr>
          <p:spPr>
            <a:xfrm>
              <a:off x="3759996" y="3209174"/>
              <a:ext cx="514348" cy="1265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08FF1AB2-873D-AE90-150A-04642975FE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81438" y="3252788"/>
              <a:ext cx="397668" cy="41433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3625106-4508-437C-5E0F-ECDCD8AC69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26980" y="3409950"/>
              <a:ext cx="292508" cy="2662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CEA1D19-0B88-F3C1-6BA4-C8ED679907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54209" y="3302794"/>
              <a:ext cx="61431" cy="642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E8EDAA4F-3EA2-170E-5F33-C32A9174F0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63746" y="3224213"/>
              <a:ext cx="48623" cy="357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B49CDD48-4F8B-D9BB-E472-B9AC60627C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1358" y="3683794"/>
              <a:ext cx="216692" cy="135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6E058A8-1ADC-AFA7-0465-6FD98DF63532}"/>
                </a:ext>
              </a:extLst>
            </p:cNvPr>
            <p:cNvCxnSpPr>
              <a:cxnSpLocks/>
            </p:cNvCxnSpPr>
            <p:nvPr/>
          </p:nvCxnSpPr>
          <p:spPr>
            <a:xfrm>
              <a:off x="3505202" y="3685423"/>
              <a:ext cx="321467" cy="75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DB46C8F5-D7FD-C91E-75A7-952E2F80D4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95738" y="4193381"/>
              <a:ext cx="19050" cy="333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7B56378-1998-603A-D1FF-AB6448D7AA0D}"/>
              </a:ext>
            </a:extLst>
          </p:cNvPr>
          <p:cNvGrpSpPr/>
          <p:nvPr/>
        </p:nvGrpSpPr>
        <p:grpSpPr>
          <a:xfrm>
            <a:off x="1626394" y="4267200"/>
            <a:ext cx="1295400" cy="757238"/>
            <a:chOff x="1626394" y="4267200"/>
            <a:chExt cx="1295400" cy="757238"/>
          </a:xfrm>
        </p:grpSpPr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510F32B4-EF63-CF5B-15F5-543BAB9C54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30991" y="4445794"/>
              <a:ext cx="409840" cy="48127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1B6A2BC7-71D9-D193-E16B-4F118E77C0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76550" y="4329112"/>
              <a:ext cx="45244" cy="642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23B5B827-FF7E-1E8B-F27B-8AB9917861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6006" y="4974431"/>
              <a:ext cx="52388" cy="5000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A339A771-BD7E-4ECD-2B25-A4FAA03574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38363" y="4912518"/>
              <a:ext cx="145256" cy="1095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698030A1-D6B2-71AA-0B2C-B4C71F70C3C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881188" y="4717256"/>
              <a:ext cx="209550" cy="1619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6F8B1106-51B1-A1A3-FAB0-3A648FC6C7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50219" y="4521994"/>
              <a:ext cx="92869" cy="15240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AB037CCD-85E6-858C-37CB-EDB277F380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26394" y="4286250"/>
              <a:ext cx="85725" cy="1714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AC4A723B-14C3-93B5-A590-82F9061B49F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8300" y="4267200"/>
              <a:ext cx="54769" cy="30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0FA63EF7-38C6-B541-DFCD-9381115A43A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45456" y="4312444"/>
              <a:ext cx="207169" cy="452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0A70896C-764B-93ED-A17F-6399E33D08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05012" y="4369594"/>
              <a:ext cx="169069" cy="476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38D2BBE1-5712-EC09-1D98-AC10DEC8D2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35994" y="4312444"/>
              <a:ext cx="664369" cy="11668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05A766A-6216-EE24-210E-67FF5F0D95E9}"/>
              </a:ext>
            </a:extLst>
          </p:cNvPr>
          <p:cNvGrpSpPr/>
          <p:nvPr/>
        </p:nvGrpSpPr>
        <p:grpSpPr>
          <a:xfrm>
            <a:off x="3625453" y="5329238"/>
            <a:ext cx="634603" cy="527833"/>
            <a:chOff x="3625453" y="5329238"/>
            <a:chExt cx="634603" cy="527833"/>
          </a:xfrm>
        </p:grpSpPr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169C6C9A-31DD-9D22-7068-D9D3AF98E1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18347" y="5374481"/>
              <a:ext cx="163116" cy="158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FF77F31C-E1B4-CAB4-50BB-6073D983BB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49266" y="5329238"/>
              <a:ext cx="96440" cy="206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E31E7EF-240C-5126-55F2-783FA41D7A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68316" y="5405438"/>
              <a:ext cx="179784" cy="7539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3BA716CD-54BF-D6E7-252F-DBB537F9E6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808810" y="5340339"/>
              <a:ext cx="48815" cy="3652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FEFD8F2F-7E79-5368-EA61-E9022BBB2A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25453" y="5378439"/>
              <a:ext cx="15478" cy="8176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82EF90E8-E80E-C076-F0DB-BFB265E86D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664744" y="5512594"/>
              <a:ext cx="326231" cy="33337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1508162-C695-7D83-F6DE-10747DDA2E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869" y="5410201"/>
              <a:ext cx="197644" cy="20954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5D373FEE-8D18-D607-8428-BCB665286959}"/>
                </a:ext>
              </a:extLst>
            </p:cNvPr>
            <p:cNvCxnSpPr>
              <a:cxnSpLocks/>
            </p:cNvCxnSpPr>
            <p:nvPr/>
          </p:nvCxnSpPr>
          <p:spPr>
            <a:xfrm>
              <a:off x="4119563" y="5417344"/>
              <a:ext cx="4762" cy="1714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51A23066-7521-1B89-8762-2C2A0EB307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24313" y="5660232"/>
              <a:ext cx="88106" cy="173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55EC8776-5C24-A638-FCFB-8BBAB3EA32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9791" y="5736431"/>
              <a:ext cx="220265" cy="1206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0DBCFF67-488C-E752-E34C-8299AEC2FE6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156472" y="5645139"/>
              <a:ext cx="103584" cy="6509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5" name="4-Point Star 244">
            <a:extLst>
              <a:ext uri="{FF2B5EF4-FFF2-40B4-BE49-F238E27FC236}">
                <a16:creationId xmlns:a16="http://schemas.microsoft.com/office/drawing/2014/main" id="{D2C8F5CC-3B3C-E361-DE07-F25270A7C2C8}"/>
              </a:ext>
            </a:extLst>
          </p:cNvPr>
          <p:cNvSpPr/>
          <p:nvPr/>
        </p:nvSpPr>
        <p:spPr>
          <a:xfrm>
            <a:off x="4434840" y="5320665"/>
            <a:ext cx="137160" cy="13716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C64EE1C1-E60D-2A07-36B2-F30E41E1CAF9}"/>
              </a:ext>
            </a:extLst>
          </p:cNvPr>
          <p:cNvSpPr txBox="1"/>
          <p:nvPr/>
        </p:nvSpPr>
        <p:spPr>
          <a:xfrm>
            <a:off x="4425315" y="5143828"/>
            <a:ext cx="1473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December Solstice</a:t>
            </a:r>
          </a:p>
        </p:txBody>
      </p:sp>
      <p:sp>
        <p:nvSpPr>
          <p:cNvPr id="197" name="4-Point Star 244">
            <a:extLst>
              <a:ext uri="{FF2B5EF4-FFF2-40B4-BE49-F238E27FC236}">
                <a16:creationId xmlns:a16="http://schemas.microsoft.com/office/drawing/2014/main" id="{4B68A0CA-95EF-E563-850B-D902B78DE4CE}"/>
              </a:ext>
            </a:extLst>
          </p:cNvPr>
          <p:cNvSpPr/>
          <p:nvPr/>
        </p:nvSpPr>
        <p:spPr>
          <a:xfrm>
            <a:off x="4480084" y="5663565"/>
            <a:ext cx="137160" cy="13716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9" name="Freeform: Shape 198">
            <a:extLst>
              <a:ext uri="{FF2B5EF4-FFF2-40B4-BE49-F238E27FC236}">
                <a16:creationId xmlns:a16="http://schemas.microsoft.com/office/drawing/2014/main" id="{BEA928D5-C7E6-5DFC-D49E-FE59AEE2BE95}"/>
              </a:ext>
            </a:extLst>
          </p:cNvPr>
          <p:cNvSpPr/>
          <p:nvPr/>
        </p:nvSpPr>
        <p:spPr>
          <a:xfrm>
            <a:off x="0" y="3001297"/>
            <a:ext cx="6858000" cy="3045542"/>
          </a:xfrm>
          <a:custGeom>
            <a:avLst/>
            <a:gdLst>
              <a:gd name="csX0" fmla="*/ 0 w 6858000"/>
              <a:gd name="csY0" fmla="*/ 0 h 3045542"/>
              <a:gd name="csX1" fmla="*/ 825910 w 6858000"/>
              <a:gd name="csY1" fmla="*/ 589935 h 3045542"/>
              <a:gd name="csX2" fmla="*/ 1718187 w 6858000"/>
              <a:gd name="csY2" fmla="*/ 1120877 h 3045542"/>
              <a:gd name="csX3" fmla="*/ 2536723 w 6858000"/>
              <a:gd name="csY3" fmla="*/ 1555955 h 3045542"/>
              <a:gd name="csX4" fmla="*/ 3458497 w 6858000"/>
              <a:gd name="csY4" fmla="*/ 1983658 h 3045542"/>
              <a:gd name="csX5" fmla="*/ 4241313 w 6858000"/>
              <a:gd name="csY5" fmla="*/ 2294066 h 3045542"/>
              <a:gd name="csX6" fmla="*/ 4953077 w 6858000"/>
              <a:gd name="csY6" fmla="*/ 2541254 h 3045542"/>
              <a:gd name="csX7" fmla="*/ 5648632 w 6858000"/>
              <a:gd name="csY7" fmla="*/ 2750804 h 3045542"/>
              <a:gd name="csX8" fmla="*/ 6209071 w 6858000"/>
              <a:gd name="csY8" fmla="*/ 2898288 h 3045542"/>
              <a:gd name="csX9" fmla="*/ 6858000 w 6858000"/>
              <a:gd name="csY9" fmla="*/ 3045542 h 30455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858000" h="3045542">
                <a:moveTo>
                  <a:pt x="0" y="0"/>
                </a:moveTo>
                <a:cubicBezTo>
                  <a:pt x="269773" y="201561"/>
                  <a:pt x="539546" y="403122"/>
                  <a:pt x="825910" y="589935"/>
                </a:cubicBezTo>
                <a:cubicBezTo>
                  <a:pt x="1112275" y="776748"/>
                  <a:pt x="1433051" y="959874"/>
                  <a:pt x="1718187" y="1120877"/>
                </a:cubicBezTo>
                <a:cubicBezTo>
                  <a:pt x="2003323" y="1281880"/>
                  <a:pt x="2246672" y="1412158"/>
                  <a:pt x="2536723" y="1555955"/>
                </a:cubicBezTo>
                <a:cubicBezTo>
                  <a:pt x="2826774" y="1699752"/>
                  <a:pt x="3174399" y="1860640"/>
                  <a:pt x="3458497" y="1983658"/>
                </a:cubicBezTo>
                <a:cubicBezTo>
                  <a:pt x="3742595" y="2106677"/>
                  <a:pt x="3992216" y="2201133"/>
                  <a:pt x="4241313" y="2294066"/>
                </a:cubicBezTo>
                <a:cubicBezTo>
                  <a:pt x="4490410" y="2386999"/>
                  <a:pt x="4718524" y="2465131"/>
                  <a:pt x="4953077" y="2541254"/>
                </a:cubicBezTo>
                <a:cubicBezTo>
                  <a:pt x="5187630" y="2617377"/>
                  <a:pt x="5439300" y="2691298"/>
                  <a:pt x="5648632" y="2750804"/>
                </a:cubicBezTo>
                <a:cubicBezTo>
                  <a:pt x="5857964" y="2810310"/>
                  <a:pt x="6007510" y="2850356"/>
                  <a:pt x="6209071" y="2898288"/>
                </a:cubicBezTo>
                <a:cubicBezTo>
                  <a:pt x="6410632" y="2946220"/>
                  <a:pt x="6634316" y="2999453"/>
                  <a:pt x="6858000" y="3045542"/>
                </a:cubicBezTo>
              </a:path>
            </a:pathLst>
          </a:custGeom>
          <a:noFill/>
          <a:ln w="3175">
            <a:solidFill>
              <a:srgbClr val="FF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6D5AB253-68B0-7FE1-A2FC-E6D08C36F40F}"/>
              </a:ext>
            </a:extLst>
          </p:cNvPr>
          <p:cNvSpPr/>
          <p:nvPr/>
        </p:nvSpPr>
        <p:spPr>
          <a:xfrm>
            <a:off x="3827206" y="825910"/>
            <a:ext cx="848033" cy="5486400"/>
          </a:xfrm>
          <a:custGeom>
            <a:avLst/>
            <a:gdLst>
              <a:gd name="csX0" fmla="*/ 0 w 848033"/>
              <a:gd name="csY0" fmla="*/ 0 h 5486400"/>
              <a:gd name="csX1" fmla="*/ 125362 w 848033"/>
              <a:gd name="csY1" fmla="*/ 980767 h 5486400"/>
              <a:gd name="csX2" fmla="*/ 258097 w 848033"/>
              <a:gd name="csY2" fmla="*/ 2123767 h 5486400"/>
              <a:gd name="csX3" fmla="*/ 412955 w 848033"/>
              <a:gd name="csY3" fmla="*/ 3170903 h 5486400"/>
              <a:gd name="csX4" fmla="*/ 604684 w 848033"/>
              <a:gd name="csY4" fmla="*/ 4299155 h 5486400"/>
              <a:gd name="csX5" fmla="*/ 848033 w 848033"/>
              <a:gd name="csY5" fmla="*/ 5486400 h 548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848033" h="5486400">
                <a:moveTo>
                  <a:pt x="0" y="0"/>
                </a:moveTo>
                <a:cubicBezTo>
                  <a:pt x="41173" y="313403"/>
                  <a:pt x="82346" y="626806"/>
                  <a:pt x="125362" y="980767"/>
                </a:cubicBezTo>
                <a:cubicBezTo>
                  <a:pt x="168378" y="1334728"/>
                  <a:pt x="210165" y="1758744"/>
                  <a:pt x="258097" y="2123767"/>
                </a:cubicBezTo>
                <a:cubicBezTo>
                  <a:pt x="306029" y="2488790"/>
                  <a:pt x="355191" y="2808338"/>
                  <a:pt x="412955" y="3170903"/>
                </a:cubicBezTo>
                <a:cubicBezTo>
                  <a:pt x="470719" y="3533468"/>
                  <a:pt x="532171" y="3913239"/>
                  <a:pt x="604684" y="4299155"/>
                </a:cubicBezTo>
                <a:cubicBezTo>
                  <a:pt x="677197" y="4685071"/>
                  <a:pt x="762615" y="5085735"/>
                  <a:pt x="848033" y="5486400"/>
                </a:cubicBezTo>
              </a:path>
            </a:pathLst>
          </a:custGeom>
          <a:noFill/>
          <a:ln w="3175">
            <a:solidFill>
              <a:srgbClr val="8989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95F2F9-F502-D461-E5EE-38BE50F36187}"/>
              </a:ext>
            </a:extLst>
          </p:cNvPr>
          <p:cNvSpPr txBox="1"/>
          <p:nvPr/>
        </p:nvSpPr>
        <p:spPr>
          <a:xfrm>
            <a:off x="4526893" y="5687964"/>
            <a:ext cx="17284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Sgr</a:t>
            </a: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A*: Galaxy Center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2CD594-77A4-AD75-3281-30850487BC45}"/>
              </a:ext>
            </a:extLst>
          </p:cNvPr>
          <p:cNvSpPr txBox="1"/>
          <p:nvPr/>
        </p:nvSpPr>
        <p:spPr>
          <a:xfrm rot="2067882">
            <a:off x="-79891" y="3297889"/>
            <a:ext cx="17537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spc="0" normalizeH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 Path of the Sun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708E66-6D1A-598D-2DAA-FF38C9933362}"/>
              </a:ext>
            </a:extLst>
          </p:cNvPr>
          <p:cNvSpPr txBox="1"/>
          <p:nvPr/>
        </p:nvSpPr>
        <p:spPr>
          <a:xfrm rot="4778038">
            <a:off x="3814272" y="4522338"/>
            <a:ext cx="1309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spc="0" normalizeH="0" noProof="0" dirty="0">
                <a:ln>
                  <a:noFill/>
                </a:ln>
                <a:solidFill>
                  <a:srgbClr val="8989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Galactic Equator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89DABA-C624-AB25-7C48-E11ADD426A34}"/>
              </a:ext>
            </a:extLst>
          </p:cNvPr>
          <p:cNvSpPr txBox="1"/>
          <p:nvPr/>
        </p:nvSpPr>
        <p:spPr>
          <a:xfrm>
            <a:off x="6739094" y="3296999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Alphekka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1FFC7-9D14-F375-6A91-E15382E1AA6F}"/>
              </a:ext>
            </a:extLst>
          </p:cNvPr>
          <p:cNvSpPr txBox="1"/>
          <p:nvPr/>
        </p:nvSpPr>
        <p:spPr>
          <a:xfrm>
            <a:off x="2913651" y="1621928"/>
            <a:ext cx="98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Cygnus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8881DC-1960-9566-A7A5-57F175CC177C}"/>
              </a:ext>
            </a:extLst>
          </p:cNvPr>
          <p:cNvSpPr txBox="1"/>
          <p:nvPr/>
        </p:nvSpPr>
        <p:spPr>
          <a:xfrm>
            <a:off x="4375490" y="1760502"/>
            <a:ext cx="717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Lyra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A2E89A-2DC5-3308-DB6C-007F074B416D}"/>
              </a:ext>
            </a:extLst>
          </p:cNvPr>
          <p:cNvSpPr txBox="1"/>
          <p:nvPr/>
        </p:nvSpPr>
        <p:spPr>
          <a:xfrm>
            <a:off x="3037630" y="840747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Deneb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201D3D-3BF9-AE2B-02F9-FEEA50EEA0A3}"/>
              </a:ext>
            </a:extLst>
          </p:cNvPr>
          <p:cNvSpPr txBox="1"/>
          <p:nvPr/>
        </p:nvSpPr>
        <p:spPr>
          <a:xfrm>
            <a:off x="5055490" y="1785785"/>
            <a:ext cx="7332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Vega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9B9368-6C6F-59DC-CAC9-DFA713D2A860}"/>
              </a:ext>
            </a:extLst>
          </p:cNvPr>
          <p:cNvSpPr txBox="1"/>
          <p:nvPr/>
        </p:nvSpPr>
        <p:spPr>
          <a:xfrm>
            <a:off x="2647643" y="3107368"/>
            <a:ext cx="9637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Altair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27D9E79-30B8-6ED1-E90D-A1B639C9B237}"/>
              </a:ext>
            </a:extLst>
          </p:cNvPr>
          <p:cNvSpPr txBox="1"/>
          <p:nvPr/>
        </p:nvSpPr>
        <p:spPr>
          <a:xfrm>
            <a:off x="5869782" y="1597150"/>
            <a:ext cx="1164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Hercules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5443C4-BB1D-0916-D57E-1EBB4E40A62D}"/>
              </a:ext>
            </a:extLst>
          </p:cNvPr>
          <p:cNvSpPr txBox="1"/>
          <p:nvPr/>
        </p:nvSpPr>
        <p:spPr>
          <a:xfrm>
            <a:off x="6423432" y="2446611"/>
            <a:ext cx="1164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48AAEF-A930-A037-6D69-6182AF33506D}"/>
              </a:ext>
            </a:extLst>
          </p:cNvPr>
          <p:cNvSpPr txBox="1"/>
          <p:nvPr/>
        </p:nvSpPr>
        <p:spPr>
          <a:xfrm>
            <a:off x="1424806" y="3952402"/>
            <a:ext cx="165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Capricornus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2D8167D-BCB0-696E-CF36-7C6A1F40FF6D}"/>
              </a:ext>
            </a:extLst>
          </p:cNvPr>
          <p:cNvSpPr txBox="1"/>
          <p:nvPr/>
        </p:nvSpPr>
        <p:spPr>
          <a:xfrm>
            <a:off x="2247069" y="5566725"/>
            <a:ext cx="16555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Sagittarius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EF87435-DD6A-4718-D9FA-23C09338969E}"/>
              </a:ext>
            </a:extLst>
          </p:cNvPr>
          <p:cNvCxnSpPr>
            <a:cxnSpLocks/>
          </p:cNvCxnSpPr>
          <p:nvPr/>
        </p:nvCxnSpPr>
        <p:spPr>
          <a:xfrm>
            <a:off x="4011643" y="1023924"/>
            <a:ext cx="1043847" cy="92433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05065CC-2B6C-A4AE-71AC-CD341CD1C777}"/>
              </a:ext>
            </a:extLst>
          </p:cNvPr>
          <p:cNvCxnSpPr>
            <a:cxnSpLocks/>
          </p:cNvCxnSpPr>
          <p:nvPr/>
        </p:nvCxnSpPr>
        <p:spPr>
          <a:xfrm flipH="1">
            <a:off x="3640183" y="1031565"/>
            <a:ext cx="325613" cy="218189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7B8118-E5D3-3D12-FC03-F50622D84DD9}"/>
              </a:ext>
            </a:extLst>
          </p:cNvPr>
          <p:cNvCxnSpPr>
            <a:cxnSpLocks/>
          </p:cNvCxnSpPr>
          <p:nvPr/>
        </p:nvCxnSpPr>
        <p:spPr>
          <a:xfrm flipH="1">
            <a:off x="3667788" y="2037806"/>
            <a:ext cx="1426726" cy="1224997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FE148726-D9CE-6EE2-D272-C2263B5E69B0}"/>
              </a:ext>
            </a:extLst>
          </p:cNvPr>
          <p:cNvSpPr txBox="1"/>
          <p:nvPr/>
        </p:nvSpPr>
        <p:spPr>
          <a:xfrm>
            <a:off x="4232443" y="2633708"/>
            <a:ext cx="960442" cy="428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cap="small" dirty="0">
                <a:solidFill>
                  <a:srgbClr val="CCECFF"/>
                </a:solidFill>
                <a:latin typeface="Comic Sans MS"/>
                <a:cs typeface="+mn-cs"/>
              </a:rPr>
              <a:t>Summer Triangle</a:t>
            </a:r>
            <a:endParaRPr kumimoji="0" lang="en-US" sz="1100" b="0" i="0" u="none" strike="noStrike" kern="1200" cap="small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51B235A-6CE8-D46B-FF35-0473810AAF18}"/>
              </a:ext>
            </a:extLst>
          </p:cNvPr>
          <p:cNvSpPr txBox="1"/>
          <p:nvPr/>
        </p:nvSpPr>
        <p:spPr>
          <a:xfrm>
            <a:off x="2825353" y="3763357"/>
            <a:ext cx="984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Aquila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7BA7AB8-30C7-E685-5272-5545CC163106}"/>
              </a:ext>
            </a:extLst>
          </p:cNvPr>
          <p:cNvSpPr txBox="1"/>
          <p:nvPr/>
        </p:nvSpPr>
        <p:spPr>
          <a:xfrm>
            <a:off x="3474016" y="2182955"/>
            <a:ext cx="84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Alberio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CAC5ED4-C502-6376-DE6B-57B07A3EFE7B}"/>
              </a:ext>
            </a:extLst>
          </p:cNvPr>
          <p:cNvSpPr txBox="1"/>
          <p:nvPr/>
        </p:nvSpPr>
        <p:spPr>
          <a:xfrm>
            <a:off x="3848100" y="1350285"/>
            <a:ext cx="848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Sadr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5307537-366A-F3D5-280C-0F40E33669C9}"/>
              </a:ext>
            </a:extLst>
          </p:cNvPr>
          <p:cNvSpPr txBox="1"/>
          <p:nvPr/>
        </p:nvSpPr>
        <p:spPr>
          <a:xfrm>
            <a:off x="5307000" y="2301785"/>
            <a:ext cx="828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The Keystone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A94693-D072-E649-FF1E-A34FFBBB06D5}"/>
              </a:ext>
            </a:extLst>
          </p:cNvPr>
          <p:cNvSpPr txBox="1"/>
          <p:nvPr/>
        </p:nvSpPr>
        <p:spPr>
          <a:xfrm>
            <a:off x="1319321" y="1960482"/>
            <a:ext cx="1547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small" spc="0" normalizeH="0" baseline="0" noProof="0" dirty="0">
                <a:ln>
                  <a:noFill/>
                </a:ln>
                <a:effectLst>
                  <a:outerShdw dist="38100" dir="2700000" algn="ctr" rotWithShape="0">
                    <a:srgbClr val="FF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Eta Cygni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79FB6A9-6410-8FD9-115C-A47E10BF5D25}"/>
              </a:ext>
            </a:extLst>
          </p:cNvPr>
          <p:cNvSpPr/>
          <p:nvPr/>
        </p:nvSpPr>
        <p:spPr>
          <a:xfrm>
            <a:off x="2785403" y="1849902"/>
            <a:ext cx="1336431" cy="309489"/>
          </a:xfrm>
          <a:custGeom>
            <a:avLst/>
            <a:gdLst>
              <a:gd name="csX0" fmla="*/ 0 w 1336431"/>
              <a:gd name="csY0" fmla="*/ 309489 h 309489"/>
              <a:gd name="csX1" fmla="*/ 541606 w 1336431"/>
              <a:gd name="csY1" fmla="*/ 147710 h 309489"/>
              <a:gd name="csX2" fmla="*/ 485335 w 1336431"/>
              <a:gd name="csY2" fmla="*/ 232116 h 309489"/>
              <a:gd name="csX3" fmla="*/ 1336431 w 1336431"/>
              <a:gd name="csY3" fmla="*/ 0 h 309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336431" h="309489">
                <a:moveTo>
                  <a:pt x="0" y="309489"/>
                </a:moveTo>
                <a:cubicBezTo>
                  <a:pt x="230358" y="235047"/>
                  <a:pt x="460717" y="160605"/>
                  <a:pt x="541606" y="147710"/>
                </a:cubicBezTo>
                <a:cubicBezTo>
                  <a:pt x="622495" y="134815"/>
                  <a:pt x="352864" y="256734"/>
                  <a:pt x="485335" y="232116"/>
                </a:cubicBezTo>
                <a:cubicBezTo>
                  <a:pt x="617806" y="207498"/>
                  <a:pt x="977118" y="103749"/>
                  <a:pt x="1336431" y="0"/>
                </a:cubicBez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arrow" w="med" len="med"/>
          </a:ln>
          <a:effectLst>
            <a:outerShdw dist="12700" dir="2700000" algn="ctr" rotWithShape="0">
              <a:srgbClr val="FF0000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35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decel="100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decel="100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decel="100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decel="100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decel="100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decel="100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decel="100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" decel="100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" decel="1000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decel="100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decel="100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decel="1000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" decel="100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" decel="10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" decel="100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" decel="100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" decel="100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" decel="100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" decel="100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" decel="100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" decel="100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" decel="100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" decel="1000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" decel="1000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7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5" dur="1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" decel="100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95" grpId="0" animBg="1"/>
      <p:bldP spid="196" grpId="0"/>
      <p:bldP spid="197" grpId="0" animBg="1"/>
      <p:bldP spid="199" grpId="0" animBg="1"/>
      <p:bldP spid="200" grpId="0" animBg="1"/>
      <p:bldP spid="3" grpId="0"/>
      <p:bldP spid="5" grpId="0"/>
      <p:bldP spid="6" grpId="0"/>
      <p:bldP spid="7" grpId="0"/>
      <p:bldP spid="10" grpId="0"/>
      <p:bldP spid="22" grpId="0"/>
      <p:bldP spid="27" grpId="0"/>
      <p:bldP spid="28" grpId="0"/>
      <p:bldP spid="29" grpId="0"/>
      <p:bldP spid="30" grpId="0"/>
      <p:bldP spid="52" grpId="0"/>
      <p:bldP spid="53" grpId="0"/>
      <p:bldP spid="7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78F53-ACE5-1C50-4327-4AB616C76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9F2022A-C4D1-F4BA-C939-16A220743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Black Holes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7DC03CE-2FEA-6D8B-6FB6-69C0277E78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0188" y="608013"/>
            <a:ext cx="8683625" cy="6036068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808080"/>
                </a:solidFill>
              </a:rPr>
              <a:t> Detecting Black Holes</a:t>
            </a:r>
          </a:p>
          <a:p>
            <a:pPr lvl="1" eaLnBrk="1" hangingPunct="1"/>
            <a:r>
              <a:rPr lang="en-US" altLang="en-US" dirty="0">
                <a:solidFill>
                  <a:srgbClr val="808080"/>
                </a:solidFill>
              </a:rPr>
              <a:t> Bright X-Ray sources orbiting stars</a:t>
            </a:r>
          </a:p>
          <a:p>
            <a:pPr lvl="2" eaLnBrk="1" hangingPunct="1"/>
            <a:r>
              <a:rPr lang="en-US" altLang="en-US" dirty="0">
                <a:solidFill>
                  <a:srgbClr val="808080"/>
                </a:solidFill>
              </a:rPr>
              <a:t> Cygnus X-1 ... no star at X-ray source</a:t>
            </a:r>
          </a:p>
          <a:p>
            <a:pPr lvl="2" eaLnBrk="1" hangingPunct="1"/>
            <a:r>
              <a:rPr lang="en-US" altLang="en-US" dirty="0">
                <a:solidFill>
                  <a:srgbClr val="808080"/>
                </a:solidFill>
              </a:rPr>
              <a:t> X-Rays from accretion</a:t>
            </a:r>
          </a:p>
          <a:p>
            <a:pPr lvl="2" eaLnBrk="1" hangingPunct="1"/>
            <a:r>
              <a:rPr lang="en-US" altLang="en-US" dirty="0">
                <a:solidFill>
                  <a:srgbClr val="808080"/>
                </a:solidFill>
              </a:rPr>
              <a:t> particles accelerate as they spiral in</a:t>
            </a:r>
          </a:p>
          <a:p>
            <a:pPr lvl="3" eaLnBrk="1" hangingPunct="1"/>
            <a:r>
              <a:rPr lang="en-US" altLang="en-US" dirty="0">
                <a:solidFill>
                  <a:srgbClr val="808080"/>
                </a:solidFill>
              </a:rPr>
              <a:t> Emit at higher and higher frequencies (energies)</a:t>
            </a:r>
          </a:p>
          <a:p>
            <a:pPr lvl="3" eaLnBrk="1" hangingPunct="1"/>
            <a:r>
              <a:rPr lang="en-US" altLang="en-US" dirty="0">
                <a:solidFill>
                  <a:srgbClr val="808080"/>
                </a:solidFill>
              </a:rPr>
              <a:t> X-Rays = “death scream” of </a:t>
            </a:r>
            <a:r>
              <a:rPr lang="en-US" altLang="en-US" dirty="0" err="1">
                <a:solidFill>
                  <a:srgbClr val="808080"/>
                </a:solidFill>
              </a:rPr>
              <a:t>infalling</a:t>
            </a:r>
            <a:r>
              <a:rPr lang="en-US" altLang="en-US" dirty="0">
                <a:solidFill>
                  <a:srgbClr val="808080"/>
                </a:solidFill>
              </a:rPr>
              <a:t> matter</a:t>
            </a:r>
          </a:p>
          <a:p>
            <a:pPr lvl="1" eaLnBrk="1" hangingPunct="1"/>
            <a:r>
              <a:rPr lang="en-US" altLang="en-US" dirty="0">
                <a:solidFill>
                  <a:schemeClr val="tx1"/>
                </a:solidFill>
              </a:rPr>
              <a:t> Direct imaging by Event Horizon Telescope</a:t>
            </a:r>
          </a:p>
          <a:p>
            <a:pPr lvl="2" eaLnBrk="1" hangingPunct="1"/>
            <a:r>
              <a:rPr lang="en-US" altLang="en-US" dirty="0">
                <a:solidFill>
                  <a:schemeClr val="tx1"/>
                </a:solidFill>
              </a:rPr>
              <a:t> M87 and </a:t>
            </a:r>
            <a:r>
              <a:rPr lang="en-US" altLang="en-US" dirty="0" err="1">
                <a:solidFill>
                  <a:schemeClr val="tx1"/>
                </a:solidFill>
              </a:rPr>
              <a:t>SgrA</a:t>
            </a:r>
            <a:r>
              <a:rPr lang="en-US" altLang="en-US" dirty="0">
                <a:solidFill>
                  <a:schemeClr val="tx1"/>
                </a:solidFill>
              </a:rPr>
              <a:t>*</a:t>
            </a:r>
          </a:p>
          <a:p>
            <a:pPr lvl="1" eaLnBrk="1" hangingPunct="1"/>
            <a:r>
              <a:rPr lang="en-US" altLang="en-US" dirty="0">
                <a:solidFill>
                  <a:schemeClr val="tx1"/>
                </a:solidFill>
              </a:rPr>
              <a:t> Bipolar Jets</a:t>
            </a:r>
          </a:p>
          <a:p>
            <a:pPr lvl="2" eaLnBrk="1" hangingPunct="1"/>
            <a:r>
              <a:rPr lang="en-US" altLang="en-US" dirty="0">
                <a:solidFill>
                  <a:schemeClr val="tx1"/>
                </a:solidFill>
              </a:rPr>
              <a:t> Supermassive Black Holes in Galaxies</a:t>
            </a:r>
          </a:p>
          <a:p>
            <a:pPr lvl="3" eaLnBrk="1" hangingPunct="1"/>
            <a:r>
              <a:rPr lang="en-US" altLang="en-US" dirty="0">
                <a:solidFill>
                  <a:schemeClr val="tx1"/>
                </a:solidFill>
              </a:rPr>
              <a:t> Jets of material create radio “plumes”</a:t>
            </a:r>
          </a:p>
          <a:p>
            <a:pPr lvl="3" eaLnBrk="1" hangingPunct="1"/>
            <a:r>
              <a:rPr lang="en-US" altLang="en-US" dirty="0">
                <a:solidFill>
                  <a:schemeClr val="tx1"/>
                </a:solidFill>
              </a:rPr>
              <a:t> AOD’s PhD. Thesis project</a:t>
            </a:r>
          </a:p>
          <a:p>
            <a:pPr lvl="1"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522699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M87, Virgo A, Virgo X-1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Supergiant elliptical galaxy</a:t>
            </a:r>
          </a:p>
          <a:p>
            <a:pPr lvl="1"/>
            <a:r>
              <a:rPr lang="en-US" dirty="0"/>
              <a:t> 53.5 Million light years (</a:t>
            </a:r>
            <a:r>
              <a:rPr lang="en-US" dirty="0" err="1"/>
              <a:t>ly</a:t>
            </a:r>
            <a:r>
              <a:rPr lang="en-US" dirty="0"/>
              <a:t>) away</a:t>
            </a:r>
          </a:p>
          <a:p>
            <a:pPr lvl="1"/>
            <a:r>
              <a:rPr lang="en-US" dirty="0"/>
              <a:t> 6 trillion times the mass of the Sun (M</a:t>
            </a:r>
            <a:r>
              <a:rPr lang="en-US" baseline="-25000" dirty="0">
                <a:latin typeface="MS Mincho"/>
                <a:ea typeface="MS Mincho"/>
              </a:rPr>
              <a:t>☉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 Milky Way has about 1.4 trillion M</a:t>
            </a:r>
            <a:r>
              <a:rPr lang="en-US" baseline="-25000" dirty="0">
                <a:latin typeface="MS Mincho"/>
                <a:ea typeface="MS Mincho"/>
              </a:rPr>
              <a:t>☉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 Stellar envelope 490,000 </a:t>
            </a:r>
            <a:r>
              <a:rPr lang="en-US" dirty="0" err="1"/>
              <a:t>ly</a:t>
            </a:r>
            <a:r>
              <a:rPr lang="en-US" dirty="0"/>
              <a:t> in diameter </a:t>
            </a:r>
          </a:p>
          <a:p>
            <a:pPr lvl="2"/>
            <a:r>
              <a:rPr lang="en-US" dirty="0"/>
              <a:t> Milky Way’s is 330,000 </a:t>
            </a:r>
            <a:r>
              <a:rPr lang="en-US" dirty="0" err="1"/>
              <a:t>ly</a:t>
            </a:r>
            <a:r>
              <a:rPr lang="en-US" dirty="0"/>
              <a:t> in diameter</a:t>
            </a:r>
          </a:p>
          <a:p>
            <a:r>
              <a:rPr lang="en-US" dirty="0"/>
              <a:t>Observations</a:t>
            </a:r>
          </a:p>
          <a:p>
            <a:pPr lvl="1"/>
            <a:r>
              <a:rPr lang="en-US" dirty="0"/>
              <a:t> Optical: M87, NGC 4486</a:t>
            </a:r>
          </a:p>
          <a:p>
            <a:pPr lvl="1"/>
            <a:r>
              <a:rPr lang="en-US" dirty="0"/>
              <a:t> Radio: Virgo A</a:t>
            </a:r>
          </a:p>
          <a:p>
            <a:pPr lvl="1"/>
            <a:r>
              <a:rPr lang="en-US" dirty="0"/>
              <a:t> X-ray: Virgo X-1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951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Radio Galaxies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Radiate in radio frequencies</a:t>
            </a:r>
          </a:p>
          <a:p>
            <a:pPr lvl="1"/>
            <a:r>
              <a:rPr lang="en-US" dirty="0"/>
              <a:t> Like waves from cell tower to your phone</a:t>
            </a:r>
          </a:p>
          <a:p>
            <a:pPr lvl="2"/>
            <a:r>
              <a:rPr lang="en-US" dirty="0"/>
              <a:t> e.g. AT&amp;T 4G/LTE 710-716 MHz &amp; 740-746 MHz </a:t>
            </a:r>
          </a:p>
          <a:p>
            <a:pPr lvl="2"/>
            <a:r>
              <a:rPr lang="en-US" dirty="0"/>
              <a:t> e.g. Verizon 746-757 MHz &amp; 776-787 MHz </a:t>
            </a:r>
          </a:p>
          <a:p>
            <a:r>
              <a:rPr lang="en-US" dirty="0"/>
              <a:t>Detected by receivers</a:t>
            </a:r>
          </a:p>
          <a:p>
            <a:pPr lvl="1"/>
            <a:r>
              <a:rPr lang="en-US" dirty="0"/>
              <a:t> Images created from data in computers</a:t>
            </a:r>
          </a:p>
          <a:p>
            <a:pPr lvl="2"/>
            <a:r>
              <a:rPr lang="en-US" dirty="0"/>
              <a:t> NOT like images viewed on your phone!!</a:t>
            </a:r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67"/>
          <a:stretch/>
        </p:blipFill>
        <p:spPr>
          <a:xfrm flipH="1">
            <a:off x="711279" y="4297680"/>
            <a:ext cx="7721442" cy="2560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46" t="87797" b="7496"/>
          <a:stretch/>
        </p:blipFill>
        <p:spPr>
          <a:xfrm flipH="1">
            <a:off x="732463" y="6523489"/>
            <a:ext cx="1971676" cy="2571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23" t="87797" b="7496"/>
          <a:stretch/>
        </p:blipFill>
        <p:spPr>
          <a:xfrm flipH="1">
            <a:off x="1775450" y="6523489"/>
            <a:ext cx="928689" cy="2571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0945" y="4255735"/>
            <a:ext cx="646289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http://www.aroundtheworldineightyyears.com/wp-content/uploads/2012/01/DSC_0132-1-2.jpg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6113" y="6500468"/>
            <a:ext cx="20658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© Jim O’Donnell</a:t>
            </a:r>
          </a:p>
        </p:txBody>
      </p:sp>
    </p:spTree>
    <p:extLst>
      <p:ext uri="{BB962C8B-B14F-4D97-AF65-F5344CB8AC3E}">
        <p14:creationId xmlns:p14="http://schemas.microsoft.com/office/powerpoint/2010/main" val="18540920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en-US" dirty="0"/>
              <a:t>Radio Galaxies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188" y="969963"/>
            <a:ext cx="8683625" cy="5640387"/>
          </a:xfrm>
        </p:spPr>
        <p:txBody>
          <a:bodyPr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Electrons “glow” in radio</a:t>
            </a:r>
          </a:p>
          <a:p>
            <a:pPr lvl="1"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en-US" dirty="0"/>
              <a:t> electrons spiral along magnetic field lines</a:t>
            </a:r>
          </a:p>
        </p:txBody>
      </p:sp>
      <p:grpSp>
        <p:nvGrpSpPr>
          <p:cNvPr id="20485" name="Group 4"/>
          <p:cNvGrpSpPr>
            <a:grpSpLocks/>
          </p:cNvGrpSpPr>
          <p:nvPr/>
        </p:nvGrpSpPr>
        <p:grpSpPr bwMode="auto">
          <a:xfrm>
            <a:off x="382590" y="2385660"/>
            <a:ext cx="3298825" cy="3857625"/>
            <a:chOff x="241" y="1261"/>
            <a:chExt cx="2078" cy="2430"/>
          </a:xfrm>
        </p:grpSpPr>
        <p:sp>
          <p:nvSpPr>
            <p:cNvPr id="20504" name="Freeform 5"/>
            <p:cNvSpPr>
              <a:spLocks noChangeArrowheads="1"/>
            </p:cNvSpPr>
            <p:nvPr/>
          </p:nvSpPr>
          <p:spPr bwMode="auto">
            <a:xfrm rot="7800000">
              <a:off x="1156" y="1991"/>
              <a:ext cx="485" cy="904"/>
            </a:xfrm>
            <a:custGeom>
              <a:avLst/>
              <a:gdLst>
                <a:gd name="T0" fmla="*/ 0 w 708"/>
                <a:gd name="T1" fmla="*/ 904 h 1677"/>
                <a:gd name="T2" fmla="*/ 78 w 708"/>
                <a:gd name="T3" fmla="*/ 893 h 1677"/>
                <a:gd name="T4" fmla="*/ 127 w 708"/>
                <a:gd name="T5" fmla="*/ 883 h 1677"/>
                <a:gd name="T6" fmla="*/ 179 w 708"/>
                <a:gd name="T7" fmla="*/ 868 h 1677"/>
                <a:gd name="T8" fmla="*/ 228 w 708"/>
                <a:gd name="T9" fmla="*/ 849 h 1677"/>
                <a:gd name="T10" fmla="*/ 277 w 708"/>
                <a:gd name="T11" fmla="*/ 818 h 1677"/>
                <a:gd name="T12" fmla="*/ 327 w 708"/>
                <a:gd name="T13" fmla="*/ 778 h 1677"/>
                <a:gd name="T14" fmla="*/ 370 w 708"/>
                <a:gd name="T15" fmla="*/ 729 h 1677"/>
                <a:gd name="T16" fmla="*/ 401 w 708"/>
                <a:gd name="T17" fmla="*/ 687 h 1677"/>
                <a:gd name="T18" fmla="*/ 430 w 708"/>
                <a:gd name="T19" fmla="*/ 639 h 1677"/>
                <a:gd name="T20" fmla="*/ 452 w 708"/>
                <a:gd name="T21" fmla="*/ 582 h 1677"/>
                <a:gd name="T22" fmla="*/ 469 w 708"/>
                <a:gd name="T23" fmla="*/ 527 h 1677"/>
                <a:gd name="T24" fmla="*/ 481 w 708"/>
                <a:gd name="T25" fmla="*/ 446 h 1677"/>
                <a:gd name="T26" fmla="*/ 485 w 708"/>
                <a:gd name="T27" fmla="*/ 388 h 1677"/>
                <a:gd name="T28" fmla="*/ 483 w 708"/>
                <a:gd name="T29" fmla="*/ 323 h 1677"/>
                <a:gd name="T30" fmla="*/ 479 w 708"/>
                <a:gd name="T31" fmla="*/ 259 h 1677"/>
                <a:gd name="T32" fmla="*/ 471 w 708"/>
                <a:gd name="T33" fmla="*/ 199 h 1677"/>
                <a:gd name="T34" fmla="*/ 460 w 708"/>
                <a:gd name="T35" fmla="*/ 155 h 1677"/>
                <a:gd name="T36" fmla="*/ 446 w 708"/>
                <a:gd name="T37" fmla="*/ 105 h 1677"/>
                <a:gd name="T38" fmla="*/ 423 w 708"/>
                <a:gd name="T39" fmla="*/ 55 h 1677"/>
                <a:gd name="T40" fmla="*/ 395 w 708"/>
                <a:gd name="T41" fmla="*/ 21 h 1677"/>
                <a:gd name="T42" fmla="*/ 360 w 708"/>
                <a:gd name="T43" fmla="*/ 5 h 1677"/>
                <a:gd name="T44" fmla="*/ 319 w 708"/>
                <a:gd name="T45" fmla="*/ 0 h 1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08" h="1677">
                  <a:moveTo>
                    <a:pt x="0" y="1677"/>
                  </a:moveTo>
                  <a:cubicBezTo>
                    <a:pt x="18" y="1674"/>
                    <a:pt x="83" y="1662"/>
                    <a:pt x="114" y="1656"/>
                  </a:cubicBezTo>
                  <a:cubicBezTo>
                    <a:pt x="145" y="1650"/>
                    <a:pt x="162" y="1645"/>
                    <a:pt x="186" y="1638"/>
                  </a:cubicBezTo>
                  <a:cubicBezTo>
                    <a:pt x="210" y="1631"/>
                    <a:pt x="236" y="1622"/>
                    <a:pt x="261" y="1611"/>
                  </a:cubicBezTo>
                  <a:cubicBezTo>
                    <a:pt x="286" y="1600"/>
                    <a:pt x="309" y="1590"/>
                    <a:pt x="333" y="1575"/>
                  </a:cubicBezTo>
                  <a:cubicBezTo>
                    <a:pt x="357" y="1560"/>
                    <a:pt x="381" y="1540"/>
                    <a:pt x="405" y="1518"/>
                  </a:cubicBezTo>
                  <a:cubicBezTo>
                    <a:pt x="429" y="1496"/>
                    <a:pt x="455" y="1470"/>
                    <a:pt x="477" y="1443"/>
                  </a:cubicBezTo>
                  <a:cubicBezTo>
                    <a:pt x="499" y="1416"/>
                    <a:pt x="522" y="1381"/>
                    <a:pt x="540" y="1353"/>
                  </a:cubicBezTo>
                  <a:cubicBezTo>
                    <a:pt x="558" y="1325"/>
                    <a:pt x="570" y="1303"/>
                    <a:pt x="585" y="1275"/>
                  </a:cubicBezTo>
                  <a:cubicBezTo>
                    <a:pt x="600" y="1247"/>
                    <a:pt x="615" y="1217"/>
                    <a:pt x="627" y="1185"/>
                  </a:cubicBezTo>
                  <a:cubicBezTo>
                    <a:pt x="639" y="1153"/>
                    <a:pt x="651" y="1114"/>
                    <a:pt x="660" y="1080"/>
                  </a:cubicBezTo>
                  <a:cubicBezTo>
                    <a:pt x="669" y="1046"/>
                    <a:pt x="677" y="1020"/>
                    <a:pt x="684" y="978"/>
                  </a:cubicBezTo>
                  <a:cubicBezTo>
                    <a:pt x="691" y="936"/>
                    <a:pt x="698" y="871"/>
                    <a:pt x="702" y="828"/>
                  </a:cubicBezTo>
                  <a:cubicBezTo>
                    <a:pt x="706" y="785"/>
                    <a:pt x="708" y="758"/>
                    <a:pt x="708" y="720"/>
                  </a:cubicBezTo>
                  <a:cubicBezTo>
                    <a:pt x="708" y="682"/>
                    <a:pt x="706" y="640"/>
                    <a:pt x="705" y="600"/>
                  </a:cubicBezTo>
                  <a:cubicBezTo>
                    <a:pt x="704" y="560"/>
                    <a:pt x="702" y="518"/>
                    <a:pt x="699" y="480"/>
                  </a:cubicBezTo>
                  <a:cubicBezTo>
                    <a:pt x="696" y="442"/>
                    <a:pt x="692" y="401"/>
                    <a:pt x="687" y="369"/>
                  </a:cubicBezTo>
                  <a:cubicBezTo>
                    <a:pt x="682" y="337"/>
                    <a:pt x="678" y="317"/>
                    <a:pt x="672" y="288"/>
                  </a:cubicBezTo>
                  <a:cubicBezTo>
                    <a:pt x="666" y="259"/>
                    <a:pt x="660" y="226"/>
                    <a:pt x="651" y="195"/>
                  </a:cubicBezTo>
                  <a:cubicBezTo>
                    <a:pt x="642" y="164"/>
                    <a:pt x="630" y="128"/>
                    <a:pt x="618" y="102"/>
                  </a:cubicBezTo>
                  <a:cubicBezTo>
                    <a:pt x="606" y="76"/>
                    <a:pt x="591" y="54"/>
                    <a:pt x="576" y="39"/>
                  </a:cubicBezTo>
                  <a:cubicBezTo>
                    <a:pt x="561" y="24"/>
                    <a:pt x="543" y="15"/>
                    <a:pt x="525" y="9"/>
                  </a:cubicBezTo>
                  <a:cubicBezTo>
                    <a:pt x="507" y="3"/>
                    <a:pt x="477" y="2"/>
                    <a:pt x="465" y="0"/>
                  </a:cubicBezTo>
                </a:path>
              </a:pathLst>
            </a:custGeom>
            <a:noFill/>
            <a:ln w="2556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5" name="Freeform 6"/>
            <p:cNvSpPr>
              <a:spLocks noChangeArrowheads="1"/>
            </p:cNvSpPr>
            <p:nvPr/>
          </p:nvSpPr>
          <p:spPr bwMode="auto">
            <a:xfrm rot="7800000">
              <a:off x="1478" y="1611"/>
              <a:ext cx="485" cy="904"/>
            </a:xfrm>
            <a:custGeom>
              <a:avLst/>
              <a:gdLst>
                <a:gd name="T0" fmla="*/ 0 w 708"/>
                <a:gd name="T1" fmla="*/ 904 h 1677"/>
                <a:gd name="T2" fmla="*/ 78 w 708"/>
                <a:gd name="T3" fmla="*/ 893 h 1677"/>
                <a:gd name="T4" fmla="*/ 127 w 708"/>
                <a:gd name="T5" fmla="*/ 883 h 1677"/>
                <a:gd name="T6" fmla="*/ 179 w 708"/>
                <a:gd name="T7" fmla="*/ 868 h 1677"/>
                <a:gd name="T8" fmla="*/ 228 w 708"/>
                <a:gd name="T9" fmla="*/ 849 h 1677"/>
                <a:gd name="T10" fmla="*/ 277 w 708"/>
                <a:gd name="T11" fmla="*/ 818 h 1677"/>
                <a:gd name="T12" fmla="*/ 327 w 708"/>
                <a:gd name="T13" fmla="*/ 778 h 1677"/>
                <a:gd name="T14" fmla="*/ 370 w 708"/>
                <a:gd name="T15" fmla="*/ 729 h 1677"/>
                <a:gd name="T16" fmla="*/ 401 w 708"/>
                <a:gd name="T17" fmla="*/ 687 h 1677"/>
                <a:gd name="T18" fmla="*/ 430 w 708"/>
                <a:gd name="T19" fmla="*/ 639 h 1677"/>
                <a:gd name="T20" fmla="*/ 452 w 708"/>
                <a:gd name="T21" fmla="*/ 582 h 1677"/>
                <a:gd name="T22" fmla="*/ 469 w 708"/>
                <a:gd name="T23" fmla="*/ 527 h 1677"/>
                <a:gd name="T24" fmla="*/ 481 w 708"/>
                <a:gd name="T25" fmla="*/ 446 h 1677"/>
                <a:gd name="T26" fmla="*/ 485 w 708"/>
                <a:gd name="T27" fmla="*/ 388 h 1677"/>
                <a:gd name="T28" fmla="*/ 483 w 708"/>
                <a:gd name="T29" fmla="*/ 323 h 1677"/>
                <a:gd name="T30" fmla="*/ 479 w 708"/>
                <a:gd name="T31" fmla="*/ 259 h 1677"/>
                <a:gd name="T32" fmla="*/ 471 w 708"/>
                <a:gd name="T33" fmla="*/ 199 h 1677"/>
                <a:gd name="T34" fmla="*/ 460 w 708"/>
                <a:gd name="T35" fmla="*/ 155 h 1677"/>
                <a:gd name="T36" fmla="*/ 446 w 708"/>
                <a:gd name="T37" fmla="*/ 105 h 1677"/>
                <a:gd name="T38" fmla="*/ 423 w 708"/>
                <a:gd name="T39" fmla="*/ 55 h 1677"/>
                <a:gd name="T40" fmla="*/ 395 w 708"/>
                <a:gd name="T41" fmla="*/ 21 h 1677"/>
                <a:gd name="T42" fmla="*/ 360 w 708"/>
                <a:gd name="T43" fmla="*/ 5 h 1677"/>
                <a:gd name="T44" fmla="*/ 319 w 708"/>
                <a:gd name="T45" fmla="*/ 0 h 1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08" h="1677">
                  <a:moveTo>
                    <a:pt x="0" y="1677"/>
                  </a:moveTo>
                  <a:cubicBezTo>
                    <a:pt x="18" y="1674"/>
                    <a:pt x="83" y="1662"/>
                    <a:pt x="114" y="1656"/>
                  </a:cubicBezTo>
                  <a:cubicBezTo>
                    <a:pt x="145" y="1650"/>
                    <a:pt x="162" y="1645"/>
                    <a:pt x="186" y="1638"/>
                  </a:cubicBezTo>
                  <a:cubicBezTo>
                    <a:pt x="210" y="1631"/>
                    <a:pt x="236" y="1622"/>
                    <a:pt x="261" y="1611"/>
                  </a:cubicBezTo>
                  <a:cubicBezTo>
                    <a:pt x="286" y="1600"/>
                    <a:pt x="309" y="1590"/>
                    <a:pt x="333" y="1575"/>
                  </a:cubicBezTo>
                  <a:cubicBezTo>
                    <a:pt x="357" y="1560"/>
                    <a:pt x="381" y="1540"/>
                    <a:pt x="405" y="1518"/>
                  </a:cubicBezTo>
                  <a:cubicBezTo>
                    <a:pt x="429" y="1496"/>
                    <a:pt x="455" y="1470"/>
                    <a:pt x="477" y="1443"/>
                  </a:cubicBezTo>
                  <a:cubicBezTo>
                    <a:pt x="499" y="1416"/>
                    <a:pt x="522" y="1381"/>
                    <a:pt x="540" y="1353"/>
                  </a:cubicBezTo>
                  <a:cubicBezTo>
                    <a:pt x="558" y="1325"/>
                    <a:pt x="570" y="1303"/>
                    <a:pt x="585" y="1275"/>
                  </a:cubicBezTo>
                  <a:cubicBezTo>
                    <a:pt x="600" y="1247"/>
                    <a:pt x="615" y="1217"/>
                    <a:pt x="627" y="1185"/>
                  </a:cubicBezTo>
                  <a:cubicBezTo>
                    <a:pt x="639" y="1153"/>
                    <a:pt x="651" y="1114"/>
                    <a:pt x="660" y="1080"/>
                  </a:cubicBezTo>
                  <a:cubicBezTo>
                    <a:pt x="669" y="1046"/>
                    <a:pt x="677" y="1020"/>
                    <a:pt x="684" y="978"/>
                  </a:cubicBezTo>
                  <a:cubicBezTo>
                    <a:pt x="691" y="936"/>
                    <a:pt x="698" y="871"/>
                    <a:pt x="702" y="828"/>
                  </a:cubicBezTo>
                  <a:cubicBezTo>
                    <a:pt x="706" y="785"/>
                    <a:pt x="708" y="758"/>
                    <a:pt x="708" y="720"/>
                  </a:cubicBezTo>
                  <a:cubicBezTo>
                    <a:pt x="708" y="682"/>
                    <a:pt x="706" y="640"/>
                    <a:pt x="705" y="600"/>
                  </a:cubicBezTo>
                  <a:cubicBezTo>
                    <a:pt x="704" y="560"/>
                    <a:pt x="702" y="518"/>
                    <a:pt x="699" y="480"/>
                  </a:cubicBezTo>
                  <a:cubicBezTo>
                    <a:pt x="696" y="442"/>
                    <a:pt x="692" y="401"/>
                    <a:pt x="687" y="369"/>
                  </a:cubicBezTo>
                  <a:cubicBezTo>
                    <a:pt x="682" y="337"/>
                    <a:pt x="678" y="317"/>
                    <a:pt x="672" y="288"/>
                  </a:cubicBezTo>
                  <a:cubicBezTo>
                    <a:pt x="666" y="259"/>
                    <a:pt x="660" y="226"/>
                    <a:pt x="651" y="195"/>
                  </a:cubicBezTo>
                  <a:cubicBezTo>
                    <a:pt x="642" y="164"/>
                    <a:pt x="630" y="128"/>
                    <a:pt x="618" y="102"/>
                  </a:cubicBezTo>
                  <a:cubicBezTo>
                    <a:pt x="606" y="76"/>
                    <a:pt x="591" y="54"/>
                    <a:pt x="576" y="39"/>
                  </a:cubicBezTo>
                  <a:cubicBezTo>
                    <a:pt x="561" y="24"/>
                    <a:pt x="543" y="15"/>
                    <a:pt x="525" y="9"/>
                  </a:cubicBezTo>
                  <a:cubicBezTo>
                    <a:pt x="507" y="3"/>
                    <a:pt x="477" y="2"/>
                    <a:pt x="465" y="0"/>
                  </a:cubicBezTo>
                </a:path>
              </a:pathLst>
            </a:custGeom>
            <a:noFill/>
            <a:ln w="2556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6" name="Freeform 7"/>
            <p:cNvSpPr>
              <a:spLocks noChangeArrowheads="1"/>
            </p:cNvSpPr>
            <p:nvPr/>
          </p:nvSpPr>
          <p:spPr bwMode="auto">
            <a:xfrm rot="7800000">
              <a:off x="836" y="2371"/>
              <a:ext cx="485" cy="904"/>
            </a:xfrm>
            <a:custGeom>
              <a:avLst/>
              <a:gdLst>
                <a:gd name="T0" fmla="*/ 0 w 708"/>
                <a:gd name="T1" fmla="*/ 904 h 1677"/>
                <a:gd name="T2" fmla="*/ 78 w 708"/>
                <a:gd name="T3" fmla="*/ 893 h 1677"/>
                <a:gd name="T4" fmla="*/ 127 w 708"/>
                <a:gd name="T5" fmla="*/ 883 h 1677"/>
                <a:gd name="T6" fmla="*/ 179 w 708"/>
                <a:gd name="T7" fmla="*/ 868 h 1677"/>
                <a:gd name="T8" fmla="*/ 228 w 708"/>
                <a:gd name="T9" fmla="*/ 849 h 1677"/>
                <a:gd name="T10" fmla="*/ 277 w 708"/>
                <a:gd name="T11" fmla="*/ 818 h 1677"/>
                <a:gd name="T12" fmla="*/ 327 w 708"/>
                <a:gd name="T13" fmla="*/ 778 h 1677"/>
                <a:gd name="T14" fmla="*/ 370 w 708"/>
                <a:gd name="T15" fmla="*/ 729 h 1677"/>
                <a:gd name="T16" fmla="*/ 401 w 708"/>
                <a:gd name="T17" fmla="*/ 687 h 1677"/>
                <a:gd name="T18" fmla="*/ 430 w 708"/>
                <a:gd name="T19" fmla="*/ 639 h 1677"/>
                <a:gd name="T20" fmla="*/ 452 w 708"/>
                <a:gd name="T21" fmla="*/ 582 h 1677"/>
                <a:gd name="T22" fmla="*/ 469 w 708"/>
                <a:gd name="T23" fmla="*/ 527 h 1677"/>
                <a:gd name="T24" fmla="*/ 481 w 708"/>
                <a:gd name="T25" fmla="*/ 446 h 1677"/>
                <a:gd name="T26" fmla="*/ 485 w 708"/>
                <a:gd name="T27" fmla="*/ 388 h 1677"/>
                <a:gd name="T28" fmla="*/ 483 w 708"/>
                <a:gd name="T29" fmla="*/ 323 h 1677"/>
                <a:gd name="T30" fmla="*/ 479 w 708"/>
                <a:gd name="T31" fmla="*/ 259 h 1677"/>
                <a:gd name="T32" fmla="*/ 471 w 708"/>
                <a:gd name="T33" fmla="*/ 199 h 1677"/>
                <a:gd name="T34" fmla="*/ 460 w 708"/>
                <a:gd name="T35" fmla="*/ 155 h 1677"/>
                <a:gd name="T36" fmla="*/ 446 w 708"/>
                <a:gd name="T37" fmla="*/ 105 h 1677"/>
                <a:gd name="T38" fmla="*/ 423 w 708"/>
                <a:gd name="T39" fmla="*/ 55 h 1677"/>
                <a:gd name="T40" fmla="*/ 395 w 708"/>
                <a:gd name="T41" fmla="*/ 21 h 1677"/>
                <a:gd name="T42" fmla="*/ 360 w 708"/>
                <a:gd name="T43" fmla="*/ 5 h 1677"/>
                <a:gd name="T44" fmla="*/ 319 w 708"/>
                <a:gd name="T45" fmla="*/ 0 h 1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708" h="1677">
                  <a:moveTo>
                    <a:pt x="0" y="1677"/>
                  </a:moveTo>
                  <a:cubicBezTo>
                    <a:pt x="18" y="1674"/>
                    <a:pt x="83" y="1662"/>
                    <a:pt x="114" y="1656"/>
                  </a:cubicBezTo>
                  <a:cubicBezTo>
                    <a:pt x="145" y="1650"/>
                    <a:pt x="162" y="1645"/>
                    <a:pt x="186" y="1638"/>
                  </a:cubicBezTo>
                  <a:cubicBezTo>
                    <a:pt x="210" y="1631"/>
                    <a:pt x="236" y="1622"/>
                    <a:pt x="261" y="1611"/>
                  </a:cubicBezTo>
                  <a:cubicBezTo>
                    <a:pt x="286" y="1600"/>
                    <a:pt x="309" y="1590"/>
                    <a:pt x="333" y="1575"/>
                  </a:cubicBezTo>
                  <a:cubicBezTo>
                    <a:pt x="357" y="1560"/>
                    <a:pt x="381" y="1540"/>
                    <a:pt x="405" y="1518"/>
                  </a:cubicBezTo>
                  <a:cubicBezTo>
                    <a:pt x="429" y="1496"/>
                    <a:pt x="455" y="1470"/>
                    <a:pt x="477" y="1443"/>
                  </a:cubicBezTo>
                  <a:cubicBezTo>
                    <a:pt x="499" y="1416"/>
                    <a:pt x="522" y="1381"/>
                    <a:pt x="540" y="1353"/>
                  </a:cubicBezTo>
                  <a:cubicBezTo>
                    <a:pt x="558" y="1325"/>
                    <a:pt x="570" y="1303"/>
                    <a:pt x="585" y="1275"/>
                  </a:cubicBezTo>
                  <a:cubicBezTo>
                    <a:pt x="600" y="1247"/>
                    <a:pt x="615" y="1217"/>
                    <a:pt x="627" y="1185"/>
                  </a:cubicBezTo>
                  <a:cubicBezTo>
                    <a:pt x="639" y="1153"/>
                    <a:pt x="651" y="1114"/>
                    <a:pt x="660" y="1080"/>
                  </a:cubicBezTo>
                  <a:cubicBezTo>
                    <a:pt x="669" y="1046"/>
                    <a:pt x="677" y="1020"/>
                    <a:pt x="684" y="978"/>
                  </a:cubicBezTo>
                  <a:cubicBezTo>
                    <a:pt x="691" y="936"/>
                    <a:pt x="698" y="871"/>
                    <a:pt x="702" y="828"/>
                  </a:cubicBezTo>
                  <a:cubicBezTo>
                    <a:pt x="706" y="785"/>
                    <a:pt x="708" y="758"/>
                    <a:pt x="708" y="720"/>
                  </a:cubicBezTo>
                  <a:cubicBezTo>
                    <a:pt x="708" y="682"/>
                    <a:pt x="706" y="640"/>
                    <a:pt x="705" y="600"/>
                  </a:cubicBezTo>
                  <a:cubicBezTo>
                    <a:pt x="704" y="560"/>
                    <a:pt x="702" y="518"/>
                    <a:pt x="699" y="480"/>
                  </a:cubicBezTo>
                  <a:cubicBezTo>
                    <a:pt x="696" y="442"/>
                    <a:pt x="692" y="401"/>
                    <a:pt x="687" y="369"/>
                  </a:cubicBezTo>
                  <a:cubicBezTo>
                    <a:pt x="682" y="337"/>
                    <a:pt x="678" y="317"/>
                    <a:pt x="672" y="288"/>
                  </a:cubicBezTo>
                  <a:cubicBezTo>
                    <a:pt x="666" y="259"/>
                    <a:pt x="660" y="226"/>
                    <a:pt x="651" y="195"/>
                  </a:cubicBezTo>
                  <a:cubicBezTo>
                    <a:pt x="642" y="164"/>
                    <a:pt x="630" y="128"/>
                    <a:pt x="618" y="102"/>
                  </a:cubicBezTo>
                  <a:cubicBezTo>
                    <a:pt x="606" y="76"/>
                    <a:pt x="591" y="54"/>
                    <a:pt x="576" y="39"/>
                  </a:cubicBezTo>
                  <a:cubicBezTo>
                    <a:pt x="561" y="24"/>
                    <a:pt x="543" y="15"/>
                    <a:pt x="525" y="9"/>
                  </a:cubicBezTo>
                  <a:cubicBezTo>
                    <a:pt x="507" y="3"/>
                    <a:pt x="477" y="2"/>
                    <a:pt x="465" y="0"/>
                  </a:cubicBezTo>
                </a:path>
              </a:pathLst>
            </a:custGeom>
            <a:noFill/>
            <a:ln w="25560">
              <a:solidFill>
                <a:srgbClr val="FF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7" name="Line 8"/>
            <p:cNvSpPr>
              <a:spLocks noChangeShapeType="1"/>
            </p:cNvSpPr>
            <p:nvPr/>
          </p:nvSpPr>
          <p:spPr bwMode="auto">
            <a:xfrm flipH="1">
              <a:off x="348" y="1349"/>
              <a:ext cx="1973" cy="2331"/>
            </a:xfrm>
            <a:prstGeom prst="line">
              <a:avLst/>
            </a:prstGeom>
            <a:noFill/>
            <a:ln w="25560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8" name="Freeform 9"/>
            <p:cNvSpPr>
              <a:spLocks noChangeArrowheads="1"/>
            </p:cNvSpPr>
            <p:nvPr/>
          </p:nvSpPr>
          <p:spPr bwMode="auto">
            <a:xfrm rot="7800000">
              <a:off x="1481" y="1651"/>
              <a:ext cx="408" cy="907"/>
            </a:xfrm>
            <a:custGeom>
              <a:avLst/>
              <a:gdLst>
                <a:gd name="T0" fmla="*/ 225 w 595"/>
                <a:gd name="T1" fmla="*/ 0 h 1682"/>
                <a:gd name="T2" fmla="*/ 176 w 595"/>
                <a:gd name="T3" fmla="*/ 8 h 1682"/>
                <a:gd name="T4" fmla="*/ 126 w 595"/>
                <a:gd name="T5" fmla="*/ 34 h 1682"/>
                <a:gd name="T6" fmla="*/ 85 w 595"/>
                <a:gd name="T7" fmla="*/ 76 h 1682"/>
                <a:gd name="T8" fmla="*/ 46 w 595"/>
                <a:gd name="T9" fmla="*/ 142 h 1682"/>
                <a:gd name="T10" fmla="*/ 15 w 595"/>
                <a:gd name="T11" fmla="*/ 239 h 1682"/>
                <a:gd name="T12" fmla="*/ 3 w 595"/>
                <a:gd name="T13" fmla="*/ 338 h 1682"/>
                <a:gd name="T14" fmla="*/ 1 w 595"/>
                <a:gd name="T15" fmla="*/ 440 h 1682"/>
                <a:gd name="T16" fmla="*/ 7 w 595"/>
                <a:gd name="T17" fmla="*/ 552 h 1682"/>
                <a:gd name="T18" fmla="*/ 25 w 595"/>
                <a:gd name="T19" fmla="*/ 647 h 1682"/>
                <a:gd name="T20" fmla="*/ 62 w 595"/>
                <a:gd name="T21" fmla="*/ 739 h 1682"/>
                <a:gd name="T22" fmla="*/ 124 w 595"/>
                <a:gd name="T23" fmla="*/ 822 h 1682"/>
                <a:gd name="T24" fmla="*/ 208 w 595"/>
                <a:gd name="T25" fmla="*/ 875 h 1682"/>
                <a:gd name="T26" fmla="*/ 280 w 595"/>
                <a:gd name="T27" fmla="*/ 898 h 1682"/>
                <a:gd name="T28" fmla="*/ 342 w 595"/>
                <a:gd name="T29" fmla="*/ 906 h 1682"/>
                <a:gd name="T30" fmla="*/ 408 w 595"/>
                <a:gd name="T31" fmla="*/ 904 h 16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95" h="1682">
                  <a:moveTo>
                    <a:pt x="328" y="0"/>
                  </a:moveTo>
                  <a:cubicBezTo>
                    <a:pt x="305" y="1"/>
                    <a:pt x="280" y="5"/>
                    <a:pt x="256" y="15"/>
                  </a:cubicBezTo>
                  <a:cubicBezTo>
                    <a:pt x="232" y="25"/>
                    <a:pt x="206" y="42"/>
                    <a:pt x="184" y="63"/>
                  </a:cubicBezTo>
                  <a:cubicBezTo>
                    <a:pt x="162" y="84"/>
                    <a:pt x="143" y="108"/>
                    <a:pt x="124" y="141"/>
                  </a:cubicBezTo>
                  <a:cubicBezTo>
                    <a:pt x="105" y="174"/>
                    <a:pt x="84" y="214"/>
                    <a:pt x="67" y="264"/>
                  </a:cubicBezTo>
                  <a:cubicBezTo>
                    <a:pt x="50" y="314"/>
                    <a:pt x="32" y="384"/>
                    <a:pt x="22" y="444"/>
                  </a:cubicBezTo>
                  <a:cubicBezTo>
                    <a:pt x="12" y="504"/>
                    <a:pt x="8" y="565"/>
                    <a:pt x="4" y="627"/>
                  </a:cubicBezTo>
                  <a:cubicBezTo>
                    <a:pt x="0" y="689"/>
                    <a:pt x="0" y="750"/>
                    <a:pt x="1" y="816"/>
                  </a:cubicBezTo>
                  <a:cubicBezTo>
                    <a:pt x="2" y="882"/>
                    <a:pt x="4" y="959"/>
                    <a:pt x="10" y="1023"/>
                  </a:cubicBezTo>
                  <a:cubicBezTo>
                    <a:pt x="16" y="1087"/>
                    <a:pt x="24" y="1142"/>
                    <a:pt x="37" y="1200"/>
                  </a:cubicBezTo>
                  <a:cubicBezTo>
                    <a:pt x="50" y="1258"/>
                    <a:pt x="67" y="1317"/>
                    <a:pt x="91" y="1371"/>
                  </a:cubicBezTo>
                  <a:cubicBezTo>
                    <a:pt x="115" y="1425"/>
                    <a:pt x="145" y="1482"/>
                    <a:pt x="181" y="1524"/>
                  </a:cubicBezTo>
                  <a:cubicBezTo>
                    <a:pt x="217" y="1566"/>
                    <a:pt x="266" y="1600"/>
                    <a:pt x="304" y="1623"/>
                  </a:cubicBezTo>
                  <a:cubicBezTo>
                    <a:pt x="342" y="1646"/>
                    <a:pt x="377" y="1656"/>
                    <a:pt x="409" y="1665"/>
                  </a:cubicBezTo>
                  <a:cubicBezTo>
                    <a:pt x="441" y="1674"/>
                    <a:pt x="468" y="1678"/>
                    <a:pt x="499" y="1680"/>
                  </a:cubicBezTo>
                  <a:cubicBezTo>
                    <a:pt x="530" y="1682"/>
                    <a:pt x="575" y="1678"/>
                    <a:pt x="595" y="1677"/>
                  </a:cubicBezTo>
                </a:path>
              </a:pathLst>
            </a:custGeom>
            <a:noFill/>
            <a:ln w="255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09" name="Freeform 10"/>
            <p:cNvSpPr>
              <a:spLocks noChangeArrowheads="1"/>
            </p:cNvSpPr>
            <p:nvPr/>
          </p:nvSpPr>
          <p:spPr bwMode="auto">
            <a:xfrm rot="5400000">
              <a:off x="1622" y="1331"/>
              <a:ext cx="167" cy="349"/>
            </a:xfrm>
            <a:custGeom>
              <a:avLst/>
              <a:gdLst>
                <a:gd name="T0" fmla="*/ 11 w 458"/>
                <a:gd name="T1" fmla="*/ 0 h 955"/>
                <a:gd name="T2" fmla="*/ 4 w 458"/>
                <a:gd name="T3" fmla="*/ 103 h 955"/>
                <a:gd name="T4" fmla="*/ 34 w 458"/>
                <a:gd name="T5" fmla="*/ 198 h 955"/>
                <a:gd name="T6" fmla="*/ 74 w 458"/>
                <a:gd name="T7" fmla="*/ 262 h 955"/>
                <a:gd name="T8" fmla="*/ 116 w 458"/>
                <a:gd name="T9" fmla="*/ 308 h 955"/>
                <a:gd name="T10" fmla="*/ 167 w 458"/>
                <a:gd name="T11" fmla="*/ 349 h 95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8" h="955">
                  <a:moveTo>
                    <a:pt x="29" y="0"/>
                  </a:moveTo>
                  <a:cubicBezTo>
                    <a:pt x="26" y="47"/>
                    <a:pt x="0" y="191"/>
                    <a:pt x="11" y="281"/>
                  </a:cubicBezTo>
                  <a:cubicBezTo>
                    <a:pt x="23" y="373"/>
                    <a:pt x="61" y="470"/>
                    <a:pt x="94" y="542"/>
                  </a:cubicBezTo>
                  <a:cubicBezTo>
                    <a:pt x="126" y="614"/>
                    <a:pt x="166" y="667"/>
                    <a:pt x="203" y="716"/>
                  </a:cubicBezTo>
                  <a:cubicBezTo>
                    <a:pt x="241" y="765"/>
                    <a:pt x="276" y="802"/>
                    <a:pt x="318" y="842"/>
                  </a:cubicBezTo>
                  <a:cubicBezTo>
                    <a:pt x="361" y="881"/>
                    <a:pt x="429" y="932"/>
                    <a:pt x="458" y="955"/>
                  </a:cubicBezTo>
                </a:path>
              </a:pathLst>
            </a:custGeom>
            <a:noFill/>
            <a:ln w="126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0" name="Freeform 11"/>
            <p:cNvSpPr>
              <a:spLocks noChangeArrowheads="1"/>
            </p:cNvSpPr>
            <p:nvPr/>
          </p:nvSpPr>
          <p:spPr bwMode="auto">
            <a:xfrm rot="7800000">
              <a:off x="1157" y="2032"/>
              <a:ext cx="408" cy="906"/>
            </a:xfrm>
            <a:custGeom>
              <a:avLst/>
              <a:gdLst>
                <a:gd name="T0" fmla="*/ 225 w 595"/>
                <a:gd name="T1" fmla="*/ 0 h 1682"/>
                <a:gd name="T2" fmla="*/ 176 w 595"/>
                <a:gd name="T3" fmla="*/ 8 h 1682"/>
                <a:gd name="T4" fmla="*/ 126 w 595"/>
                <a:gd name="T5" fmla="*/ 34 h 1682"/>
                <a:gd name="T6" fmla="*/ 85 w 595"/>
                <a:gd name="T7" fmla="*/ 76 h 1682"/>
                <a:gd name="T8" fmla="*/ 46 w 595"/>
                <a:gd name="T9" fmla="*/ 142 h 1682"/>
                <a:gd name="T10" fmla="*/ 15 w 595"/>
                <a:gd name="T11" fmla="*/ 239 h 1682"/>
                <a:gd name="T12" fmla="*/ 3 w 595"/>
                <a:gd name="T13" fmla="*/ 338 h 1682"/>
                <a:gd name="T14" fmla="*/ 1 w 595"/>
                <a:gd name="T15" fmla="*/ 440 h 1682"/>
                <a:gd name="T16" fmla="*/ 7 w 595"/>
                <a:gd name="T17" fmla="*/ 551 h 1682"/>
                <a:gd name="T18" fmla="*/ 25 w 595"/>
                <a:gd name="T19" fmla="*/ 646 h 1682"/>
                <a:gd name="T20" fmla="*/ 62 w 595"/>
                <a:gd name="T21" fmla="*/ 738 h 1682"/>
                <a:gd name="T22" fmla="*/ 124 w 595"/>
                <a:gd name="T23" fmla="*/ 821 h 1682"/>
                <a:gd name="T24" fmla="*/ 208 w 595"/>
                <a:gd name="T25" fmla="*/ 874 h 1682"/>
                <a:gd name="T26" fmla="*/ 280 w 595"/>
                <a:gd name="T27" fmla="*/ 897 h 1682"/>
                <a:gd name="T28" fmla="*/ 342 w 595"/>
                <a:gd name="T29" fmla="*/ 905 h 1682"/>
                <a:gd name="T30" fmla="*/ 408 w 595"/>
                <a:gd name="T31" fmla="*/ 903 h 16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95" h="1682">
                  <a:moveTo>
                    <a:pt x="328" y="0"/>
                  </a:moveTo>
                  <a:cubicBezTo>
                    <a:pt x="305" y="1"/>
                    <a:pt x="280" y="5"/>
                    <a:pt x="256" y="15"/>
                  </a:cubicBezTo>
                  <a:cubicBezTo>
                    <a:pt x="232" y="25"/>
                    <a:pt x="206" y="42"/>
                    <a:pt x="184" y="63"/>
                  </a:cubicBezTo>
                  <a:cubicBezTo>
                    <a:pt x="162" y="84"/>
                    <a:pt x="143" y="108"/>
                    <a:pt x="124" y="141"/>
                  </a:cubicBezTo>
                  <a:cubicBezTo>
                    <a:pt x="105" y="174"/>
                    <a:pt x="84" y="214"/>
                    <a:pt x="67" y="264"/>
                  </a:cubicBezTo>
                  <a:cubicBezTo>
                    <a:pt x="50" y="314"/>
                    <a:pt x="32" y="384"/>
                    <a:pt x="22" y="444"/>
                  </a:cubicBezTo>
                  <a:cubicBezTo>
                    <a:pt x="12" y="504"/>
                    <a:pt x="8" y="565"/>
                    <a:pt x="4" y="627"/>
                  </a:cubicBezTo>
                  <a:cubicBezTo>
                    <a:pt x="0" y="689"/>
                    <a:pt x="0" y="750"/>
                    <a:pt x="1" y="816"/>
                  </a:cubicBezTo>
                  <a:cubicBezTo>
                    <a:pt x="2" y="882"/>
                    <a:pt x="4" y="959"/>
                    <a:pt x="10" y="1023"/>
                  </a:cubicBezTo>
                  <a:cubicBezTo>
                    <a:pt x="16" y="1087"/>
                    <a:pt x="24" y="1142"/>
                    <a:pt x="37" y="1200"/>
                  </a:cubicBezTo>
                  <a:cubicBezTo>
                    <a:pt x="50" y="1258"/>
                    <a:pt x="67" y="1317"/>
                    <a:pt x="91" y="1371"/>
                  </a:cubicBezTo>
                  <a:cubicBezTo>
                    <a:pt x="115" y="1425"/>
                    <a:pt x="145" y="1482"/>
                    <a:pt x="181" y="1524"/>
                  </a:cubicBezTo>
                  <a:cubicBezTo>
                    <a:pt x="217" y="1566"/>
                    <a:pt x="266" y="1600"/>
                    <a:pt x="304" y="1623"/>
                  </a:cubicBezTo>
                  <a:cubicBezTo>
                    <a:pt x="342" y="1646"/>
                    <a:pt x="377" y="1656"/>
                    <a:pt x="409" y="1665"/>
                  </a:cubicBezTo>
                  <a:cubicBezTo>
                    <a:pt x="441" y="1674"/>
                    <a:pt x="468" y="1678"/>
                    <a:pt x="499" y="1680"/>
                  </a:cubicBezTo>
                  <a:cubicBezTo>
                    <a:pt x="530" y="1682"/>
                    <a:pt x="575" y="1678"/>
                    <a:pt x="595" y="1677"/>
                  </a:cubicBezTo>
                </a:path>
              </a:pathLst>
            </a:custGeom>
            <a:noFill/>
            <a:ln w="255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grpSp>
          <p:nvGrpSpPr>
            <p:cNvPr id="20511" name="Group 12"/>
            <p:cNvGrpSpPr>
              <a:grpSpLocks/>
            </p:cNvGrpSpPr>
            <p:nvPr/>
          </p:nvGrpSpPr>
          <p:grpSpPr bwMode="auto">
            <a:xfrm>
              <a:off x="254" y="2416"/>
              <a:ext cx="1265" cy="1261"/>
              <a:chOff x="254" y="2416"/>
              <a:chExt cx="1265" cy="1261"/>
            </a:xfrm>
          </p:grpSpPr>
          <p:sp>
            <p:nvSpPr>
              <p:cNvPr id="20516" name="Freeform 13"/>
              <p:cNvSpPr>
                <a:spLocks noChangeArrowheads="1"/>
              </p:cNvSpPr>
              <p:nvPr/>
            </p:nvSpPr>
            <p:spPr bwMode="auto">
              <a:xfrm rot="7800000">
                <a:off x="839" y="2411"/>
                <a:ext cx="408" cy="907"/>
              </a:xfrm>
              <a:custGeom>
                <a:avLst/>
                <a:gdLst>
                  <a:gd name="T0" fmla="*/ 225 w 595"/>
                  <a:gd name="T1" fmla="*/ 0 h 1682"/>
                  <a:gd name="T2" fmla="*/ 176 w 595"/>
                  <a:gd name="T3" fmla="*/ 8 h 1682"/>
                  <a:gd name="T4" fmla="*/ 126 w 595"/>
                  <a:gd name="T5" fmla="*/ 34 h 1682"/>
                  <a:gd name="T6" fmla="*/ 85 w 595"/>
                  <a:gd name="T7" fmla="*/ 76 h 1682"/>
                  <a:gd name="T8" fmla="*/ 46 w 595"/>
                  <a:gd name="T9" fmla="*/ 142 h 1682"/>
                  <a:gd name="T10" fmla="*/ 15 w 595"/>
                  <a:gd name="T11" fmla="*/ 239 h 1682"/>
                  <a:gd name="T12" fmla="*/ 3 w 595"/>
                  <a:gd name="T13" fmla="*/ 338 h 1682"/>
                  <a:gd name="T14" fmla="*/ 1 w 595"/>
                  <a:gd name="T15" fmla="*/ 440 h 1682"/>
                  <a:gd name="T16" fmla="*/ 7 w 595"/>
                  <a:gd name="T17" fmla="*/ 552 h 1682"/>
                  <a:gd name="T18" fmla="*/ 25 w 595"/>
                  <a:gd name="T19" fmla="*/ 647 h 1682"/>
                  <a:gd name="T20" fmla="*/ 62 w 595"/>
                  <a:gd name="T21" fmla="*/ 739 h 1682"/>
                  <a:gd name="T22" fmla="*/ 124 w 595"/>
                  <a:gd name="T23" fmla="*/ 822 h 1682"/>
                  <a:gd name="T24" fmla="*/ 208 w 595"/>
                  <a:gd name="T25" fmla="*/ 875 h 1682"/>
                  <a:gd name="T26" fmla="*/ 280 w 595"/>
                  <a:gd name="T27" fmla="*/ 898 h 1682"/>
                  <a:gd name="T28" fmla="*/ 342 w 595"/>
                  <a:gd name="T29" fmla="*/ 906 h 1682"/>
                  <a:gd name="T30" fmla="*/ 408 w 595"/>
                  <a:gd name="T31" fmla="*/ 904 h 168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95" h="1682">
                    <a:moveTo>
                      <a:pt x="328" y="0"/>
                    </a:moveTo>
                    <a:cubicBezTo>
                      <a:pt x="305" y="1"/>
                      <a:pt x="280" y="5"/>
                      <a:pt x="256" y="15"/>
                    </a:cubicBezTo>
                    <a:cubicBezTo>
                      <a:pt x="232" y="25"/>
                      <a:pt x="206" y="42"/>
                      <a:pt x="184" y="63"/>
                    </a:cubicBezTo>
                    <a:cubicBezTo>
                      <a:pt x="162" y="84"/>
                      <a:pt x="143" y="108"/>
                      <a:pt x="124" y="141"/>
                    </a:cubicBezTo>
                    <a:cubicBezTo>
                      <a:pt x="105" y="174"/>
                      <a:pt x="84" y="214"/>
                      <a:pt x="67" y="264"/>
                    </a:cubicBezTo>
                    <a:cubicBezTo>
                      <a:pt x="50" y="314"/>
                      <a:pt x="32" y="384"/>
                      <a:pt x="22" y="444"/>
                    </a:cubicBezTo>
                    <a:cubicBezTo>
                      <a:pt x="12" y="504"/>
                      <a:pt x="8" y="565"/>
                      <a:pt x="4" y="627"/>
                    </a:cubicBezTo>
                    <a:cubicBezTo>
                      <a:pt x="0" y="689"/>
                      <a:pt x="0" y="750"/>
                      <a:pt x="1" y="816"/>
                    </a:cubicBezTo>
                    <a:cubicBezTo>
                      <a:pt x="2" y="882"/>
                      <a:pt x="4" y="959"/>
                      <a:pt x="10" y="1023"/>
                    </a:cubicBezTo>
                    <a:cubicBezTo>
                      <a:pt x="16" y="1087"/>
                      <a:pt x="24" y="1142"/>
                      <a:pt x="37" y="1200"/>
                    </a:cubicBezTo>
                    <a:cubicBezTo>
                      <a:pt x="50" y="1258"/>
                      <a:pt x="67" y="1317"/>
                      <a:pt x="91" y="1371"/>
                    </a:cubicBezTo>
                    <a:cubicBezTo>
                      <a:pt x="115" y="1425"/>
                      <a:pt x="145" y="1482"/>
                      <a:pt x="181" y="1524"/>
                    </a:cubicBezTo>
                    <a:cubicBezTo>
                      <a:pt x="217" y="1566"/>
                      <a:pt x="266" y="1600"/>
                      <a:pt x="304" y="1623"/>
                    </a:cubicBezTo>
                    <a:cubicBezTo>
                      <a:pt x="342" y="1646"/>
                      <a:pt x="377" y="1656"/>
                      <a:pt x="409" y="1665"/>
                    </a:cubicBezTo>
                    <a:cubicBezTo>
                      <a:pt x="441" y="1674"/>
                      <a:pt x="468" y="1678"/>
                      <a:pt x="499" y="1680"/>
                    </a:cubicBezTo>
                    <a:cubicBezTo>
                      <a:pt x="530" y="1682"/>
                      <a:pt x="575" y="1678"/>
                      <a:pt x="595" y="1677"/>
                    </a:cubicBezTo>
                  </a:path>
                </a:pathLst>
              </a:custGeom>
              <a:noFill/>
              <a:ln w="25560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  <p:sp>
            <p:nvSpPr>
              <p:cNvPr id="20517" name="Freeform 14"/>
              <p:cNvSpPr>
                <a:spLocks noChangeArrowheads="1"/>
              </p:cNvSpPr>
              <p:nvPr/>
            </p:nvSpPr>
            <p:spPr bwMode="auto">
              <a:xfrm rot="7800000">
                <a:off x="514" y="2751"/>
                <a:ext cx="485" cy="904"/>
              </a:xfrm>
              <a:custGeom>
                <a:avLst/>
                <a:gdLst>
                  <a:gd name="T0" fmla="*/ 0 w 708"/>
                  <a:gd name="T1" fmla="*/ 904 h 1677"/>
                  <a:gd name="T2" fmla="*/ 78 w 708"/>
                  <a:gd name="T3" fmla="*/ 893 h 1677"/>
                  <a:gd name="T4" fmla="*/ 127 w 708"/>
                  <a:gd name="T5" fmla="*/ 883 h 1677"/>
                  <a:gd name="T6" fmla="*/ 179 w 708"/>
                  <a:gd name="T7" fmla="*/ 868 h 1677"/>
                  <a:gd name="T8" fmla="*/ 228 w 708"/>
                  <a:gd name="T9" fmla="*/ 849 h 1677"/>
                  <a:gd name="T10" fmla="*/ 277 w 708"/>
                  <a:gd name="T11" fmla="*/ 818 h 1677"/>
                  <a:gd name="T12" fmla="*/ 327 w 708"/>
                  <a:gd name="T13" fmla="*/ 778 h 1677"/>
                  <a:gd name="T14" fmla="*/ 370 w 708"/>
                  <a:gd name="T15" fmla="*/ 729 h 1677"/>
                  <a:gd name="T16" fmla="*/ 401 w 708"/>
                  <a:gd name="T17" fmla="*/ 687 h 1677"/>
                  <a:gd name="T18" fmla="*/ 430 w 708"/>
                  <a:gd name="T19" fmla="*/ 639 h 1677"/>
                  <a:gd name="T20" fmla="*/ 452 w 708"/>
                  <a:gd name="T21" fmla="*/ 582 h 1677"/>
                  <a:gd name="T22" fmla="*/ 469 w 708"/>
                  <a:gd name="T23" fmla="*/ 527 h 1677"/>
                  <a:gd name="T24" fmla="*/ 481 w 708"/>
                  <a:gd name="T25" fmla="*/ 446 h 1677"/>
                  <a:gd name="T26" fmla="*/ 485 w 708"/>
                  <a:gd name="T27" fmla="*/ 388 h 1677"/>
                  <a:gd name="T28" fmla="*/ 483 w 708"/>
                  <a:gd name="T29" fmla="*/ 323 h 1677"/>
                  <a:gd name="T30" fmla="*/ 479 w 708"/>
                  <a:gd name="T31" fmla="*/ 259 h 1677"/>
                  <a:gd name="T32" fmla="*/ 471 w 708"/>
                  <a:gd name="T33" fmla="*/ 199 h 1677"/>
                  <a:gd name="T34" fmla="*/ 460 w 708"/>
                  <a:gd name="T35" fmla="*/ 155 h 1677"/>
                  <a:gd name="T36" fmla="*/ 446 w 708"/>
                  <a:gd name="T37" fmla="*/ 105 h 1677"/>
                  <a:gd name="T38" fmla="*/ 423 w 708"/>
                  <a:gd name="T39" fmla="*/ 55 h 1677"/>
                  <a:gd name="T40" fmla="*/ 395 w 708"/>
                  <a:gd name="T41" fmla="*/ 21 h 1677"/>
                  <a:gd name="T42" fmla="*/ 360 w 708"/>
                  <a:gd name="T43" fmla="*/ 5 h 1677"/>
                  <a:gd name="T44" fmla="*/ 319 w 708"/>
                  <a:gd name="T45" fmla="*/ 0 h 167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708" h="1677">
                    <a:moveTo>
                      <a:pt x="0" y="1677"/>
                    </a:moveTo>
                    <a:cubicBezTo>
                      <a:pt x="18" y="1674"/>
                      <a:pt x="83" y="1662"/>
                      <a:pt x="114" y="1656"/>
                    </a:cubicBezTo>
                    <a:cubicBezTo>
                      <a:pt x="145" y="1650"/>
                      <a:pt x="162" y="1645"/>
                      <a:pt x="186" y="1638"/>
                    </a:cubicBezTo>
                    <a:cubicBezTo>
                      <a:pt x="210" y="1631"/>
                      <a:pt x="236" y="1622"/>
                      <a:pt x="261" y="1611"/>
                    </a:cubicBezTo>
                    <a:cubicBezTo>
                      <a:pt x="286" y="1600"/>
                      <a:pt x="309" y="1590"/>
                      <a:pt x="333" y="1575"/>
                    </a:cubicBezTo>
                    <a:cubicBezTo>
                      <a:pt x="357" y="1560"/>
                      <a:pt x="381" y="1540"/>
                      <a:pt x="405" y="1518"/>
                    </a:cubicBezTo>
                    <a:cubicBezTo>
                      <a:pt x="429" y="1496"/>
                      <a:pt x="455" y="1470"/>
                      <a:pt x="477" y="1443"/>
                    </a:cubicBezTo>
                    <a:cubicBezTo>
                      <a:pt x="499" y="1416"/>
                      <a:pt x="522" y="1381"/>
                      <a:pt x="540" y="1353"/>
                    </a:cubicBezTo>
                    <a:cubicBezTo>
                      <a:pt x="558" y="1325"/>
                      <a:pt x="570" y="1303"/>
                      <a:pt x="585" y="1275"/>
                    </a:cubicBezTo>
                    <a:cubicBezTo>
                      <a:pt x="600" y="1247"/>
                      <a:pt x="615" y="1217"/>
                      <a:pt x="627" y="1185"/>
                    </a:cubicBezTo>
                    <a:cubicBezTo>
                      <a:pt x="639" y="1153"/>
                      <a:pt x="651" y="1114"/>
                      <a:pt x="660" y="1080"/>
                    </a:cubicBezTo>
                    <a:cubicBezTo>
                      <a:pt x="669" y="1046"/>
                      <a:pt x="677" y="1020"/>
                      <a:pt x="684" y="978"/>
                    </a:cubicBezTo>
                    <a:cubicBezTo>
                      <a:pt x="691" y="936"/>
                      <a:pt x="698" y="871"/>
                      <a:pt x="702" y="828"/>
                    </a:cubicBezTo>
                    <a:cubicBezTo>
                      <a:pt x="706" y="785"/>
                      <a:pt x="708" y="758"/>
                      <a:pt x="708" y="720"/>
                    </a:cubicBezTo>
                    <a:cubicBezTo>
                      <a:pt x="708" y="682"/>
                      <a:pt x="706" y="640"/>
                      <a:pt x="705" y="600"/>
                    </a:cubicBezTo>
                    <a:cubicBezTo>
                      <a:pt x="704" y="560"/>
                      <a:pt x="702" y="518"/>
                      <a:pt x="699" y="480"/>
                    </a:cubicBezTo>
                    <a:cubicBezTo>
                      <a:pt x="696" y="442"/>
                      <a:pt x="692" y="401"/>
                      <a:pt x="687" y="369"/>
                    </a:cubicBezTo>
                    <a:cubicBezTo>
                      <a:pt x="682" y="337"/>
                      <a:pt x="678" y="317"/>
                      <a:pt x="672" y="288"/>
                    </a:cubicBezTo>
                    <a:cubicBezTo>
                      <a:pt x="666" y="259"/>
                      <a:pt x="660" y="226"/>
                      <a:pt x="651" y="195"/>
                    </a:cubicBezTo>
                    <a:cubicBezTo>
                      <a:pt x="642" y="164"/>
                      <a:pt x="630" y="128"/>
                      <a:pt x="618" y="102"/>
                    </a:cubicBezTo>
                    <a:cubicBezTo>
                      <a:pt x="606" y="76"/>
                      <a:pt x="591" y="54"/>
                      <a:pt x="576" y="39"/>
                    </a:cubicBezTo>
                    <a:cubicBezTo>
                      <a:pt x="561" y="24"/>
                      <a:pt x="543" y="15"/>
                      <a:pt x="525" y="9"/>
                    </a:cubicBezTo>
                    <a:cubicBezTo>
                      <a:pt x="507" y="3"/>
                      <a:pt x="477" y="2"/>
                      <a:pt x="465" y="0"/>
                    </a:cubicBezTo>
                  </a:path>
                </a:pathLst>
              </a:custGeom>
              <a:noFill/>
              <a:ln w="25560">
                <a:solidFill>
                  <a:srgbClr val="FFCC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0512" name="Freeform 15"/>
            <p:cNvSpPr>
              <a:spLocks noChangeArrowheads="1"/>
            </p:cNvSpPr>
            <p:nvPr/>
          </p:nvSpPr>
          <p:spPr bwMode="auto">
            <a:xfrm rot="7800000">
              <a:off x="517" y="2791"/>
              <a:ext cx="408" cy="907"/>
            </a:xfrm>
            <a:custGeom>
              <a:avLst/>
              <a:gdLst>
                <a:gd name="T0" fmla="*/ 225 w 595"/>
                <a:gd name="T1" fmla="*/ 0 h 1682"/>
                <a:gd name="T2" fmla="*/ 176 w 595"/>
                <a:gd name="T3" fmla="*/ 8 h 1682"/>
                <a:gd name="T4" fmla="*/ 126 w 595"/>
                <a:gd name="T5" fmla="*/ 34 h 1682"/>
                <a:gd name="T6" fmla="*/ 85 w 595"/>
                <a:gd name="T7" fmla="*/ 76 h 1682"/>
                <a:gd name="T8" fmla="*/ 46 w 595"/>
                <a:gd name="T9" fmla="*/ 142 h 1682"/>
                <a:gd name="T10" fmla="*/ 15 w 595"/>
                <a:gd name="T11" fmla="*/ 239 h 1682"/>
                <a:gd name="T12" fmla="*/ 3 w 595"/>
                <a:gd name="T13" fmla="*/ 338 h 1682"/>
                <a:gd name="T14" fmla="*/ 1 w 595"/>
                <a:gd name="T15" fmla="*/ 440 h 1682"/>
                <a:gd name="T16" fmla="*/ 7 w 595"/>
                <a:gd name="T17" fmla="*/ 552 h 1682"/>
                <a:gd name="T18" fmla="*/ 25 w 595"/>
                <a:gd name="T19" fmla="*/ 647 h 1682"/>
                <a:gd name="T20" fmla="*/ 62 w 595"/>
                <a:gd name="T21" fmla="*/ 739 h 1682"/>
                <a:gd name="T22" fmla="*/ 124 w 595"/>
                <a:gd name="T23" fmla="*/ 822 h 1682"/>
                <a:gd name="T24" fmla="*/ 208 w 595"/>
                <a:gd name="T25" fmla="*/ 875 h 1682"/>
                <a:gd name="T26" fmla="*/ 280 w 595"/>
                <a:gd name="T27" fmla="*/ 898 h 1682"/>
                <a:gd name="T28" fmla="*/ 342 w 595"/>
                <a:gd name="T29" fmla="*/ 906 h 1682"/>
                <a:gd name="T30" fmla="*/ 408 w 595"/>
                <a:gd name="T31" fmla="*/ 904 h 16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595" h="1682">
                  <a:moveTo>
                    <a:pt x="328" y="0"/>
                  </a:moveTo>
                  <a:cubicBezTo>
                    <a:pt x="305" y="1"/>
                    <a:pt x="280" y="5"/>
                    <a:pt x="256" y="15"/>
                  </a:cubicBezTo>
                  <a:cubicBezTo>
                    <a:pt x="232" y="25"/>
                    <a:pt x="206" y="42"/>
                    <a:pt x="184" y="63"/>
                  </a:cubicBezTo>
                  <a:cubicBezTo>
                    <a:pt x="162" y="84"/>
                    <a:pt x="143" y="108"/>
                    <a:pt x="124" y="141"/>
                  </a:cubicBezTo>
                  <a:cubicBezTo>
                    <a:pt x="105" y="174"/>
                    <a:pt x="84" y="214"/>
                    <a:pt x="67" y="264"/>
                  </a:cubicBezTo>
                  <a:cubicBezTo>
                    <a:pt x="50" y="314"/>
                    <a:pt x="32" y="384"/>
                    <a:pt x="22" y="444"/>
                  </a:cubicBezTo>
                  <a:cubicBezTo>
                    <a:pt x="12" y="504"/>
                    <a:pt x="8" y="565"/>
                    <a:pt x="4" y="627"/>
                  </a:cubicBezTo>
                  <a:cubicBezTo>
                    <a:pt x="0" y="689"/>
                    <a:pt x="0" y="750"/>
                    <a:pt x="1" y="816"/>
                  </a:cubicBezTo>
                  <a:cubicBezTo>
                    <a:pt x="2" y="882"/>
                    <a:pt x="4" y="959"/>
                    <a:pt x="10" y="1023"/>
                  </a:cubicBezTo>
                  <a:cubicBezTo>
                    <a:pt x="16" y="1087"/>
                    <a:pt x="24" y="1142"/>
                    <a:pt x="37" y="1200"/>
                  </a:cubicBezTo>
                  <a:cubicBezTo>
                    <a:pt x="50" y="1258"/>
                    <a:pt x="67" y="1317"/>
                    <a:pt x="91" y="1371"/>
                  </a:cubicBezTo>
                  <a:cubicBezTo>
                    <a:pt x="115" y="1425"/>
                    <a:pt x="145" y="1482"/>
                    <a:pt x="181" y="1524"/>
                  </a:cubicBezTo>
                  <a:cubicBezTo>
                    <a:pt x="217" y="1566"/>
                    <a:pt x="266" y="1600"/>
                    <a:pt x="304" y="1623"/>
                  </a:cubicBezTo>
                  <a:cubicBezTo>
                    <a:pt x="342" y="1646"/>
                    <a:pt x="377" y="1656"/>
                    <a:pt x="409" y="1665"/>
                  </a:cubicBezTo>
                  <a:cubicBezTo>
                    <a:pt x="441" y="1674"/>
                    <a:pt x="468" y="1678"/>
                    <a:pt x="499" y="1680"/>
                  </a:cubicBezTo>
                  <a:cubicBezTo>
                    <a:pt x="530" y="1682"/>
                    <a:pt x="575" y="1678"/>
                    <a:pt x="595" y="1677"/>
                  </a:cubicBezTo>
                </a:path>
              </a:pathLst>
            </a:custGeom>
            <a:noFill/>
            <a:ln w="25560">
              <a:solidFill>
                <a:srgbClr val="FFFF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3" name="Oval 16"/>
            <p:cNvSpPr>
              <a:spLocks noChangeArrowheads="1"/>
            </p:cNvSpPr>
            <p:nvPr/>
          </p:nvSpPr>
          <p:spPr bwMode="auto">
            <a:xfrm rot="7800000">
              <a:off x="1669" y="1316"/>
              <a:ext cx="263" cy="263"/>
            </a:xfrm>
            <a:prstGeom prst="ellipse">
              <a:avLst/>
            </a:prstGeom>
            <a:solidFill>
              <a:srgbClr val="FF0000"/>
            </a:solidFill>
            <a:ln w="32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FF00"/>
                </a:buClr>
                <a:buSzPct val="100000"/>
                <a:buFont typeface="Arial" charset="0"/>
                <a:defRPr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4" name="Line 17"/>
            <p:cNvSpPr>
              <a:spLocks noChangeShapeType="1"/>
            </p:cNvSpPr>
            <p:nvPr/>
          </p:nvSpPr>
          <p:spPr bwMode="auto">
            <a:xfrm flipH="1">
              <a:off x="1512" y="1493"/>
              <a:ext cx="153" cy="32"/>
            </a:xfrm>
            <a:prstGeom prst="line">
              <a:avLst/>
            </a:prstGeom>
            <a:noFill/>
            <a:ln w="324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20515" name="Line 18"/>
            <p:cNvSpPr>
              <a:spLocks noChangeShapeType="1"/>
            </p:cNvSpPr>
            <p:nvPr/>
          </p:nvSpPr>
          <p:spPr bwMode="auto">
            <a:xfrm flipH="1">
              <a:off x="1421" y="1461"/>
              <a:ext cx="196" cy="41"/>
            </a:xfrm>
            <a:prstGeom prst="line">
              <a:avLst/>
            </a:prstGeom>
            <a:noFill/>
            <a:ln w="324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20486" name="AutoShape 19"/>
          <p:cNvSpPr>
            <a:spLocks noChangeArrowheads="1"/>
          </p:cNvSpPr>
          <p:nvPr/>
        </p:nvSpPr>
        <p:spPr bwMode="auto">
          <a:xfrm rot="-5400000">
            <a:off x="5748340" y="113947"/>
            <a:ext cx="300038" cy="5157787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31680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0487" name="Text Box 20"/>
          <p:cNvSpPr txBox="1">
            <a:spLocks noChangeArrowheads="1"/>
          </p:cNvSpPr>
          <p:nvPr/>
        </p:nvSpPr>
        <p:spPr bwMode="auto">
          <a:xfrm>
            <a:off x="3484565" y="2874610"/>
            <a:ext cx="4962525" cy="155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buFont typeface="Comic Sans MS" pitchFamily="6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Radiate due to acceleration (centripetal acceleration) “beamed” in forward direction (relativistic motion)</a:t>
            </a:r>
            <a:r>
              <a:rPr kumimoji="0" lang="ar-SA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‏</a:t>
            </a: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42" name="Text Box 20"/>
          <p:cNvSpPr txBox="1">
            <a:spLocks noChangeArrowheads="1"/>
          </p:cNvSpPr>
          <p:nvPr/>
        </p:nvSpPr>
        <p:spPr bwMode="auto">
          <a:xfrm>
            <a:off x="3467632" y="4867099"/>
            <a:ext cx="4962525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00"/>
              </a:buClr>
              <a:buSzPct val="100000"/>
              <a:buFont typeface="Arial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500"/>
              </a:spcBef>
              <a:spcAft>
                <a:spcPct val="0"/>
              </a:spcAft>
              <a:buClrTx/>
              <a:buSzTx/>
              <a:buFont typeface="Comic Sans MS" pitchFamily="66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synchrotron radiation</a:t>
            </a:r>
            <a:endParaRPr kumimoji="0" lang="en-GB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CCECFF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11468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1560"/>
            <a:ext cx="8839200" cy="5715000"/>
          </a:xfrm>
        </p:spPr>
        <p:txBody>
          <a:bodyPr/>
          <a:lstStyle/>
          <a:p>
            <a:r>
              <a:rPr lang="en-US" dirty="0"/>
              <a:t> Virgo A radio emissions detected 1947</a:t>
            </a:r>
          </a:p>
          <a:p>
            <a:pPr lvl="1"/>
            <a:r>
              <a:rPr lang="en-US" dirty="0"/>
              <a:t> Stanley &amp; </a:t>
            </a:r>
            <a:r>
              <a:rPr lang="en-US" dirty="0" err="1"/>
              <a:t>Slee</a:t>
            </a:r>
            <a:r>
              <a:rPr lang="en-US" dirty="0"/>
              <a:t> 1950 Australia</a:t>
            </a:r>
          </a:p>
          <a:p>
            <a:r>
              <a:rPr lang="en-US" dirty="0"/>
              <a:t> Confirmed to be from M87 1953</a:t>
            </a:r>
          </a:p>
          <a:p>
            <a:pPr lvl="1"/>
            <a:r>
              <a:rPr lang="en-US" dirty="0"/>
              <a:t> Thought to originate in jet</a:t>
            </a:r>
          </a:p>
          <a:p>
            <a:r>
              <a:rPr lang="en-US" dirty="0"/>
              <a:t>Virgo X-1 X-ray emissions detected in 1967</a:t>
            </a:r>
          </a:p>
          <a:p>
            <a:pPr lvl="1"/>
            <a:r>
              <a:rPr lang="en-US" dirty="0"/>
              <a:t> Million-degree gas glowing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251960" y="6038850"/>
            <a:ext cx="640080" cy="640080"/>
            <a:chOff x="4257675" y="5629275"/>
            <a:chExt cx="640080" cy="640080"/>
          </a:xfrm>
        </p:grpSpPr>
        <p:sp>
          <p:nvSpPr>
            <p:cNvPr id="4" name="Oval 3"/>
            <p:cNvSpPr/>
            <p:nvPr/>
          </p:nvSpPr>
          <p:spPr>
            <a:xfrm>
              <a:off x="4257675" y="5629275"/>
              <a:ext cx="640080" cy="640080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4577715" y="5720715"/>
              <a:ext cx="0" cy="4572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6200000">
              <a:off x="4577715" y="5720716"/>
              <a:ext cx="0" cy="457200"/>
            </a:xfrm>
            <a:prstGeom prst="line">
              <a:avLst/>
            </a:prstGeom>
            <a:ln w="28575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605915" y="6173152"/>
            <a:ext cx="274320" cy="274320"/>
            <a:chOff x="1492567" y="4887277"/>
            <a:chExt cx="274320" cy="274320"/>
          </a:xfrm>
        </p:grpSpPr>
        <p:sp>
          <p:nvSpPr>
            <p:cNvPr id="9" name="Oval 8"/>
            <p:cNvSpPr/>
            <p:nvPr/>
          </p:nvSpPr>
          <p:spPr>
            <a:xfrm>
              <a:off x="1492567" y="4887277"/>
              <a:ext cx="274320" cy="27432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538287" y="5024437"/>
              <a:ext cx="18288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7320915" y="7078027"/>
            <a:ext cx="274320" cy="274320"/>
            <a:chOff x="1492567" y="4887277"/>
            <a:chExt cx="274320" cy="274320"/>
          </a:xfrm>
        </p:grpSpPr>
        <p:sp>
          <p:nvSpPr>
            <p:cNvPr id="14" name="Oval 13"/>
            <p:cNvSpPr/>
            <p:nvPr/>
          </p:nvSpPr>
          <p:spPr>
            <a:xfrm>
              <a:off x="1492567" y="4887277"/>
              <a:ext cx="274320" cy="27432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538287" y="5024437"/>
              <a:ext cx="18288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Freeform 16"/>
          <p:cNvSpPr/>
          <p:nvPr/>
        </p:nvSpPr>
        <p:spPr>
          <a:xfrm>
            <a:off x="1952625" y="4981575"/>
            <a:ext cx="5229225" cy="1228726"/>
          </a:xfrm>
          <a:custGeom>
            <a:avLst/>
            <a:gdLst>
              <a:gd name="connsiteX0" fmla="*/ 0 w 5229225"/>
              <a:gd name="connsiteY0" fmla="*/ 876317 h 876317"/>
              <a:gd name="connsiteX1" fmla="*/ 2552700 w 5229225"/>
              <a:gd name="connsiteY1" fmla="*/ 17 h 876317"/>
              <a:gd name="connsiteX2" fmla="*/ 5229225 w 5229225"/>
              <a:gd name="connsiteY2" fmla="*/ 857267 h 876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9225" h="876317">
                <a:moveTo>
                  <a:pt x="0" y="876317"/>
                </a:moveTo>
                <a:cubicBezTo>
                  <a:pt x="840581" y="439754"/>
                  <a:pt x="1681163" y="3192"/>
                  <a:pt x="2552700" y="17"/>
                </a:cubicBezTo>
                <a:cubicBezTo>
                  <a:pt x="3424237" y="-3158"/>
                  <a:pt x="4326731" y="427054"/>
                  <a:pt x="5229225" y="857267"/>
                </a:cubicBezTo>
              </a:path>
            </a:pathLst>
          </a:custGeom>
          <a:noFill/>
          <a:ln>
            <a:solidFill>
              <a:srgbClr val="FFFFFF"/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1412081" y="6367462"/>
            <a:ext cx="138115" cy="666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1126331" y="6453188"/>
            <a:ext cx="376239" cy="2047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1605915" y="7078027"/>
            <a:ext cx="274320" cy="274320"/>
            <a:chOff x="1492567" y="4887277"/>
            <a:chExt cx="274320" cy="274320"/>
          </a:xfrm>
        </p:grpSpPr>
        <p:sp>
          <p:nvSpPr>
            <p:cNvPr id="31" name="Oval 30"/>
            <p:cNvSpPr/>
            <p:nvPr/>
          </p:nvSpPr>
          <p:spPr>
            <a:xfrm>
              <a:off x="1492567" y="4887277"/>
              <a:ext cx="274320" cy="27432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>
              <a:off x="1538287" y="5024437"/>
              <a:ext cx="18288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22"/>
          <p:cNvGrpSpPr>
            <a:grpSpLocks/>
          </p:cNvGrpSpPr>
          <p:nvPr/>
        </p:nvGrpSpPr>
        <p:grpSpPr bwMode="auto">
          <a:xfrm rot="16200000">
            <a:off x="2168100" y="2321101"/>
            <a:ext cx="4889116" cy="246914"/>
            <a:chOff x="-645" y="2256"/>
            <a:chExt cx="3917" cy="158"/>
          </a:xfrm>
        </p:grpSpPr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1965" y="2256"/>
              <a:ext cx="1307" cy="158"/>
            </a:xfrm>
            <a:custGeom>
              <a:avLst/>
              <a:gdLst>
                <a:gd name="T0" fmla="*/ 0 w 4608"/>
                <a:gd name="T1" fmla="*/ 0 h 588"/>
                <a:gd name="T2" fmla="*/ 1 w 4608"/>
                <a:gd name="T3" fmla="*/ 1 h 588"/>
                <a:gd name="T4" fmla="*/ 2 w 4608"/>
                <a:gd name="T5" fmla="*/ 0 h 588"/>
                <a:gd name="T6" fmla="*/ 3 w 4608"/>
                <a:gd name="T7" fmla="*/ 1 h 588"/>
                <a:gd name="T8" fmla="*/ 4 w 4608"/>
                <a:gd name="T9" fmla="*/ 0 h 588"/>
                <a:gd name="T10" fmla="*/ 5 w 4608"/>
                <a:gd name="T11" fmla="*/ 1 h 588"/>
                <a:gd name="T12" fmla="*/ 6 w 4608"/>
                <a:gd name="T13" fmla="*/ 0 h 588"/>
                <a:gd name="T14" fmla="*/ 7 w 4608"/>
                <a:gd name="T15" fmla="*/ 1 h 588"/>
                <a:gd name="T16" fmla="*/ 9 w 4608"/>
                <a:gd name="T17" fmla="*/ 0 h 5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08"/>
                <a:gd name="T28" fmla="*/ 0 h 588"/>
                <a:gd name="T29" fmla="*/ 4608 w 4608"/>
                <a:gd name="T30" fmla="*/ 588 h 5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08" h="588">
                  <a:moveTo>
                    <a:pt x="0" y="7"/>
                  </a:moveTo>
                  <a:cubicBezTo>
                    <a:pt x="124" y="9"/>
                    <a:pt x="382" y="587"/>
                    <a:pt x="574" y="587"/>
                  </a:cubicBezTo>
                  <a:cubicBezTo>
                    <a:pt x="766" y="587"/>
                    <a:pt x="958" y="5"/>
                    <a:pt x="1150" y="5"/>
                  </a:cubicBezTo>
                  <a:cubicBezTo>
                    <a:pt x="1342" y="5"/>
                    <a:pt x="1534" y="585"/>
                    <a:pt x="1726" y="585"/>
                  </a:cubicBezTo>
                  <a:cubicBezTo>
                    <a:pt x="1918" y="585"/>
                    <a:pt x="2110" y="7"/>
                    <a:pt x="2302" y="7"/>
                  </a:cubicBezTo>
                  <a:cubicBezTo>
                    <a:pt x="2494" y="7"/>
                    <a:pt x="2686" y="584"/>
                    <a:pt x="2878" y="583"/>
                  </a:cubicBezTo>
                  <a:cubicBezTo>
                    <a:pt x="3070" y="582"/>
                    <a:pt x="3262" y="0"/>
                    <a:pt x="3454" y="1"/>
                  </a:cubicBezTo>
                  <a:cubicBezTo>
                    <a:pt x="3646" y="2"/>
                    <a:pt x="3840" y="586"/>
                    <a:pt x="4032" y="587"/>
                  </a:cubicBezTo>
                  <a:cubicBezTo>
                    <a:pt x="4224" y="588"/>
                    <a:pt x="4492" y="7"/>
                    <a:pt x="4608" y="7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660" y="2256"/>
              <a:ext cx="1307" cy="158"/>
            </a:xfrm>
            <a:custGeom>
              <a:avLst/>
              <a:gdLst>
                <a:gd name="T0" fmla="*/ 0 w 4608"/>
                <a:gd name="T1" fmla="*/ 0 h 588"/>
                <a:gd name="T2" fmla="*/ 1 w 4608"/>
                <a:gd name="T3" fmla="*/ 1 h 588"/>
                <a:gd name="T4" fmla="*/ 2 w 4608"/>
                <a:gd name="T5" fmla="*/ 0 h 588"/>
                <a:gd name="T6" fmla="*/ 3 w 4608"/>
                <a:gd name="T7" fmla="*/ 1 h 588"/>
                <a:gd name="T8" fmla="*/ 4 w 4608"/>
                <a:gd name="T9" fmla="*/ 0 h 588"/>
                <a:gd name="T10" fmla="*/ 5 w 4608"/>
                <a:gd name="T11" fmla="*/ 1 h 588"/>
                <a:gd name="T12" fmla="*/ 6 w 4608"/>
                <a:gd name="T13" fmla="*/ 0 h 588"/>
                <a:gd name="T14" fmla="*/ 7 w 4608"/>
                <a:gd name="T15" fmla="*/ 1 h 588"/>
                <a:gd name="T16" fmla="*/ 9 w 4608"/>
                <a:gd name="T17" fmla="*/ 0 h 5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08"/>
                <a:gd name="T28" fmla="*/ 0 h 588"/>
                <a:gd name="T29" fmla="*/ 4608 w 4608"/>
                <a:gd name="T30" fmla="*/ 588 h 5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08" h="588">
                  <a:moveTo>
                    <a:pt x="0" y="7"/>
                  </a:moveTo>
                  <a:cubicBezTo>
                    <a:pt x="124" y="9"/>
                    <a:pt x="382" y="587"/>
                    <a:pt x="574" y="587"/>
                  </a:cubicBezTo>
                  <a:cubicBezTo>
                    <a:pt x="766" y="587"/>
                    <a:pt x="958" y="5"/>
                    <a:pt x="1150" y="5"/>
                  </a:cubicBezTo>
                  <a:cubicBezTo>
                    <a:pt x="1342" y="5"/>
                    <a:pt x="1534" y="585"/>
                    <a:pt x="1726" y="585"/>
                  </a:cubicBezTo>
                  <a:cubicBezTo>
                    <a:pt x="1918" y="585"/>
                    <a:pt x="2110" y="7"/>
                    <a:pt x="2302" y="7"/>
                  </a:cubicBezTo>
                  <a:cubicBezTo>
                    <a:pt x="2494" y="7"/>
                    <a:pt x="2686" y="584"/>
                    <a:pt x="2878" y="583"/>
                  </a:cubicBezTo>
                  <a:cubicBezTo>
                    <a:pt x="3070" y="582"/>
                    <a:pt x="3262" y="0"/>
                    <a:pt x="3454" y="1"/>
                  </a:cubicBezTo>
                  <a:cubicBezTo>
                    <a:pt x="3646" y="2"/>
                    <a:pt x="3840" y="586"/>
                    <a:pt x="4032" y="587"/>
                  </a:cubicBezTo>
                  <a:cubicBezTo>
                    <a:pt x="4224" y="588"/>
                    <a:pt x="4492" y="7"/>
                    <a:pt x="4608" y="7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36" name="Freeform 25"/>
            <p:cNvSpPr>
              <a:spLocks/>
            </p:cNvSpPr>
            <p:nvPr/>
          </p:nvSpPr>
          <p:spPr bwMode="auto">
            <a:xfrm>
              <a:off x="-645" y="2256"/>
              <a:ext cx="1307" cy="158"/>
            </a:xfrm>
            <a:custGeom>
              <a:avLst/>
              <a:gdLst>
                <a:gd name="T0" fmla="*/ 0 w 4608"/>
                <a:gd name="T1" fmla="*/ 0 h 588"/>
                <a:gd name="T2" fmla="*/ 1 w 4608"/>
                <a:gd name="T3" fmla="*/ 1 h 588"/>
                <a:gd name="T4" fmla="*/ 2 w 4608"/>
                <a:gd name="T5" fmla="*/ 0 h 588"/>
                <a:gd name="T6" fmla="*/ 3 w 4608"/>
                <a:gd name="T7" fmla="*/ 1 h 588"/>
                <a:gd name="T8" fmla="*/ 4 w 4608"/>
                <a:gd name="T9" fmla="*/ 0 h 588"/>
                <a:gd name="T10" fmla="*/ 5 w 4608"/>
                <a:gd name="T11" fmla="*/ 1 h 588"/>
                <a:gd name="T12" fmla="*/ 6 w 4608"/>
                <a:gd name="T13" fmla="*/ 0 h 588"/>
                <a:gd name="T14" fmla="*/ 7 w 4608"/>
                <a:gd name="T15" fmla="*/ 1 h 588"/>
                <a:gd name="T16" fmla="*/ 9 w 4608"/>
                <a:gd name="T17" fmla="*/ 0 h 58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608"/>
                <a:gd name="T28" fmla="*/ 0 h 588"/>
                <a:gd name="T29" fmla="*/ 4608 w 4608"/>
                <a:gd name="T30" fmla="*/ 588 h 58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608" h="588">
                  <a:moveTo>
                    <a:pt x="0" y="7"/>
                  </a:moveTo>
                  <a:cubicBezTo>
                    <a:pt x="124" y="9"/>
                    <a:pt x="382" y="587"/>
                    <a:pt x="574" y="587"/>
                  </a:cubicBezTo>
                  <a:cubicBezTo>
                    <a:pt x="766" y="587"/>
                    <a:pt x="958" y="5"/>
                    <a:pt x="1150" y="5"/>
                  </a:cubicBezTo>
                  <a:cubicBezTo>
                    <a:pt x="1342" y="5"/>
                    <a:pt x="1534" y="585"/>
                    <a:pt x="1726" y="585"/>
                  </a:cubicBezTo>
                  <a:cubicBezTo>
                    <a:pt x="1918" y="585"/>
                    <a:pt x="2110" y="7"/>
                    <a:pt x="2302" y="7"/>
                  </a:cubicBezTo>
                  <a:cubicBezTo>
                    <a:pt x="2494" y="7"/>
                    <a:pt x="2686" y="584"/>
                    <a:pt x="2878" y="583"/>
                  </a:cubicBezTo>
                  <a:cubicBezTo>
                    <a:pt x="3070" y="582"/>
                    <a:pt x="3262" y="0"/>
                    <a:pt x="3454" y="1"/>
                  </a:cubicBezTo>
                  <a:cubicBezTo>
                    <a:pt x="3646" y="2"/>
                    <a:pt x="3840" y="586"/>
                    <a:pt x="4032" y="587"/>
                  </a:cubicBezTo>
                  <a:cubicBezTo>
                    <a:pt x="4224" y="588"/>
                    <a:pt x="4492" y="7"/>
                    <a:pt x="4608" y="7"/>
                  </a:cubicBezTo>
                </a:path>
              </a:pathLst>
            </a:custGeom>
            <a:noFill/>
            <a:ln w="57150">
              <a:solidFill>
                <a:srgbClr val="0000FF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733925" y="4343400"/>
            <a:ext cx="3838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X-ray emission</a:t>
            </a:r>
          </a:p>
        </p:txBody>
      </p:sp>
    </p:spTree>
    <p:extLst>
      <p:ext uri="{BB962C8B-B14F-4D97-AF65-F5344CB8AC3E}">
        <p14:creationId xmlns:p14="http://schemas.microsoft.com/office/powerpoint/2010/main" val="119075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111E-6 L 0.1658 -0.14028 C 0.20053 -0.1713 0.25261 -0.18704 0.30695 -0.18704 C 0.36876 -0.18704 0.41823 -0.1713 0.45296 -0.14028 L 0.6191 1.11111E-6 " pathEditMode="relative" rAng="0" ptsTypes="FffFF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55" y="-935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M87: Virgo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VLA Radio images</a:t>
            </a:r>
          </a:p>
          <a:p>
            <a:pPr lvl="1"/>
            <a:r>
              <a:rPr lang="en-US" dirty="0"/>
              <a:t> The 20 cm image of M87 I knew in the 1980’s </a:t>
            </a:r>
          </a:p>
        </p:txBody>
      </p:sp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4768" y="2974848"/>
            <a:ext cx="28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Angle of the jet changes due to orientation of telescope.  Jet is same one seen in optical. </a:t>
            </a:r>
          </a:p>
        </p:txBody>
      </p:sp>
    </p:spTree>
    <p:extLst>
      <p:ext uri="{BB962C8B-B14F-4D97-AF65-F5344CB8AC3E}">
        <p14:creationId xmlns:p14="http://schemas.microsoft.com/office/powerpoint/2010/main" val="394818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M87: Virgo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VLA Radio images</a:t>
            </a:r>
          </a:p>
          <a:p>
            <a:pPr lvl="1"/>
            <a:r>
              <a:rPr lang="en-US" dirty="0"/>
              <a:t> The 90 cm image of M87 </a:t>
            </a:r>
          </a:p>
        </p:txBody>
      </p:sp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44768" y="2974848"/>
            <a:ext cx="28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Wider field image of lower energy plasma shows bubbles &amp; turbulence</a:t>
            </a:r>
          </a:p>
        </p:txBody>
      </p:sp>
      <p:pic>
        <p:nvPicPr>
          <p:cNvPr id="16" name="Picture 2" descr="http://www.aoc.nrao.edu/~fowen/M87PC5_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80" y="2133601"/>
            <a:ext cx="4555670" cy="472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292680" y="2133601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http://www.aoc.nrao.edu/~fowen/M87_halo.html</a:t>
            </a:r>
          </a:p>
        </p:txBody>
      </p:sp>
    </p:spTree>
    <p:extLst>
      <p:ext uri="{BB962C8B-B14F-4D97-AF65-F5344CB8AC3E}">
        <p14:creationId xmlns:p14="http://schemas.microsoft.com/office/powerpoint/2010/main" val="66839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144768" y="2974848"/>
            <a:ext cx="28529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Wider field image of lower energy plasma shows bubbles &amp; turbulence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M87: Virgo 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VLA Radio images</a:t>
            </a:r>
          </a:p>
          <a:p>
            <a:pPr lvl="1"/>
            <a:r>
              <a:rPr lang="en-US" dirty="0"/>
              <a:t> The 90 cm image of M87 </a:t>
            </a:r>
          </a:p>
        </p:txBody>
      </p:sp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6" name="Picture 2" descr="http://www.aoc.nrao.edu/~fowen/M87PC5_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680" y="2133601"/>
            <a:ext cx="4555670" cy="472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pic>
        <p:nvPicPr>
          <p:cNvPr id="14338" name="Picture 2" descr="http://www.aoc.nrao.edu/~fowen/M87PC5_2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65" y="0"/>
            <a:ext cx="6613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5" y="3085129"/>
            <a:ext cx="784772" cy="658196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 rot="4861454">
            <a:off x="4204881" y="1518727"/>
            <a:ext cx="207500" cy="3722248"/>
          </a:xfrm>
          <a:prstGeom prst="rightBrace">
            <a:avLst>
              <a:gd name="adj1" fmla="val 47619"/>
              <a:gd name="adj2" fmla="val 9056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57742" y="3295467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~250,000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Right Brace 18"/>
          <p:cNvSpPr/>
          <p:nvPr/>
        </p:nvSpPr>
        <p:spPr>
          <a:xfrm rot="21071446">
            <a:off x="4492116" y="447058"/>
            <a:ext cx="240085" cy="6430486"/>
          </a:xfrm>
          <a:prstGeom prst="rightBrace">
            <a:avLst>
              <a:gd name="adj1" fmla="val 47619"/>
              <a:gd name="adj2" fmla="val 2317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21290" y="1765716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~450,000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264105" y="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http://www.aoc.nrao.edu/~fowen/M87_halo.html</a:t>
            </a:r>
          </a:p>
        </p:txBody>
      </p:sp>
    </p:spTree>
    <p:extLst>
      <p:ext uri="{BB962C8B-B14F-4D97-AF65-F5344CB8AC3E}">
        <p14:creationId xmlns:p14="http://schemas.microsoft.com/office/powerpoint/2010/main" val="53775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VLA Radio images</a:t>
            </a:r>
          </a:p>
          <a:p>
            <a:pPr lvl="1"/>
            <a:r>
              <a:rPr lang="en-US" dirty="0"/>
              <a:t> The 2 cm image of M87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4768" y="2103580"/>
            <a:ext cx="28529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Higher resolution  image of higher energy plasma shows jet emerging from nucleus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M87: Virgo A</a:t>
            </a:r>
          </a:p>
        </p:txBody>
      </p:sp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pic>
        <p:nvPicPr>
          <p:cNvPr id="15362" name="Picture 2" descr="https://www.researchgate.net/profile/Eduardo_Ros/publication/1761505/figure/fig8/AS:668973779677184@1536507186010/VLA-2-cm-image-of-the-M87-jet-made-with-a-resolution-of-01-arcsec-or-8-pc-Taken-from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32" y="4396739"/>
            <a:ext cx="4504008" cy="246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Brace 12"/>
          <p:cNvSpPr/>
          <p:nvPr/>
        </p:nvSpPr>
        <p:spPr>
          <a:xfrm rot="15044034">
            <a:off x="4528411" y="3819455"/>
            <a:ext cx="150019" cy="3565928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3411" y="5216505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924300" y="3314700"/>
            <a:ext cx="590550" cy="20574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62250" y="6596390"/>
            <a:ext cx="44577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http://www.aoc.nrao.edu/~fowen/M87_jet.html</a:t>
            </a:r>
          </a:p>
        </p:txBody>
      </p:sp>
    </p:spTree>
    <p:extLst>
      <p:ext uri="{BB962C8B-B14F-4D97-AF65-F5344CB8AC3E}">
        <p14:creationId xmlns:p14="http://schemas.microsoft.com/office/powerpoint/2010/main" val="80271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M87: Virgo A</a:t>
            </a:r>
          </a:p>
        </p:txBody>
      </p:sp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pic>
        <p:nvPicPr>
          <p:cNvPr id="15362" name="Picture 2" descr="https://www.researchgate.net/profile/Eduardo_Ros/publication/1761505/figure/fig8/AS:668973779677184@1536507186010/VLA-2-cm-image-of-the-M87-jet-made-with-a-resolution-of-01-arcsec-or-8-pc-Taken-fr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32" y="4396739"/>
            <a:ext cx="4504008" cy="246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Brace 12"/>
          <p:cNvSpPr/>
          <p:nvPr/>
        </p:nvSpPr>
        <p:spPr>
          <a:xfrm rot="15044034">
            <a:off x="4528411" y="3819455"/>
            <a:ext cx="150019" cy="3565928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3411" y="5216505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324100" y="3609974"/>
            <a:ext cx="6819900" cy="3248026"/>
            <a:chOff x="2324100" y="3609974"/>
            <a:chExt cx="6819900" cy="3248026"/>
          </a:xfrm>
        </p:grpSpPr>
        <p:pic>
          <p:nvPicPr>
            <p:cNvPr id="16" name="Picture 2" descr="https://www.researchgate.net/profile/Eduardo_Ros/publication/1761505/figure/fig9/AS:668973779652609@1536507186094/VLBA-2-cm-image-of-the-M87-jet-The-tick-marks-are-spaced-10-mas-apart-and-th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4100" y="3609974"/>
              <a:ext cx="6819900" cy="3248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2647950" y="5124450"/>
              <a:ext cx="1123950" cy="62865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080895" y="5239479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Right Brace 18"/>
          <p:cNvSpPr/>
          <p:nvPr/>
        </p:nvSpPr>
        <p:spPr>
          <a:xfrm rot="14993460">
            <a:off x="3800421" y="4470155"/>
            <a:ext cx="150019" cy="2494805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228600" y="1051560"/>
            <a:ext cx="8686800" cy="5715000"/>
          </a:xfrm>
        </p:spPr>
        <p:txBody>
          <a:bodyPr/>
          <a:lstStyle/>
          <a:p>
            <a:r>
              <a:rPr lang="en-US" dirty="0"/>
              <a:t>VLBA Radio images: higher resolution</a:t>
            </a:r>
          </a:p>
          <a:p>
            <a:pPr lvl="1"/>
            <a:r>
              <a:rPr lang="en-US" dirty="0"/>
              <a:t> The 2 cm image of M87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4768" y="2103580"/>
            <a:ext cx="305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Even higher resolution  image shows jet emerging from nucleus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4100" y="6596390"/>
            <a:ext cx="63627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Kellermann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K. I,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Kovalev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Y. Y., Lister, M. L, et al. 2007,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Ap&amp;SS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311, 231 Figure 9</a:t>
            </a:r>
          </a:p>
        </p:txBody>
      </p:sp>
    </p:spTree>
    <p:extLst>
      <p:ext uri="{BB962C8B-B14F-4D97-AF65-F5344CB8AC3E}">
        <p14:creationId xmlns:p14="http://schemas.microsoft.com/office/powerpoint/2010/main" val="41932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M87: Virgo A</a:t>
            </a:r>
          </a:p>
        </p:txBody>
      </p:sp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pic>
        <p:nvPicPr>
          <p:cNvPr id="15362" name="Picture 2" descr="https://www.researchgate.net/profile/Eduardo_Ros/publication/1761505/figure/fig8/AS:668973779677184@1536507186010/VLA-2-cm-image-of-the-M87-jet-made-with-a-resolution-of-01-arcsec-or-8-pc-Taken-fr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32" y="4396739"/>
            <a:ext cx="4504008" cy="246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Brace 12"/>
          <p:cNvSpPr/>
          <p:nvPr/>
        </p:nvSpPr>
        <p:spPr>
          <a:xfrm rot="15044034">
            <a:off x="4528411" y="3819455"/>
            <a:ext cx="150019" cy="3565928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3411" y="5216505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324100" y="3609974"/>
            <a:ext cx="6819900" cy="3248026"/>
            <a:chOff x="2324100" y="3609974"/>
            <a:chExt cx="6819900" cy="3248026"/>
          </a:xfrm>
        </p:grpSpPr>
        <p:pic>
          <p:nvPicPr>
            <p:cNvPr id="16" name="Picture 2" descr="https://www.researchgate.net/profile/Eduardo_Ros/publication/1761505/figure/fig9/AS:668973779652609@1536507186094/VLBA-2-cm-image-of-the-M87-jet-The-tick-marks-are-spaced-10-mas-apart-and-th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4100" y="3609974"/>
              <a:ext cx="6819900" cy="3248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2647950" y="5124450"/>
              <a:ext cx="1123950" cy="62865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080895" y="5239479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Right Brace 18"/>
          <p:cNvSpPr/>
          <p:nvPr/>
        </p:nvSpPr>
        <p:spPr>
          <a:xfrm rot="14993460">
            <a:off x="3800421" y="4470155"/>
            <a:ext cx="150019" cy="2494805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228600" y="1051560"/>
            <a:ext cx="8686800" cy="5715000"/>
          </a:xfrm>
        </p:spPr>
        <p:txBody>
          <a:bodyPr/>
          <a:lstStyle/>
          <a:p>
            <a:r>
              <a:rPr lang="en-US" dirty="0"/>
              <a:t>VLBA Radio images: higher resolution</a:t>
            </a:r>
          </a:p>
          <a:p>
            <a:pPr lvl="1"/>
            <a:r>
              <a:rPr lang="en-US" dirty="0"/>
              <a:t> The 7 mm image of M87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4768" y="2103580"/>
            <a:ext cx="305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Even higher resolution  image shows jet emerging from nucleus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336631" y="6638925"/>
            <a:ext cx="52387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3603173" y="2149928"/>
            <a:ext cx="5540827" cy="4708072"/>
            <a:chOff x="3603173" y="2149928"/>
            <a:chExt cx="5540827" cy="4708072"/>
          </a:xfrm>
        </p:grpSpPr>
        <p:pic>
          <p:nvPicPr>
            <p:cNvPr id="2052" name="Picture 4" descr="https://www.researchgate.net/publication/260938446/figure/fig1/AS:669972133077000@1536745212420/VLBA-image-of-M87-at-43GHz-The-the-core-width-ie-length-perpendicular-to-the-jet.png">
              <a:hlinkClick r:id="rId5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5" t="-1" r="5379" b="15939"/>
            <a:stretch/>
          </p:blipFill>
          <p:spPr bwMode="auto">
            <a:xfrm>
              <a:off x="3603173" y="2149928"/>
              <a:ext cx="5540827" cy="470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https://www.researchgate.net/publication/260938446/figure/fig1/AS:669972133077000@1536745212420/VLBA-image-of-M87-at-43GHz-The-the-core-width-ie-length-perpendicular-to-the-jet.png">
              <a:hlinkClick r:id="rId5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87" t="34912" r="5856" b="53013"/>
            <a:stretch/>
          </p:blipFill>
          <p:spPr bwMode="auto">
            <a:xfrm>
              <a:off x="7184231" y="6181724"/>
              <a:ext cx="1959769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5" name="Straight Connector 24"/>
          <p:cNvCxnSpPr/>
          <p:nvPr/>
        </p:nvCxnSpPr>
        <p:spPr>
          <a:xfrm>
            <a:off x="4986337" y="5562600"/>
            <a:ext cx="450057" cy="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Brace 27"/>
          <p:cNvSpPr/>
          <p:nvPr/>
        </p:nvSpPr>
        <p:spPr>
          <a:xfrm rot="16200000">
            <a:off x="5136705" y="3140641"/>
            <a:ext cx="150019" cy="440735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51138" y="2847296"/>
            <a:ext cx="4592862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~0.03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60 times Neptune’s orbit</a:t>
            </a:r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5429250" y="3481388"/>
            <a:ext cx="0" cy="2085975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4993482" y="3474244"/>
            <a:ext cx="0" cy="2085975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3629024" y="6596390"/>
            <a:ext cx="551497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Kino, M,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Takahara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F, 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Hada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, K, &amp;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Doi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A., 2013, EPJ Web of Conferences</a:t>
            </a:r>
          </a:p>
        </p:txBody>
      </p:sp>
    </p:spTree>
    <p:extLst>
      <p:ext uri="{BB962C8B-B14F-4D97-AF65-F5344CB8AC3E}">
        <p14:creationId xmlns:p14="http://schemas.microsoft.com/office/powerpoint/2010/main" val="267540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aoc.nrao.edu/~jeilek/research/M87X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64" y="2075220"/>
            <a:ext cx="4953000" cy="4154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274064" y="6191935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http://www.aoc.nrao.edu/~jeilek/research/M87Virgo.html</a:t>
            </a:r>
          </a:p>
        </p:txBody>
      </p:sp>
      <p:sp>
        <p:nvSpPr>
          <p:cNvPr id="6" name="Right Brace 5"/>
          <p:cNvSpPr/>
          <p:nvPr/>
        </p:nvSpPr>
        <p:spPr>
          <a:xfrm rot="15044034">
            <a:off x="3730232" y="2342814"/>
            <a:ext cx="150019" cy="1280760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07566" y="2526841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ight Brace 8"/>
          <p:cNvSpPr/>
          <p:nvPr/>
        </p:nvSpPr>
        <p:spPr>
          <a:xfrm rot="4173396">
            <a:off x="3476776" y="1323497"/>
            <a:ext cx="170494" cy="5100292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91822" y="4009865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~17,000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77000"/>
            <a:ext cx="696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Image Credit: F. Owen, NRAO &amp; J.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Eilek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, NMINT</a:t>
            </a:r>
          </a:p>
        </p:txBody>
      </p:sp>
      <p:pic>
        <p:nvPicPr>
          <p:cNvPr id="15362" name="Picture 2" descr="https://www.researchgate.net/profile/Eduardo_Ros/publication/1761505/figure/fig8/AS:668973779677184@1536507186010/VLA-2-cm-image-of-the-M87-jet-made-with-a-resolution-of-01-arcsec-or-8-pc-Taken-fro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332" y="4396739"/>
            <a:ext cx="4504008" cy="246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ight Brace 12"/>
          <p:cNvSpPr/>
          <p:nvPr/>
        </p:nvSpPr>
        <p:spPr>
          <a:xfrm rot="15044034">
            <a:off x="4528411" y="3819455"/>
            <a:ext cx="150019" cy="3565928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3411" y="5216505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324100" y="3609974"/>
            <a:ext cx="6819900" cy="3248026"/>
            <a:chOff x="2324100" y="3609974"/>
            <a:chExt cx="6819900" cy="3248026"/>
          </a:xfrm>
        </p:grpSpPr>
        <p:pic>
          <p:nvPicPr>
            <p:cNvPr id="16" name="Picture 2" descr="https://www.researchgate.net/profile/Eduardo_Ros/publication/1761505/figure/fig9/AS:668973779652609@1536507186094/VLBA-2-cm-image-of-the-M87-jet-The-tick-marks-are-spaced-10-mas-apart-and-the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4100" y="3609974"/>
              <a:ext cx="6819900" cy="3248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2647950" y="5124450"/>
              <a:ext cx="1123950" cy="62865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080895" y="5239479"/>
            <a:ext cx="1326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~10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9" name="Right Brace 18"/>
          <p:cNvSpPr/>
          <p:nvPr/>
        </p:nvSpPr>
        <p:spPr>
          <a:xfrm rot="14993460">
            <a:off x="3800421" y="4470155"/>
            <a:ext cx="150019" cy="2494805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44768" y="2103580"/>
            <a:ext cx="3054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Even higher resolution  image shows jet emerging from nucleus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7336631" y="6638925"/>
            <a:ext cx="523875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5279573" y="2149928"/>
            <a:ext cx="5540827" cy="4708072"/>
            <a:chOff x="3603173" y="2149928"/>
            <a:chExt cx="5540827" cy="4708072"/>
          </a:xfrm>
        </p:grpSpPr>
        <p:pic>
          <p:nvPicPr>
            <p:cNvPr id="34" name="Picture 4" descr="https://www.researchgate.net/publication/260938446/figure/fig1/AS:669972133077000@1536745212420/VLBA-image-of-M87-at-43GHz-The-the-core-width-ie-length-perpendicular-to-the-jet.png">
              <a:hlinkClick r:id="rId5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75" t="-1" r="5379" b="15939"/>
            <a:stretch/>
          </p:blipFill>
          <p:spPr bwMode="auto">
            <a:xfrm>
              <a:off x="3603173" y="2149928"/>
              <a:ext cx="5540827" cy="4708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4" descr="https://www.researchgate.net/publication/260938446/figure/fig1/AS:669972133077000@1536745212420/VLBA-image-of-M87-at-43GHz-The-the-core-width-ie-length-perpendicular-to-the-jet.png">
              <a:hlinkClick r:id="rId5"/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87" t="34912" r="5856" b="53013"/>
            <a:stretch/>
          </p:blipFill>
          <p:spPr bwMode="auto">
            <a:xfrm>
              <a:off x="7184231" y="6181724"/>
              <a:ext cx="1959769" cy="676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6" name="Straight Connector 35"/>
          <p:cNvCxnSpPr/>
          <p:nvPr/>
        </p:nvCxnSpPr>
        <p:spPr>
          <a:xfrm>
            <a:off x="6662737" y="5562600"/>
            <a:ext cx="450057" cy="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ight Brace 36"/>
          <p:cNvSpPr/>
          <p:nvPr/>
        </p:nvSpPr>
        <p:spPr>
          <a:xfrm rot="16200000">
            <a:off x="6813105" y="3140641"/>
            <a:ext cx="150019" cy="440735"/>
          </a:xfrm>
          <a:prstGeom prst="rightBrace">
            <a:avLst>
              <a:gd name="adj1" fmla="val 47619"/>
              <a:gd name="adj2" fmla="val 5000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72250" y="2533649"/>
            <a:ext cx="249555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~0.03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= 60 times Neptune’s orbit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7105650" y="3481388"/>
            <a:ext cx="0" cy="2085975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669882" y="3474244"/>
            <a:ext cx="0" cy="2085975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2" descr="http://www.aoc.nrao.edu/~fowen/M87PC5_2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0010" y="0"/>
            <a:ext cx="6613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50" y="3085129"/>
            <a:ext cx="784772" cy="658196"/>
          </a:xfrm>
          <a:prstGeom prst="rect">
            <a:avLst/>
          </a:prstGeom>
        </p:spPr>
      </p:pic>
      <p:sp>
        <p:nvSpPr>
          <p:cNvPr id="43" name="Right Brace 42"/>
          <p:cNvSpPr/>
          <p:nvPr/>
        </p:nvSpPr>
        <p:spPr>
          <a:xfrm rot="4861454">
            <a:off x="2309406" y="1518727"/>
            <a:ext cx="207500" cy="3722248"/>
          </a:xfrm>
          <a:prstGeom prst="rightBrace">
            <a:avLst>
              <a:gd name="adj1" fmla="val 47619"/>
              <a:gd name="adj2" fmla="val 9056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62267" y="3295467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~250,000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5" name="Right Brace 44"/>
          <p:cNvSpPr/>
          <p:nvPr/>
        </p:nvSpPr>
        <p:spPr>
          <a:xfrm rot="21071446">
            <a:off x="2596641" y="447058"/>
            <a:ext cx="240085" cy="6430486"/>
          </a:xfrm>
          <a:prstGeom prst="rightBrace">
            <a:avLst>
              <a:gd name="adj1" fmla="val 47619"/>
              <a:gd name="adj2" fmla="val 23170"/>
            </a:avLst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25815" y="1765716"/>
            <a:ext cx="17004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~450,000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876675" y="0"/>
            <a:ext cx="5267326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What object smaller than 0.03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can shoot material out 300,000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?? </a:t>
            </a:r>
          </a:p>
        </p:txBody>
      </p:sp>
      <p:sp>
        <p:nvSpPr>
          <p:cNvPr id="30" name="Down Arrow 29"/>
          <p:cNvSpPr/>
          <p:nvPr/>
        </p:nvSpPr>
        <p:spPr>
          <a:xfrm rot="21069833">
            <a:off x="2632848" y="3297619"/>
            <a:ext cx="270333" cy="3466015"/>
          </a:xfrm>
          <a:prstGeom prst="downArrow">
            <a:avLst>
              <a:gd name="adj1" fmla="val 50000"/>
              <a:gd name="adj2" fmla="val 121098"/>
            </a:avLst>
          </a:prstGeom>
          <a:gradFill>
            <a:gsLst>
              <a:gs pos="0">
                <a:srgbClr val="0000FF"/>
              </a:gs>
              <a:gs pos="100000">
                <a:srgbClr val="FF0000"/>
              </a:gs>
            </a:gsLst>
            <a:lin ang="5400000" scaled="0"/>
          </a:gra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76442" y="3943167"/>
            <a:ext cx="2581383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38100" dir="2700000" algn="ctr" rotWithShape="0">
                    <a:srgbClr val="000000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10 million times size of plasma source!!</a:t>
            </a:r>
          </a:p>
        </p:txBody>
      </p:sp>
    </p:spTree>
    <p:extLst>
      <p:ext uri="{BB962C8B-B14F-4D97-AF65-F5344CB8AC3E}">
        <p14:creationId xmlns:p14="http://schemas.microsoft.com/office/powerpoint/2010/main" val="2841841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0" grpId="0" animBg="1"/>
      <p:bldP spid="5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8574"/>
            <a:ext cx="9144000" cy="48194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Horizons Telescope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 telescope the size of Earth</a:t>
            </a:r>
          </a:p>
          <a:p>
            <a:pPr lvl="1"/>
            <a:r>
              <a:rPr lang="en-US" dirty="0"/>
              <a:t> Radio observations synchronized &amp; combined!</a:t>
            </a:r>
          </a:p>
        </p:txBody>
      </p:sp>
      <p:sp>
        <p:nvSpPr>
          <p:cNvPr id="5" name="Rectangle 4"/>
          <p:cNvSpPr/>
          <p:nvPr/>
        </p:nvSpPr>
        <p:spPr>
          <a:xfrm>
            <a:off x="5522496" y="1996559"/>
            <a:ext cx="3621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https://eventhorizontelescope.org/array</a:t>
            </a:r>
          </a:p>
        </p:txBody>
      </p:sp>
    </p:spTree>
    <p:extLst>
      <p:ext uri="{BB962C8B-B14F-4D97-AF65-F5344CB8AC3E}">
        <p14:creationId xmlns:p14="http://schemas.microsoft.com/office/powerpoint/2010/main" val="425362951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4719918" cy="1506583"/>
          </a:xfrm>
        </p:spPr>
        <p:txBody>
          <a:bodyPr/>
          <a:lstStyle/>
          <a:p>
            <a:r>
              <a:rPr lang="en-US" dirty="0"/>
              <a:t>Event Horizon Telescope (EHT)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06583"/>
            <a:ext cx="4450976" cy="5286102"/>
          </a:xfrm>
        </p:spPr>
        <p:txBody>
          <a:bodyPr/>
          <a:lstStyle/>
          <a:p>
            <a:r>
              <a:rPr lang="en-US" dirty="0"/>
              <a:t> Observations at same times</a:t>
            </a:r>
          </a:p>
          <a:p>
            <a:pPr lvl="1"/>
            <a:r>
              <a:rPr lang="en-US" dirty="0"/>
              <a:t> Atomic clock timers</a:t>
            </a:r>
          </a:p>
          <a:p>
            <a:r>
              <a:rPr lang="en-US" dirty="0"/>
              <a:t> Data recorded on hard drives at sites</a:t>
            </a:r>
          </a:p>
          <a:p>
            <a:r>
              <a:rPr lang="en-US" dirty="0"/>
              <a:t> Hard drives flown by commercial aircraft to MIT and Max Planck for analysis</a:t>
            </a:r>
          </a:p>
        </p:txBody>
      </p:sp>
      <p:pic>
        <p:nvPicPr>
          <p:cNvPr id="11266" name="Picture 2" descr="https://upload.wikimedia.org/wikipedia/commons/thumb/f/f6/EHT-infography.jpg/800px-EHT-infograph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1667" r="1101" b="4728"/>
          <a:stretch/>
        </p:blipFill>
        <p:spPr bwMode="auto">
          <a:xfrm>
            <a:off x="4700391" y="0"/>
            <a:ext cx="44436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4763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691CE-060C-7573-C8EA-8CB5F5A77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50FBC-4A39-8C1B-A0D4-8C0781846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4719918" cy="1506583"/>
          </a:xfrm>
        </p:spPr>
        <p:txBody>
          <a:bodyPr/>
          <a:lstStyle/>
          <a:p>
            <a:r>
              <a:rPr lang="en-US" dirty="0"/>
              <a:t>Event Horizon Telescope (EHT)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EFA13-2812-708F-BCBB-0BB7AB857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6583"/>
            <a:ext cx="4450976" cy="5286102"/>
          </a:xfrm>
        </p:spPr>
        <p:txBody>
          <a:bodyPr/>
          <a:lstStyle/>
          <a:p>
            <a:r>
              <a:rPr lang="en-US" dirty="0"/>
              <a:t> Observations at same times</a:t>
            </a:r>
          </a:p>
          <a:p>
            <a:pPr lvl="1"/>
            <a:r>
              <a:rPr lang="en-US" dirty="0"/>
              <a:t> Atomic clock timers</a:t>
            </a:r>
          </a:p>
          <a:p>
            <a:r>
              <a:rPr lang="en-US" dirty="0"/>
              <a:t> Data recorded on hard drives at sites</a:t>
            </a:r>
          </a:p>
          <a:p>
            <a:r>
              <a:rPr lang="en-US" dirty="0"/>
              <a:t> Hard drives flown by commercial aircraft to MIT and Max Planck for analysis</a:t>
            </a:r>
          </a:p>
        </p:txBody>
      </p:sp>
      <p:pic>
        <p:nvPicPr>
          <p:cNvPr id="11266" name="Picture 2" descr="https://upload.wikimedia.org/wikipedia/commons/thumb/f/f6/EHT-infography.jpg/800px-EHT-infography.jpg">
            <a:extLst>
              <a:ext uri="{FF2B5EF4-FFF2-40B4-BE49-F238E27FC236}">
                <a16:creationId xmlns:a16="http://schemas.microsoft.com/office/drawing/2014/main" id="{E8101022-3D54-2F08-A16D-2F2181F57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1667" r="1101" b="4728"/>
          <a:stretch/>
        </p:blipFill>
        <p:spPr bwMode="auto">
          <a:xfrm>
            <a:off x="4700391" y="0"/>
            <a:ext cx="44436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upload.wikimedia.org/wikipedia/commons/thumb/f/f6/EHT-infography.jpg/800px-EHT-infography.jpg">
            <a:extLst>
              <a:ext uri="{FF2B5EF4-FFF2-40B4-BE49-F238E27FC236}">
                <a16:creationId xmlns:a16="http://schemas.microsoft.com/office/drawing/2014/main" id="{DB5153BA-C333-D830-DB07-948DDD20D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1667" r="1101" b="4728"/>
          <a:stretch/>
        </p:blipFill>
        <p:spPr bwMode="auto">
          <a:xfrm>
            <a:off x="1135609" y="-5"/>
            <a:ext cx="7315200" cy="1128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88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Accretion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Material spirals into black hole</a:t>
            </a:r>
          </a:p>
          <a:p>
            <a:pPr lvl="1"/>
            <a:r>
              <a:rPr lang="en-US" dirty="0"/>
              <a:t> accelerates as it gets closer</a:t>
            </a:r>
          </a:p>
          <a:p>
            <a:pPr lvl="2"/>
            <a:r>
              <a:rPr lang="en-US" dirty="0"/>
              <a:t> Particles fly off in all directions</a:t>
            </a:r>
          </a:p>
          <a:p>
            <a:pPr lvl="1"/>
            <a:r>
              <a:rPr lang="en-US" dirty="0"/>
              <a:t> charged particles create magnetic field</a:t>
            </a:r>
          </a:p>
          <a:p>
            <a:pPr lvl="2"/>
            <a:r>
              <a:rPr lang="en-US" dirty="0"/>
              <a:t> Very strong, spiraling out from black hole</a:t>
            </a:r>
          </a:p>
          <a:p>
            <a:pPr lvl="2"/>
            <a:r>
              <a:rPr lang="en-US" dirty="0"/>
              <a:t> Constrains particles to create jets</a:t>
            </a:r>
          </a:p>
        </p:txBody>
      </p:sp>
      <p:pic>
        <p:nvPicPr>
          <p:cNvPr id="13314" name="Picture 2" descr="https://www.physicsoftheuniverse.com/images/blackholes_accretion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0" y="3984624"/>
            <a:ext cx="3448050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5143500"/>
            <a:ext cx="3819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369007" y="5616515"/>
            <a:ext cx="45450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http://www.daviddarling.info/index.html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9991C-3EAD-346F-74E6-94ACA8A3387A}"/>
              </a:ext>
            </a:extLst>
          </p:cNvPr>
          <p:cNvSpPr txBox="1"/>
          <p:nvPr/>
        </p:nvSpPr>
        <p:spPr>
          <a:xfrm>
            <a:off x="3994951" y="6172200"/>
            <a:ext cx="520231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dirty="0"/>
              <a:t>https://www.physicsoftheuniverse.com/topics_blackholes_event.html</a:t>
            </a:r>
          </a:p>
        </p:txBody>
      </p:sp>
    </p:spTree>
    <p:extLst>
      <p:ext uri="{BB962C8B-B14F-4D97-AF65-F5344CB8AC3E}">
        <p14:creationId xmlns:p14="http://schemas.microsoft.com/office/powerpoint/2010/main" val="41466701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40AB14-7F10-2B74-D86D-62B12E28E860}"/>
              </a:ext>
            </a:extLst>
          </p:cNvPr>
          <p:cNvSpPr txBox="1"/>
          <p:nvPr/>
        </p:nvSpPr>
        <p:spPr>
          <a:xfrm>
            <a:off x="3994951" y="6172200"/>
            <a:ext cx="520231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dirty="0"/>
              <a:t>https://www.physicsoftheuniverse.com/topics_blackholes_event.html</a:t>
            </a:r>
          </a:p>
        </p:txBody>
      </p:sp>
      <p:pic>
        <p:nvPicPr>
          <p:cNvPr id="4" name="Picture 2" descr="https://www.physicsoftheuniverse.com/images/blackholes_accretion.jpg">
            <a:hlinkClick r:id="rId2"/>
            <a:extLst>
              <a:ext uri="{FF2B5EF4-FFF2-40B4-BE49-F238E27FC236}">
                <a16:creationId xmlns:a16="http://schemas.microsoft.com/office/drawing/2014/main" id="{27ABEE0F-AE3E-4E40-EEA6-79DC3CB56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20" y="3993502"/>
            <a:ext cx="3448050" cy="28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Accretion Disks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Material spirals into black hole</a:t>
            </a:r>
          </a:p>
          <a:p>
            <a:pPr lvl="1"/>
            <a:r>
              <a:rPr lang="en-US" dirty="0"/>
              <a:t> accelerates as it gets closer</a:t>
            </a:r>
          </a:p>
          <a:p>
            <a:pPr lvl="2"/>
            <a:r>
              <a:rPr lang="en-US" dirty="0"/>
              <a:t> Particles fly off in all directions</a:t>
            </a:r>
          </a:p>
          <a:p>
            <a:pPr lvl="1"/>
            <a:r>
              <a:rPr lang="en-US" dirty="0"/>
              <a:t> charged particles create magnetic field</a:t>
            </a:r>
          </a:p>
          <a:p>
            <a:pPr lvl="2"/>
            <a:r>
              <a:rPr lang="en-US" dirty="0"/>
              <a:t> Very strong, spiraling out from black hole</a:t>
            </a:r>
          </a:p>
          <a:p>
            <a:pPr lvl="2"/>
            <a:r>
              <a:rPr lang="en-US" dirty="0"/>
              <a:t> Constrains particles to create jets</a:t>
            </a:r>
          </a:p>
        </p:txBody>
      </p:sp>
      <p:pic>
        <p:nvPicPr>
          <p:cNvPr id="13315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5143500"/>
            <a:ext cx="3819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s://www.physicsoftheuniverse.com/images/blackholes_accretion.jpg">
            <a:hlinkClick r:id="rId6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999175" y="6627168"/>
            <a:ext cx="3934090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https://www.physicsoftheuniverse.com/topics_blackholes_event.html</a:t>
            </a:r>
          </a:p>
        </p:txBody>
      </p:sp>
    </p:spTree>
    <p:extLst>
      <p:ext uri="{BB962C8B-B14F-4D97-AF65-F5344CB8AC3E}">
        <p14:creationId xmlns:p14="http://schemas.microsoft.com/office/powerpoint/2010/main" val="339871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eventhorizontelescope.org/files/eht/files/20190410-78m-4000x2330.png?m=155487778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4"/>
          <a:stretch/>
        </p:blipFill>
        <p:spPr bwMode="auto">
          <a:xfrm>
            <a:off x="0" y="1988820"/>
            <a:ext cx="9144000" cy="486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Image of a Black Hole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0188" y="608013"/>
            <a:ext cx="8683625" cy="5695950"/>
          </a:xfrm>
        </p:spPr>
        <p:txBody>
          <a:bodyPr/>
          <a:lstStyle/>
          <a:p>
            <a:pPr eaLnBrk="1" hangingPunct="1"/>
            <a:r>
              <a:rPr lang="en-US" altLang="en-US" dirty="0"/>
              <a:t> M87 Giant Galaxy in Virgo</a:t>
            </a:r>
          </a:p>
          <a:p>
            <a:pPr lvl="1" eaLnBrk="1" hangingPunct="1"/>
            <a:r>
              <a:rPr lang="en-US" altLang="en-US" dirty="0"/>
              <a:t> Radiation from material orbiting black hole imaged by Event Horizons Telescope in 2019</a:t>
            </a:r>
          </a:p>
        </p:txBody>
      </p:sp>
      <p:sp>
        <p:nvSpPr>
          <p:cNvPr id="2" name="Rectangle 1"/>
          <p:cNvSpPr/>
          <p:nvPr/>
        </p:nvSpPr>
        <p:spPr>
          <a:xfrm>
            <a:off x="5118539" y="6488668"/>
            <a:ext cx="4025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https://eventhorizontelescope.org/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6601"/>
            <a:ext cx="3347692" cy="59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044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Hole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NASA: Black Hole’s Warped World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6122"/>
            <a:ext cx="9144000" cy="51430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58235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https://www.nasa.gov/feature/goddard/2019/nasa-visualization-shows-a-black-hole-s-warped-world</a:t>
            </a:r>
          </a:p>
        </p:txBody>
      </p:sp>
    </p:spTree>
    <p:extLst>
      <p:ext uri="{BB962C8B-B14F-4D97-AF65-F5344CB8AC3E}">
        <p14:creationId xmlns:p14="http://schemas.microsoft.com/office/powerpoint/2010/main" val="14459864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Hole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NASA: Black Hole’s Warped World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6122"/>
            <a:ext cx="9144000" cy="51430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358235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https://www.nasa.gov/feature/goddard/2019/nasa-visualization-shows-a-black-hole-s-warped-world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6122"/>
            <a:ext cx="9144000" cy="52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80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0" y="857588"/>
            <a:ext cx="9144000" cy="6000412"/>
            <a:chOff x="0" y="857588"/>
            <a:chExt cx="9144000" cy="600041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57588"/>
              <a:ext cx="9144000" cy="6000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886" t="63331" r="16354" b="32066"/>
            <a:stretch/>
          </p:blipFill>
          <p:spPr bwMode="auto">
            <a:xfrm>
              <a:off x="7186613" y="4657725"/>
              <a:ext cx="252412" cy="276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Where is M87? ... the Sky Today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BC1117-712F-4192-6F3B-97A8A2523E93}"/>
              </a:ext>
            </a:extLst>
          </p:cNvPr>
          <p:cNvSpPr txBox="1"/>
          <p:nvPr/>
        </p:nvSpPr>
        <p:spPr>
          <a:xfrm>
            <a:off x="3788569" y="473916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Virgo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79132" y="1747838"/>
            <a:ext cx="1605474" cy="432787"/>
            <a:chOff x="5179132" y="1747838"/>
            <a:chExt cx="1605474" cy="43278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79132" y="1747838"/>
              <a:ext cx="314412" cy="13689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569744" y="1750219"/>
              <a:ext cx="187273" cy="5864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253410" y="2162086"/>
              <a:ext cx="429401" cy="18539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36778" y="1831649"/>
              <a:ext cx="262029" cy="76956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135880" y="1945593"/>
              <a:ext cx="75647" cy="214957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6734086" y="1847095"/>
              <a:ext cx="50520" cy="27511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786188" y="1824039"/>
            <a:ext cx="571500" cy="1452561"/>
            <a:chOff x="3786188" y="1824039"/>
            <a:chExt cx="571500" cy="145256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202907" y="1835945"/>
              <a:ext cx="154781" cy="2714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814763" y="1824039"/>
              <a:ext cx="345280" cy="1857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2419" y="2152654"/>
              <a:ext cx="245268" cy="32384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3786188" y="2055020"/>
              <a:ext cx="66675" cy="4619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3862388" y="2605088"/>
              <a:ext cx="47624" cy="4738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929063" y="2526508"/>
              <a:ext cx="159543" cy="5524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3950496" y="3152777"/>
              <a:ext cx="145254" cy="1238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6158669" y="1398663"/>
            <a:ext cx="1953474" cy="1751887"/>
            <a:chOff x="6158669" y="1398663"/>
            <a:chExt cx="1953474" cy="1751887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170064" y="2215378"/>
              <a:ext cx="47464" cy="2999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180348" y="2570127"/>
              <a:ext cx="251787" cy="26138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756733" y="1410056"/>
              <a:ext cx="355410" cy="426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477359" y="2868894"/>
              <a:ext cx="413400" cy="2816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393781" y="2095500"/>
              <a:ext cx="145257" cy="4643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6158669" y="1811375"/>
              <a:ext cx="596428" cy="1000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6841331" y="1398663"/>
              <a:ext cx="875521" cy="39203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7580834" y="1776190"/>
              <a:ext cx="503487" cy="810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397809" y="1797577"/>
              <a:ext cx="141098" cy="2363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7577271" y="2603619"/>
              <a:ext cx="326234" cy="2250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574137" y="2604219"/>
              <a:ext cx="290842" cy="28426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477359" y="2868894"/>
              <a:ext cx="487463" cy="2161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449369" y="4112419"/>
            <a:ext cx="1641994" cy="1012209"/>
            <a:chOff x="5449369" y="4112419"/>
            <a:chExt cx="1641994" cy="101220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5973510" y="4127619"/>
              <a:ext cx="691564" cy="4922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7058826" y="4201682"/>
              <a:ext cx="32537" cy="955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6719888" y="4173197"/>
              <a:ext cx="299058" cy="3685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6597556" y="4242030"/>
              <a:ext cx="80026" cy="1297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597353" y="4440964"/>
              <a:ext cx="76780" cy="15990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5846570" y="4144710"/>
              <a:ext cx="81363" cy="18783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H="1">
              <a:off x="5449369" y="4112419"/>
              <a:ext cx="456131" cy="9211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6587429" y="4648200"/>
              <a:ext cx="94359" cy="200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5862415" y="4383993"/>
              <a:ext cx="684955" cy="4763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603206" y="4905375"/>
              <a:ext cx="264764" cy="21925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7567680" y="4235865"/>
            <a:ext cx="586457" cy="1395792"/>
            <a:chOff x="7567680" y="4235865"/>
            <a:chExt cx="586457" cy="1395792"/>
          </a:xfrm>
        </p:grpSpPr>
        <p:cxnSp>
          <p:nvCxnSpPr>
            <p:cNvPr id="110" name="Straight Connector 109"/>
            <p:cNvCxnSpPr/>
            <p:nvPr/>
          </p:nvCxnSpPr>
          <p:spPr>
            <a:xfrm flipH="1">
              <a:off x="7961143" y="4235865"/>
              <a:ext cx="37721" cy="43496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7567680" y="4942318"/>
              <a:ext cx="291602" cy="29115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7896314" y="4728673"/>
              <a:ext cx="54123" cy="1509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7896314" y="4945166"/>
              <a:ext cx="257823" cy="68649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>
            <a:off x="3110669" y="3734512"/>
            <a:ext cx="1960256" cy="1080376"/>
            <a:chOff x="3110669" y="3734512"/>
            <a:chExt cx="1960256" cy="1080376"/>
          </a:xfrm>
        </p:grpSpPr>
        <p:cxnSp>
          <p:nvCxnSpPr>
            <p:cNvPr id="182" name="Straight Connector 181"/>
            <p:cNvCxnSpPr/>
            <p:nvPr/>
          </p:nvCxnSpPr>
          <p:spPr>
            <a:xfrm flipH="1" flipV="1">
              <a:off x="4737219" y="4748613"/>
              <a:ext cx="333706" cy="5275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 flipV="1">
              <a:off x="3891185" y="4298535"/>
              <a:ext cx="473578" cy="4685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4405242" y="3999432"/>
              <a:ext cx="95543" cy="3216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 flipV="1">
              <a:off x="4401084" y="4378295"/>
              <a:ext cx="35229" cy="24291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H="1" flipV="1">
              <a:off x="4477996" y="4663155"/>
              <a:ext cx="198153" cy="714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H="1">
              <a:off x="3748089" y="4681538"/>
              <a:ext cx="247649" cy="1333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H="1">
              <a:off x="4042161" y="4652621"/>
              <a:ext cx="367289" cy="1338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H="1" flipV="1">
              <a:off x="3110669" y="3734512"/>
              <a:ext cx="465385" cy="2791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H="1" flipV="1">
              <a:off x="3623417" y="4053555"/>
              <a:ext cx="207898" cy="2131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3721894" y="4335566"/>
              <a:ext cx="120865" cy="45550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207522" y="4534968"/>
              <a:ext cx="452459" cy="2727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2" name="TextBox 151"/>
          <p:cNvSpPr txBox="1"/>
          <p:nvPr/>
        </p:nvSpPr>
        <p:spPr>
          <a:xfrm>
            <a:off x="2781300" y="2343150"/>
            <a:ext cx="130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391400" y="2019300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Ursa</a:t>
            </a: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Major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953125" y="3952875"/>
            <a:ext cx="79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Leo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7037046" y="419799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Cancer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2769393" y="4719638"/>
            <a:ext cx="962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Spica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2828925" y="2924175"/>
            <a:ext cx="109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240" name="Freeform 239"/>
          <p:cNvSpPr/>
          <p:nvPr/>
        </p:nvSpPr>
        <p:spPr>
          <a:xfrm>
            <a:off x="3990975" y="1943100"/>
            <a:ext cx="1047750" cy="1066800"/>
          </a:xfrm>
          <a:custGeom>
            <a:avLst/>
            <a:gdLst>
              <a:gd name="connsiteX0" fmla="*/ 1047750 w 1047750"/>
              <a:gd name="connsiteY0" fmla="*/ 0 h 1066800"/>
              <a:gd name="connsiteX1" fmla="*/ 381000 w 1047750"/>
              <a:gd name="connsiteY1" fmla="*/ 428625 h 1066800"/>
              <a:gd name="connsiteX2" fmla="*/ 0 w 1047750"/>
              <a:gd name="connsiteY2" fmla="*/ 1066800 h 1066800"/>
              <a:gd name="connsiteX0" fmla="*/ 1047750 w 1047750"/>
              <a:gd name="connsiteY0" fmla="*/ 0 h 1066800"/>
              <a:gd name="connsiteX1" fmla="*/ 438150 w 1047750"/>
              <a:gd name="connsiteY1" fmla="*/ 390525 h 1066800"/>
              <a:gd name="connsiteX2" fmla="*/ 0 w 1047750"/>
              <a:gd name="connsiteY2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0" h="1066800">
                <a:moveTo>
                  <a:pt x="1047750" y="0"/>
                </a:moveTo>
                <a:cubicBezTo>
                  <a:pt x="801687" y="125412"/>
                  <a:pt x="612775" y="212725"/>
                  <a:pt x="438150" y="390525"/>
                </a:cubicBezTo>
                <a:cubicBezTo>
                  <a:pt x="263525" y="568325"/>
                  <a:pt x="103187" y="836612"/>
                  <a:pt x="0" y="1066800"/>
                </a:cubicBezTo>
              </a:path>
            </a:pathLst>
          </a:custGeom>
          <a:noFill/>
          <a:ln w="12700">
            <a:solidFill>
              <a:srgbClr val="FFFF00"/>
            </a:solidFill>
            <a:prstDash val="lg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1" name="Freeform 190"/>
          <p:cNvSpPr/>
          <p:nvPr/>
        </p:nvSpPr>
        <p:spPr>
          <a:xfrm>
            <a:off x="3714749" y="3248026"/>
            <a:ext cx="190500" cy="1485900"/>
          </a:xfrm>
          <a:custGeom>
            <a:avLst/>
            <a:gdLst>
              <a:gd name="connsiteX0" fmla="*/ 1047750 w 1047750"/>
              <a:gd name="connsiteY0" fmla="*/ 0 h 1066800"/>
              <a:gd name="connsiteX1" fmla="*/ 381000 w 1047750"/>
              <a:gd name="connsiteY1" fmla="*/ 428625 h 1066800"/>
              <a:gd name="connsiteX2" fmla="*/ 0 w 1047750"/>
              <a:gd name="connsiteY2" fmla="*/ 1066800 h 1066800"/>
              <a:gd name="connsiteX0" fmla="*/ 1047750 w 1047750"/>
              <a:gd name="connsiteY0" fmla="*/ 0 h 1066800"/>
              <a:gd name="connsiteX1" fmla="*/ 438150 w 1047750"/>
              <a:gd name="connsiteY1" fmla="*/ 390525 h 1066800"/>
              <a:gd name="connsiteX2" fmla="*/ 0 w 1047750"/>
              <a:gd name="connsiteY2" fmla="*/ 1066800 h 1066800"/>
              <a:gd name="connsiteX0" fmla="*/ 1047750 w 1047750"/>
              <a:gd name="connsiteY0" fmla="*/ 0 h 1066800"/>
              <a:gd name="connsiteX1" fmla="*/ 0 w 1047750"/>
              <a:gd name="connsiteY1" fmla="*/ 1066800 h 1066800"/>
              <a:gd name="connsiteX0" fmla="*/ 1476375 w 1476375"/>
              <a:gd name="connsiteY0" fmla="*/ 0 h 2638425"/>
              <a:gd name="connsiteX1" fmla="*/ 0 w 1476375"/>
              <a:gd name="connsiteY1" fmla="*/ 2638425 h 2638425"/>
              <a:gd name="connsiteX0" fmla="*/ 190500 w 190500"/>
              <a:gd name="connsiteY0" fmla="*/ 0 h 1485900"/>
              <a:gd name="connsiteX1" fmla="*/ 0 w 190500"/>
              <a:gd name="connsiteY1" fmla="*/ 1485900 h 148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0500" h="1485900">
                <a:moveTo>
                  <a:pt x="190500" y="0"/>
                </a:moveTo>
                <a:lnTo>
                  <a:pt x="0" y="1485900"/>
                </a:lnTo>
              </a:path>
            </a:pathLst>
          </a:custGeom>
          <a:noFill/>
          <a:ln w="12700">
            <a:solidFill>
              <a:srgbClr val="FFFF00"/>
            </a:solidFill>
            <a:prstDash val="lg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945606" y="3278982"/>
            <a:ext cx="962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Spike to Spica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221956" y="2288382"/>
            <a:ext cx="1054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 to Arcturus</a:t>
            </a:r>
          </a:p>
        </p:txBody>
      </p:sp>
      <p:sp>
        <p:nvSpPr>
          <p:cNvPr id="245" name="4-Point Star 244"/>
          <p:cNvSpPr/>
          <p:nvPr/>
        </p:nvSpPr>
        <p:spPr>
          <a:xfrm>
            <a:off x="4479131" y="1728788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045745" y="1450182"/>
            <a:ext cx="105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Zenith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4522707" y="4861540"/>
            <a:ext cx="1054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Autumnal Equinox</a:t>
            </a:r>
          </a:p>
        </p:txBody>
      </p:sp>
      <p:sp>
        <p:nvSpPr>
          <p:cNvPr id="246" name="Freeform 245"/>
          <p:cNvSpPr/>
          <p:nvPr/>
        </p:nvSpPr>
        <p:spPr>
          <a:xfrm>
            <a:off x="14630" y="4184638"/>
            <a:ext cx="9129370" cy="726413"/>
          </a:xfrm>
          <a:custGeom>
            <a:avLst/>
            <a:gdLst>
              <a:gd name="connsiteX0" fmla="*/ 9129370 w 9129370"/>
              <a:gd name="connsiteY0" fmla="*/ 694944 h 716889"/>
              <a:gd name="connsiteX1" fmla="*/ 8068666 w 9129370"/>
              <a:gd name="connsiteY1" fmla="*/ 716889 h 716889"/>
              <a:gd name="connsiteX2" fmla="*/ 6686093 w 9129370"/>
              <a:gd name="connsiteY2" fmla="*/ 709574 h 716889"/>
              <a:gd name="connsiteX3" fmla="*/ 5413248 w 9129370"/>
              <a:gd name="connsiteY3" fmla="*/ 658368 h 716889"/>
              <a:gd name="connsiteX4" fmla="*/ 3547872 w 9129370"/>
              <a:gd name="connsiteY4" fmla="*/ 519379 h 716889"/>
              <a:gd name="connsiteX5" fmla="*/ 1836115 w 9129370"/>
              <a:gd name="connsiteY5" fmla="*/ 299923 h 716889"/>
              <a:gd name="connsiteX6" fmla="*/ 724205 w 9129370"/>
              <a:gd name="connsiteY6" fmla="*/ 131673 h 716889"/>
              <a:gd name="connsiteX7" fmla="*/ 0 w 9129370"/>
              <a:gd name="connsiteY7" fmla="*/ 0 h 716889"/>
              <a:gd name="connsiteX0" fmla="*/ 9129370 w 9129370"/>
              <a:gd name="connsiteY0" fmla="*/ 694944 h 809758"/>
              <a:gd name="connsiteX1" fmla="*/ 8090097 w 9129370"/>
              <a:gd name="connsiteY1" fmla="*/ 809758 h 809758"/>
              <a:gd name="connsiteX2" fmla="*/ 6686093 w 9129370"/>
              <a:gd name="connsiteY2" fmla="*/ 709574 h 809758"/>
              <a:gd name="connsiteX3" fmla="*/ 5413248 w 9129370"/>
              <a:gd name="connsiteY3" fmla="*/ 658368 h 809758"/>
              <a:gd name="connsiteX4" fmla="*/ 3547872 w 9129370"/>
              <a:gd name="connsiteY4" fmla="*/ 519379 h 809758"/>
              <a:gd name="connsiteX5" fmla="*/ 1836115 w 9129370"/>
              <a:gd name="connsiteY5" fmla="*/ 299923 h 809758"/>
              <a:gd name="connsiteX6" fmla="*/ 724205 w 9129370"/>
              <a:gd name="connsiteY6" fmla="*/ 131673 h 809758"/>
              <a:gd name="connsiteX7" fmla="*/ 0 w 9129370"/>
              <a:gd name="connsiteY7" fmla="*/ 0 h 809758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86093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821493"/>
              <a:gd name="connsiteX1" fmla="*/ 8059141 w 9129370"/>
              <a:gd name="connsiteY1" fmla="*/ 721651 h 821493"/>
              <a:gd name="connsiteX2" fmla="*/ 6686093 w 9129370"/>
              <a:gd name="connsiteY2" fmla="*/ 821493 h 821493"/>
              <a:gd name="connsiteX3" fmla="*/ 5413248 w 9129370"/>
              <a:gd name="connsiteY3" fmla="*/ 658368 h 821493"/>
              <a:gd name="connsiteX4" fmla="*/ 3547872 w 9129370"/>
              <a:gd name="connsiteY4" fmla="*/ 519379 h 821493"/>
              <a:gd name="connsiteX5" fmla="*/ 1836115 w 9129370"/>
              <a:gd name="connsiteY5" fmla="*/ 299923 h 821493"/>
              <a:gd name="connsiteX6" fmla="*/ 724205 w 9129370"/>
              <a:gd name="connsiteY6" fmla="*/ 131673 h 821493"/>
              <a:gd name="connsiteX7" fmla="*/ 0 w 9129370"/>
              <a:gd name="connsiteY7" fmla="*/ 0 h 821493"/>
              <a:gd name="connsiteX0" fmla="*/ 9129370 w 9129370"/>
              <a:gd name="connsiteY0" fmla="*/ 694944 h 721741"/>
              <a:gd name="connsiteX1" fmla="*/ 8059141 w 9129370"/>
              <a:gd name="connsiteY1" fmla="*/ 721651 h 721741"/>
              <a:gd name="connsiteX2" fmla="*/ 6695618 w 9129370"/>
              <a:gd name="connsiteY2" fmla="*/ 709574 h 721741"/>
              <a:gd name="connsiteX3" fmla="*/ 5413248 w 9129370"/>
              <a:gd name="connsiteY3" fmla="*/ 658368 h 721741"/>
              <a:gd name="connsiteX4" fmla="*/ 3547872 w 9129370"/>
              <a:gd name="connsiteY4" fmla="*/ 519379 h 721741"/>
              <a:gd name="connsiteX5" fmla="*/ 1836115 w 9129370"/>
              <a:gd name="connsiteY5" fmla="*/ 299923 h 721741"/>
              <a:gd name="connsiteX6" fmla="*/ 724205 w 9129370"/>
              <a:gd name="connsiteY6" fmla="*/ 131673 h 721741"/>
              <a:gd name="connsiteX7" fmla="*/ 0 w 9129370"/>
              <a:gd name="connsiteY7" fmla="*/ 0 h 72174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6869"/>
              <a:gd name="connsiteX1" fmla="*/ 8059141 w 9129370"/>
              <a:gd name="connsiteY1" fmla="*/ 721651 h 726869"/>
              <a:gd name="connsiteX2" fmla="*/ 6707524 w 9129370"/>
              <a:gd name="connsiteY2" fmla="*/ 583368 h 726869"/>
              <a:gd name="connsiteX3" fmla="*/ 5413248 w 9129370"/>
              <a:gd name="connsiteY3" fmla="*/ 658368 h 726869"/>
              <a:gd name="connsiteX4" fmla="*/ 3547872 w 9129370"/>
              <a:gd name="connsiteY4" fmla="*/ 519379 h 726869"/>
              <a:gd name="connsiteX5" fmla="*/ 1836115 w 9129370"/>
              <a:gd name="connsiteY5" fmla="*/ 299923 h 726869"/>
              <a:gd name="connsiteX6" fmla="*/ 724205 w 9129370"/>
              <a:gd name="connsiteY6" fmla="*/ 131673 h 726869"/>
              <a:gd name="connsiteX7" fmla="*/ 0 w 9129370"/>
              <a:gd name="connsiteY7" fmla="*/ 0 h 726869"/>
              <a:gd name="connsiteX0" fmla="*/ 9129370 w 9129370"/>
              <a:gd name="connsiteY0" fmla="*/ 694944 h 734463"/>
              <a:gd name="connsiteX1" fmla="*/ 8059141 w 9129370"/>
              <a:gd name="connsiteY1" fmla="*/ 721651 h 734463"/>
              <a:gd name="connsiteX2" fmla="*/ 6700381 w 9129370"/>
              <a:gd name="connsiteY2" fmla="*/ 709574 h 734463"/>
              <a:gd name="connsiteX3" fmla="*/ 5413248 w 9129370"/>
              <a:gd name="connsiteY3" fmla="*/ 658368 h 734463"/>
              <a:gd name="connsiteX4" fmla="*/ 3547872 w 9129370"/>
              <a:gd name="connsiteY4" fmla="*/ 519379 h 734463"/>
              <a:gd name="connsiteX5" fmla="*/ 1836115 w 9129370"/>
              <a:gd name="connsiteY5" fmla="*/ 299923 h 734463"/>
              <a:gd name="connsiteX6" fmla="*/ 724205 w 9129370"/>
              <a:gd name="connsiteY6" fmla="*/ 131673 h 734463"/>
              <a:gd name="connsiteX7" fmla="*/ 0 w 9129370"/>
              <a:gd name="connsiteY7" fmla="*/ 0 h 734463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9917 w 9129370"/>
              <a:gd name="connsiteY3" fmla="*/ 608362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527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26590 w 9129370"/>
              <a:gd name="connsiteY5" fmla="*/ 35707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096033 w 9096033"/>
              <a:gd name="connsiteY0" fmla="*/ 783050 h 809757"/>
              <a:gd name="connsiteX1" fmla="*/ 8025804 w 9096033"/>
              <a:gd name="connsiteY1" fmla="*/ 809757 h 809757"/>
              <a:gd name="connsiteX2" fmla="*/ 6667044 w 9096033"/>
              <a:gd name="connsiteY2" fmla="*/ 797680 h 809757"/>
              <a:gd name="connsiteX3" fmla="*/ 5389436 w 9096033"/>
              <a:gd name="connsiteY3" fmla="*/ 748856 h 809757"/>
              <a:gd name="connsiteX4" fmla="*/ 3512154 w 9096033"/>
              <a:gd name="connsiteY4" fmla="*/ 602723 h 809757"/>
              <a:gd name="connsiteX5" fmla="*/ 1824209 w 9096033"/>
              <a:gd name="connsiteY5" fmla="*/ 397554 h 809757"/>
              <a:gd name="connsiteX6" fmla="*/ 690868 w 9096033"/>
              <a:gd name="connsiteY6" fmla="*/ 219779 h 809757"/>
              <a:gd name="connsiteX7" fmla="*/ 0 w 9096033"/>
              <a:gd name="connsiteY7" fmla="*/ 0 h 809757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9706 h 726413"/>
              <a:gd name="connsiteX1" fmla="*/ 8059141 w 9129370"/>
              <a:gd name="connsiteY1" fmla="*/ 726413 h 726413"/>
              <a:gd name="connsiteX2" fmla="*/ 6700381 w 9129370"/>
              <a:gd name="connsiteY2" fmla="*/ 714336 h 726413"/>
              <a:gd name="connsiteX3" fmla="*/ 5422773 w 9129370"/>
              <a:gd name="connsiteY3" fmla="*/ 665512 h 726413"/>
              <a:gd name="connsiteX4" fmla="*/ 3545491 w 9129370"/>
              <a:gd name="connsiteY4" fmla="*/ 519379 h 726413"/>
              <a:gd name="connsiteX5" fmla="*/ 1857546 w 9129370"/>
              <a:gd name="connsiteY5" fmla="*/ 314210 h 726413"/>
              <a:gd name="connsiteX6" fmla="*/ 724205 w 9129370"/>
              <a:gd name="connsiteY6" fmla="*/ 136435 h 726413"/>
              <a:gd name="connsiteX7" fmla="*/ 0 w 9129370"/>
              <a:gd name="connsiteY7" fmla="*/ 0 h 72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9370" h="726413">
                <a:moveTo>
                  <a:pt x="9129370" y="699706"/>
                </a:moveTo>
                <a:cubicBezTo>
                  <a:pt x="8772627" y="708608"/>
                  <a:pt x="8463972" y="723975"/>
                  <a:pt x="8059141" y="726413"/>
                </a:cubicBezTo>
                <a:lnTo>
                  <a:pt x="6700381" y="714336"/>
                </a:lnTo>
                <a:cubicBezTo>
                  <a:pt x="6260986" y="704186"/>
                  <a:pt x="5948588" y="698005"/>
                  <a:pt x="5422773" y="665512"/>
                </a:cubicBezTo>
                <a:cubicBezTo>
                  <a:pt x="4896958" y="633019"/>
                  <a:pt x="4139696" y="577929"/>
                  <a:pt x="3545491" y="519379"/>
                </a:cubicBezTo>
                <a:cubicBezTo>
                  <a:pt x="2951286" y="460829"/>
                  <a:pt x="2327760" y="378034"/>
                  <a:pt x="1857546" y="314210"/>
                </a:cubicBezTo>
                <a:cubicBezTo>
                  <a:pt x="1387332" y="250386"/>
                  <a:pt x="1033796" y="188803"/>
                  <a:pt x="724205" y="136435"/>
                </a:cubicBezTo>
                <a:cubicBezTo>
                  <a:pt x="414614" y="84067"/>
                  <a:pt x="209093" y="40843"/>
                  <a:pt x="0" y="0"/>
                </a:cubicBezTo>
              </a:path>
            </a:pathLst>
          </a:custGeom>
          <a:noFill/>
          <a:ln w="63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2" name="4-Point Star 211"/>
          <p:cNvSpPr/>
          <p:nvPr/>
        </p:nvSpPr>
        <p:spPr>
          <a:xfrm>
            <a:off x="4867274" y="4741069"/>
            <a:ext cx="182880" cy="182880"/>
          </a:xfrm>
          <a:prstGeom prst="star4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624689" y="6519446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SW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7404542" y="6046813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1815899" y="6187639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0" y="818915"/>
            <a:ext cx="2639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2:45 pm, 9/30/26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619750" y="1485900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Big Dipper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8110537" y="4629150"/>
            <a:ext cx="95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</a:t>
            </a:r>
          </a:p>
        </p:txBody>
      </p:sp>
      <p:sp>
        <p:nvSpPr>
          <p:cNvPr id="3" name="Freeform 2"/>
          <p:cNvSpPr/>
          <p:nvPr/>
        </p:nvSpPr>
        <p:spPr>
          <a:xfrm>
            <a:off x="2467428" y="850106"/>
            <a:ext cx="5371647" cy="5616008"/>
          </a:xfrm>
          <a:custGeom>
            <a:avLst/>
            <a:gdLst>
              <a:gd name="connsiteX0" fmla="*/ 0 w 5565422"/>
              <a:gd name="connsiteY0" fmla="*/ 5825066 h 5825066"/>
              <a:gd name="connsiteX1" fmla="*/ 2585156 w 5565422"/>
              <a:gd name="connsiteY1" fmla="*/ 3127022 h 5825066"/>
              <a:gd name="connsiteX2" fmla="*/ 5565422 w 5565422"/>
              <a:gd name="connsiteY2" fmla="*/ 0 h 582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5422" h="5825066">
                <a:moveTo>
                  <a:pt x="0" y="5825066"/>
                </a:moveTo>
                <a:lnTo>
                  <a:pt x="2585156" y="3127022"/>
                </a:lnTo>
                <a:lnTo>
                  <a:pt x="5565422" y="0"/>
                </a:lnTo>
              </a:path>
            </a:pathLst>
          </a:cu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21" name="TextBox 120"/>
          <p:cNvSpPr txBox="1"/>
          <p:nvPr/>
        </p:nvSpPr>
        <p:spPr>
          <a:xfrm rot="18809516">
            <a:off x="4421109" y="3124891"/>
            <a:ext cx="1997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Supergalactic Equator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-40140" y="6627610"/>
            <a:ext cx="42871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Image made using Starry Night Software</a:t>
            </a:r>
          </a:p>
        </p:txBody>
      </p:sp>
      <p:grpSp>
        <p:nvGrpSpPr>
          <p:cNvPr id="124" name="Group 123"/>
          <p:cNvGrpSpPr/>
          <p:nvPr/>
        </p:nvGrpSpPr>
        <p:grpSpPr>
          <a:xfrm>
            <a:off x="1664511" y="4092196"/>
            <a:ext cx="893530" cy="1018972"/>
            <a:chOff x="1664511" y="4092196"/>
            <a:chExt cx="893530" cy="1018972"/>
          </a:xfrm>
        </p:grpSpPr>
        <p:cxnSp>
          <p:nvCxnSpPr>
            <p:cNvPr id="125" name="Straight Connector 124"/>
            <p:cNvCxnSpPr/>
            <p:nvPr/>
          </p:nvCxnSpPr>
          <p:spPr>
            <a:xfrm flipH="1" flipV="1">
              <a:off x="2415613" y="4116225"/>
              <a:ext cx="142428" cy="43298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V="1">
              <a:off x="2227604" y="4609033"/>
              <a:ext cx="324740" cy="3703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 flipV="1">
              <a:off x="2203830" y="4113376"/>
              <a:ext cx="188992" cy="87443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 flipV="1">
              <a:off x="2050991" y="4092196"/>
              <a:ext cx="326381" cy="1550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 flipV="1">
              <a:off x="1746191" y="5017833"/>
              <a:ext cx="426170" cy="994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1917107" y="4261503"/>
              <a:ext cx="81469" cy="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 flipV="1">
              <a:off x="1750323" y="4261503"/>
              <a:ext cx="106963" cy="209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 flipV="1">
              <a:off x="1664511" y="5054018"/>
              <a:ext cx="33337" cy="571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447230" y="4331412"/>
            <a:ext cx="1051133" cy="1335993"/>
            <a:chOff x="447230" y="4344112"/>
            <a:chExt cx="1051133" cy="1335993"/>
          </a:xfrm>
        </p:grpSpPr>
        <p:cxnSp>
          <p:nvCxnSpPr>
            <p:cNvPr id="134" name="Straight Connector 133"/>
            <p:cNvCxnSpPr/>
            <p:nvPr/>
          </p:nvCxnSpPr>
          <p:spPr>
            <a:xfrm>
              <a:off x="1418602" y="4344112"/>
              <a:ext cx="45578" cy="2278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/>
            <p:nvPr/>
          </p:nvCxnSpPr>
          <p:spPr>
            <a:xfrm>
              <a:off x="1492665" y="4421024"/>
              <a:ext cx="5698" cy="1338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>
              <a:off x="1455634" y="4624192"/>
              <a:ext cx="37626" cy="14721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 flipH="1">
              <a:off x="1424299" y="4842110"/>
              <a:ext cx="19110" cy="1372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/>
            <p:cNvCxnSpPr/>
            <p:nvPr/>
          </p:nvCxnSpPr>
          <p:spPr>
            <a:xfrm flipH="1">
              <a:off x="1162228" y="4594282"/>
              <a:ext cx="303970" cy="774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H="1">
              <a:off x="1034041" y="4684013"/>
              <a:ext cx="77507" cy="133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>
              <a:off x="888763" y="4722976"/>
              <a:ext cx="68366" cy="541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 flipH="1">
              <a:off x="492807" y="5230026"/>
              <a:ext cx="51275" cy="2164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 flipH="1">
              <a:off x="575417" y="4822677"/>
              <a:ext cx="267769" cy="341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 flipH="1">
              <a:off x="447230" y="5506340"/>
              <a:ext cx="34184" cy="17376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TextBox 144"/>
          <p:cNvSpPr txBox="1"/>
          <p:nvPr/>
        </p:nvSpPr>
        <p:spPr>
          <a:xfrm>
            <a:off x="323850" y="5076825"/>
            <a:ext cx="1504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Scorpius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485900" y="4476750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Libra</a:t>
            </a:r>
          </a:p>
        </p:txBody>
      </p:sp>
      <p:sp>
        <p:nvSpPr>
          <p:cNvPr id="147" name="Freeform 146"/>
          <p:cNvSpPr/>
          <p:nvPr/>
        </p:nvSpPr>
        <p:spPr>
          <a:xfrm>
            <a:off x="-6724" y="2037229"/>
            <a:ext cx="7684995" cy="4128247"/>
          </a:xfrm>
          <a:custGeom>
            <a:avLst/>
            <a:gdLst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630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1544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766843 w 7684995"/>
              <a:gd name="connsiteY4" fmla="*/ 277345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95933 w 7684995"/>
              <a:gd name="connsiteY2" fmla="*/ 1229846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66648 w 7684995"/>
              <a:gd name="connsiteY1" fmla="*/ 535361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995" h="4128247">
                <a:moveTo>
                  <a:pt x="0" y="0"/>
                </a:moveTo>
                <a:lnTo>
                  <a:pt x="949979" y="575842"/>
                </a:lnTo>
                <a:cubicBezTo>
                  <a:pt x="1310808" y="788754"/>
                  <a:pt x="1769736" y="1054077"/>
                  <a:pt x="2164977" y="1277471"/>
                </a:cubicBezTo>
                <a:cubicBezTo>
                  <a:pt x="2560218" y="1500865"/>
                  <a:pt x="2881033" y="1676797"/>
                  <a:pt x="3321424" y="1916206"/>
                </a:cubicBezTo>
                <a:lnTo>
                  <a:pt x="4807324" y="2713925"/>
                </a:lnTo>
                <a:cubicBezTo>
                  <a:pt x="5289177" y="2963816"/>
                  <a:pt x="5732930" y="3179833"/>
                  <a:pt x="6212542" y="3415553"/>
                </a:cubicBezTo>
                <a:lnTo>
                  <a:pt x="7684995" y="4128247"/>
                </a:lnTo>
              </a:path>
            </a:pathLst>
          </a:custGeom>
          <a:noFill/>
          <a:ln w="63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48" name="TextBox 147"/>
          <p:cNvSpPr txBox="1"/>
          <p:nvPr/>
        </p:nvSpPr>
        <p:spPr>
          <a:xfrm rot="1827766">
            <a:off x="113426" y="2732550"/>
            <a:ext cx="199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Celestial Equator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36F9E97-D96E-97C2-C947-75ED7E02F2D8}"/>
              </a:ext>
            </a:extLst>
          </p:cNvPr>
          <p:cNvSpPr/>
          <p:nvPr/>
        </p:nvSpPr>
        <p:spPr>
          <a:xfrm>
            <a:off x="4476987" y="4741069"/>
            <a:ext cx="91440" cy="9144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rgbClr val="F001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8C2933-5972-B7EA-DF63-2FC5814A219C}"/>
              </a:ext>
            </a:extLst>
          </p:cNvPr>
          <p:cNvSpPr txBox="1"/>
          <p:nvPr/>
        </p:nvSpPr>
        <p:spPr>
          <a:xfrm>
            <a:off x="3901074" y="5016631"/>
            <a:ext cx="812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 w="3175">
                  <a:solidFill>
                    <a:srgbClr val="FF66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Sun Today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4251E6-A42A-D054-59C2-5C439541B6E2}"/>
              </a:ext>
            </a:extLst>
          </p:cNvPr>
          <p:cNvGrpSpPr/>
          <p:nvPr/>
        </p:nvGrpSpPr>
        <p:grpSpPr>
          <a:xfrm>
            <a:off x="3107531" y="1976438"/>
            <a:ext cx="423864" cy="192881"/>
            <a:chOff x="3107531" y="1976438"/>
            <a:chExt cx="423864" cy="19288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D1C664-31CD-CC1E-CE15-2CFDB1C652A5}"/>
                </a:ext>
              </a:extLst>
            </p:cNvPr>
            <p:cNvCxnSpPr/>
            <p:nvPr/>
          </p:nvCxnSpPr>
          <p:spPr>
            <a:xfrm flipH="1" flipV="1">
              <a:off x="3107531" y="1976438"/>
              <a:ext cx="30958" cy="6191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314563C-4A8E-CFC0-F506-660924B70EC7}"/>
                </a:ext>
              </a:extLst>
            </p:cNvPr>
            <p:cNvCxnSpPr/>
            <p:nvPr/>
          </p:nvCxnSpPr>
          <p:spPr>
            <a:xfrm flipH="1" flipV="1">
              <a:off x="3169445" y="2076451"/>
              <a:ext cx="40480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D7EA688-2231-D002-2CFC-86A9966465C0}"/>
                </a:ext>
              </a:extLst>
            </p:cNvPr>
            <p:cNvCxnSpPr/>
            <p:nvPr/>
          </p:nvCxnSpPr>
          <p:spPr>
            <a:xfrm flipH="1" flipV="1">
              <a:off x="3252788" y="2126457"/>
              <a:ext cx="47625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5A041D1-4E07-8D8E-1E71-4C5AC57D9223}"/>
                </a:ext>
              </a:extLst>
            </p:cNvPr>
            <p:cNvCxnSpPr/>
            <p:nvPr/>
          </p:nvCxnSpPr>
          <p:spPr>
            <a:xfrm flipH="1">
              <a:off x="3364706" y="2126456"/>
              <a:ext cx="102395" cy="4286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884B344-27E7-8F66-C52E-4DD8F98AC5C2}"/>
                </a:ext>
              </a:extLst>
            </p:cNvPr>
            <p:cNvCxnSpPr/>
            <p:nvPr/>
          </p:nvCxnSpPr>
          <p:spPr>
            <a:xfrm flipH="1">
              <a:off x="3509963" y="1997869"/>
              <a:ext cx="21432" cy="952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499F2CB-07B4-DB4B-34C5-70C1F8087C53}"/>
              </a:ext>
            </a:extLst>
          </p:cNvPr>
          <p:cNvSpPr txBox="1"/>
          <p:nvPr/>
        </p:nvSpPr>
        <p:spPr>
          <a:xfrm>
            <a:off x="2790825" y="1343025"/>
            <a:ext cx="111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7765EE-2650-16BB-6FC0-AE7804020CD3}"/>
              </a:ext>
            </a:extLst>
          </p:cNvPr>
          <p:cNvSpPr txBox="1"/>
          <p:nvPr/>
        </p:nvSpPr>
        <p:spPr>
          <a:xfrm>
            <a:off x="0" y="4514850"/>
            <a:ext cx="97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Antares</a:t>
            </a:r>
          </a:p>
        </p:txBody>
      </p:sp>
    </p:spTree>
    <p:extLst>
      <p:ext uri="{BB962C8B-B14F-4D97-AF65-F5344CB8AC3E}">
        <p14:creationId xmlns:p14="http://schemas.microsoft.com/office/powerpoint/2010/main" val="204748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2" grpId="0"/>
      <p:bldP spid="157" grpId="0"/>
      <p:bldP spid="168" grpId="0"/>
      <p:bldP spid="172" grpId="0"/>
      <p:bldP spid="178" grpId="0"/>
      <p:bldP spid="189" grpId="0"/>
      <p:bldP spid="240" grpId="0" animBg="1"/>
      <p:bldP spid="191" grpId="0" animBg="1"/>
      <p:bldP spid="192" grpId="0"/>
      <p:bldP spid="193" grpId="0"/>
      <p:bldP spid="245" grpId="0" animBg="1"/>
      <p:bldP spid="197" grpId="0"/>
      <p:bldP spid="202" grpId="0"/>
      <p:bldP spid="246" grpId="0" animBg="1"/>
      <p:bldP spid="212" grpId="0" animBg="1"/>
      <p:bldP spid="220" grpId="0"/>
      <p:bldP spid="221" grpId="0"/>
      <p:bldP spid="222" grpId="0"/>
      <p:bldP spid="3" grpId="0" animBg="1"/>
      <p:bldP spid="121" grpId="0"/>
      <p:bldP spid="145" grpId="0"/>
      <p:bldP spid="146" grpId="0"/>
      <p:bldP spid="147" grpId="0" animBg="1"/>
      <p:bldP spid="148" grpId="0"/>
      <p:bldP spid="6" grpId="0" animBg="1"/>
      <p:bldP spid="8" grpId="0"/>
      <p:bldP spid="24" grpId="0"/>
      <p:bldP spid="2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Where is M87? ... the Sky Tonight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79132" y="1747838"/>
            <a:ext cx="1605474" cy="432787"/>
            <a:chOff x="5179132" y="1747838"/>
            <a:chExt cx="1605474" cy="43278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79132" y="1747838"/>
              <a:ext cx="314412" cy="13689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569744" y="1750219"/>
              <a:ext cx="187273" cy="5864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253410" y="2162086"/>
              <a:ext cx="429401" cy="18539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36778" y="1831649"/>
              <a:ext cx="262029" cy="76956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135880" y="1945593"/>
              <a:ext cx="75647" cy="214957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6734086" y="1847095"/>
              <a:ext cx="50520" cy="27511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786188" y="1824039"/>
            <a:ext cx="571500" cy="1452561"/>
            <a:chOff x="3786188" y="1824039"/>
            <a:chExt cx="571500" cy="145256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202907" y="1835945"/>
              <a:ext cx="154781" cy="2714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814763" y="1824039"/>
              <a:ext cx="345280" cy="1857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2419" y="2152654"/>
              <a:ext cx="245268" cy="32384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3786188" y="2055020"/>
              <a:ext cx="66675" cy="4619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3862388" y="2605088"/>
              <a:ext cx="47624" cy="4738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929063" y="2526508"/>
              <a:ext cx="159543" cy="5524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3950496" y="3152777"/>
              <a:ext cx="145254" cy="1238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6158669" y="1398663"/>
            <a:ext cx="1953474" cy="1751887"/>
            <a:chOff x="6158669" y="1398663"/>
            <a:chExt cx="1953474" cy="1751887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170064" y="2215378"/>
              <a:ext cx="47464" cy="2999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180348" y="2570127"/>
              <a:ext cx="251787" cy="26138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756733" y="1410056"/>
              <a:ext cx="355410" cy="426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477359" y="2868894"/>
              <a:ext cx="413400" cy="2816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393781" y="2095500"/>
              <a:ext cx="145257" cy="4643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6158669" y="1811375"/>
              <a:ext cx="596428" cy="1000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6841331" y="1398663"/>
              <a:ext cx="875521" cy="39203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7580834" y="1776190"/>
              <a:ext cx="503487" cy="810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397809" y="1797577"/>
              <a:ext cx="141098" cy="2363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7577271" y="2603619"/>
              <a:ext cx="326234" cy="2250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574137" y="2604219"/>
              <a:ext cx="290842" cy="28426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477359" y="2868894"/>
              <a:ext cx="487463" cy="2161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1" name="Straight Connector 80"/>
          <p:cNvCxnSpPr/>
          <p:nvPr/>
        </p:nvCxnSpPr>
        <p:spPr>
          <a:xfrm>
            <a:off x="5973510" y="4127619"/>
            <a:ext cx="691564" cy="49229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7058826" y="4201682"/>
            <a:ext cx="32537" cy="9554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V="1">
            <a:off x="6719888" y="4173197"/>
            <a:ext cx="299058" cy="36853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6597556" y="4242030"/>
            <a:ext cx="80026" cy="12976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6597353" y="4440964"/>
            <a:ext cx="76780" cy="15990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Freeform 250"/>
          <p:cNvSpPr/>
          <p:nvPr/>
        </p:nvSpPr>
        <p:spPr>
          <a:xfrm>
            <a:off x="5438775" y="4112420"/>
            <a:ext cx="464343" cy="52510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55128">
                <a:moveTo>
                  <a:pt x="10000" y="0"/>
                </a:moveTo>
                <a:cubicBezTo>
                  <a:pt x="7607" y="23332"/>
                  <a:pt x="5298" y="57500"/>
                  <a:pt x="4051" y="54999"/>
                </a:cubicBezTo>
                <a:cubicBezTo>
                  <a:pt x="2804" y="52498"/>
                  <a:pt x="1350" y="25000"/>
                  <a:pt x="0" y="1000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99" name="Straight Connector 98"/>
          <p:cNvCxnSpPr/>
          <p:nvPr/>
        </p:nvCxnSpPr>
        <p:spPr>
          <a:xfrm flipH="1">
            <a:off x="6587429" y="4648200"/>
            <a:ext cx="94359" cy="200226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5862415" y="4383993"/>
            <a:ext cx="684955" cy="476338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Freeform 191"/>
          <p:cNvSpPr/>
          <p:nvPr/>
        </p:nvSpPr>
        <p:spPr>
          <a:xfrm>
            <a:off x="5443538" y="4112420"/>
            <a:ext cx="464343" cy="52510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55128">
                <a:moveTo>
                  <a:pt x="10000" y="0"/>
                </a:moveTo>
                <a:cubicBezTo>
                  <a:pt x="7607" y="23332"/>
                  <a:pt x="5298" y="57500"/>
                  <a:pt x="4051" y="54999"/>
                </a:cubicBezTo>
                <a:cubicBezTo>
                  <a:pt x="2804" y="52498"/>
                  <a:pt x="1350" y="25000"/>
                  <a:pt x="0" y="1000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107" name="Straight Connector 106"/>
          <p:cNvCxnSpPr/>
          <p:nvPr/>
        </p:nvCxnSpPr>
        <p:spPr>
          <a:xfrm>
            <a:off x="6603206" y="4905375"/>
            <a:ext cx="264764" cy="219253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7567680" y="4235865"/>
            <a:ext cx="586457" cy="1395792"/>
            <a:chOff x="7567680" y="4235865"/>
            <a:chExt cx="586457" cy="1395792"/>
          </a:xfrm>
        </p:grpSpPr>
        <p:cxnSp>
          <p:nvCxnSpPr>
            <p:cNvPr id="110" name="Straight Connector 109"/>
            <p:cNvCxnSpPr/>
            <p:nvPr/>
          </p:nvCxnSpPr>
          <p:spPr>
            <a:xfrm flipH="1">
              <a:off x="7961143" y="4235865"/>
              <a:ext cx="37721" cy="43496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7567680" y="4942318"/>
              <a:ext cx="291602" cy="29115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7896314" y="4728673"/>
              <a:ext cx="54123" cy="1509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7896314" y="4945166"/>
              <a:ext cx="257823" cy="68649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>
            <a:off x="3110669" y="3734512"/>
            <a:ext cx="1960256" cy="1080376"/>
            <a:chOff x="3110669" y="3734512"/>
            <a:chExt cx="1960256" cy="1080376"/>
          </a:xfrm>
        </p:grpSpPr>
        <p:cxnSp>
          <p:nvCxnSpPr>
            <p:cNvPr id="182" name="Straight Connector 181"/>
            <p:cNvCxnSpPr/>
            <p:nvPr/>
          </p:nvCxnSpPr>
          <p:spPr>
            <a:xfrm flipH="1" flipV="1">
              <a:off x="4737219" y="4748613"/>
              <a:ext cx="333706" cy="5275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 flipV="1">
              <a:off x="3891185" y="4298535"/>
              <a:ext cx="473578" cy="4685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4405242" y="3999432"/>
              <a:ext cx="95543" cy="3216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 flipV="1">
              <a:off x="4401084" y="4378295"/>
              <a:ext cx="35229" cy="24291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H="1" flipV="1">
              <a:off x="4477996" y="4663155"/>
              <a:ext cx="198153" cy="714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H="1">
              <a:off x="3748089" y="4681538"/>
              <a:ext cx="247649" cy="1333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H="1">
              <a:off x="4042161" y="4652621"/>
              <a:ext cx="367289" cy="1338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H="1" flipV="1">
              <a:off x="3110669" y="3734512"/>
              <a:ext cx="465385" cy="2791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H="1" flipV="1">
              <a:off x="3623417" y="4053555"/>
              <a:ext cx="207898" cy="2131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3721894" y="4335566"/>
              <a:ext cx="120865" cy="45550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207522" y="4534968"/>
              <a:ext cx="452459" cy="2727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/>
          <p:cNvGrpSpPr/>
          <p:nvPr/>
        </p:nvGrpSpPr>
        <p:grpSpPr>
          <a:xfrm>
            <a:off x="1664511" y="4092196"/>
            <a:ext cx="893530" cy="1018972"/>
            <a:chOff x="1664511" y="4092196"/>
            <a:chExt cx="893530" cy="1018972"/>
          </a:xfrm>
        </p:grpSpPr>
        <p:cxnSp>
          <p:nvCxnSpPr>
            <p:cNvPr id="216" name="Straight Connector 215"/>
            <p:cNvCxnSpPr/>
            <p:nvPr/>
          </p:nvCxnSpPr>
          <p:spPr>
            <a:xfrm flipH="1" flipV="1">
              <a:off x="2415613" y="4116225"/>
              <a:ext cx="142428" cy="43298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flipV="1">
              <a:off x="2227604" y="4609033"/>
              <a:ext cx="324740" cy="3703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flipV="1">
              <a:off x="2203830" y="4113376"/>
              <a:ext cx="188992" cy="87443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flipV="1">
              <a:off x="2050991" y="4092196"/>
              <a:ext cx="326381" cy="1550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flipV="1">
              <a:off x="1746191" y="5017833"/>
              <a:ext cx="426170" cy="994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>
              <a:off x="1917107" y="4261503"/>
              <a:ext cx="81469" cy="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flipV="1">
              <a:off x="1750323" y="4261503"/>
              <a:ext cx="106963" cy="209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 flipV="1">
              <a:off x="1664511" y="5054018"/>
              <a:ext cx="33337" cy="571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107531" y="1976438"/>
            <a:ext cx="423864" cy="192881"/>
            <a:chOff x="3107531" y="1976438"/>
            <a:chExt cx="423864" cy="192881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3107531" y="1976438"/>
              <a:ext cx="30958" cy="6191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3169445" y="2076451"/>
              <a:ext cx="40480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 flipV="1">
              <a:off x="3252788" y="2126457"/>
              <a:ext cx="47625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H="1">
              <a:off x="3364706" y="2126456"/>
              <a:ext cx="102395" cy="4286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>
              <a:off x="3509963" y="1997869"/>
              <a:ext cx="21432" cy="952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Straight Connector 95"/>
          <p:cNvCxnSpPr/>
          <p:nvPr/>
        </p:nvCxnSpPr>
        <p:spPr>
          <a:xfrm flipH="1">
            <a:off x="5846570" y="4144710"/>
            <a:ext cx="81363" cy="18783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 flipH="1">
            <a:off x="5449369" y="4112419"/>
            <a:ext cx="456131" cy="92112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9" name="Group 228"/>
          <p:cNvGrpSpPr/>
          <p:nvPr/>
        </p:nvGrpSpPr>
        <p:grpSpPr>
          <a:xfrm>
            <a:off x="447230" y="4344112"/>
            <a:ext cx="1051133" cy="1335993"/>
            <a:chOff x="447230" y="4344112"/>
            <a:chExt cx="1051133" cy="1335993"/>
          </a:xfrm>
        </p:grpSpPr>
        <p:cxnSp>
          <p:nvCxnSpPr>
            <p:cNvPr id="235" name="Straight Connector 234"/>
            <p:cNvCxnSpPr/>
            <p:nvPr/>
          </p:nvCxnSpPr>
          <p:spPr>
            <a:xfrm>
              <a:off x="1418602" y="4344112"/>
              <a:ext cx="45578" cy="2278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1492665" y="4421024"/>
              <a:ext cx="5698" cy="1338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flipH="1">
              <a:off x="1455634" y="4624192"/>
              <a:ext cx="37626" cy="14721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>
              <a:off x="1424299" y="4842110"/>
              <a:ext cx="19110" cy="1372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H="1">
              <a:off x="1162228" y="4594282"/>
              <a:ext cx="303970" cy="774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>
              <a:off x="1034041" y="4684013"/>
              <a:ext cx="77507" cy="133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flipH="1">
              <a:off x="888763" y="4722976"/>
              <a:ext cx="68366" cy="541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492807" y="5230026"/>
              <a:ext cx="51275" cy="2164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H="1">
              <a:off x="575417" y="4822677"/>
              <a:ext cx="267769" cy="341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 flipH="1">
              <a:off x="447230" y="5506340"/>
              <a:ext cx="34184" cy="17376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593365" y="3147701"/>
            <a:ext cx="682239" cy="448656"/>
            <a:chOff x="4593365" y="3147701"/>
            <a:chExt cx="682239" cy="448656"/>
          </a:xfrm>
        </p:grpSpPr>
        <p:cxnSp>
          <p:nvCxnSpPr>
            <p:cNvPr id="166" name="Straight Connector 165"/>
            <p:cNvCxnSpPr/>
            <p:nvPr/>
          </p:nvCxnSpPr>
          <p:spPr>
            <a:xfrm flipH="1" flipV="1">
              <a:off x="4859708" y="3147701"/>
              <a:ext cx="415896" cy="20510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H="1">
              <a:off x="4593365" y="3161944"/>
              <a:ext cx="223614" cy="43441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TextBox 143"/>
          <p:cNvSpPr txBox="1"/>
          <p:nvPr/>
        </p:nvSpPr>
        <p:spPr>
          <a:xfrm>
            <a:off x="323850" y="5076825"/>
            <a:ext cx="1504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Scorpius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81300" y="2343150"/>
            <a:ext cx="130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790825" y="1343025"/>
            <a:ext cx="111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7391400" y="2019300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Ursa</a:t>
            </a: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Major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485900" y="4476750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Libra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953125" y="3952875"/>
            <a:ext cx="79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Leo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7037046" y="419799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Cancer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2769393" y="4719638"/>
            <a:ext cx="962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Spica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2828925" y="2924175"/>
            <a:ext cx="109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245" name="4-Point Star 244"/>
          <p:cNvSpPr/>
          <p:nvPr/>
        </p:nvSpPr>
        <p:spPr>
          <a:xfrm>
            <a:off x="4479131" y="1728788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045745" y="1450182"/>
            <a:ext cx="105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Zenith</a:t>
            </a:r>
          </a:p>
        </p:txBody>
      </p:sp>
      <p:sp>
        <p:nvSpPr>
          <p:cNvPr id="267" name="Rectangle 266"/>
          <p:cNvSpPr/>
          <p:nvPr/>
        </p:nvSpPr>
        <p:spPr>
          <a:xfrm>
            <a:off x="7181850" y="4686300"/>
            <a:ext cx="274320" cy="274320"/>
          </a:xfrm>
          <a:prstGeom prst="rect">
            <a:avLst/>
          </a:prstGeom>
          <a:solidFill>
            <a:srgbClr val="0000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6" name="Freeform 245"/>
          <p:cNvSpPr/>
          <p:nvPr/>
        </p:nvSpPr>
        <p:spPr>
          <a:xfrm>
            <a:off x="7315" y="4194163"/>
            <a:ext cx="9129370" cy="726413"/>
          </a:xfrm>
          <a:custGeom>
            <a:avLst/>
            <a:gdLst>
              <a:gd name="connsiteX0" fmla="*/ 9129370 w 9129370"/>
              <a:gd name="connsiteY0" fmla="*/ 694944 h 716889"/>
              <a:gd name="connsiteX1" fmla="*/ 8068666 w 9129370"/>
              <a:gd name="connsiteY1" fmla="*/ 716889 h 716889"/>
              <a:gd name="connsiteX2" fmla="*/ 6686093 w 9129370"/>
              <a:gd name="connsiteY2" fmla="*/ 709574 h 716889"/>
              <a:gd name="connsiteX3" fmla="*/ 5413248 w 9129370"/>
              <a:gd name="connsiteY3" fmla="*/ 658368 h 716889"/>
              <a:gd name="connsiteX4" fmla="*/ 3547872 w 9129370"/>
              <a:gd name="connsiteY4" fmla="*/ 519379 h 716889"/>
              <a:gd name="connsiteX5" fmla="*/ 1836115 w 9129370"/>
              <a:gd name="connsiteY5" fmla="*/ 299923 h 716889"/>
              <a:gd name="connsiteX6" fmla="*/ 724205 w 9129370"/>
              <a:gd name="connsiteY6" fmla="*/ 131673 h 716889"/>
              <a:gd name="connsiteX7" fmla="*/ 0 w 9129370"/>
              <a:gd name="connsiteY7" fmla="*/ 0 h 716889"/>
              <a:gd name="connsiteX0" fmla="*/ 9129370 w 9129370"/>
              <a:gd name="connsiteY0" fmla="*/ 694944 h 809758"/>
              <a:gd name="connsiteX1" fmla="*/ 8090097 w 9129370"/>
              <a:gd name="connsiteY1" fmla="*/ 809758 h 809758"/>
              <a:gd name="connsiteX2" fmla="*/ 6686093 w 9129370"/>
              <a:gd name="connsiteY2" fmla="*/ 709574 h 809758"/>
              <a:gd name="connsiteX3" fmla="*/ 5413248 w 9129370"/>
              <a:gd name="connsiteY3" fmla="*/ 658368 h 809758"/>
              <a:gd name="connsiteX4" fmla="*/ 3547872 w 9129370"/>
              <a:gd name="connsiteY4" fmla="*/ 519379 h 809758"/>
              <a:gd name="connsiteX5" fmla="*/ 1836115 w 9129370"/>
              <a:gd name="connsiteY5" fmla="*/ 299923 h 809758"/>
              <a:gd name="connsiteX6" fmla="*/ 724205 w 9129370"/>
              <a:gd name="connsiteY6" fmla="*/ 131673 h 809758"/>
              <a:gd name="connsiteX7" fmla="*/ 0 w 9129370"/>
              <a:gd name="connsiteY7" fmla="*/ 0 h 809758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86093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821493"/>
              <a:gd name="connsiteX1" fmla="*/ 8059141 w 9129370"/>
              <a:gd name="connsiteY1" fmla="*/ 721651 h 821493"/>
              <a:gd name="connsiteX2" fmla="*/ 6686093 w 9129370"/>
              <a:gd name="connsiteY2" fmla="*/ 821493 h 821493"/>
              <a:gd name="connsiteX3" fmla="*/ 5413248 w 9129370"/>
              <a:gd name="connsiteY3" fmla="*/ 658368 h 821493"/>
              <a:gd name="connsiteX4" fmla="*/ 3547872 w 9129370"/>
              <a:gd name="connsiteY4" fmla="*/ 519379 h 821493"/>
              <a:gd name="connsiteX5" fmla="*/ 1836115 w 9129370"/>
              <a:gd name="connsiteY5" fmla="*/ 299923 h 821493"/>
              <a:gd name="connsiteX6" fmla="*/ 724205 w 9129370"/>
              <a:gd name="connsiteY6" fmla="*/ 131673 h 821493"/>
              <a:gd name="connsiteX7" fmla="*/ 0 w 9129370"/>
              <a:gd name="connsiteY7" fmla="*/ 0 h 821493"/>
              <a:gd name="connsiteX0" fmla="*/ 9129370 w 9129370"/>
              <a:gd name="connsiteY0" fmla="*/ 694944 h 721741"/>
              <a:gd name="connsiteX1" fmla="*/ 8059141 w 9129370"/>
              <a:gd name="connsiteY1" fmla="*/ 721651 h 721741"/>
              <a:gd name="connsiteX2" fmla="*/ 6695618 w 9129370"/>
              <a:gd name="connsiteY2" fmla="*/ 709574 h 721741"/>
              <a:gd name="connsiteX3" fmla="*/ 5413248 w 9129370"/>
              <a:gd name="connsiteY3" fmla="*/ 658368 h 721741"/>
              <a:gd name="connsiteX4" fmla="*/ 3547872 w 9129370"/>
              <a:gd name="connsiteY4" fmla="*/ 519379 h 721741"/>
              <a:gd name="connsiteX5" fmla="*/ 1836115 w 9129370"/>
              <a:gd name="connsiteY5" fmla="*/ 299923 h 721741"/>
              <a:gd name="connsiteX6" fmla="*/ 724205 w 9129370"/>
              <a:gd name="connsiteY6" fmla="*/ 131673 h 721741"/>
              <a:gd name="connsiteX7" fmla="*/ 0 w 9129370"/>
              <a:gd name="connsiteY7" fmla="*/ 0 h 72174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6869"/>
              <a:gd name="connsiteX1" fmla="*/ 8059141 w 9129370"/>
              <a:gd name="connsiteY1" fmla="*/ 721651 h 726869"/>
              <a:gd name="connsiteX2" fmla="*/ 6707524 w 9129370"/>
              <a:gd name="connsiteY2" fmla="*/ 583368 h 726869"/>
              <a:gd name="connsiteX3" fmla="*/ 5413248 w 9129370"/>
              <a:gd name="connsiteY3" fmla="*/ 658368 h 726869"/>
              <a:gd name="connsiteX4" fmla="*/ 3547872 w 9129370"/>
              <a:gd name="connsiteY4" fmla="*/ 519379 h 726869"/>
              <a:gd name="connsiteX5" fmla="*/ 1836115 w 9129370"/>
              <a:gd name="connsiteY5" fmla="*/ 299923 h 726869"/>
              <a:gd name="connsiteX6" fmla="*/ 724205 w 9129370"/>
              <a:gd name="connsiteY6" fmla="*/ 131673 h 726869"/>
              <a:gd name="connsiteX7" fmla="*/ 0 w 9129370"/>
              <a:gd name="connsiteY7" fmla="*/ 0 h 726869"/>
              <a:gd name="connsiteX0" fmla="*/ 9129370 w 9129370"/>
              <a:gd name="connsiteY0" fmla="*/ 694944 h 734463"/>
              <a:gd name="connsiteX1" fmla="*/ 8059141 w 9129370"/>
              <a:gd name="connsiteY1" fmla="*/ 721651 h 734463"/>
              <a:gd name="connsiteX2" fmla="*/ 6700381 w 9129370"/>
              <a:gd name="connsiteY2" fmla="*/ 709574 h 734463"/>
              <a:gd name="connsiteX3" fmla="*/ 5413248 w 9129370"/>
              <a:gd name="connsiteY3" fmla="*/ 658368 h 734463"/>
              <a:gd name="connsiteX4" fmla="*/ 3547872 w 9129370"/>
              <a:gd name="connsiteY4" fmla="*/ 519379 h 734463"/>
              <a:gd name="connsiteX5" fmla="*/ 1836115 w 9129370"/>
              <a:gd name="connsiteY5" fmla="*/ 299923 h 734463"/>
              <a:gd name="connsiteX6" fmla="*/ 724205 w 9129370"/>
              <a:gd name="connsiteY6" fmla="*/ 131673 h 734463"/>
              <a:gd name="connsiteX7" fmla="*/ 0 w 9129370"/>
              <a:gd name="connsiteY7" fmla="*/ 0 h 734463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9917 w 9129370"/>
              <a:gd name="connsiteY3" fmla="*/ 608362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527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26590 w 9129370"/>
              <a:gd name="connsiteY5" fmla="*/ 35707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096033 w 9096033"/>
              <a:gd name="connsiteY0" fmla="*/ 783050 h 809757"/>
              <a:gd name="connsiteX1" fmla="*/ 8025804 w 9096033"/>
              <a:gd name="connsiteY1" fmla="*/ 809757 h 809757"/>
              <a:gd name="connsiteX2" fmla="*/ 6667044 w 9096033"/>
              <a:gd name="connsiteY2" fmla="*/ 797680 h 809757"/>
              <a:gd name="connsiteX3" fmla="*/ 5389436 w 9096033"/>
              <a:gd name="connsiteY3" fmla="*/ 748856 h 809757"/>
              <a:gd name="connsiteX4" fmla="*/ 3512154 w 9096033"/>
              <a:gd name="connsiteY4" fmla="*/ 602723 h 809757"/>
              <a:gd name="connsiteX5" fmla="*/ 1824209 w 9096033"/>
              <a:gd name="connsiteY5" fmla="*/ 397554 h 809757"/>
              <a:gd name="connsiteX6" fmla="*/ 690868 w 9096033"/>
              <a:gd name="connsiteY6" fmla="*/ 219779 h 809757"/>
              <a:gd name="connsiteX7" fmla="*/ 0 w 9096033"/>
              <a:gd name="connsiteY7" fmla="*/ 0 h 809757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9706 h 726413"/>
              <a:gd name="connsiteX1" fmla="*/ 8059141 w 9129370"/>
              <a:gd name="connsiteY1" fmla="*/ 726413 h 726413"/>
              <a:gd name="connsiteX2" fmla="*/ 6700381 w 9129370"/>
              <a:gd name="connsiteY2" fmla="*/ 714336 h 726413"/>
              <a:gd name="connsiteX3" fmla="*/ 5422773 w 9129370"/>
              <a:gd name="connsiteY3" fmla="*/ 665512 h 726413"/>
              <a:gd name="connsiteX4" fmla="*/ 3545491 w 9129370"/>
              <a:gd name="connsiteY4" fmla="*/ 519379 h 726413"/>
              <a:gd name="connsiteX5" fmla="*/ 1857546 w 9129370"/>
              <a:gd name="connsiteY5" fmla="*/ 314210 h 726413"/>
              <a:gd name="connsiteX6" fmla="*/ 724205 w 9129370"/>
              <a:gd name="connsiteY6" fmla="*/ 136435 h 726413"/>
              <a:gd name="connsiteX7" fmla="*/ 0 w 9129370"/>
              <a:gd name="connsiteY7" fmla="*/ 0 h 72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9370" h="726413">
                <a:moveTo>
                  <a:pt x="9129370" y="699706"/>
                </a:moveTo>
                <a:cubicBezTo>
                  <a:pt x="8772627" y="708608"/>
                  <a:pt x="8463972" y="723975"/>
                  <a:pt x="8059141" y="726413"/>
                </a:cubicBezTo>
                <a:lnTo>
                  <a:pt x="6700381" y="714336"/>
                </a:lnTo>
                <a:cubicBezTo>
                  <a:pt x="6260986" y="704186"/>
                  <a:pt x="5948588" y="698005"/>
                  <a:pt x="5422773" y="665512"/>
                </a:cubicBezTo>
                <a:cubicBezTo>
                  <a:pt x="4896958" y="633019"/>
                  <a:pt x="4139696" y="577929"/>
                  <a:pt x="3545491" y="519379"/>
                </a:cubicBezTo>
                <a:cubicBezTo>
                  <a:pt x="2951286" y="460829"/>
                  <a:pt x="2327760" y="378034"/>
                  <a:pt x="1857546" y="314210"/>
                </a:cubicBezTo>
                <a:cubicBezTo>
                  <a:pt x="1387332" y="250386"/>
                  <a:pt x="1033796" y="188803"/>
                  <a:pt x="724205" y="136435"/>
                </a:cubicBezTo>
                <a:cubicBezTo>
                  <a:pt x="414614" y="84067"/>
                  <a:pt x="209093" y="40843"/>
                  <a:pt x="0" y="0"/>
                </a:cubicBezTo>
              </a:path>
            </a:pathLst>
          </a:custGeom>
          <a:noFill/>
          <a:ln w="63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7" name="Freeform 246"/>
          <p:cNvSpPr/>
          <p:nvPr/>
        </p:nvSpPr>
        <p:spPr>
          <a:xfrm>
            <a:off x="-6724" y="2037229"/>
            <a:ext cx="7684995" cy="4128247"/>
          </a:xfrm>
          <a:custGeom>
            <a:avLst/>
            <a:gdLst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630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1544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766843 w 7684995"/>
              <a:gd name="connsiteY4" fmla="*/ 277345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95933 w 7684995"/>
              <a:gd name="connsiteY2" fmla="*/ 1229846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66648 w 7684995"/>
              <a:gd name="connsiteY1" fmla="*/ 535361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995" h="4128247">
                <a:moveTo>
                  <a:pt x="0" y="0"/>
                </a:moveTo>
                <a:lnTo>
                  <a:pt x="949979" y="575842"/>
                </a:lnTo>
                <a:cubicBezTo>
                  <a:pt x="1310808" y="788754"/>
                  <a:pt x="1769736" y="1054077"/>
                  <a:pt x="2164977" y="1277471"/>
                </a:cubicBezTo>
                <a:cubicBezTo>
                  <a:pt x="2560218" y="1500865"/>
                  <a:pt x="2881033" y="1676797"/>
                  <a:pt x="3321424" y="1916206"/>
                </a:cubicBezTo>
                <a:lnTo>
                  <a:pt x="4807324" y="2713925"/>
                </a:lnTo>
                <a:cubicBezTo>
                  <a:pt x="5289177" y="2963816"/>
                  <a:pt x="5732930" y="3179833"/>
                  <a:pt x="6212542" y="3415553"/>
                </a:cubicBezTo>
                <a:lnTo>
                  <a:pt x="7684995" y="4128247"/>
                </a:lnTo>
              </a:path>
            </a:pathLst>
          </a:custGeom>
          <a:noFill/>
          <a:ln w="63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2" name="4-Point Star 211"/>
          <p:cNvSpPr/>
          <p:nvPr/>
        </p:nvSpPr>
        <p:spPr>
          <a:xfrm>
            <a:off x="4867274" y="4741069"/>
            <a:ext cx="182880" cy="182880"/>
          </a:xfrm>
          <a:prstGeom prst="star4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4624689" y="6519446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SW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7404542" y="6046813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1815899" y="6187639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0" y="818915"/>
            <a:ext cx="2639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4:00 am, 3/13/24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5619750" y="1485900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Big Dipper</a:t>
            </a:r>
          </a:p>
        </p:txBody>
      </p:sp>
      <p:sp>
        <p:nvSpPr>
          <p:cNvPr id="252" name="Freeform 251"/>
          <p:cNvSpPr/>
          <p:nvPr/>
        </p:nvSpPr>
        <p:spPr>
          <a:xfrm>
            <a:off x="5495937" y="4014788"/>
            <a:ext cx="407182" cy="133802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  <a:gd name="connsiteX0" fmla="*/ 8769 w 8769"/>
              <a:gd name="connsiteY0" fmla="*/ 102499 h 161053"/>
              <a:gd name="connsiteX1" fmla="*/ 2820 w 8769"/>
              <a:gd name="connsiteY1" fmla="*/ 157498 h 161053"/>
              <a:gd name="connsiteX2" fmla="*/ 0 w 8769"/>
              <a:gd name="connsiteY2" fmla="*/ 0 h 161053"/>
              <a:gd name="connsiteX0" fmla="*/ 10000 w 10000"/>
              <a:gd name="connsiteY0" fmla="*/ 6364 h 9999"/>
              <a:gd name="connsiteX1" fmla="*/ 3216 w 10000"/>
              <a:gd name="connsiteY1" fmla="*/ 9779 h 9999"/>
              <a:gd name="connsiteX2" fmla="*/ 0 w 10000"/>
              <a:gd name="connsiteY2" fmla="*/ 0 h 9999"/>
              <a:gd name="connsiteX0" fmla="*/ 10000 w 10000"/>
              <a:gd name="connsiteY0" fmla="*/ 6365 h 8723"/>
              <a:gd name="connsiteX1" fmla="*/ 4327 w 10000"/>
              <a:gd name="connsiteY1" fmla="*/ 8383 h 8723"/>
              <a:gd name="connsiteX2" fmla="*/ 0 w 10000"/>
              <a:gd name="connsiteY2" fmla="*/ 0 h 8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8723">
                <a:moveTo>
                  <a:pt x="10000" y="6365"/>
                </a:moveTo>
                <a:cubicBezTo>
                  <a:pt x="7271" y="7814"/>
                  <a:pt x="5993" y="9444"/>
                  <a:pt x="4327" y="8383"/>
                </a:cubicBezTo>
                <a:cubicBezTo>
                  <a:pt x="2661" y="7323"/>
                  <a:pt x="546" y="4036"/>
                  <a:pt x="0" y="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3" name="Freeform 252"/>
          <p:cNvSpPr/>
          <p:nvPr/>
        </p:nvSpPr>
        <p:spPr>
          <a:xfrm>
            <a:off x="5694144" y="3938592"/>
            <a:ext cx="208974" cy="181989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  <a:gd name="connsiteX0" fmla="*/ 8769 w 8769"/>
              <a:gd name="connsiteY0" fmla="*/ 102499 h 161053"/>
              <a:gd name="connsiteX1" fmla="*/ 2820 w 8769"/>
              <a:gd name="connsiteY1" fmla="*/ 157498 h 161053"/>
              <a:gd name="connsiteX2" fmla="*/ 0 w 8769"/>
              <a:gd name="connsiteY2" fmla="*/ 0 h 161053"/>
              <a:gd name="connsiteX0" fmla="*/ 10000 w 10000"/>
              <a:gd name="connsiteY0" fmla="*/ 6364 h 9999"/>
              <a:gd name="connsiteX1" fmla="*/ 3216 w 10000"/>
              <a:gd name="connsiteY1" fmla="*/ 9779 h 9999"/>
              <a:gd name="connsiteX2" fmla="*/ 0 w 10000"/>
              <a:gd name="connsiteY2" fmla="*/ 0 h 9999"/>
              <a:gd name="connsiteX0" fmla="*/ 10000 w 10000"/>
              <a:gd name="connsiteY0" fmla="*/ 6365 h 8723"/>
              <a:gd name="connsiteX1" fmla="*/ 4327 w 10000"/>
              <a:gd name="connsiteY1" fmla="*/ 8383 h 8723"/>
              <a:gd name="connsiteX2" fmla="*/ 0 w 10000"/>
              <a:gd name="connsiteY2" fmla="*/ 0 h 8723"/>
              <a:gd name="connsiteX0" fmla="*/ 6140 w 6140"/>
              <a:gd name="connsiteY0" fmla="*/ 10678 h 13614"/>
              <a:gd name="connsiteX1" fmla="*/ 467 w 6140"/>
              <a:gd name="connsiteY1" fmla="*/ 12991 h 13614"/>
              <a:gd name="connsiteX2" fmla="*/ 0 w 6140"/>
              <a:gd name="connsiteY2" fmla="*/ 0 h 13614"/>
              <a:gd name="connsiteX0" fmla="*/ 11314 w 11314"/>
              <a:gd name="connsiteY0" fmla="*/ 7843 h 9999"/>
              <a:gd name="connsiteX1" fmla="*/ 2075 w 11314"/>
              <a:gd name="connsiteY1" fmla="*/ 9542 h 9999"/>
              <a:gd name="connsiteX2" fmla="*/ 1314 w 11314"/>
              <a:gd name="connsiteY2" fmla="*/ 0 h 9999"/>
              <a:gd name="connsiteX0" fmla="*/ 8486 w 8486"/>
              <a:gd name="connsiteY0" fmla="*/ 9282 h 11540"/>
              <a:gd name="connsiteX1" fmla="*/ 320 w 8486"/>
              <a:gd name="connsiteY1" fmla="*/ 10981 h 11540"/>
              <a:gd name="connsiteX2" fmla="*/ 2846 w 8486"/>
              <a:gd name="connsiteY2" fmla="*/ 0 h 11540"/>
              <a:gd name="connsiteX0" fmla="*/ 8109 w 8109"/>
              <a:gd name="connsiteY0" fmla="*/ 8043 h 8518"/>
              <a:gd name="connsiteX1" fmla="*/ 1462 w 8109"/>
              <a:gd name="connsiteY1" fmla="*/ 6910 h 8518"/>
              <a:gd name="connsiteX2" fmla="*/ 1463 w 8109"/>
              <a:gd name="connsiteY2" fmla="*/ 0 h 8518"/>
              <a:gd name="connsiteX0" fmla="*/ 10421 w 10421"/>
              <a:gd name="connsiteY0" fmla="*/ 9442 h 10108"/>
              <a:gd name="connsiteX1" fmla="*/ 1245 w 10421"/>
              <a:gd name="connsiteY1" fmla="*/ 8511 h 10108"/>
              <a:gd name="connsiteX2" fmla="*/ 2225 w 10421"/>
              <a:gd name="connsiteY2" fmla="*/ 0 h 10108"/>
              <a:gd name="connsiteX0" fmla="*/ 10204 w 10204"/>
              <a:gd name="connsiteY0" fmla="*/ 9442 h 10108"/>
              <a:gd name="connsiteX1" fmla="*/ 1028 w 10204"/>
              <a:gd name="connsiteY1" fmla="*/ 8511 h 10108"/>
              <a:gd name="connsiteX2" fmla="*/ 2008 w 10204"/>
              <a:gd name="connsiteY2" fmla="*/ 0 h 10108"/>
              <a:gd name="connsiteX0" fmla="*/ 11932 w 11932"/>
              <a:gd name="connsiteY0" fmla="*/ 9176 h 9830"/>
              <a:gd name="connsiteX1" fmla="*/ 2756 w 11932"/>
              <a:gd name="connsiteY1" fmla="*/ 8245 h 9830"/>
              <a:gd name="connsiteX2" fmla="*/ 1167 w 11932"/>
              <a:gd name="connsiteY2" fmla="*/ 0 h 9830"/>
              <a:gd name="connsiteX0" fmla="*/ 10083 w 10083"/>
              <a:gd name="connsiteY0" fmla="*/ 7441 h 8032"/>
              <a:gd name="connsiteX1" fmla="*/ 2393 w 10083"/>
              <a:gd name="connsiteY1" fmla="*/ 6494 h 8032"/>
              <a:gd name="connsiteX2" fmla="*/ 958 w 10083"/>
              <a:gd name="connsiteY2" fmla="*/ 0 h 8032"/>
              <a:gd name="connsiteX0" fmla="*/ 9155 w 9155"/>
              <a:gd name="connsiteY0" fmla="*/ 9264 h 10000"/>
              <a:gd name="connsiteX1" fmla="*/ 1528 w 9155"/>
              <a:gd name="connsiteY1" fmla="*/ 8085 h 10000"/>
              <a:gd name="connsiteX2" fmla="*/ 105 w 9155"/>
              <a:gd name="connsiteY2" fmla="*/ 0 h 10000"/>
              <a:gd name="connsiteX0" fmla="*/ 9811 w 9811"/>
              <a:gd name="connsiteY0" fmla="*/ 12296 h 13154"/>
              <a:gd name="connsiteX1" fmla="*/ 1480 w 9811"/>
              <a:gd name="connsiteY1" fmla="*/ 11117 h 13154"/>
              <a:gd name="connsiteX2" fmla="*/ 148 w 9811"/>
              <a:gd name="connsiteY2" fmla="*/ 0 h 13154"/>
              <a:gd name="connsiteX0" fmla="*/ 10105 w 10105"/>
              <a:gd name="connsiteY0" fmla="*/ 9348 h 10000"/>
              <a:gd name="connsiteX1" fmla="*/ 1614 w 10105"/>
              <a:gd name="connsiteY1" fmla="*/ 8451 h 10000"/>
              <a:gd name="connsiteX2" fmla="*/ 256 w 10105"/>
              <a:gd name="connsiteY2" fmla="*/ 0 h 10000"/>
              <a:gd name="connsiteX0" fmla="*/ 9956 w 9956"/>
              <a:gd name="connsiteY0" fmla="*/ 9348 h 9752"/>
              <a:gd name="connsiteX1" fmla="*/ 2144 w 9956"/>
              <a:gd name="connsiteY1" fmla="*/ 7298 h 9752"/>
              <a:gd name="connsiteX2" fmla="*/ 107 w 9956"/>
              <a:gd name="connsiteY2" fmla="*/ 0 h 9752"/>
              <a:gd name="connsiteX0" fmla="*/ 9979 w 9979"/>
              <a:gd name="connsiteY0" fmla="*/ 9586 h 10036"/>
              <a:gd name="connsiteX1" fmla="*/ 2132 w 9979"/>
              <a:gd name="connsiteY1" fmla="*/ 7484 h 10036"/>
              <a:gd name="connsiteX2" fmla="*/ 86 w 9979"/>
              <a:gd name="connsiteY2" fmla="*/ 0 h 1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79" h="10036">
                <a:moveTo>
                  <a:pt x="9979" y="9586"/>
                </a:moveTo>
                <a:cubicBezTo>
                  <a:pt x="4672" y="10812"/>
                  <a:pt x="4010" y="9343"/>
                  <a:pt x="2132" y="7484"/>
                </a:cubicBezTo>
                <a:cubicBezTo>
                  <a:pt x="254" y="5625"/>
                  <a:pt x="-218" y="3678"/>
                  <a:pt x="86" y="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4" name="Freeform 253"/>
          <p:cNvSpPr/>
          <p:nvPr/>
        </p:nvSpPr>
        <p:spPr>
          <a:xfrm>
            <a:off x="5603107" y="3974312"/>
            <a:ext cx="300012" cy="157660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  <a:gd name="connsiteX0" fmla="*/ 8769 w 8769"/>
              <a:gd name="connsiteY0" fmla="*/ 102499 h 161053"/>
              <a:gd name="connsiteX1" fmla="*/ 2820 w 8769"/>
              <a:gd name="connsiteY1" fmla="*/ 157498 h 161053"/>
              <a:gd name="connsiteX2" fmla="*/ 0 w 8769"/>
              <a:gd name="connsiteY2" fmla="*/ 0 h 161053"/>
              <a:gd name="connsiteX0" fmla="*/ 10000 w 10000"/>
              <a:gd name="connsiteY0" fmla="*/ 6364 h 9999"/>
              <a:gd name="connsiteX1" fmla="*/ 3216 w 10000"/>
              <a:gd name="connsiteY1" fmla="*/ 9779 h 9999"/>
              <a:gd name="connsiteX2" fmla="*/ 0 w 10000"/>
              <a:gd name="connsiteY2" fmla="*/ 0 h 9999"/>
              <a:gd name="connsiteX0" fmla="*/ 10000 w 10000"/>
              <a:gd name="connsiteY0" fmla="*/ 6365 h 8723"/>
              <a:gd name="connsiteX1" fmla="*/ 4327 w 10000"/>
              <a:gd name="connsiteY1" fmla="*/ 8383 h 8723"/>
              <a:gd name="connsiteX2" fmla="*/ 0 w 10000"/>
              <a:gd name="connsiteY2" fmla="*/ 0 h 8723"/>
              <a:gd name="connsiteX0" fmla="*/ 7368 w 7368"/>
              <a:gd name="connsiteY0" fmla="*/ 10322 h 13232"/>
              <a:gd name="connsiteX1" fmla="*/ 1695 w 7368"/>
              <a:gd name="connsiteY1" fmla="*/ 12635 h 13232"/>
              <a:gd name="connsiteX2" fmla="*/ 0 w 7368"/>
              <a:gd name="connsiteY2" fmla="*/ 0 h 13232"/>
              <a:gd name="connsiteX0" fmla="*/ 10000 w 10000"/>
              <a:gd name="connsiteY0" fmla="*/ 7801 h 10000"/>
              <a:gd name="connsiteX1" fmla="*/ 2300 w 10000"/>
              <a:gd name="connsiteY1" fmla="*/ 9549 h 10000"/>
              <a:gd name="connsiteX2" fmla="*/ 0 w 10000"/>
              <a:gd name="connsiteY2" fmla="*/ 0 h 10000"/>
              <a:gd name="connsiteX0" fmla="*/ 10000 w 10000"/>
              <a:gd name="connsiteY0" fmla="*/ 7801 h 8905"/>
              <a:gd name="connsiteX1" fmla="*/ 3173 w 10000"/>
              <a:gd name="connsiteY1" fmla="*/ 8069 h 8905"/>
              <a:gd name="connsiteX2" fmla="*/ 0 w 10000"/>
              <a:gd name="connsiteY2" fmla="*/ 0 h 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8905">
                <a:moveTo>
                  <a:pt x="10000" y="7801"/>
                </a:moveTo>
                <a:cubicBezTo>
                  <a:pt x="6296" y="9056"/>
                  <a:pt x="4840" y="9369"/>
                  <a:pt x="3173" y="8069"/>
                </a:cubicBezTo>
                <a:cubicBezTo>
                  <a:pt x="1507" y="6769"/>
                  <a:pt x="503" y="4438"/>
                  <a:pt x="0" y="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4241006" y="2583656"/>
            <a:ext cx="1176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Coma Berenices</a:t>
            </a:r>
          </a:p>
        </p:txBody>
      </p:sp>
      <p:cxnSp>
        <p:nvCxnSpPr>
          <p:cNvPr id="191" name="Straight Connector 190"/>
          <p:cNvCxnSpPr/>
          <p:nvPr/>
        </p:nvCxnSpPr>
        <p:spPr>
          <a:xfrm flipH="1">
            <a:off x="5454132" y="4112419"/>
            <a:ext cx="456131" cy="92112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Freeform 192"/>
          <p:cNvSpPr/>
          <p:nvPr/>
        </p:nvSpPr>
        <p:spPr>
          <a:xfrm>
            <a:off x="5500700" y="4014788"/>
            <a:ext cx="407182" cy="133802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  <a:gd name="connsiteX0" fmla="*/ 8769 w 8769"/>
              <a:gd name="connsiteY0" fmla="*/ 102499 h 161053"/>
              <a:gd name="connsiteX1" fmla="*/ 2820 w 8769"/>
              <a:gd name="connsiteY1" fmla="*/ 157498 h 161053"/>
              <a:gd name="connsiteX2" fmla="*/ 0 w 8769"/>
              <a:gd name="connsiteY2" fmla="*/ 0 h 161053"/>
              <a:gd name="connsiteX0" fmla="*/ 10000 w 10000"/>
              <a:gd name="connsiteY0" fmla="*/ 6364 h 9999"/>
              <a:gd name="connsiteX1" fmla="*/ 3216 w 10000"/>
              <a:gd name="connsiteY1" fmla="*/ 9779 h 9999"/>
              <a:gd name="connsiteX2" fmla="*/ 0 w 10000"/>
              <a:gd name="connsiteY2" fmla="*/ 0 h 9999"/>
              <a:gd name="connsiteX0" fmla="*/ 10000 w 10000"/>
              <a:gd name="connsiteY0" fmla="*/ 6365 h 8723"/>
              <a:gd name="connsiteX1" fmla="*/ 4327 w 10000"/>
              <a:gd name="connsiteY1" fmla="*/ 8383 h 8723"/>
              <a:gd name="connsiteX2" fmla="*/ 0 w 10000"/>
              <a:gd name="connsiteY2" fmla="*/ 0 h 8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8723">
                <a:moveTo>
                  <a:pt x="10000" y="6365"/>
                </a:moveTo>
                <a:cubicBezTo>
                  <a:pt x="7271" y="7814"/>
                  <a:pt x="5993" y="9444"/>
                  <a:pt x="4327" y="8383"/>
                </a:cubicBezTo>
                <a:cubicBezTo>
                  <a:pt x="2661" y="7323"/>
                  <a:pt x="546" y="4036"/>
                  <a:pt x="0" y="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22" name="Freeform 221"/>
          <p:cNvSpPr/>
          <p:nvPr/>
        </p:nvSpPr>
        <p:spPr>
          <a:xfrm>
            <a:off x="5698907" y="3938592"/>
            <a:ext cx="208974" cy="181989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  <a:gd name="connsiteX0" fmla="*/ 8769 w 8769"/>
              <a:gd name="connsiteY0" fmla="*/ 102499 h 161053"/>
              <a:gd name="connsiteX1" fmla="*/ 2820 w 8769"/>
              <a:gd name="connsiteY1" fmla="*/ 157498 h 161053"/>
              <a:gd name="connsiteX2" fmla="*/ 0 w 8769"/>
              <a:gd name="connsiteY2" fmla="*/ 0 h 161053"/>
              <a:gd name="connsiteX0" fmla="*/ 10000 w 10000"/>
              <a:gd name="connsiteY0" fmla="*/ 6364 h 9999"/>
              <a:gd name="connsiteX1" fmla="*/ 3216 w 10000"/>
              <a:gd name="connsiteY1" fmla="*/ 9779 h 9999"/>
              <a:gd name="connsiteX2" fmla="*/ 0 w 10000"/>
              <a:gd name="connsiteY2" fmla="*/ 0 h 9999"/>
              <a:gd name="connsiteX0" fmla="*/ 10000 w 10000"/>
              <a:gd name="connsiteY0" fmla="*/ 6365 h 8723"/>
              <a:gd name="connsiteX1" fmla="*/ 4327 w 10000"/>
              <a:gd name="connsiteY1" fmla="*/ 8383 h 8723"/>
              <a:gd name="connsiteX2" fmla="*/ 0 w 10000"/>
              <a:gd name="connsiteY2" fmla="*/ 0 h 8723"/>
              <a:gd name="connsiteX0" fmla="*/ 6140 w 6140"/>
              <a:gd name="connsiteY0" fmla="*/ 10678 h 13614"/>
              <a:gd name="connsiteX1" fmla="*/ 467 w 6140"/>
              <a:gd name="connsiteY1" fmla="*/ 12991 h 13614"/>
              <a:gd name="connsiteX2" fmla="*/ 0 w 6140"/>
              <a:gd name="connsiteY2" fmla="*/ 0 h 13614"/>
              <a:gd name="connsiteX0" fmla="*/ 11314 w 11314"/>
              <a:gd name="connsiteY0" fmla="*/ 7843 h 9999"/>
              <a:gd name="connsiteX1" fmla="*/ 2075 w 11314"/>
              <a:gd name="connsiteY1" fmla="*/ 9542 h 9999"/>
              <a:gd name="connsiteX2" fmla="*/ 1314 w 11314"/>
              <a:gd name="connsiteY2" fmla="*/ 0 h 9999"/>
              <a:gd name="connsiteX0" fmla="*/ 8486 w 8486"/>
              <a:gd name="connsiteY0" fmla="*/ 9282 h 11540"/>
              <a:gd name="connsiteX1" fmla="*/ 320 w 8486"/>
              <a:gd name="connsiteY1" fmla="*/ 10981 h 11540"/>
              <a:gd name="connsiteX2" fmla="*/ 2846 w 8486"/>
              <a:gd name="connsiteY2" fmla="*/ 0 h 11540"/>
              <a:gd name="connsiteX0" fmla="*/ 8109 w 8109"/>
              <a:gd name="connsiteY0" fmla="*/ 8043 h 8518"/>
              <a:gd name="connsiteX1" fmla="*/ 1462 w 8109"/>
              <a:gd name="connsiteY1" fmla="*/ 6910 h 8518"/>
              <a:gd name="connsiteX2" fmla="*/ 1463 w 8109"/>
              <a:gd name="connsiteY2" fmla="*/ 0 h 8518"/>
              <a:gd name="connsiteX0" fmla="*/ 10421 w 10421"/>
              <a:gd name="connsiteY0" fmla="*/ 9442 h 10108"/>
              <a:gd name="connsiteX1" fmla="*/ 1245 w 10421"/>
              <a:gd name="connsiteY1" fmla="*/ 8511 h 10108"/>
              <a:gd name="connsiteX2" fmla="*/ 2225 w 10421"/>
              <a:gd name="connsiteY2" fmla="*/ 0 h 10108"/>
              <a:gd name="connsiteX0" fmla="*/ 10204 w 10204"/>
              <a:gd name="connsiteY0" fmla="*/ 9442 h 10108"/>
              <a:gd name="connsiteX1" fmla="*/ 1028 w 10204"/>
              <a:gd name="connsiteY1" fmla="*/ 8511 h 10108"/>
              <a:gd name="connsiteX2" fmla="*/ 2008 w 10204"/>
              <a:gd name="connsiteY2" fmla="*/ 0 h 10108"/>
              <a:gd name="connsiteX0" fmla="*/ 11932 w 11932"/>
              <a:gd name="connsiteY0" fmla="*/ 9176 h 9830"/>
              <a:gd name="connsiteX1" fmla="*/ 2756 w 11932"/>
              <a:gd name="connsiteY1" fmla="*/ 8245 h 9830"/>
              <a:gd name="connsiteX2" fmla="*/ 1167 w 11932"/>
              <a:gd name="connsiteY2" fmla="*/ 0 h 9830"/>
              <a:gd name="connsiteX0" fmla="*/ 10083 w 10083"/>
              <a:gd name="connsiteY0" fmla="*/ 7441 h 8032"/>
              <a:gd name="connsiteX1" fmla="*/ 2393 w 10083"/>
              <a:gd name="connsiteY1" fmla="*/ 6494 h 8032"/>
              <a:gd name="connsiteX2" fmla="*/ 958 w 10083"/>
              <a:gd name="connsiteY2" fmla="*/ 0 h 8032"/>
              <a:gd name="connsiteX0" fmla="*/ 9155 w 9155"/>
              <a:gd name="connsiteY0" fmla="*/ 9264 h 10000"/>
              <a:gd name="connsiteX1" fmla="*/ 1528 w 9155"/>
              <a:gd name="connsiteY1" fmla="*/ 8085 h 10000"/>
              <a:gd name="connsiteX2" fmla="*/ 105 w 9155"/>
              <a:gd name="connsiteY2" fmla="*/ 0 h 10000"/>
              <a:gd name="connsiteX0" fmla="*/ 9811 w 9811"/>
              <a:gd name="connsiteY0" fmla="*/ 12296 h 13154"/>
              <a:gd name="connsiteX1" fmla="*/ 1480 w 9811"/>
              <a:gd name="connsiteY1" fmla="*/ 11117 h 13154"/>
              <a:gd name="connsiteX2" fmla="*/ 148 w 9811"/>
              <a:gd name="connsiteY2" fmla="*/ 0 h 13154"/>
              <a:gd name="connsiteX0" fmla="*/ 10105 w 10105"/>
              <a:gd name="connsiteY0" fmla="*/ 9348 h 10000"/>
              <a:gd name="connsiteX1" fmla="*/ 1614 w 10105"/>
              <a:gd name="connsiteY1" fmla="*/ 8451 h 10000"/>
              <a:gd name="connsiteX2" fmla="*/ 256 w 10105"/>
              <a:gd name="connsiteY2" fmla="*/ 0 h 10000"/>
              <a:gd name="connsiteX0" fmla="*/ 9956 w 9956"/>
              <a:gd name="connsiteY0" fmla="*/ 9348 h 9752"/>
              <a:gd name="connsiteX1" fmla="*/ 2144 w 9956"/>
              <a:gd name="connsiteY1" fmla="*/ 7298 h 9752"/>
              <a:gd name="connsiteX2" fmla="*/ 107 w 9956"/>
              <a:gd name="connsiteY2" fmla="*/ 0 h 9752"/>
              <a:gd name="connsiteX0" fmla="*/ 9979 w 9979"/>
              <a:gd name="connsiteY0" fmla="*/ 9586 h 10036"/>
              <a:gd name="connsiteX1" fmla="*/ 2132 w 9979"/>
              <a:gd name="connsiteY1" fmla="*/ 7484 h 10036"/>
              <a:gd name="connsiteX2" fmla="*/ 86 w 9979"/>
              <a:gd name="connsiteY2" fmla="*/ 0 h 10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79" h="10036">
                <a:moveTo>
                  <a:pt x="9979" y="9586"/>
                </a:moveTo>
                <a:cubicBezTo>
                  <a:pt x="4672" y="10812"/>
                  <a:pt x="4010" y="9343"/>
                  <a:pt x="2132" y="7484"/>
                </a:cubicBezTo>
                <a:cubicBezTo>
                  <a:pt x="254" y="5625"/>
                  <a:pt x="-218" y="3678"/>
                  <a:pt x="86" y="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0" name="Freeform 239"/>
          <p:cNvSpPr/>
          <p:nvPr/>
        </p:nvSpPr>
        <p:spPr>
          <a:xfrm>
            <a:off x="5607870" y="3974312"/>
            <a:ext cx="300012" cy="157660"/>
          </a:xfrm>
          <a:custGeom>
            <a:avLst/>
            <a:gdLst>
              <a:gd name="connsiteX0" fmla="*/ 457200 w 457200"/>
              <a:gd name="connsiteY0" fmla="*/ 0 h 92869"/>
              <a:gd name="connsiteX1" fmla="*/ 0 w 457200"/>
              <a:gd name="connsiteY1" fmla="*/ 92869 h 92869"/>
              <a:gd name="connsiteX0" fmla="*/ 464343 w 464343"/>
              <a:gd name="connsiteY0" fmla="*/ 0 h 9525"/>
              <a:gd name="connsiteX1" fmla="*/ 0 w 464343"/>
              <a:gd name="connsiteY1" fmla="*/ 9525 h 9525"/>
              <a:gd name="connsiteX0" fmla="*/ 10000 w 10000"/>
              <a:gd name="connsiteY0" fmla="*/ 0 h 54999"/>
              <a:gd name="connsiteX1" fmla="*/ 4051 w 10000"/>
              <a:gd name="connsiteY1" fmla="*/ 54999 h 54999"/>
              <a:gd name="connsiteX2" fmla="*/ 0 w 10000"/>
              <a:gd name="connsiteY2" fmla="*/ 10000 h 54999"/>
              <a:gd name="connsiteX0" fmla="*/ 10000 w 10000"/>
              <a:gd name="connsiteY0" fmla="*/ 0 h 57127"/>
              <a:gd name="connsiteX1" fmla="*/ 4051 w 10000"/>
              <a:gd name="connsiteY1" fmla="*/ 54999 h 57127"/>
              <a:gd name="connsiteX2" fmla="*/ 0 w 10000"/>
              <a:gd name="connsiteY2" fmla="*/ 10000 h 57127"/>
              <a:gd name="connsiteX0" fmla="*/ 10000 w 10000"/>
              <a:gd name="connsiteY0" fmla="*/ 0 h 55079"/>
              <a:gd name="connsiteX1" fmla="*/ 4051 w 10000"/>
              <a:gd name="connsiteY1" fmla="*/ 54999 h 55079"/>
              <a:gd name="connsiteX2" fmla="*/ 0 w 10000"/>
              <a:gd name="connsiteY2" fmla="*/ 10000 h 55079"/>
              <a:gd name="connsiteX0" fmla="*/ 10000 w 10000"/>
              <a:gd name="connsiteY0" fmla="*/ 0 h 55128"/>
              <a:gd name="connsiteX1" fmla="*/ 4051 w 10000"/>
              <a:gd name="connsiteY1" fmla="*/ 54999 h 55128"/>
              <a:gd name="connsiteX2" fmla="*/ 0 w 10000"/>
              <a:gd name="connsiteY2" fmla="*/ 10000 h 55128"/>
              <a:gd name="connsiteX0" fmla="*/ 8769 w 8769"/>
              <a:gd name="connsiteY0" fmla="*/ 102499 h 161053"/>
              <a:gd name="connsiteX1" fmla="*/ 2820 w 8769"/>
              <a:gd name="connsiteY1" fmla="*/ 157498 h 161053"/>
              <a:gd name="connsiteX2" fmla="*/ 0 w 8769"/>
              <a:gd name="connsiteY2" fmla="*/ 0 h 161053"/>
              <a:gd name="connsiteX0" fmla="*/ 10000 w 10000"/>
              <a:gd name="connsiteY0" fmla="*/ 6364 h 9999"/>
              <a:gd name="connsiteX1" fmla="*/ 3216 w 10000"/>
              <a:gd name="connsiteY1" fmla="*/ 9779 h 9999"/>
              <a:gd name="connsiteX2" fmla="*/ 0 w 10000"/>
              <a:gd name="connsiteY2" fmla="*/ 0 h 9999"/>
              <a:gd name="connsiteX0" fmla="*/ 10000 w 10000"/>
              <a:gd name="connsiteY0" fmla="*/ 6365 h 8723"/>
              <a:gd name="connsiteX1" fmla="*/ 4327 w 10000"/>
              <a:gd name="connsiteY1" fmla="*/ 8383 h 8723"/>
              <a:gd name="connsiteX2" fmla="*/ 0 w 10000"/>
              <a:gd name="connsiteY2" fmla="*/ 0 h 8723"/>
              <a:gd name="connsiteX0" fmla="*/ 7368 w 7368"/>
              <a:gd name="connsiteY0" fmla="*/ 10322 h 13232"/>
              <a:gd name="connsiteX1" fmla="*/ 1695 w 7368"/>
              <a:gd name="connsiteY1" fmla="*/ 12635 h 13232"/>
              <a:gd name="connsiteX2" fmla="*/ 0 w 7368"/>
              <a:gd name="connsiteY2" fmla="*/ 0 h 13232"/>
              <a:gd name="connsiteX0" fmla="*/ 10000 w 10000"/>
              <a:gd name="connsiteY0" fmla="*/ 7801 h 10000"/>
              <a:gd name="connsiteX1" fmla="*/ 2300 w 10000"/>
              <a:gd name="connsiteY1" fmla="*/ 9549 h 10000"/>
              <a:gd name="connsiteX2" fmla="*/ 0 w 10000"/>
              <a:gd name="connsiteY2" fmla="*/ 0 h 10000"/>
              <a:gd name="connsiteX0" fmla="*/ 10000 w 10000"/>
              <a:gd name="connsiteY0" fmla="*/ 7801 h 8905"/>
              <a:gd name="connsiteX1" fmla="*/ 3173 w 10000"/>
              <a:gd name="connsiteY1" fmla="*/ 8069 h 8905"/>
              <a:gd name="connsiteX2" fmla="*/ 0 w 10000"/>
              <a:gd name="connsiteY2" fmla="*/ 0 h 8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0" h="8905">
                <a:moveTo>
                  <a:pt x="10000" y="7801"/>
                </a:moveTo>
                <a:cubicBezTo>
                  <a:pt x="6296" y="9056"/>
                  <a:pt x="4840" y="9369"/>
                  <a:pt x="3173" y="8069"/>
                </a:cubicBezTo>
                <a:cubicBezTo>
                  <a:pt x="1507" y="6769"/>
                  <a:pt x="503" y="4438"/>
                  <a:pt x="0" y="0"/>
                </a:cubicBezTo>
              </a:path>
            </a:pathLst>
          </a:cu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cxnSp>
        <p:nvCxnSpPr>
          <p:cNvPr id="179" name="Straight Connector 178"/>
          <p:cNvCxnSpPr/>
          <p:nvPr/>
        </p:nvCxnSpPr>
        <p:spPr>
          <a:xfrm flipH="1">
            <a:off x="5851333" y="4144710"/>
            <a:ext cx="81363" cy="18783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5-Point Star 2"/>
          <p:cNvSpPr/>
          <p:nvPr/>
        </p:nvSpPr>
        <p:spPr>
          <a:xfrm>
            <a:off x="6107905" y="3405188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2" name="5-Point Star 241"/>
          <p:cNvSpPr/>
          <p:nvPr/>
        </p:nvSpPr>
        <p:spPr>
          <a:xfrm>
            <a:off x="6081711" y="3486150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3" name="5-Point Star 242"/>
          <p:cNvSpPr/>
          <p:nvPr/>
        </p:nvSpPr>
        <p:spPr>
          <a:xfrm>
            <a:off x="6955630" y="3052762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4" name="5-Point Star 243"/>
          <p:cNvSpPr/>
          <p:nvPr/>
        </p:nvSpPr>
        <p:spPr>
          <a:xfrm>
            <a:off x="6877049" y="3124201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8" name="5-Point Star 247"/>
          <p:cNvSpPr/>
          <p:nvPr/>
        </p:nvSpPr>
        <p:spPr>
          <a:xfrm>
            <a:off x="7891462" y="2805113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9" name="5-Point Star 248"/>
          <p:cNvSpPr/>
          <p:nvPr/>
        </p:nvSpPr>
        <p:spPr>
          <a:xfrm>
            <a:off x="7836693" y="2864645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4" name="12-Point Star 3"/>
          <p:cNvSpPr/>
          <p:nvPr/>
        </p:nvSpPr>
        <p:spPr>
          <a:xfrm>
            <a:off x="5188742" y="3374230"/>
            <a:ext cx="182880" cy="182880"/>
          </a:xfrm>
          <a:prstGeom prst="star12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4753316" y="3529353"/>
            <a:ext cx="105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The Pond</a:t>
            </a:r>
          </a:p>
        </p:txBody>
      </p:sp>
      <p:sp>
        <p:nvSpPr>
          <p:cNvPr id="256" name="TextBox 255"/>
          <p:cNvSpPr txBox="1"/>
          <p:nvPr/>
        </p:nvSpPr>
        <p:spPr>
          <a:xfrm>
            <a:off x="6233772" y="3289867"/>
            <a:ext cx="251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Three leaps of the gazelle</a:t>
            </a:r>
          </a:p>
        </p:txBody>
      </p:sp>
      <p:sp>
        <p:nvSpPr>
          <p:cNvPr id="200" name="Freeform 199"/>
          <p:cNvSpPr/>
          <p:nvPr/>
        </p:nvSpPr>
        <p:spPr>
          <a:xfrm>
            <a:off x="2467428" y="850106"/>
            <a:ext cx="5371647" cy="5616008"/>
          </a:xfrm>
          <a:custGeom>
            <a:avLst/>
            <a:gdLst>
              <a:gd name="connsiteX0" fmla="*/ 0 w 5565422"/>
              <a:gd name="connsiteY0" fmla="*/ 5825066 h 5825066"/>
              <a:gd name="connsiteX1" fmla="*/ 2585156 w 5565422"/>
              <a:gd name="connsiteY1" fmla="*/ 3127022 h 5825066"/>
              <a:gd name="connsiteX2" fmla="*/ 5565422 w 5565422"/>
              <a:gd name="connsiteY2" fmla="*/ 0 h 582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5422" h="5825066">
                <a:moveTo>
                  <a:pt x="0" y="5825066"/>
                </a:moveTo>
                <a:lnTo>
                  <a:pt x="2585156" y="3127022"/>
                </a:lnTo>
                <a:lnTo>
                  <a:pt x="5565422" y="0"/>
                </a:lnTo>
              </a:path>
            </a:pathLst>
          </a:cu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-40140" y="6627610"/>
            <a:ext cx="42871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Image made using Starry Night Software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480AE5-1301-A2DE-321B-215531AB9842}"/>
              </a:ext>
            </a:extLst>
          </p:cNvPr>
          <p:cNvSpPr txBox="1"/>
          <p:nvPr/>
        </p:nvSpPr>
        <p:spPr>
          <a:xfrm>
            <a:off x="3788569" y="473916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Virgo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482F1EC-55ED-851F-D0E8-F618A02951A2}"/>
              </a:ext>
            </a:extLst>
          </p:cNvPr>
          <p:cNvSpPr/>
          <p:nvPr/>
        </p:nvSpPr>
        <p:spPr>
          <a:xfrm>
            <a:off x="4476987" y="4741069"/>
            <a:ext cx="91440" cy="9144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rgbClr val="F001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BC8F96-4F91-B8E1-8DA3-7789EE978DA9}"/>
              </a:ext>
            </a:extLst>
          </p:cNvPr>
          <p:cNvSpPr txBox="1"/>
          <p:nvPr/>
        </p:nvSpPr>
        <p:spPr>
          <a:xfrm>
            <a:off x="8110537" y="4629150"/>
            <a:ext cx="95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7AA6DE-B486-B090-D4E2-89297C950A7D}"/>
              </a:ext>
            </a:extLst>
          </p:cNvPr>
          <p:cNvSpPr txBox="1"/>
          <p:nvPr/>
        </p:nvSpPr>
        <p:spPr>
          <a:xfrm rot="1827766">
            <a:off x="113426" y="2732550"/>
            <a:ext cx="199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Celestial Equator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0E5C57-7C34-D539-37B6-BB24DE9FFDD0}"/>
              </a:ext>
            </a:extLst>
          </p:cNvPr>
          <p:cNvSpPr txBox="1"/>
          <p:nvPr/>
        </p:nvSpPr>
        <p:spPr>
          <a:xfrm>
            <a:off x="0" y="4514850"/>
            <a:ext cx="97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Antares</a:t>
            </a:r>
          </a:p>
        </p:txBody>
      </p:sp>
    </p:spTree>
    <p:extLst>
      <p:ext uri="{BB962C8B-B14F-4D97-AF65-F5344CB8AC3E}">
        <p14:creationId xmlns:p14="http://schemas.microsoft.com/office/powerpoint/2010/main" val="2388917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"/>
                            </p:stCondLst>
                            <p:childTnLst>
                              <p:par>
                                <p:cTn id="4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"/>
                            </p:stCondLst>
                            <p:childTnLst>
                              <p:par>
                                <p:cTn id="5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"/>
                            </p:stCondLst>
                            <p:childTnLst>
                              <p:par>
                                <p:cTn id="6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"/>
                            </p:stCondLst>
                            <p:childTnLst>
                              <p:par>
                                <p:cTn id="7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"/>
                            </p:stCondLst>
                            <p:childTnLst>
                              <p:par>
                                <p:cTn id="79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"/>
                            </p:stCondLst>
                            <p:childTnLst>
                              <p:par>
                                <p:cTn id="8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"/>
                            </p:stCondLst>
                            <p:childTnLst>
                              <p:par>
                                <p:cTn id="8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"/>
                            </p:stCondLst>
                            <p:childTnLst>
                              <p:par>
                                <p:cTn id="91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"/>
                            </p:stCondLst>
                            <p:childTnLst>
                              <p:par>
                                <p:cTn id="9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"/>
                            </p:stCondLst>
                            <p:childTnLst>
                              <p:par>
                                <p:cTn id="10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"/>
                            </p:stCondLst>
                            <p:childTnLst>
                              <p:par>
                                <p:cTn id="1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"/>
                            </p:stCondLst>
                            <p:childTnLst>
                              <p:par>
                                <p:cTn id="13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0"/>
                            </p:stCondLst>
                            <p:childTnLst>
                              <p:par>
                                <p:cTn id="13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00"/>
                            </p:stCondLst>
                            <p:childTnLst>
                              <p:par>
                                <p:cTn id="139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50"/>
                            </p:stCondLst>
                            <p:childTnLst>
                              <p:par>
                                <p:cTn id="14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400"/>
                            </p:stCondLst>
                            <p:childTnLst>
                              <p:par>
                                <p:cTn id="147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450"/>
                            </p:stCondLst>
                            <p:childTnLst>
                              <p:par>
                                <p:cTn id="15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5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5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"/>
                            </p:stCondLst>
                            <p:childTnLst>
                              <p:par>
                                <p:cTn id="16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850"/>
                            </p:stCondLst>
                            <p:childTnLst>
                              <p:par>
                                <p:cTn id="16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350"/>
                            </p:stCondLst>
                            <p:childTnLst>
                              <p:par>
                                <p:cTn id="17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/>
      <p:bldP spid="251" grpId="1" animBg="1"/>
      <p:bldP spid="251" grpId="2" animBg="1"/>
      <p:bldP spid="251" grpId="3" animBg="1"/>
      <p:bldP spid="192" grpId="0" animBg="1"/>
      <p:bldP spid="192" grpId="1" animBg="1"/>
      <p:bldP spid="192" grpId="2" animBg="1"/>
      <p:bldP spid="192" grpId="3" animBg="1"/>
      <p:bldP spid="157" grpId="0"/>
      <p:bldP spid="252" grpId="0" animBg="1"/>
      <p:bldP spid="252" grpId="1" animBg="1"/>
      <p:bldP spid="252" grpId="2" animBg="1"/>
      <p:bldP spid="252" grpId="3" animBg="1"/>
      <p:bldP spid="253" grpId="0" animBg="1"/>
      <p:bldP spid="253" grpId="1" animBg="1"/>
      <p:bldP spid="254" grpId="0" animBg="1"/>
      <p:bldP spid="254" grpId="1" animBg="1"/>
      <p:bldP spid="254" grpId="2" animBg="1"/>
      <p:bldP spid="254" grpId="3" animBg="1"/>
      <p:bldP spid="255" grpId="0"/>
      <p:bldP spid="193" grpId="0" animBg="1"/>
      <p:bldP spid="193" grpId="1" animBg="1"/>
      <p:bldP spid="193" grpId="2" animBg="1"/>
      <p:bldP spid="193" grpId="3" animBg="1"/>
      <p:bldP spid="222" grpId="0" animBg="1"/>
      <p:bldP spid="222" grpId="1" animBg="1"/>
      <p:bldP spid="240" grpId="0" animBg="1"/>
      <p:bldP spid="240" grpId="1" animBg="1"/>
      <p:bldP spid="240" grpId="2" animBg="1"/>
      <p:bldP spid="240" grpId="3" animBg="1"/>
      <p:bldP spid="3" grpId="0" animBg="1"/>
      <p:bldP spid="242" grpId="0" animBg="1"/>
      <p:bldP spid="243" grpId="0" animBg="1"/>
      <p:bldP spid="244" grpId="0" animBg="1"/>
      <p:bldP spid="248" grpId="0" animBg="1"/>
      <p:bldP spid="249" grpId="0" animBg="1"/>
      <p:bldP spid="4" grpId="0" animBg="1"/>
      <p:bldP spid="250" grpId="0"/>
      <p:bldP spid="25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Where is M87? ... the Sky Tonight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79132" y="1747838"/>
            <a:ext cx="1605474" cy="432787"/>
            <a:chOff x="5179132" y="1747838"/>
            <a:chExt cx="1605474" cy="43278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79132" y="1747838"/>
              <a:ext cx="314412" cy="13689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569744" y="1750219"/>
              <a:ext cx="187273" cy="5864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253410" y="2162086"/>
              <a:ext cx="429401" cy="18539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36778" y="1831649"/>
              <a:ext cx="262029" cy="76956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135880" y="1945593"/>
              <a:ext cx="75647" cy="214957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6734086" y="1847095"/>
              <a:ext cx="50520" cy="27511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786188" y="1824039"/>
            <a:ext cx="571500" cy="1452561"/>
            <a:chOff x="3786188" y="1824039"/>
            <a:chExt cx="571500" cy="145256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202907" y="1835945"/>
              <a:ext cx="154781" cy="2714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814763" y="1824039"/>
              <a:ext cx="345280" cy="1857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2419" y="2152654"/>
              <a:ext cx="245268" cy="32384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3786188" y="2055020"/>
              <a:ext cx="66675" cy="4619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3862388" y="2605088"/>
              <a:ext cx="47624" cy="4738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929063" y="2526508"/>
              <a:ext cx="159543" cy="5524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3950496" y="3152777"/>
              <a:ext cx="145254" cy="1238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6158669" y="1398662"/>
            <a:ext cx="1953474" cy="1751888"/>
            <a:chOff x="6158669" y="1398662"/>
            <a:chExt cx="1953474" cy="1751888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170064" y="2215378"/>
              <a:ext cx="47464" cy="2999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180348" y="2570127"/>
              <a:ext cx="251787" cy="26138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756733" y="1410056"/>
              <a:ext cx="355410" cy="426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477359" y="2868894"/>
              <a:ext cx="413400" cy="2816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393781" y="2095500"/>
              <a:ext cx="145257" cy="4643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6158669" y="1811375"/>
              <a:ext cx="596428" cy="1000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6824620" y="1398662"/>
              <a:ext cx="892232" cy="40603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7580834" y="1776190"/>
              <a:ext cx="503487" cy="810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397809" y="1797577"/>
              <a:ext cx="141098" cy="2363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7577271" y="2603619"/>
              <a:ext cx="326234" cy="2250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574137" y="2604219"/>
              <a:ext cx="290842" cy="28426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477359" y="2868894"/>
              <a:ext cx="487463" cy="2161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449369" y="4112419"/>
            <a:ext cx="1641994" cy="1012209"/>
            <a:chOff x="5449369" y="4112419"/>
            <a:chExt cx="1641994" cy="101220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5973510" y="4127619"/>
              <a:ext cx="691564" cy="4922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7058826" y="4201682"/>
              <a:ext cx="32537" cy="955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6719888" y="4173197"/>
              <a:ext cx="299058" cy="3685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6597556" y="4242030"/>
              <a:ext cx="80026" cy="1297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597353" y="4440964"/>
              <a:ext cx="76780" cy="15990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5846570" y="4144710"/>
              <a:ext cx="81363" cy="18783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H="1">
              <a:off x="5449369" y="4112419"/>
              <a:ext cx="456131" cy="9211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6587429" y="4648200"/>
              <a:ext cx="94359" cy="200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5862415" y="4383993"/>
              <a:ext cx="684955" cy="4763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603206" y="4905375"/>
              <a:ext cx="264764" cy="21925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7567680" y="4235865"/>
            <a:ext cx="586457" cy="1395792"/>
            <a:chOff x="7567680" y="4235865"/>
            <a:chExt cx="586457" cy="1395792"/>
          </a:xfrm>
        </p:grpSpPr>
        <p:cxnSp>
          <p:nvCxnSpPr>
            <p:cNvPr id="110" name="Straight Connector 109"/>
            <p:cNvCxnSpPr/>
            <p:nvPr/>
          </p:nvCxnSpPr>
          <p:spPr>
            <a:xfrm flipH="1">
              <a:off x="7961143" y="4235865"/>
              <a:ext cx="37721" cy="43496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7567680" y="4942318"/>
              <a:ext cx="291602" cy="29115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7896314" y="4728673"/>
              <a:ext cx="54123" cy="1509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7896314" y="4945166"/>
              <a:ext cx="257823" cy="68649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>
            <a:off x="3110669" y="3734512"/>
            <a:ext cx="1960256" cy="1080376"/>
            <a:chOff x="3110669" y="3734512"/>
            <a:chExt cx="1960256" cy="1080376"/>
          </a:xfrm>
        </p:grpSpPr>
        <p:cxnSp>
          <p:nvCxnSpPr>
            <p:cNvPr id="182" name="Straight Connector 181"/>
            <p:cNvCxnSpPr/>
            <p:nvPr/>
          </p:nvCxnSpPr>
          <p:spPr>
            <a:xfrm flipH="1" flipV="1">
              <a:off x="4737219" y="4748613"/>
              <a:ext cx="333706" cy="5275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 flipV="1">
              <a:off x="3891185" y="4298535"/>
              <a:ext cx="473578" cy="4685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4405242" y="3999432"/>
              <a:ext cx="95543" cy="3216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 flipV="1">
              <a:off x="4401084" y="4378295"/>
              <a:ext cx="35229" cy="24291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H="1" flipV="1">
              <a:off x="4477996" y="4663155"/>
              <a:ext cx="198153" cy="714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H="1">
              <a:off x="3748089" y="4681538"/>
              <a:ext cx="247649" cy="1333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H="1">
              <a:off x="4042161" y="4652621"/>
              <a:ext cx="367289" cy="1338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H="1" flipV="1">
              <a:off x="3110669" y="3734512"/>
              <a:ext cx="465385" cy="2791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H="1" flipV="1">
              <a:off x="3623417" y="4053555"/>
              <a:ext cx="207898" cy="2131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3721894" y="4335566"/>
              <a:ext cx="120865" cy="45550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207522" y="4534968"/>
              <a:ext cx="452459" cy="2727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/>
          <p:cNvGrpSpPr/>
          <p:nvPr/>
        </p:nvGrpSpPr>
        <p:grpSpPr>
          <a:xfrm>
            <a:off x="1664511" y="4092196"/>
            <a:ext cx="893530" cy="1018972"/>
            <a:chOff x="1664511" y="4092196"/>
            <a:chExt cx="893530" cy="1018972"/>
          </a:xfrm>
        </p:grpSpPr>
        <p:cxnSp>
          <p:nvCxnSpPr>
            <p:cNvPr id="216" name="Straight Connector 215"/>
            <p:cNvCxnSpPr/>
            <p:nvPr/>
          </p:nvCxnSpPr>
          <p:spPr>
            <a:xfrm flipH="1" flipV="1">
              <a:off x="2415613" y="4116225"/>
              <a:ext cx="142428" cy="43298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flipV="1">
              <a:off x="2227604" y="4609033"/>
              <a:ext cx="324740" cy="3703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flipV="1">
              <a:off x="2203830" y="4113376"/>
              <a:ext cx="188992" cy="87443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flipV="1">
              <a:off x="2050991" y="4092196"/>
              <a:ext cx="326381" cy="1550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flipV="1">
              <a:off x="1746191" y="5017833"/>
              <a:ext cx="426170" cy="994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>
              <a:off x="1917107" y="4261503"/>
              <a:ext cx="81469" cy="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flipV="1">
              <a:off x="1750323" y="4261503"/>
              <a:ext cx="106963" cy="209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 flipV="1">
              <a:off x="1664511" y="5054018"/>
              <a:ext cx="33337" cy="571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107531" y="1976438"/>
            <a:ext cx="423864" cy="192881"/>
            <a:chOff x="3107531" y="1976438"/>
            <a:chExt cx="423864" cy="192881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3107531" y="1976438"/>
              <a:ext cx="30958" cy="6191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3169445" y="2076451"/>
              <a:ext cx="40480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 flipV="1">
              <a:off x="3252788" y="2126457"/>
              <a:ext cx="47625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H="1">
              <a:off x="3364706" y="2126456"/>
              <a:ext cx="102395" cy="4286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>
              <a:off x="3509963" y="1997869"/>
              <a:ext cx="21432" cy="952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/>
          <p:cNvGrpSpPr/>
          <p:nvPr/>
        </p:nvGrpSpPr>
        <p:grpSpPr>
          <a:xfrm>
            <a:off x="447230" y="4344112"/>
            <a:ext cx="1051133" cy="1335993"/>
            <a:chOff x="447230" y="4344112"/>
            <a:chExt cx="1051133" cy="1335993"/>
          </a:xfrm>
        </p:grpSpPr>
        <p:cxnSp>
          <p:nvCxnSpPr>
            <p:cNvPr id="235" name="Straight Connector 234"/>
            <p:cNvCxnSpPr/>
            <p:nvPr/>
          </p:nvCxnSpPr>
          <p:spPr>
            <a:xfrm>
              <a:off x="1418602" y="4344112"/>
              <a:ext cx="45578" cy="2278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1492665" y="4421024"/>
              <a:ext cx="5698" cy="1338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flipH="1">
              <a:off x="1455634" y="4624192"/>
              <a:ext cx="37626" cy="14721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>
              <a:off x="1424299" y="4842110"/>
              <a:ext cx="19110" cy="1372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H="1">
              <a:off x="1162228" y="4594282"/>
              <a:ext cx="303970" cy="774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>
              <a:off x="1034041" y="4684013"/>
              <a:ext cx="77507" cy="133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flipH="1">
              <a:off x="888763" y="4722976"/>
              <a:ext cx="68366" cy="541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492807" y="5230026"/>
              <a:ext cx="51275" cy="2164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H="1">
              <a:off x="575417" y="4822677"/>
              <a:ext cx="267769" cy="341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 flipH="1">
              <a:off x="447230" y="5506340"/>
              <a:ext cx="34184" cy="17376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593365" y="3147701"/>
            <a:ext cx="682239" cy="448656"/>
            <a:chOff x="4593365" y="3147701"/>
            <a:chExt cx="682239" cy="448656"/>
          </a:xfrm>
        </p:grpSpPr>
        <p:cxnSp>
          <p:nvCxnSpPr>
            <p:cNvPr id="166" name="Straight Connector 165"/>
            <p:cNvCxnSpPr/>
            <p:nvPr/>
          </p:nvCxnSpPr>
          <p:spPr>
            <a:xfrm flipH="1" flipV="1">
              <a:off x="4859708" y="3147701"/>
              <a:ext cx="415896" cy="20510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H="1">
              <a:off x="4593365" y="3161944"/>
              <a:ext cx="223614" cy="43441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TextBox 143"/>
          <p:cNvSpPr txBox="1"/>
          <p:nvPr/>
        </p:nvSpPr>
        <p:spPr>
          <a:xfrm>
            <a:off x="323850" y="5076825"/>
            <a:ext cx="1504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Scorpius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81300" y="2343150"/>
            <a:ext cx="130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790825" y="1343025"/>
            <a:ext cx="111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7391400" y="2019300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Ursa</a:t>
            </a: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Major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485900" y="4476750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Libra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953125" y="3952875"/>
            <a:ext cx="79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Leo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7037046" y="419799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Cancer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2769393" y="4719638"/>
            <a:ext cx="962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Spica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2828925" y="2924175"/>
            <a:ext cx="109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245" name="4-Point Star 244"/>
          <p:cNvSpPr/>
          <p:nvPr/>
        </p:nvSpPr>
        <p:spPr>
          <a:xfrm>
            <a:off x="4479131" y="1728788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045745" y="1450182"/>
            <a:ext cx="105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Zenith</a:t>
            </a:r>
          </a:p>
        </p:txBody>
      </p:sp>
      <p:sp>
        <p:nvSpPr>
          <p:cNvPr id="253" name="Rectangle 252"/>
          <p:cNvSpPr/>
          <p:nvPr/>
        </p:nvSpPr>
        <p:spPr>
          <a:xfrm>
            <a:off x="7181850" y="4686300"/>
            <a:ext cx="274320" cy="274320"/>
          </a:xfrm>
          <a:prstGeom prst="rect">
            <a:avLst/>
          </a:prstGeom>
          <a:solidFill>
            <a:srgbClr val="0000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6" name="Freeform 245"/>
          <p:cNvSpPr/>
          <p:nvPr/>
        </p:nvSpPr>
        <p:spPr>
          <a:xfrm>
            <a:off x="7315" y="4194163"/>
            <a:ext cx="9129370" cy="726413"/>
          </a:xfrm>
          <a:custGeom>
            <a:avLst/>
            <a:gdLst>
              <a:gd name="connsiteX0" fmla="*/ 9129370 w 9129370"/>
              <a:gd name="connsiteY0" fmla="*/ 694944 h 716889"/>
              <a:gd name="connsiteX1" fmla="*/ 8068666 w 9129370"/>
              <a:gd name="connsiteY1" fmla="*/ 716889 h 716889"/>
              <a:gd name="connsiteX2" fmla="*/ 6686093 w 9129370"/>
              <a:gd name="connsiteY2" fmla="*/ 709574 h 716889"/>
              <a:gd name="connsiteX3" fmla="*/ 5413248 w 9129370"/>
              <a:gd name="connsiteY3" fmla="*/ 658368 h 716889"/>
              <a:gd name="connsiteX4" fmla="*/ 3547872 w 9129370"/>
              <a:gd name="connsiteY4" fmla="*/ 519379 h 716889"/>
              <a:gd name="connsiteX5" fmla="*/ 1836115 w 9129370"/>
              <a:gd name="connsiteY5" fmla="*/ 299923 h 716889"/>
              <a:gd name="connsiteX6" fmla="*/ 724205 w 9129370"/>
              <a:gd name="connsiteY6" fmla="*/ 131673 h 716889"/>
              <a:gd name="connsiteX7" fmla="*/ 0 w 9129370"/>
              <a:gd name="connsiteY7" fmla="*/ 0 h 716889"/>
              <a:gd name="connsiteX0" fmla="*/ 9129370 w 9129370"/>
              <a:gd name="connsiteY0" fmla="*/ 694944 h 809758"/>
              <a:gd name="connsiteX1" fmla="*/ 8090097 w 9129370"/>
              <a:gd name="connsiteY1" fmla="*/ 809758 h 809758"/>
              <a:gd name="connsiteX2" fmla="*/ 6686093 w 9129370"/>
              <a:gd name="connsiteY2" fmla="*/ 709574 h 809758"/>
              <a:gd name="connsiteX3" fmla="*/ 5413248 w 9129370"/>
              <a:gd name="connsiteY3" fmla="*/ 658368 h 809758"/>
              <a:gd name="connsiteX4" fmla="*/ 3547872 w 9129370"/>
              <a:gd name="connsiteY4" fmla="*/ 519379 h 809758"/>
              <a:gd name="connsiteX5" fmla="*/ 1836115 w 9129370"/>
              <a:gd name="connsiteY5" fmla="*/ 299923 h 809758"/>
              <a:gd name="connsiteX6" fmla="*/ 724205 w 9129370"/>
              <a:gd name="connsiteY6" fmla="*/ 131673 h 809758"/>
              <a:gd name="connsiteX7" fmla="*/ 0 w 9129370"/>
              <a:gd name="connsiteY7" fmla="*/ 0 h 809758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86093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821493"/>
              <a:gd name="connsiteX1" fmla="*/ 8059141 w 9129370"/>
              <a:gd name="connsiteY1" fmla="*/ 721651 h 821493"/>
              <a:gd name="connsiteX2" fmla="*/ 6686093 w 9129370"/>
              <a:gd name="connsiteY2" fmla="*/ 821493 h 821493"/>
              <a:gd name="connsiteX3" fmla="*/ 5413248 w 9129370"/>
              <a:gd name="connsiteY3" fmla="*/ 658368 h 821493"/>
              <a:gd name="connsiteX4" fmla="*/ 3547872 w 9129370"/>
              <a:gd name="connsiteY4" fmla="*/ 519379 h 821493"/>
              <a:gd name="connsiteX5" fmla="*/ 1836115 w 9129370"/>
              <a:gd name="connsiteY5" fmla="*/ 299923 h 821493"/>
              <a:gd name="connsiteX6" fmla="*/ 724205 w 9129370"/>
              <a:gd name="connsiteY6" fmla="*/ 131673 h 821493"/>
              <a:gd name="connsiteX7" fmla="*/ 0 w 9129370"/>
              <a:gd name="connsiteY7" fmla="*/ 0 h 821493"/>
              <a:gd name="connsiteX0" fmla="*/ 9129370 w 9129370"/>
              <a:gd name="connsiteY0" fmla="*/ 694944 h 721741"/>
              <a:gd name="connsiteX1" fmla="*/ 8059141 w 9129370"/>
              <a:gd name="connsiteY1" fmla="*/ 721651 h 721741"/>
              <a:gd name="connsiteX2" fmla="*/ 6695618 w 9129370"/>
              <a:gd name="connsiteY2" fmla="*/ 709574 h 721741"/>
              <a:gd name="connsiteX3" fmla="*/ 5413248 w 9129370"/>
              <a:gd name="connsiteY3" fmla="*/ 658368 h 721741"/>
              <a:gd name="connsiteX4" fmla="*/ 3547872 w 9129370"/>
              <a:gd name="connsiteY4" fmla="*/ 519379 h 721741"/>
              <a:gd name="connsiteX5" fmla="*/ 1836115 w 9129370"/>
              <a:gd name="connsiteY5" fmla="*/ 299923 h 721741"/>
              <a:gd name="connsiteX6" fmla="*/ 724205 w 9129370"/>
              <a:gd name="connsiteY6" fmla="*/ 131673 h 721741"/>
              <a:gd name="connsiteX7" fmla="*/ 0 w 9129370"/>
              <a:gd name="connsiteY7" fmla="*/ 0 h 72174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6869"/>
              <a:gd name="connsiteX1" fmla="*/ 8059141 w 9129370"/>
              <a:gd name="connsiteY1" fmla="*/ 721651 h 726869"/>
              <a:gd name="connsiteX2" fmla="*/ 6707524 w 9129370"/>
              <a:gd name="connsiteY2" fmla="*/ 583368 h 726869"/>
              <a:gd name="connsiteX3" fmla="*/ 5413248 w 9129370"/>
              <a:gd name="connsiteY3" fmla="*/ 658368 h 726869"/>
              <a:gd name="connsiteX4" fmla="*/ 3547872 w 9129370"/>
              <a:gd name="connsiteY4" fmla="*/ 519379 h 726869"/>
              <a:gd name="connsiteX5" fmla="*/ 1836115 w 9129370"/>
              <a:gd name="connsiteY5" fmla="*/ 299923 h 726869"/>
              <a:gd name="connsiteX6" fmla="*/ 724205 w 9129370"/>
              <a:gd name="connsiteY6" fmla="*/ 131673 h 726869"/>
              <a:gd name="connsiteX7" fmla="*/ 0 w 9129370"/>
              <a:gd name="connsiteY7" fmla="*/ 0 h 726869"/>
              <a:gd name="connsiteX0" fmla="*/ 9129370 w 9129370"/>
              <a:gd name="connsiteY0" fmla="*/ 694944 h 734463"/>
              <a:gd name="connsiteX1" fmla="*/ 8059141 w 9129370"/>
              <a:gd name="connsiteY1" fmla="*/ 721651 h 734463"/>
              <a:gd name="connsiteX2" fmla="*/ 6700381 w 9129370"/>
              <a:gd name="connsiteY2" fmla="*/ 709574 h 734463"/>
              <a:gd name="connsiteX3" fmla="*/ 5413248 w 9129370"/>
              <a:gd name="connsiteY3" fmla="*/ 658368 h 734463"/>
              <a:gd name="connsiteX4" fmla="*/ 3547872 w 9129370"/>
              <a:gd name="connsiteY4" fmla="*/ 519379 h 734463"/>
              <a:gd name="connsiteX5" fmla="*/ 1836115 w 9129370"/>
              <a:gd name="connsiteY5" fmla="*/ 299923 h 734463"/>
              <a:gd name="connsiteX6" fmla="*/ 724205 w 9129370"/>
              <a:gd name="connsiteY6" fmla="*/ 131673 h 734463"/>
              <a:gd name="connsiteX7" fmla="*/ 0 w 9129370"/>
              <a:gd name="connsiteY7" fmla="*/ 0 h 734463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9917 w 9129370"/>
              <a:gd name="connsiteY3" fmla="*/ 608362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527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26590 w 9129370"/>
              <a:gd name="connsiteY5" fmla="*/ 35707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096033 w 9096033"/>
              <a:gd name="connsiteY0" fmla="*/ 783050 h 809757"/>
              <a:gd name="connsiteX1" fmla="*/ 8025804 w 9096033"/>
              <a:gd name="connsiteY1" fmla="*/ 809757 h 809757"/>
              <a:gd name="connsiteX2" fmla="*/ 6667044 w 9096033"/>
              <a:gd name="connsiteY2" fmla="*/ 797680 h 809757"/>
              <a:gd name="connsiteX3" fmla="*/ 5389436 w 9096033"/>
              <a:gd name="connsiteY3" fmla="*/ 748856 h 809757"/>
              <a:gd name="connsiteX4" fmla="*/ 3512154 w 9096033"/>
              <a:gd name="connsiteY4" fmla="*/ 602723 h 809757"/>
              <a:gd name="connsiteX5" fmla="*/ 1824209 w 9096033"/>
              <a:gd name="connsiteY5" fmla="*/ 397554 h 809757"/>
              <a:gd name="connsiteX6" fmla="*/ 690868 w 9096033"/>
              <a:gd name="connsiteY6" fmla="*/ 219779 h 809757"/>
              <a:gd name="connsiteX7" fmla="*/ 0 w 9096033"/>
              <a:gd name="connsiteY7" fmla="*/ 0 h 809757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9706 h 726413"/>
              <a:gd name="connsiteX1" fmla="*/ 8059141 w 9129370"/>
              <a:gd name="connsiteY1" fmla="*/ 726413 h 726413"/>
              <a:gd name="connsiteX2" fmla="*/ 6700381 w 9129370"/>
              <a:gd name="connsiteY2" fmla="*/ 714336 h 726413"/>
              <a:gd name="connsiteX3" fmla="*/ 5422773 w 9129370"/>
              <a:gd name="connsiteY3" fmla="*/ 665512 h 726413"/>
              <a:gd name="connsiteX4" fmla="*/ 3545491 w 9129370"/>
              <a:gd name="connsiteY4" fmla="*/ 519379 h 726413"/>
              <a:gd name="connsiteX5" fmla="*/ 1857546 w 9129370"/>
              <a:gd name="connsiteY5" fmla="*/ 314210 h 726413"/>
              <a:gd name="connsiteX6" fmla="*/ 724205 w 9129370"/>
              <a:gd name="connsiteY6" fmla="*/ 136435 h 726413"/>
              <a:gd name="connsiteX7" fmla="*/ 0 w 9129370"/>
              <a:gd name="connsiteY7" fmla="*/ 0 h 72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9370" h="726413">
                <a:moveTo>
                  <a:pt x="9129370" y="699706"/>
                </a:moveTo>
                <a:cubicBezTo>
                  <a:pt x="8772627" y="708608"/>
                  <a:pt x="8463972" y="723975"/>
                  <a:pt x="8059141" y="726413"/>
                </a:cubicBezTo>
                <a:lnTo>
                  <a:pt x="6700381" y="714336"/>
                </a:lnTo>
                <a:cubicBezTo>
                  <a:pt x="6260986" y="704186"/>
                  <a:pt x="5948588" y="698005"/>
                  <a:pt x="5422773" y="665512"/>
                </a:cubicBezTo>
                <a:cubicBezTo>
                  <a:pt x="4896958" y="633019"/>
                  <a:pt x="4139696" y="577929"/>
                  <a:pt x="3545491" y="519379"/>
                </a:cubicBezTo>
                <a:cubicBezTo>
                  <a:pt x="2951286" y="460829"/>
                  <a:pt x="2327760" y="378034"/>
                  <a:pt x="1857546" y="314210"/>
                </a:cubicBezTo>
                <a:cubicBezTo>
                  <a:pt x="1387332" y="250386"/>
                  <a:pt x="1033796" y="188803"/>
                  <a:pt x="724205" y="136435"/>
                </a:cubicBezTo>
                <a:cubicBezTo>
                  <a:pt x="414614" y="84067"/>
                  <a:pt x="209093" y="40843"/>
                  <a:pt x="0" y="0"/>
                </a:cubicBezTo>
              </a:path>
            </a:pathLst>
          </a:custGeom>
          <a:noFill/>
          <a:ln w="63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7" name="Freeform 246"/>
          <p:cNvSpPr/>
          <p:nvPr/>
        </p:nvSpPr>
        <p:spPr>
          <a:xfrm>
            <a:off x="-6724" y="2037229"/>
            <a:ext cx="7684995" cy="4128247"/>
          </a:xfrm>
          <a:custGeom>
            <a:avLst/>
            <a:gdLst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630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1544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766843 w 7684995"/>
              <a:gd name="connsiteY4" fmla="*/ 277345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95933 w 7684995"/>
              <a:gd name="connsiteY2" fmla="*/ 1229846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66648 w 7684995"/>
              <a:gd name="connsiteY1" fmla="*/ 535361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995" h="4128247">
                <a:moveTo>
                  <a:pt x="0" y="0"/>
                </a:moveTo>
                <a:lnTo>
                  <a:pt x="949979" y="575842"/>
                </a:lnTo>
                <a:cubicBezTo>
                  <a:pt x="1310808" y="788754"/>
                  <a:pt x="1769736" y="1054077"/>
                  <a:pt x="2164977" y="1277471"/>
                </a:cubicBezTo>
                <a:cubicBezTo>
                  <a:pt x="2560218" y="1500865"/>
                  <a:pt x="2881033" y="1676797"/>
                  <a:pt x="3321424" y="1916206"/>
                </a:cubicBezTo>
                <a:lnTo>
                  <a:pt x="4807324" y="2713925"/>
                </a:lnTo>
                <a:cubicBezTo>
                  <a:pt x="5289177" y="2963816"/>
                  <a:pt x="5732930" y="3179833"/>
                  <a:pt x="6212542" y="3415553"/>
                </a:cubicBezTo>
                <a:lnTo>
                  <a:pt x="7684995" y="4128247"/>
                </a:lnTo>
              </a:path>
            </a:pathLst>
          </a:custGeom>
          <a:noFill/>
          <a:ln w="63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2" name="4-Point Star 211"/>
          <p:cNvSpPr/>
          <p:nvPr/>
        </p:nvSpPr>
        <p:spPr>
          <a:xfrm>
            <a:off x="4867274" y="4741069"/>
            <a:ext cx="182880" cy="182880"/>
          </a:xfrm>
          <a:prstGeom prst="star4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241006" y="2583656"/>
            <a:ext cx="1176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Coma Berenices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5619750" y="1485900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Big Dipper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4624689" y="6519446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SW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404542" y="6046813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1815899" y="6187639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0" y="818915"/>
            <a:ext cx="2639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4:00 am, 3/13/24</a:t>
            </a:r>
          </a:p>
        </p:txBody>
      </p:sp>
      <p:sp>
        <p:nvSpPr>
          <p:cNvPr id="223" name="5-Point Star 222"/>
          <p:cNvSpPr/>
          <p:nvPr/>
        </p:nvSpPr>
        <p:spPr>
          <a:xfrm>
            <a:off x="6107905" y="3405188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1" name="5-Point Star 240"/>
          <p:cNvSpPr/>
          <p:nvPr/>
        </p:nvSpPr>
        <p:spPr>
          <a:xfrm>
            <a:off x="6081711" y="3486150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2" name="5-Point Star 241"/>
          <p:cNvSpPr/>
          <p:nvPr/>
        </p:nvSpPr>
        <p:spPr>
          <a:xfrm>
            <a:off x="6955630" y="3052762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3" name="5-Point Star 242"/>
          <p:cNvSpPr/>
          <p:nvPr/>
        </p:nvSpPr>
        <p:spPr>
          <a:xfrm>
            <a:off x="6877049" y="3124201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4" name="5-Point Star 243"/>
          <p:cNvSpPr/>
          <p:nvPr/>
        </p:nvSpPr>
        <p:spPr>
          <a:xfrm>
            <a:off x="7836693" y="2864645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8" name="12-Point Star 247"/>
          <p:cNvSpPr/>
          <p:nvPr/>
        </p:nvSpPr>
        <p:spPr>
          <a:xfrm>
            <a:off x="5188742" y="3374230"/>
            <a:ext cx="182880" cy="182880"/>
          </a:xfrm>
          <a:prstGeom prst="star12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9" name="TextBox 248"/>
          <p:cNvSpPr txBox="1"/>
          <p:nvPr/>
        </p:nvSpPr>
        <p:spPr>
          <a:xfrm>
            <a:off x="4753316" y="3529353"/>
            <a:ext cx="105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The Pond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6233772" y="3289867"/>
            <a:ext cx="25183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Three leaps of the gazelle</a:t>
            </a:r>
          </a:p>
        </p:txBody>
      </p:sp>
      <p:sp>
        <p:nvSpPr>
          <p:cNvPr id="251" name="5-Point Star 250"/>
          <p:cNvSpPr/>
          <p:nvPr/>
        </p:nvSpPr>
        <p:spPr>
          <a:xfrm>
            <a:off x="7891462" y="2805113"/>
            <a:ext cx="73152" cy="73152"/>
          </a:xfrm>
          <a:prstGeom prst="star5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1" name="Freeform 190"/>
          <p:cNvSpPr/>
          <p:nvPr/>
        </p:nvSpPr>
        <p:spPr>
          <a:xfrm>
            <a:off x="2467428" y="850106"/>
            <a:ext cx="5371647" cy="5616008"/>
          </a:xfrm>
          <a:custGeom>
            <a:avLst/>
            <a:gdLst>
              <a:gd name="connsiteX0" fmla="*/ 0 w 5565422"/>
              <a:gd name="connsiteY0" fmla="*/ 5825066 h 5825066"/>
              <a:gd name="connsiteX1" fmla="*/ 2585156 w 5565422"/>
              <a:gd name="connsiteY1" fmla="*/ 3127022 h 5825066"/>
              <a:gd name="connsiteX2" fmla="*/ 5565422 w 5565422"/>
              <a:gd name="connsiteY2" fmla="*/ 0 h 582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5422" h="5825066">
                <a:moveTo>
                  <a:pt x="0" y="5825066"/>
                </a:moveTo>
                <a:lnTo>
                  <a:pt x="2585156" y="3127022"/>
                </a:lnTo>
                <a:lnTo>
                  <a:pt x="5565422" y="0"/>
                </a:lnTo>
              </a:path>
            </a:pathLst>
          </a:cu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-40140" y="6627610"/>
            <a:ext cx="42871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Image made using Starry Night Software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78F670-EF99-4758-E47F-EF91233C9854}"/>
              </a:ext>
            </a:extLst>
          </p:cNvPr>
          <p:cNvSpPr txBox="1"/>
          <p:nvPr/>
        </p:nvSpPr>
        <p:spPr>
          <a:xfrm>
            <a:off x="3788569" y="473916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Virgo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3C491F0-50F4-A74A-2FCB-BC3B1D89FA6D}"/>
              </a:ext>
            </a:extLst>
          </p:cNvPr>
          <p:cNvSpPr/>
          <p:nvPr/>
        </p:nvSpPr>
        <p:spPr>
          <a:xfrm>
            <a:off x="4476987" y="4741069"/>
            <a:ext cx="91440" cy="9144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rgbClr val="F001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256EDD-79BA-D89A-46FE-DFFE705E94DE}"/>
              </a:ext>
            </a:extLst>
          </p:cNvPr>
          <p:cNvSpPr txBox="1"/>
          <p:nvPr/>
        </p:nvSpPr>
        <p:spPr>
          <a:xfrm>
            <a:off x="8110537" y="4629150"/>
            <a:ext cx="95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B6F118-5FAA-2DC2-8412-328ACC93E51B}"/>
              </a:ext>
            </a:extLst>
          </p:cNvPr>
          <p:cNvSpPr txBox="1"/>
          <p:nvPr/>
        </p:nvSpPr>
        <p:spPr>
          <a:xfrm rot="1827766">
            <a:off x="113426" y="2732550"/>
            <a:ext cx="199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Celestial Equator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E64833-B218-4AF1-F94D-8E475D7DBDB6}"/>
              </a:ext>
            </a:extLst>
          </p:cNvPr>
          <p:cNvSpPr txBox="1"/>
          <p:nvPr/>
        </p:nvSpPr>
        <p:spPr>
          <a:xfrm>
            <a:off x="0" y="4514850"/>
            <a:ext cx="97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Antares</a:t>
            </a:r>
          </a:p>
        </p:txBody>
      </p:sp>
    </p:spTree>
    <p:extLst>
      <p:ext uri="{BB962C8B-B14F-4D97-AF65-F5344CB8AC3E}">
        <p14:creationId xmlns:p14="http://schemas.microsoft.com/office/powerpoint/2010/main" val="221004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/>
      <p:bldP spid="223" grpId="0" animBg="1"/>
      <p:bldP spid="241" grpId="0" animBg="1"/>
      <p:bldP spid="242" grpId="0" animBg="1"/>
      <p:bldP spid="243" grpId="0" animBg="1"/>
      <p:bldP spid="244" grpId="0" animBg="1"/>
      <p:bldP spid="248" grpId="0" animBg="1"/>
      <p:bldP spid="249" grpId="0"/>
      <p:bldP spid="250" grpId="0"/>
      <p:bldP spid="25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588"/>
            <a:ext cx="9144000" cy="600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1" name="Rectangle 280"/>
          <p:cNvSpPr/>
          <p:nvPr/>
        </p:nvSpPr>
        <p:spPr>
          <a:xfrm>
            <a:off x="7181850" y="4686300"/>
            <a:ext cx="274320" cy="274320"/>
          </a:xfrm>
          <a:prstGeom prst="rect">
            <a:avLst/>
          </a:prstGeom>
          <a:solidFill>
            <a:srgbClr val="0000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Where is M87? ... the Sky Tonight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79132" y="1747838"/>
            <a:ext cx="1605474" cy="432787"/>
            <a:chOff x="5179132" y="1747838"/>
            <a:chExt cx="1605474" cy="432787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79132" y="1747838"/>
              <a:ext cx="314412" cy="136890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569744" y="1750219"/>
              <a:ext cx="187273" cy="5864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253410" y="2162086"/>
              <a:ext cx="429401" cy="18539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836778" y="1831649"/>
              <a:ext cx="262029" cy="76956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135880" y="1945593"/>
              <a:ext cx="75647" cy="214957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>
              <a:off x="6734086" y="1847095"/>
              <a:ext cx="50520" cy="275111"/>
            </a:xfrm>
            <a:prstGeom prst="line">
              <a:avLst/>
            </a:prstGeom>
            <a:ln w="1270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786188" y="1824039"/>
            <a:ext cx="571500" cy="1452561"/>
            <a:chOff x="3786188" y="1824039"/>
            <a:chExt cx="571500" cy="145256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202907" y="1835945"/>
              <a:ext cx="154781" cy="2714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814763" y="1824039"/>
              <a:ext cx="345280" cy="18573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2419" y="2152654"/>
              <a:ext cx="245268" cy="32384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 flipV="1">
              <a:off x="3786188" y="2055020"/>
              <a:ext cx="66675" cy="46196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3862388" y="2605088"/>
              <a:ext cx="47624" cy="47387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929063" y="2526508"/>
              <a:ext cx="159543" cy="55244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 flipV="1">
              <a:off x="3950496" y="3152777"/>
              <a:ext cx="145254" cy="1238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6158669" y="1398662"/>
            <a:ext cx="1953474" cy="1751888"/>
            <a:chOff x="6158669" y="1398662"/>
            <a:chExt cx="1953474" cy="1751888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170064" y="2215378"/>
              <a:ext cx="47464" cy="2999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6180348" y="2570127"/>
              <a:ext cx="251787" cy="26138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756733" y="1410056"/>
              <a:ext cx="355410" cy="4269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6477359" y="2868894"/>
              <a:ext cx="413400" cy="28165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7393781" y="2095500"/>
              <a:ext cx="145257" cy="46434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6158669" y="1811375"/>
              <a:ext cx="596428" cy="10003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V="1">
              <a:off x="6824620" y="1398662"/>
              <a:ext cx="892232" cy="40603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7580834" y="1776190"/>
              <a:ext cx="503487" cy="810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7397809" y="1797577"/>
              <a:ext cx="141098" cy="2363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7577271" y="2603619"/>
              <a:ext cx="326234" cy="2250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574137" y="2604219"/>
              <a:ext cx="290842" cy="28426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6477359" y="2868894"/>
              <a:ext cx="487463" cy="2161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449369" y="4112419"/>
            <a:ext cx="1641994" cy="1012209"/>
            <a:chOff x="5449369" y="4112419"/>
            <a:chExt cx="1641994" cy="101220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5973510" y="4127619"/>
              <a:ext cx="691564" cy="49229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7058826" y="4201682"/>
              <a:ext cx="32537" cy="955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V="1">
              <a:off x="6719888" y="4173197"/>
              <a:ext cx="299058" cy="3685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6597556" y="4242030"/>
              <a:ext cx="80026" cy="12976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597353" y="4440964"/>
              <a:ext cx="76780" cy="15990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flipH="1">
              <a:off x="5846570" y="4144710"/>
              <a:ext cx="81363" cy="18783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 flipH="1">
              <a:off x="5449369" y="4112419"/>
              <a:ext cx="456131" cy="9211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6587429" y="4648200"/>
              <a:ext cx="94359" cy="200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5862415" y="4383993"/>
              <a:ext cx="684955" cy="47633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6603206" y="4905375"/>
              <a:ext cx="264764" cy="21925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7567680" y="4235865"/>
            <a:ext cx="586457" cy="1395792"/>
            <a:chOff x="7567680" y="4235865"/>
            <a:chExt cx="586457" cy="1395792"/>
          </a:xfrm>
        </p:grpSpPr>
        <p:cxnSp>
          <p:nvCxnSpPr>
            <p:cNvPr id="110" name="Straight Connector 109"/>
            <p:cNvCxnSpPr/>
            <p:nvPr/>
          </p:nvCxnSpPr>
          <p:spPr>
            <a:xfrm flipH="1">
              <a:off x="7961143" y="4235865"/>
              <a:ext cx="37721" cy="43496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>
              <a:off x="7567680" y="4942318"/>
              <a:ext cx="291602" cy="291158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7896314" y="4728673"/>
              <a:ext cx="54123" cy="1509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7896314" y="4945166"/>
              <a:ext cx="257823" cy="68649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2" name="Group 231"/>
          <p:cNvGrpSpPr/>
          <p:nvPr/>
        </p:nvGrpSpPr>
        <p:grpSpPr>
          <a:xfrm>
            <a:off x="3110669" y="3734512"/>
            <a:ext cx="1960256" cy="1080376"/>
            <a:chOff x="3110669" y="3734512"/>
            <a:chExt cx="1960256" cy="1080376"/>
          </a:xfrm>
        </p:grpSpPr>
        <p:cxnSp>
          <p:nvCxnSpPr>
            <p:cNvPr id="182" name="Straight Connector 181"/>
            <p:cNvCxnSpPr/>
            <p:nvPr/>
          </p:nvCxnSpPr>
          <p:spPr>
            <a:xfrm flipH="1" flipV="1">
              <a:off x="4737219" y="4748613"/>
              <a:ext cx="333706" cy="5275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H="1" flipV="1">
              <a:off x="3891185" y="4298535"/>
              <a:ext cx="473578" cy="4685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flipV="1">
              <a:off x="4405242" y="3999432"/>
              <a:ext cx="95543" cy="32168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flipH="1" flipV="1">
              <a:off x="4401084" y="4378295"/>
              <a:ext cx="35229" cy="24291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 flipH="1" flipV="1">
              <a:off x="4477996" y="4663155"/>
              <a:ext cx="198153" cy="714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H="1">
              <a:off x="3748089" y="4681538"/>
              <a:ext cx="247649" cy="1333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/>
            <p:cNvCxnSpPr/>
            <p:nvPr/>
          </p:nvCxnSpPr>
          <p:spPr>
            <a:xfrm flipH="1">
              <a:off x="4042161" y="4652621"/>
              <a:ext cx="367289" cy="1338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/>
            <p:cNvCxnSpPr/>
            <p:nvPr/>
          </p:nvCxnSpPr>
          <p:spPr>
            <a:xfrm flipH="1" flipV="1">
              <a:off x="3110669" y="3734512"/>
              <a:ext cx="465385" cy="27915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/>
            <p:cNvCxnSpPr/>
            <p:nvPr/>
          </p:nvCxnSpPr>
          <p:spPr>
            <a:xfrm flipH="1" flipV="1">
              <a:off x="3623417" y="4053555"/>
              <a:ext cx="207898" cy="21312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flipV="1">
              <a:off x="3721894" y="4335566"/>
              <a:ext cx="120865" cy="45550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3207522" y="4534968"/>
              <a:ext cx="452459" cy="27277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1" name="Group 230"/>
          <p:cNvGrpSpPr/>
          <p:nvPr/>
        </p:nvGrpSpPr>
        <p:grpSpPr>
          <a:xfrm>
            <a:off x="1664511" y="4092196"/>
            <a:ext cx="893530" cy="1018972"/>
            <a:chOff x="1664511" y="4092196"/>
            <a:chExt cx="893530" cy="1018972"/>
          </a:xfrm>
        </p:grpSpPr>
        <p:cxnSp>
          <p:nvCxnSpPr>
            <p:cNvPr id="216" name="Straight Connector 215"/>
            <p:cNvCxnSpPr/>
            <p:nvPr/>
          </p:nvCxnSpPr>
          <p:spPr>
            <a:xfrm flipH="1" flipV="1">
              <a:off x="2415613" y="4116225"/>
              <a:ext cx="142428" cy="43298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flipV="1">
              <a:off x="2227604" y="4609033"/>
              <a:ext cx="324740" cy="37031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flipV="1">
              <a:off x="2203830" y="4113376"/>
              <a:ext cx="188992" cy="87443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flipV="1">
              <a:off x="2050991" y="4092196"/>
              <a:ext cx="326381" cy="15506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flipV="1">
              <a:off x="1746191" y="5017833"/>
              <a:ext cx="426170" cy="994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>
              <a:off x="1917107" y="4261503"/>
              <a:ext cx="81469" cy="226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flipV="1">
              <a:off x="1750323" y="4261503"/>
              <a:ext cx="106963" cy="2097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 flipV="1">
              <a:off x="1664511" y="5054018"/>
              <a:ext cx="33337" cy="571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3107531" y="1976438"/>
            <a:ext cx="423864" cy="192881"/>
            <a:chOff x="3107531" y="1976438"/>
            <a:chExt cx="423864" cy="192881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3107531" y="1976438"/>
              <a:ext cx="30958" cy="6191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3169445" y="2076451"/>
              <a:ext cx="40480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 flipV="1">
              <a:off x="3252788" y="2126457"/>
              <a:ext cx="47625" cy="2857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H="1">
              <a:off x="3364706" y="2126456"/>
              <a:ext cx="102395" cy="4286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 flipH="1">
              <a:off x="3509963" y="1997869"/>
              <a:ext cx="21432" cy="9525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Group 228"/>
          <p:cNvGrpSpPr/>
          <p:nvPr/>
        </p:nvGrpSpPr>
        <p:grpSpPr>
          <a:xfrm>
            <a:off x="447230" y="4344112"/>
            <a:ext cx="1051133" cy="1335993"/>
            <a:chOff x="447230" y="4344112"/>
            <a:chExt cx="1051133" cy="1335993"/>
          </a:xfrm>
        </p:grpSpPr>
        <p:cxnSp>
          <p:nvCxnSpPr>
            <p:cNvPr id="235" name="Straight Connector 234"/>
            <p:cNvCxnSpPr/>
            <p:nvPr/>
          </p:nvCxnSpPr>
          <p:spPr>
            <a:xfrm>
              <a:off x="1418602" y="4344112"/>
              <a:ext cx="45578" cy="2278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1492665" y="4421024"/>
              <a:ext cx="5698" cy="13388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flipH="1">
              <a:off x="1455634" y="4624192"/>
              <a:ext cx="37626" cy="14721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>
              <a:off x="1424299" y="4842110"/>
              <a:ext cx="19110" cy="137240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H="1">
              <a:off x="1162228" y="4594282"/>
              <a:ext cx="303970" cy="77419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flipH="1">
              <a:off x="1034041" y="4684013"/>
              <a:ext cx="77507" cy="1332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flipH="1">
              <a:off x="888763" y="4722976"/>
              <a:ext cx="68366" cy="5412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H="1">
              <a:off x="492807" y="5230026"/>
              <a:ext cx="51275" cy="216494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 flipH="1">
              <a:off x="575417" y="4822677"/>
              <a:ext cx="267769" cy="341831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/>
            <p:cNvCxnSpPr/>
            <p:nvPr/>
          </p:nvCxnSpPr>
          <p:spPr>
            <a:xfrm flipH="1">
              <a:off x="447230" y="5506340"/>
              <a:ext cx="34184" cy="173765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4593365" y="3147701"/>
            <a:ext cx="682239" cy="448656"/>
            <a:chOff x="4593365" y="3147701"/>
            <a:chExt cx="682239" cy="448656"/>
          </a:xfrm>
        </p:grpSpPr>
        <p:cxnSp>
          <p:nvCxnSpPr>
            <p:cNvPr id="166" name="Straight Connector 165"/>
            <p:cNvCxnSpPr/>
            <p:nvPr/>
          </p:nvCxnSpPr>
          <p:spPr>
            <a:xfrm flipH="1" flipV="1">
              <a:off x="4859708" y="3147701"/>
              <a:ext cx="415896" cy="205102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Straight Connector 309"/>
            <p:cNvCxnSpPr/>
            <p:nvPr/>
          </p:nvCxnSpPr>
          <p:spPr>
            <a:xfrm flipH="1">
              <a:off x="4593365" y="3161944"/>
              <a:ext cx="223614" cy="434413"/>
            </a:xfrm>
            <a:prstGeom prst="line">
              <a:avLst/>
            </a:prstGeom>
            <a:ln w="6350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4" name="TextBox 143"/>
          <p:cNvSpPr txBox="1"/>
          <p:nvPr/>
        </p:nvSpPr>
        <p:spPr>
          <a:xfrm>
            <a:off x="323850" y="5076825"/>
            <a:ext cx="1504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Scorpius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81300" y="2343150"/>
            <a:ext cx="130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Boötes</a:t>
            </a:r>
            <a:endParaRPr kumimoji="0" lang="en-US" sz="1600" b="0" i="0" u="none" strike="noStrike" kern="1200" cap="sm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2790825" y="1343025"/>
            <a:ext cx="1114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Corona Borealis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7391400" y="2019300"/>
            <a:ext cx="120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Ursa</a:t>
            </a: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Major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485900" y="4476750"/>
            <a:ext cx="8953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Libra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5953125" y="3952875"/>
            <a:ext cx="790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Leo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7037046" y="419799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Cancer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3788569" y="4739163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Virgo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2769393" y="4719638"/>
            <a:ext cx="962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Spica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2828925" y="2924175"/>
            <a:ext cx="10953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Arcturus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0" y="4514850"/>
            <a:ext cx="9715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Antares</a:t>
            </a:r>
          </a:p>
        </p:txBody>
      </p:sp>
      <p:sp>
        <p:nvSpPr>
          <p:cNvPr id="245" name="4-Point Star 244"/>
          <p:cNvSpPr/>
          <p:nvPr/>
        </p:nvSpPr>
        <p:spPr>
          <a:xfrm>
            <a:off x="4479131" y="1728788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045745" y="1450182"/>
            <a:ext cx="105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Zenith</a:t>
            </a:r>
          </a:p>
        </p:txBody>
      </p:sp>
      <p:sp>
        <p:nvSpPr>
          <p:cNvPr id="246" name="Freeform 245"/>
          <p:cNvSpPr/>
          <p:nvPr/>
        </p:nvSpPr>
        <p:spPr>
          <a:xfrm>
            <a:off x="7315" y="4194163"/>
            <a:ext cx="9129370" cy="726413"/>
          </a:xfrm>
          <a:custGeom>
            <a:avLst/>
            <a:gdLst>
              <a:gd name="connsiteX0" fmla="*/ 9129370 w 9129370"/>
              <a:gd name="connsiteY0" fmla="*/ 694944 h 716889"/>
              <a:gd name="connsiteX1" fmla="*/ 8068666 w 9129370"/>
              <a:gd name="connsiteY1" fmla="*/ 716889 h 716889"/>
              <a:gd name="connsiteX2" fmla="*/ 6686093 w 9129370"/>
              <a:gd name="connsiteY2" fmla="*/ 709574 h 716889"/>
              <a:gd name="connsiteX3" fmla="*/ 5413248 w 9129370"/>
              <a:gd name="connsiteY3" fmla="*/ 658368 h 716889"/>
              <a:gd name="connsiteX4" fmla="*/ 3547872 w 9129370"/>
              <a:gd name="connsiteY4" fmla="*/ 519379 h 716889"/>
              <a:gd name="connsiteX5" fmla="*/ 1836115 w 9129370"/>
              <a:gd name="connsiteY5" fmla="*/ 299923 h 716889"/>
              <a:gd name="connsiteX6" fmla="*/ 724205 w 9129370"/>
              <a:gd name="connsiteY6" fmla="*/ 131673 h 716889"/>
              <a:gd name="connsiteX7" fmla="*/ 0 w 9129370"/>
              <a:gd name="connsiteY7" fmla="*/ 0 h 716889"/>
              <a:gd name="connsiteX0" fmla="*/ 9129370 w 9129370"/>
              <a:gd name="connsiteY0" fmla="*/ 694944 h 809758"/>
              <a:gd name="connsiteX1" fmla="*/ 8090097 w 9129370"/>
              <a:gd name="connsiteY1" fmla="*/ 809758 h 809758"/>
              <a:gd name="connsiteX2" fmla="*/ 6686093 w 9129370"/>
              <a:gd name="connsiteY2" fmla="*/ 709574 h 809758"/>
              <a:gd name="connsiteX3" fmla="*/ 5413248 w 9129370"/>
              <a:gd name="connsiteY3" fmla="*/ 658368 h 809758"/>
              <a:gd name="connsiteX4" fmla="*/ 3547872 w 9129370"/>
              <a:gd name="connsiteY4" fmla="*/ 519379 h 809758"/>
              <a:gd name="connsiteX5" fmla="*/ 1836115 w 9129370"/>
              <a:gd name="connsiteY5" fmla="*/ 299923 h 809758"/>
              <a:gd name="connsiteX6" fmla="*/ 724205 w 9129370"/>
              <a:gd name="connsiteY6" fmla="*/ 131673 h 809758"/>
              <a:gd name="connsiteX7" fmla="*/ 0 w 9129370"/>
              <a:gd name="connsiteY7" fmla="*/ 0 h 809758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86093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821493"/>
              <a:gd name="connsiteX1" fmla="*/ 8059141 w 9129370"/>
              <a:gd name="connsiteY1" fmla="*/ 721651 h 821493"/>
              <a:gd name="connsiteX2" fmla="*/ 6686093 w 9129370"/>
              <a:gd name="connsiteY2" fmla="*/ 821493 h 821493"/>
              <a:gd name="connsiteX3" fmla="*/ 5413248 w 9129370"/>
              <a:gd name="connsiteY3" fmla="*/ 658368 h 821493"/>
              <a:gd name="connsiteX4" fmla="*/ 3547872 w 9129370"/>
              <a:gd name="connsiteY4" fmla="*/ 519379 h 821493"/>
              <a:gd name="connsiteX5" fmla="*/ 1836115 w 9129370"/>
              <a:gd name="connsiteY5" fmla="*/ 299923 h 821493"/>
              <a:gd name="connsiteX6" fmla="*/ 724205 w 9129370"/>
              <a:gd name="connsiteY6" fmla="*/ 131673 h 821493"/>
              <a:gd name="connsiteX7" fmla="*/ 0 w 9129370"/>
              <a:gd name="connsiteY7" fmla="*/ 0 h 821493"/>
              <a:gd name="connsiteX0" fmla="*/ 9129370 w 9129370"/>
              <a:gd name="connsiteY0" fmla="*/ 694944 h 721741"/>
              <a:gd name="connsiteX1" fmla="*/ 8059141 w 9129370"/>
              <a:gd name="connsiteY1" fmla="*/ 721651 h 721741"/>
              <a:gd name="connsiteX2" fmla="*/ 6695618 w 9129370"/>
              <a:gd name="connsiteY2" fmla="*/ 709574 h 721741"/>
              <a:gd name="connsiteX3" fmla="*/ 5413248 w 9129370"/>
              <a:gd name="connsiteY3" fmla="*/ 658368 h 721741"/>
              <a:gd name="connsiteX4" fmla="*/ 3547872 w 9129370"/>
              <a:gd name="connsiteY4" fmla="*/ 519379 h 721741"/>
              <a:gd name="connsiteX5" fmla="*/ 1836115 w 9129370"/>
              <a:gd name="connsiteY5" fmla="*/ 299923 h 721741"/>
              <a:gd name="connsiteX6" fmla="*/ 724205 w 9129370"/>
              <a:gd name="connsiteY6" fmla="*/ 131673 h 721741"/>
              <a:gd name="connsiteX7" fmla="*/ 0 w 9129370"/>
              <a:gd name="connsiteY7" fmla="*/ 0 h 72174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695618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6869"/>
              <a:gd name="connsiteX1" fmla="*/ 8059141 w 9129370"/>
              <a:gd name="connsiteY1" fmla="*/ 721651 h 726869"/>
              <a:gd name="connsiteX2" fmla="*/ 6707524 w 9129370"/>
              <a:gd name="connsiteY2" fmla="*/ 583368 h 726869"/>
              <a:gd name="connsiteX3" fmla="*/ 5413248 w 9129370"/>
              <a:gd name="connsiteY3" fmla="*/ 658368 h 726869"/>
              <a:gd name="connsiteX4" fmla="*/ 3547872 w 9129370"/>
              <a:gd name="connsiteY4" fmla="*/ 519379 h 726869"/>
              <a:gd name="connsiteX5" fmla="*/ 1836115 w 9129370"/>
              <a:gd name="connsiteY5" fmla="*/ 299923 h 726869"/>
              <a:gd name="connsiteX6" fmla="*/ 724205 w 9129370"/>
              <a:gd name="connsiteY6" fmla="*/ 131673 h 726869"/>
              <a:gd name="connsiteX7" fmla="*/ 0 w 9129370"/>
              <a:gd name="connsiteY7" fmla="*/ 0 h 726869"/>
              <a:gd name="connsiteX0" fmla="*/ 9129370 w 9129370"/>
              <a:gd name="connsiteY0" fmla="*/ 694944 h 734463"/>
              <a:gd name="connsiteX1" fmla="*/ 8059141 w 9129370"/>
              <a:gd name="connsiteY1" fmla="*/ 721651 h 734463"/>
              <a:gd name="connsiteX2" fmla="*/ 6700381 w 9129370"/>
              <a:gd name="connsiteY2" fmla="*/ 709574 h 734463"/>
              <a:gd name="connsiteX3" fmla="*/ 5413248 w 9129370"/>
              <a:gd name="connsiteY3" fmla="*/ 658368 h 734463"/>
              <a:gd name="connsiteX4" fmla="*/ 3547872 w 9129370"/>
              <a:gd name="connsiteY4" fmla="*/ 519379 h 734463"/>
              <a:gd name="connsiteX5" fmla="*/ 1836115 w 9129370"/>
              <a:gd name="connsiteY5" fmla="*/ 299923 h 734463"/>
              <a:gd name="connsiteX6" fmla="*/ 724205 w 9129370"/>
              <a:gd name="connsiteY6" fmla="*/ 131673 h 734463"/>
              <a:gd name="connsiteX7" fmla="*/ 0 w 9129370"/>
              <a:gd name="connsiteY7" fmla="*/ 0 h 734463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13248 w 9129370"/>
              <a:gd name="connsiteY3" fmla="*/ 658368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9917 w 9129370"/>
              <a:gd name="connsiteY3" fmla="*/ 608362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7872 w 9129370"/>
              <a:gd name="connsiteY4" fmla="*/ 519379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527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36115 w 9129370"/>
              <a:gd name="connsiteY5" fmla="*/ 29992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26590 w 9129370"/>
              <a:gd name="connsiteY5" fmla="*/ 357073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096033 w 9096033"/>
              <a:gd name="connsiteY0" fmla="*/ 783050 h 809757"/>
              <a:gd name="connsiteX1" fmla="*/ 8025804 w 9096033"/>
              <a:gd name="connsiteY1" fmla="*/ 809757 h 809757"/>
              <a:gd name="connsiteX2" fmla="*/ 6667044 w 9096033"/>
              <a:gd name="connsiteY2" fmla="*/ 797680 h 809757"/>
              <a:gd name="connsiteX3" fmla="*/ 5389436 w 9096033"/>
              <a:gd name="connsiteY3" fmla="*/ 748856 h 809757"/>
              <a:gd name="connsiteX4" fmla="*/ 3512154 w 9096033"/>
              <a:gd name="connsiteY4" fmla="*/ 602723 h 809757"/>
              <a:gd name="connsiteX5" fmla="*/ 1824209 w 9096033"/>
              <a:gd name="connsiteY5" fmla="*/ 397554 h 809757"/>
              <a:gd name="connsiteX6" fmla="*/ 690868 w 9096033"/>
              <a:gd name="connsiteY6" fmla="*/ 219779 h 809757"/>
              <a:gd name="connsiteX7" fmla="*/ 0 w 9096033"/>
              <a:gd name="connsiteY7" fmla="*/ 0 h 809757"/>
              <a:gd name="connsiteX0" fmla="*/ 9129370 w 9129370"/>
              <a:gd name="connsiteY0" fmla="*/ 694944 h 721651"/>
              <a:gd name="connsiteX1" fmla="*/ 8059141 w 9129370"/>
              <a:gd name="connsiteY1" fmla="*/ 721651 h 721651"/>
              <a:gd name="connsiteX2" fmla="*/ 6700381 w 9129370"/>
              <a:gd name="connsiteY2" fmla="*/ 709574 h 721651"/>
              <a:gd name="connsiteX3" fmla="*/ 5422773 w 9129370"/>
              <a:gd name="connsiteY3" fmla="*/ 660750 h 721651"/>
              <a:gd name="connsiteX4" fmla="*/ 3545491 w 9129370"/>
              <a:gd name="connsiteY4" fmla="*/ 514617 h 721651"/>
              <a:gd name="connsiteX5" fmla="*/ 1857546 w 9129370"/>
              <a:gd name="connsiteY5" fmla="*/ 309448 h 721651"/>
              <a:gd name="connsiteX6" fmla="*/ 724205 w 9129370"/>
              <a:gd name="connsiteY6" fmla="*/ 131673 h 721651"/>
              <a:gd name="connsiteX7" fmla="*/ 0 w 9129370"/>
              <a:gd name="connsiteY7" fmla="*/ 0 h 721651"/>
              <a:gd name="connsiteX0" fmla="*/ 9129370 w 9129370"/>
              <a:gd name="connsiteY0" fmla="*/ 699706 h 726413"/>
              <a:gd name="connsiteX1" fmla="*/ 8059141 w 9129370"/>
              <a:gd name="connsiteY1" fmla="*/ 726413 h 726413"/>
              <a:gd name="connsiteX2" fmla="*/ 6700381 w 9129370"/>
              <a:gd name="connsiteY2" fmla="*/ 714336 h 726413"/>
              <a:gd name="connsiteX3" fmla="*/ 5422773 w 9129370"/>
              <a:gd name="connsiteY3" fmla="*/ 665512 h 726413"/>
              <a:gd name="connsiteX4" fmla="*/ 3545491 w 9129370"/>
              <a:gd name="connsiteY4" fmla="*/ 519379 h 726413"/>
              <a:gd name="connsiteX5" fmla="*/ 1857546 w 9129370"/>
              <a:gd name="connsiteY5" fmla="*/ 314210 h 726413"/>
              <a:gd name="connsiteX6" fmla="*/ 724205 w 9129370"/>
              <a:gd name="connsiteY6" fmla="*/ 136435 h 726413"/>
              <a:gd name="connsiteX7" fmla="*/ 0 w 9129370"/>
              <a:gd name="connsiteY7" fmla="*/ 0 h 726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29370" h="726413">
                <a:moveTo>
                  <a:pt x="9129370" y="699706"/>
                </a:moveTo>
                <a:cubicBezTo>
                  <a:pt x="8772627" y="708608"/>
                  <a:pt x="8463972" y="723975"/>
                  <a:pt x="8059141" y="726413"/>
                </a:cubicBezTo>
                <a:lnTo>
                  <a:pt x="6700381" y="714336"/>
                </a:lnTo>
                <a:cubicBezTo>
                  <a:pt x="6260986" y="704186"/>
                  <a:pt x="5948588" y="698005"/>
                  <a:pt x="5422773" y="665512"/>
                </a:cubicBezTo>
                <a:cubicBezTo>
                  <a:pt x="4896958" y="633019"/>
                  <a:pt x="4139696" y="577929"/>
                  <a:pt x="3545491" y="519379"/>
                </a:cubicBezTo>
                <a:cubicBezTo>
                  <a:pt x="2951286" y="460829"/>
                  <a:pt x="2327760" y="378034"/>
                  <a:pt x="1857546" y="314210"/>
                </a:cubicBezTo>
                <a:cubicBezTo>
                  <a:pt x="1387332" y="250386"/>
                  <a:pt x="1033796" y="188803"/>
                  <a:pt x="724205" y="136435"/>
                </a:cubicBezTo>
                <a:cubicBezTo>
                  <a:pt x="414614" y="84067"/>
                  <a:pt x="209093" y="40843"/>
                  <a:pt x="0" y="0"/>
                </a:cubicBezTo>
              </a:path>
            </a:pathLst>
          </a:custGeom>
          <a:noFill/>
          <a:ln w="6350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7" name="Freeform 246"/>
          <p:cNvSpPr/>
          <p:nvPr/>
        </p:nvSpPr>
        <p:spPr>
          <a:xfrm>
            <a:off x="-6724" y="2037229"/>
            <a:ext cx="7684995" cy="4128247"/>
          </a:xfrm>
          <a:custGeom>
            <a:avLst/>
            <a:gdLst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630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1544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766843 w 7684995"/>
              <a:gd name="connsiteY4" fmla="*/ 2773456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95933 w 7684995"/>
              <a:gd name="connsiteY2" fmla="*/ 1229846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54742 w 7684995"/>
              <a:gd name="connsiteY1" fmla="*/ 578224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66648 w 7684995"/>
              <a:gd name="connsiteY1" fmla="*/ 535361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  <a:gd name="connsiteX0" fmla="*/ 0 w 7684995"/>
              <a:gd name="connsiteY0" fmla="*/ 0 h 4128247"/>
              <a:gd name="connsiteX1" fmla="*/ 949979 w 7684995"/>
              <a:gd name="connsiteY1" fmla="*/ 575842 h 4128247"/>
              <a:gd name="connsiteX2" fmla="*/ 2164977 w 7684995"/>
              <a:gd name="connsiteY2" fmla="*/ 1277471 h 4128247"/>
              <a:gd name="connsiteX3" fmla="*/ 3321424 w 7684995"/>
              <a:gd name="connsiteY3" fmla="*/ 1916206 h 4128247"/>
              <a:gd name="connsiteX4" fmla="*/ 4807324 w 7684995"/>
              <a:gd name="connsiteY4" fmla="*/ 2713925 h 4128247"/>
              <a:gd name="connsiteX5" fmla="*/ 6212542 w 7684995"/>
              <a:gd name="connsiteY5" fmla="*/ 3415553 h 4128247"/>
              <a:gd name="connsiteX6" fmla="*/ 7684995 w 7684995"/>
              <a:gd name="connsiteY6" fmla="*/ 4128247 h 412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4995" h="4128247">
                <a:moveTo>
                  <a:pt x="0" y="0"/>
                </a:moveTo>
                <a:lnTo>
                  <a:pt x="949979" y="575842"/>
                </a:lnTo>
                <a:cubicBezTo>
                  <a:pt x="1310808" y="788754"/>
                  <a:pt x="1769736" y="1054077"/>
                  <a:pt x="2164977" y="1277471"/>
                </a:cubicBezTo>
                <a:cubicBezTo>
                  <a:pt x="2560218" y="1500865"/>
                  <a:pt x="2881033" y="1676797"/>
                  <a:pt x="3321424" y="1916206"/>
                </a:cubicBezTo>
                <a:lnTo>
                  <a:pt x="4807324" y="2713925"/>
                </a:lnTo>
                <a:cubicBezTo>
                  <a:pt x="5289177" y="2963816"/>
                  <a:pt x="5732930" y="3179833"/>
                  <a:pt x="6212542" y="3415553"/>
                </a:cubicBezTo>
                <a:lnTo>
                  <a:pt x="7684995" y="4128247"/>
                </a:lnTo>
              </a:path>
            </a:pathLst>
          </a:custGeom>
          <a:noFill/>
          <a:ln w="63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2" name="4-Point Star 211"/>
          <p:cNvSpPr/>
          <p:nvPr/>
        </p:nvSpPr>
        <p:spPr>
          <a:xfrm>
            <a:off x="4867274" y="4741069"/>
            <a:ext cx="182880" cy="182880"/>
          </a:xfrm>
          <a:prstGeom prst="star4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241006" y="2583656"/>
            <a:ext cx="1176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Coma Berenices</a:t>
            </a:r>
          </a:p>
        </p:txBody>
      </p:sp>
      <p:sp>
        <p:nvSpPr>
          <p:cNvPr id="215" name="TextBox 214"/>
          <p:cNvSpPr txBox="1"/>
          <p:nvPr/>
        </p:nvSpPr>
        <p:spPr>
          <a:xfrm>
            <a:off x="5619750" y="1485900"/>
            <a:ext cx="1200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Big Dipper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4624689" y="6519446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SW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404542" y="6046813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1815899" y="6187639"/>
            <a:ext cx="6070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0" y="818915"/>
            <a:ext cx="2639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sm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4:00 am, 3/13/24</a:t>
            </a:r>
          </a:p>
        </p:txBody>
      </p:sp>
      <p:sp>
        <p:nvSpPr>
          <p:cNvPr id="3" name="Oval 2"/>
          <p:cNvSpPr/>
          <p:nvPr/>
        </p:nvSpPr>
        <p:spPr>
          <a:xfrm>
            <a:off x="4855368" y="3993354"/>
            <a:ext cx="164592" cy="109728"/>
          </a:xfrm>
          <a:prstGeom prst="ellipse">
            <a:avLst/>
          </a:prstGeom>
          <a:noFill/>
          <a:ln w="190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1" name="Oval 190"/>
          <p:cNvSpPr/>
          <p:nvPr/>
        </p:nvSpPr>
        <p:spPr>
          <a:xfrm>
            <a:off x="4836319" y="3940968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2" name="Oval 191"/>
          <p:cNvSpPr/>
          <p:nvPr/>
        </p:nvSpPr>
        <p:spPr>
          <a:xfrm>
            <a:off x="5022056" y="404098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3" name="Oval 192"/>
          <p:cNvSpPr/>
          <p:nvPr/>
        </p:nvSpPr>
        <p:spPr>
          <a:xfrm>
            <a:off x="5050631" y="3826669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198" name="Oval 197"/>
          <p:cNvSpPr/>
          <p:nvPr/>
        </p:nvSpPr>
        <p:spPr>
          <a:xfrm>
            <a:off x="5105400" y="404574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0" name="Oval 199"/>
          <p:cNvSpPr/>
          <p:nvPr/>
        </p:nvSpPr>
        <p:spPr>
          <a:xfrm>
            <a:off x="5029200" y="394573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1" name="Oval 200"/>
          <p:cNvSpPr/>
          <p:nvPr/>
        </p:nvSpPr>
        <p:spPr>
          <a:xfrm>
            <a:off x="5653088" y="4426744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2" name="Oval 201"/>
          <p:cNvSpPr/>
          <p:nvPr/>
        </p:nvSpPr>
        <p:spPr>
          <a:xfrm>
            <a:off x="4767262" y="3976687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6" name="Oval 205"/>
          <p:cNvSpPr/>
          <p:nvPr/>
        </p:nvSpPr>
        <p:spPr>
          <a:xfrm>
            <a:off x="4767262" y="402431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09" name="Oval 208"/>
          <p:cNvSpPr/>
          <p:nvPr/>
        </p:nvSpPr>
        <p:spPr>
          <a:xfrm>
            <a:off x="5695950" y="4433887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11" name="Oval 210"/>
          <p:cNvSpPr/>
          <p:nvPr/>
        </p:nvSpPr>
        <p:spPr>
          <a:xfrm>
            <a:off x="6038849" y="4664868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0" name="Oval 239"/>
          <p:cNvSpPr/>
          <p:nvPr/>
        </p:nvSpPr>
        <p:spPr>
          <a:xfrm>
            <a:off x="6088856" y="4683919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2" name="Oval 251"/>
          <p:cNvSpPr/>
          <p:nvPr/>
        </p:nvSpPr>
        <p:spPr>
          <a:xfrm>
            <a:off x="4767262" y="427196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3" name="Oval 252"/>
          <p:cNvSpPr/>
          <p:nvPr/>
        </p:nvSpPr>
        <p:spPr>
          <a:xfrm>
            <a:off x="5122069" y="339804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4" name="Oval 253"/>
          <p:cNvSpPr/>
          <p:nvPr/>
        </p:nvSpPr>
        <p:spPr>
          <a:xfrm>
            <a:off x="4781550" y="348853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5" name="Oval 254"/>
          <p:cNvSpPr/>
          <p:nvPr/>
        </p:nvSpPr>
        <p:spPr>
          <a:xfrm>
            <a:off x="4924425" y="4095750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6" name="Oval 255"/>
          <p:cNvSpPr/>
          <p:nvPr/>
        </p:nvSpPr>
        <p:spPr>
          <a:xfrm>
            <a:off x="4629150" y="406479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7" name="Oval 256"/>
          <p:cNvSpPr/>
          <p:nvPr/>
        </p:nvSpPr>
        <p:spPr>
          <a:xfrm>
            <a:off x="4686300" y="4012406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8" name="Oval 257"/>
          <p:cNvSpPr/>
          <p:nvPr/>
        </p:nvSpPr>
        <p:spPr>
          <a:xfrm>
            <a:off x="4617244" y="396478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59" name="Oval 258"/>
          <p:cNvSpPr/>
          <p:nvPr/>
        </p:nvSpPr>
        <p:spPr>
          <a:xfrm>
            <a:off x="4776788" y="4119562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0" name="Oval 259"/>
          <p:cNvSpPr/>
          <p:nvPr/>
        </p:nvSpPr>
        <p:spPr>
          <a:xfrm>
            <a:off x="4764882" y="4495800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1" name="Oval 260"/>
          <p:cNvSpPr/>
          <p:nvPr/>
        </p:nvSpPr>
        <p:spPr>
          <a:xfrm>
            <a:off x="3104524" y="5666874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2" name="Oval 261"/>
          <p:cNvSpPr/>
          <p:nvPr/>
        </p:nvSpPr>
        <p:spPr>
          <a:xfrm>
            <a:off x="5558966" y="5141494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3" name="Oval 262"/>
          <p:cNvSpPr/>
          <p:nvPr/>
        </p:nvSpPr>
        <p:spPr>
          <a:xfrm>
            <a:off x="4183356" y="5121442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4" name="Oval 263"/>
          <p:cNvSpPr/>
          <p:nvPr/>
        </p:nvSpPr>
        <p:spPr>
          <a:xfrm>
            <a:off x="2895977" y="6436894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5" name="Oval 264"/>
          <p:cNvSpPr/>
          <p:nvPr/>
        </p:nvSpPr>
        <p:spPr>
          <a:xfrm>
            <a:off x="7203282" y="4495800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6" name="Oval 265"/>
          <p:cNvSpPr/>
          <p:nvPr/>
        </p:nvSpPr>
        <p:spPr>
          <a:xfrm>
            <a:off x="5117808" y="269106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7" name="Oval 266"/>
          <p:cNvSpPr/>
          <p:nvPr/>
        </p:nvSpPr>
        <p:spPr>
          <a:xfrm>
            <a:off x="5362450" y="259882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8" name="Oval 267"/>
          <p:cNvSpPr/>
          <p:nvPr/>
        </p:nvSpPr>
        <p:spPr>
          <a:xfrm>
            <a:off x="5149893" y="2418347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69" name="Oval 268"/>
          <p:cNvSpPr/>
          <p:nvPr/>
        </p:nvSpPr>
        <p:spPr>
          <a:xfrm>
            <a:off x="5189998" y="2081463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0" name="Oval 269"/>
          <p:cNvSpPr/>
          <p:nvPr/>
        </p:nvSpPr>
        <p:spPr>
          <a:xfrm>
            <a:off x="5177967" y="1540042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1" name="Oval 270"/>
          <p:cNvSpPr/>
          <p:nvPr/>
        </p:nvSpPr>
        <p:spPr>
          <a:xfrm>
            <a:off x="6168567" y="2189747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2" name="Oval 271"/>
          <p:cNvSpPr/>
          <p:nvPr/>
        </p:nvSpPr>
        <p:spPr>
          <a:xfrm>
            <a:off x="7295496" y="126018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3" name="Oval 272"/>
          <p:cNvSpPr/>
          <p:nvPr/>
        </p:nvSpPr>
        <p:spPr>
          <a:xfrm>
            <a:off x="7311567" y="1306178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5" name="4-Point Star 274"/>
          <p:cNvSpPr/>
          <p:nvPr/>
        </p:nvSpPr>
        <p:spPr>
          <a:xfrm>
            <a:off x="4929187" y="3190876"/>
            <a:ext cx="182880" cy="182880"/>
          </a:xfrm>
          <a:prstGeom prst="star4">
            <a:avLst/>
          </a:prstGeom>
          <a:noFill/>
          <a:ln w="1270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7683068" y="3058738"/>
            <a:ext cx="10548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North Galactic Pole </a:t>
            </a:r>
          </a:p>
        </p:txBody>
      </p:sp>
      <p:sp>
        <p:nvSpPr>
          <p:cNvPr id="6" name="Freeform 5"/>
          <p:cNvSpPr/>
          <p:nvPr/>
        </p:nvSpPr>
        <p:spPr>
          <a:xfrm>
            <a:off x="5099323" y="3225644"/>
            <a:ext cx="2681492" cy="191337"/>
          </a:xfrm>
          <a:custGeom>
            <a:avLst/>
            <a:gdLst>
              <a:gd name="connsiteX0" fmla="*/ 0 w 2681492"/>
              <a:gd name="connsiteY0" fmla="*/ 0 h 191337"/>
              <a:gd name="connsiteX1" fmla="*/ 2041973 w 2681492"/>
              <a:gd name="connsiteY1" fmla="*/ 92562 h 191337"/>
              <a:gd name="connsiteX2" fmla="*/ 1896117 w 2681492"/>
              <a:gd name="connsiteY2" fmla="*/ 176709 h 191337"/>
              <a:gd name="connsiteX3" fmla="*/ 2681492 w 2681492"/>
              <a:gd name="connsiteY3" fmla="*/ 190734 h 1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1492" h="191337">
                <a:moveTo>
                  <a:pt x="0" y="0"/>
                </a:moveTo>
                <a:lnTo>
                  <a:pt x="2041973" y="92562"/>
                </a:lnTo>
                <a:cubicBezTo>
                  <a:pt x="2357993" y="122014"/>
                  <a:pt x="1789531" y="160347"/>
                  <a:pt x="1896117" y="176709"/>
                </a:cubicBezTo>
                <a:cubicBezTo>
                  <a:pt x="2002703" y="193071"/>
                  <a:pt x="2342097" y="191902"/>
                  <a:pt x="2681492" y="190734"/>
                </a:cubicBezTo>
              </a:path>
            </a:pathLst>
          </a:custGeom>
          <a:noFill/>
          <a:ln w="6350">
            <a:solidFill>
              <a:srgbClr val="CCECFF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4941095" y="3479007"/>
            <a:ext cx="1907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Galaxies!</a:t>
            </a:r>
          </a:p>
        </p:txBody>
      </p:sp>
      <p:sp>
        <p:nvSpPr>
          <p:cNvPr id="278" name="TextBox 277"/>
          <p:cNvSpPr txBox="1"/>
          <p:nvPr/>
        </p:nvSpPr>
        <p:spPr>
          <a:xfrm>
            <a:off x="4685688" y="4079742"/>
            <a:ext cx="874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small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M87</a:t>
            </a:r>
          </a:p>
        </p:txBody>
      </p:sp>
      <p:sp>
        <p:nvSpPr>
          <p:cNvPr id="223" name="Oval 222"/>
          <p:cNvSpPr/>
          <p:nvPr/>
        </p:nvSpPr>
        <p:spPr>
          <a:xfrm>
            <a:off x="3283973" y="2766921"/>
            <a:ext cx="76200" cy="45719"/>
          </a:xfrm>
          <a:prstGeom prst="ellipse">
            <a:avLst/>
          </a:prstGeom>
          <a:noFill/>
          <a:ln w="6350">
            <a:solidFill>
              <a:srgbClr val="CCE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241" name="Freeform 240"/>
          <p:cNvSpPr/>
          <p:nvPr/>
        </p:nvSpPr>
        <p:spPr>
          <a:xfrm>
            <a:off x="2467428" y="850106"/>
            <a:ext cx="5371647" cy="5616008"/>
          </a:xfrm>
          <a:custGeom>
            <a:avLst/>
            <a:gdLst>
              <a:gd name="connsiteX0" fmla="*/ 0 w 5565422"/>
              <a:gd name="connsiteY0" fmla="*/ 5825066 h 5825066"/>
              <a:gd name="connsiteX1" fmla="*/ 2585156 w 5565422"/>
              <a:gd name="connsiteY1" fmla="*/ 3127022 h 5825066"/>
              <a:gd name="connsiteX2" fmla="*/ 5565422 w 5565422"/>
              <a:gd name="connsiteY2" fmla="*/ 0 h 582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65422" h="5825066">
                <a:moveTo>
                  <a:pt x="0" y="5825066"/>
                </a:moveTo>
                <a:lnTo>
                  <a:pt x="2585156" y="3127022"/>
                </a:lnTo>
                <a:lnTo>
                  <a:pt x="5565422" y="0"/>
                </a:lnTo>
              </a:path>
            </a:pathLst>
          </a:custGeom>
          <a:noFill/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4A0532A-4186-83BB-F1FC-9EA36EBFF544}"/>
              </a:ext>
            </a:extLst>
          </p:cNvPr>
          <p:cNvSpPr/>
          <p:nvPr/>
        </p:nvSpPr>
        <p:spPr>
          <a:xfrm>
            <a:off x="4476987" y="4741069"/>
            <a:ext cx="91440" cy="9144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rgbClr val="F001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526C2D-C522-AEAB-1812-01DF9A7C0484}"/>
              </a:ext>
            </a:extLst>
          </p:cNvPr>
          <p:cNvSpPr txBox="1"/>
          <p:nvPr/>
        </p:nvSpPr>
        <p:spPr>
          <a:xfrm>
            <a:off x="8110537" y="4629150"/>
            <a:ext cx="950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Ecliptic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0E6FD9-D5B3-DB74-4005-5DC75842FE34}"/>
              </a:ext>
            </a:extLst>
          </p:cNvPr>
          <p:cNvSpPr txBox="1"/>
          <p:nvPr/>
        </p:nvSpPr>
        <p:spPr>
          <a:xfrm rot="1827766">
            <a:off x="113426" y="2732550"/>
            <a:ext cx="199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sm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Celestial Equator</a:t>
            </a:r>
          </a:p>
        </p:txBody>
      </p:sp>
    </p:spTree>
    <p:extLst>
      <p:ext uri="{BB962C8B-B14F-4D97-AF65-F5344CB8AC3E}">
        <p14:creationId xmlns:p14="http://schemas.microsoft.com/office/powerpoint/2010/main" val="85311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5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5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3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450"/>
                            </p:stCondLst>
                            <p:childTnLst>
                              <p:par>
                                <p:cTn id="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750"/>
                            </p:stCondLst>
                            <p:childTnLst>
                              <p:par>
                                <p:cTn id="8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900"/>
                            </p:stCondLst>
                            <p:childTnLst>
                              <p:par>
                                <p:cTn id="9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50"/>
                            </p:stCondLst>
                            <p:childTnLst>
                              <p:par>
                                <p:cTn id="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200"/>
                            </p:stCondLst>
                            <p:childTnLst>
                              <p:par>
                                <p:cTn id="10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350"/>
                            </p:stCondLst>
                            <p:childTnLst>
                              <p:par>
                                <p:cTn id="10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650"/>
                            </p:stCondLst>
                            <p:childTnLst>
                              <p:par>
                                <p:cTn id="1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8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1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1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950"/>
                            </p:stCondLst>
                            <p:childTnLst>
                              <p:par>
                                <p:cTn id="1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5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100"/>
                            </p:stCondLst>
                            <p:childTnLst>
                              <p:par>
                                <p:cTn id="1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5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250"/>
                            </p:stCondLst>
                            <p:childTnLst>
                              <p:par>
                                <p:cTn id="1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1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15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400"/>
                            </p:stCondLst>
                            <p:childTnLst>
                              <p:par>
                                <p:cTn id="1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1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15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550"/>
                            </p:stCondLst>
                            <p:childTnLst>
                              <p:par>
                                <p:cTn id="1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5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700"/>
                            </p:stCondLst>
                            <p:childTnLst>
                              <p:par>
                                <p:cTn id="1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1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15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850"/>
                            </p:stCondLst>
                            <p:childTnLst>
                              <p:par>
                                <p:cTn id="1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5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0"/>
                            </p:stCondLst>
                            <p:childTnLst>
                              <p:par>
                                <p:cTn id="1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1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15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5150"/>
                            </p:stCondLst>
                            <p:childTnLst>
                              <p:par>
                                <p:cTn id="1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1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15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300"/>
                            </p:stCondLst>
                            <p:childTnLst>
                              <p:par>
                                <p:cTn id="1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1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15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450"/>
                            </p:stCondLst>
                            <p:childTnLst>
                              <p:par>
                                <p:cTn id="17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1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1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1" grpId="0" animBg="1"/>
      <p:bldP spid="192" grpId="0" animBg="1"/>
      <p:bldP spid="193" grpId="0" animBg="1"/>
      <p:bldP spid="198" grpId="0" animBg="1"/>
      <p:bldP spid="200" grpId="0" animBg="1"/>
      <p:bldP spid="201" grpId="0" animBg="1"/>
      <p:bldP spid="202" grpId="0" animBg="1"/>
      <p:bldP spid="206" grpId="0" animBg="1"/>
      <p:bldP spid="209" grpId="0" animBg="1"/>
      <p:bldP spid="211" grpId="0" animBg="1"/>
      <p:bldP spid="240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5" grpId="0" animBg="1"/>
      <p:bldP spid="276" grpId="0"/>
      <p:bldP spid="6" grpId="0" animBg="1"/>
      <p:bldP spid="277" grpId="0"/>
      <p:bldP spid="278" grpId="0"/>
      <p:bldP spid="223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CB49E-581A-CE37-E6AA-00F90B1AA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eventhorizontelescope.org/files/eht/files/20190410-78m-4000x2330.png?m=1554877782">
            <a:hlinkClick r:id="rId2"/>
            <a:extLst>
              <a:ext uri="{FF2B5EF4-FFF2-40B4-BE49-F238E27FC236}">
                <a16:creationId xmlns:a16="http://schemas.microsoft.com/office/drawing/2014/main" id="{B14682ED-70C1-6D0E-4C45-DF7520864F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84"/>
          <a:stretch/>
        </p:blipFill>
        <p:spPr bwMode="auto">
          <a:xfrm>
            <a:off x="0" y="1988820"/>
            <a:ext cx="9144000" cy="4869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18" name="Rectangle 2">
            <a:extLst>
              <a:ext uri="{FF2B5EF4-FFF2-40B4-BE49-F238E27FC236}">
                <a16:creationId xmlns:a16="http://schemas.microsoft.com/office/drawing/2014/main" id="{66973D78-496F-96CC-6E7E-152D60B10E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Black Hole in M87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65D5560F-832A-B667-2AD5-7D576F1A9E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30188" y="608013"/>
            <a:ext cx="8683625" cy="5695950"/>
          </a:xfrm>
        </p:spPr>
        <p:txBody>
          <a:bodyPr/>
          <a:lstStyle/>
          <a:p>
            <a:pPr eaLnBrk="1" hangingPunct="1"/>
            <a:r>
              <a:rPr lang="en-US" altLang="en-US" dirty="0"/>
              <a:t> M87 Giant Galaxy in Virgo</a:t>
            </a:r>
          </a:p>
          <a:p>
            <a:pPr lvl="1" eaLnBrk="1" hangingPunct="1"/>
            <a:r>
              <a:rPr lang="en-US" altLang="en-US" dirty="0"/>
              <a:t> Radiation from material orbiting black hole imaged by Event Horizons Telescope in 2019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9C0488-52C8-A20C-9118-FC2BEEE41221}"/>
              </a:ext>
            </a:extLst>
          </p:cNvPr>
          <p:cNvSpPr/>
          <p:nvPr/>
        </p:nvSpPr>
        <p:spPr>
          <a:xfrm>
            <a:off x="5118539" y="6488668"/>
            <a:ext cx="4025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https://eventhorizontelescope.org/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B2588F-E13C-CA7A-E015-131DF28E5B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6601"/>
            <a:ext cx="3347692" cy="59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9114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107" y="0"/>
            <a:ext cx="1067912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4898" y="-100361"/>
            <a:ext cx="3079102" cy="2071396"/>
          </a:xfrm>
        </p:spPr>
        <p:txBody>
          <a:bodyPr/>
          <a:lstStyle/>
          <a:p>
            <a:r>
              <a:rPr lang="en-US" sz="3200" dirty="0"/>
              <a:t>Center of the Milky Way from ALMA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97551" y="6604084"/>
            <a:ext cx="364644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https://www.eso.org/public/images/eso2208-eht-mwc/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78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tacama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arge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illimeter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rray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BB663E-A3A6-96EB-B659-5E195B879034}"/>
              </a:ext>
            </a:extLst>
          </p:cNvPr>
          <p:cNvSpPr txBox="1"/>
          <p:nvPr/>
        </p:nvSpPr>
        <p:spPr>
          <a:xfrm>
            <a:off x="4784540" y="2225466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dist="38100" dir="2700000" algn="ctr" rotWithShape="0">
                    <a:schemeClr val="bg1"/>
                  </a:outerShdw>
                </a:effectLst>
                <a:latin typeface="+mn-lt"/>
              </a:rPr>
              <a:t>Sagittarius A*</a:t>
            </a:r>
          </a:p>
        </p:txBody>
      </p:sp>
    </p:spTree>
    <p:extLst>
      <p:ext uri="{BB962C8B-B14F-4D97-AF65-F5344CB8AC3E}">
        <p14:creationId xmlns:p14="http://schemas.microsoft.com/office/powerpoint/2010/main" val="2222229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E1EE0-251F-C24E-AE85-A9F86F80A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FC2F5AF-3E6D-E441-E56D-C03152019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0107" y="0"/>
            <a:ext cx="106791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2766C1-3D87-F64D-6104-53AF5F612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898" y="-100361"/>
            <a:ext cx="3079102" cy="2071396"/>
          </a:xfrm>
        </p:spPr>
        <p:txBody>
          <a:bodyPr/>
          <a:lstStyle/>
          <a:p>
            <a:r>
              <a:rPr lang="en-US" sz="3200" dirty="0"/>
              <a:t>Center of the Milky Way from ALMA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5EF749-0802-2280-33ED-0EFD20667E50}"/>
              </a:ext>
            </a:extLst>
          </p:cNvPr>
          <p:cNvSpPr/>
          <p:nvPr/>
        </p:nvSpPr>
        <p:spPr>
          <a:xfrm>
            <a:off x="5497551" y="6604084"/>
            <a:ext cx="364644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https://www.eso.org/public/images/eso2208-eht-mwc/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0E0875-2EBC-CE6A-D7D1-02371E1C40C6}"/>
              </a:ext>
            </a:extLst>
          </p:cNvPr>
          <p:cNvSpPr/>
          <p:nvPr/>
        </p:nvSpPr>
        <p:spPr>
          <a:xfrm>
            <a:off x="0" y="645789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tacama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arge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illimeter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rray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98C973-9495-D1FC-37FB-E243F6383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493" y="2594798"/>
            <a:ext cx="6583680" cy="3959105"/>
          </a:xfrm>
          <a:prstGeom prst="rect">
            <a:avLst/>
          </a:prstGeom>
        </p:spPr>
      </p:pic>
      <p:sp>
        <p:nvSpPr>
          <p:cNvPr id="3" name="Star: 4 Points 2">
            <a:extLst>
              <a:ext uri="{FF2B5EF4-FFF2-40B4-BE49-F238E27FC236}">
                <a16:creationId xmlns:a16="http://schemas.microsoft.com/office/drawing/2014/main" id="{E830373E-D095-742C-EBF8-00CD820E0ACB}"/>
              </a:ext>
            </a:extLst>
          </p:cNvPr>
          <p:cNvSpPr/>
          <p:nvPr/>
        </p:nvSpPr>
        <p:spPr>
          <a:xfrm>
            <a:off x="5150498" y="3693919"/>
            <a:ext cx="914400" cy="914400"/>
          </a:xfrm>
          <a:prstGeom prst="star4">
            <a:avLst/>
          </a:prstGeom>
          <a:noFill/>
          <a:ln w="28575">
            <a:solidFill>
              <a:srgbClr val="FF0000"/>
            </a:solidFill>
          </a:ln>
          <a:effectLst>
            <a:outerShdw dist="25400" dir="2700000" algn="ctr" rotWithShape="0">
              <a:schemeClr val="tx1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F732F8-0D76-77EF-7C6F-389C48663EE2}"/>
              </a:ext>
            </a:extLst>
          </p:cNvPr>
          <p:cNvSpPr txBox="1"/>
          <p:nvPr/>
        </p:nvSpPr>
        <p:spPr>
          <a:xfrm>
            <a:off x="4784540" y="2225466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dist="38100" dir="2700000" algn="ctr" rotWithShape="0">
                    <a:schemeClr val="bg1"/>
                  </a:outerShdw>
                </a:effectLst>
                <a:latin typeface="+mn-lt"/>
              </a:rPr>
              <a:t>Sagittarius A*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9F309F-D385-EC18-37F0-CEF689AA9846}"/>
              </a:ext>
            </a:extLst>
          </p:cNvPr>
          <p:cNvSpPr txBox="1"/>
          <p:nvPr/>
        </p:nvSpPr>
        <p:spPr>
          <a:xfrm>
            <a:off x="4784540" y="433934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effectLst>
                  <a:outerShdw dist="38100" dir="2700000" algn="ctr" rotWithShape="0">
                    <a:schemeClr val="tx1"/>
                  </a:outerShdw>
                </a:effectLst>
                <a:latin typeface="+mn-lt"/>
              </a:rPr>
              <a:t>ALMA</a:t>
            </a:r>
          </a:p>
        </p:txBody>
      </p:sp>
    </p:spTree>
    <p:extLst>
      <p:ext uri="{BB962C8B-B14F-4D97-AF65-F5344CB8AC3E}">
        <p14:creationId xmlns:p14="http://schemas.microsoft.com/office/powerpoint/2010/main" val="202404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351338" cy="1511300"/>
          </a:xfrm>
        </p:spPr>
        <p:txBody>
          <a:bodyPr/>
          <a:lstStyle/>
          <a:p>
            <a:pPr eaLnBrk="1" hangingPunct="1"/>
            <a:r>
              <a:rPr lang="en-US" altLang="en-US" dirty="0"/>
              <a:t>Stars Orbiting Galactic Center</a:t>
            </a:r>
          </a:p>
        </p:txBody>
      </p:sp>
      <p:pic>
        <p:nvPicPr>
          <p:cNvPr id="33795" name="Picture 4" descr="JGC0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9" t="28542" r="5046" b="3845"/>
          <a:stretch>
            <a:fillRect/>
          </a:stretch>
        </p:blipFill>
        <p:spPr bwMode="auto">
          <a:xfrm>
            <a:off x="12700" y="2117725"/>
            <a:ext cx="4338638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JGC08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0"/>
            <a:ext cx="4770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3990975" y="4446588"/>
            <a:ext cx="533400" cy="0"/>
          </a:xfrm>
          <a:prstGeom prst="line">
            <a:avLst/>
          </a:prstGeom>
          <a:noFill/>
          <a:ln w="15875">
            <a:solidFill>
              <a:srgbClr val="FDB81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79" name="Freeform 7"/>
          <p:cNvSpPr>
            <a:spLocks/>
          </p:cNvSpPr>
          <p:nvPr/>
        </p:nvSpPr>
        <p:spPr bwMode="auto">
          <a:xfrm>
            <a:off x="7372350" y="4205288"/>
            <a:ext cx="301625" cy="952500"/>
          </a:xfrm>
          <a:custGeom>
            <a:avLst/>
            <a:gdLst/>
            <a:ahLst/>
            <a:cxnLst>
              <a:cxn ang="0">
                <a:pos x="0" y="600"/>
              </a:cxn>
              <a:cxn ang="0">
                <a:pos x="45" y="555"/>
              </a:cxn>
              <a:cxn ang="0">
                <a:pos x="108" y="465"/>
              </a:cxn>
              <a:cxn ang="0">
                <a:pos x="147" y="387"/>
              </a:cxn>
              <a:cxn ang="0">
                <a:pos x="180" y="285"/>
              </a:cxn>
              <a:cxn ang="0">
                <a:pos x="189" y="192"/>
              </a:cxn>
              <a:cxn ang="0">
                <a:pos x="171" y="96"/>
              </a:cxn>
              <a:cxn ang="0">
                <a:pos x="135" y="0"/>
              </a:cxn>
            </a:cxnLst>
            <a:rect l="0" t="0" r="r" b="b"/>
            <a:pathLst>
              <a:path w="190" h="600">
                <a:moveTo>
                  <a:pt x="0" y="600"/>
                </a:moveTo>
                <a:cubicBezTo>
                  <a:pt x="13" y="588"/>
                  <a:pt x="27" y="577"/>
                  <a:pt x="45" y="555"/>
                </a:cubicBezTo>
                <a:cubicBezTo>
                  <a:pt x="63" y="533"/>
                  <a:pt x="91" y="493"/>
                  <a:pt x="108" y="465"/>
                </a:cubicBezTo>
                <a:cubicBezTo>
                  <a:pt x="125" y="437"/>
                  <a:pt x="135" y="417"/>
                  <a:pt x="147" y="387"/>
                </a:cubicBezTo>
                <a:cubicBezTo>
                  <a:pt x="159" y="357"/>
                  <a:pt x="173" y="317"/>
                  <a:pt x="180" y="285"/>
                </a:cubicBezTo>
                <a:cubicBezTo>
                  <a:pt x="187" y="253"/>
                  <a:pt x="190" y="223"/>
                  <a:pt x="189" y="192"/>
                </a:cubicBezTo>
                <a:cubicBezTo>
                  <a:pt x="188" y="161"/>
                  <a:pt x="180" y="128"/>
                  <a:pt x="171" y="96"/>
                </a:cubicBezTo>
                <a:cubicBezTo>
                  <a:pt x="162" y="64"/>
                  <a:pt x="148" y="32"/>
                  <a:pt x="135" y="0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0" name="Freeform 8"/>
          <p:cNvSpPr>
            <a:spLocks/>
          </p:cNvSpPr>
          <p:nvPr/>
        </p:nvSpPr>
        <p:spPr bwMode="auto">
          <a:xfrm>
            <a:off x="7113588" y="4043363"/>
            <a:ext cx="428625" cy="890587"/>
          </a:xfrm>
          <a:custGeom>
            <a:avLst/>
            <a:gdLst>
              <a:gd name="T0" fmla="*/ 2147483647 w 270"/>
              <a:gd name="T1" fmla="*/ 0 h 561"/>
              <a:gd name="T2" fmla="*/ 2147483647 w 270"/>
              <a:gd name="T3" fmla="*/ 2147483647 h 561"/>
              <a:gd name="T4" fmla="*/ 2147483647 w 270"/>
              <a:gd name="T5" fmla="*/ 2147483647 h 561"/>
              <a:gd name="T6" fmla="*/ 2147483647 w 270"/>
              <a:gd name="T7" fmla="*/ 2147483647 h 561"/>
              <a:gd name="T8" fmla="*/ 2147483647 w 270"/>
              <a:gd name="T9" fmla="*/ 2147483647 h 561"/>
              <a:gd name="T10" fmla="*/ 2147483647 w 270"/>
              <a:gd name="T11" fmla="*/ 2147483647 h 561"/>
              <a:gd name="T12" fmla="*/ 0 w 270"/>
              <a:gd name="T13" fmla="*/ 2147483647 h 56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0"/>
              <a:gd name="T22" fmla="*/ 0 h 561"/>
              <a:gd name="T23" fmla="*/ 270 w 270"/>
              <a:gd name="T24" fmla="*/ 561 h 56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0" h="561">
                <a:moveTo>
                  <a:pt x="270" y="0"/>
                </a:moveTo>
                <a:cubicBezTo>
                  <a:pt x="252" y="59"/>
                  <a:pt x="234" y="118"/>
                  <a:pt x="220" y="162"/>
                </a:cubicBezTo>
                <a:cubicBezTo>
                  <a:pt x="206" y="206"/>
                  <a:pt x="195" y="236"/>
                  <a:pt x="183" y="266"/>
                </a:cubicBezTo>
                <a:cubicBezTo>
                  <a:pt x="171" y="296"/>
                  <a:pt x="161" y="313"/>
                  <a:pt x="147" y="341"/>
                </a:cubicBezTo>
                <a:cubicBezTo>
                  <a:pt x="133" y="369"/>
                  <a:pt x="112" y="408"/>
                  <a:pt x="97" y="434"/>
                </a:cubicBezTo>
                <a:cubicBezTo>
                  <a:pt x="82" y="460"/>
                  <a:pt x="71" y="476"/>
                  <a:pt x="55" y="497"/>
                </a:cubicBezTo>
                <a:cubicBezTo>
                  <a:pt x="39" y="518"/>
                  <a:pt x="19" y="539"/>
                  <a:pt x="0" y="561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1" name="Freeform 9"/>
          <p:cNvSpPr>
            <a:spLocks/>
          </p:cNvSpPr>
          <p:nvPr/>
        </p:nvSpPr>
        <p:spPr bwMode="auto">
          <a:xfrm>
            <a:off x="7042150" y="3584575"/>
            <a:ext cx="157163" cy="554038"/>
          </a:xfrm>
          <a:custGeom>
            <a:avLst/>
            <a:gdLst>
              <a:gd name="T0" fmla="*/ 0 w 99"/>
              <a:gd name="T1" fmla="*/ 0 h 349"/>
              <a:gd name="T2" fmla="*/ 2147483647 w 99"/>
              <a:gd name="T3" fmla="*/ 2147483647 h 349"/>
              <a:gd name="T4" fmla="*/ 2147483647 w 99"/>
              <a:gd name="T5" fmla="*/ 2147483647 h 349"/>
              <a:gd name="T6" fmla="*/ 2147483647 w 99"/>
              <a:gd name="T7" fmla="*/ 2147483647 h 349"/>
              <a:gd name="T8" fmla="*/ 2147483647 w 99"/>
              <a:gd name="T9" fmla="*/ 2147483647 h 349"/>
              <a:gd name="T10" fmla="*/ 2147483647 w 99"/>
              <a:gd name="T11" fmla="*/ 2147483647 h 349"/>
              <a:gd name="T12" fmla="*/ 2147483647 w 99"/>
              <a:gd name="T13" fmla="*/ 2147483647 h 34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9"/>
              <a:gd name="T22" fmla="*/ 0 h 349"/>
              <a:gd name="T23" fmla="*/ 99 w 99"/>
              <a:gd name="T24" fmla="*/ 349 h 34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9" h="349">
                <a:moveTo>
                  <a:pt x="0" y="0"/>
                </a:moveTo>
                <a:cubicBezTo>
                  <a:pt x="12" y="5"/>
                  <a:pt x="25" y="10"/>
                  <a:pt x="36" y="22"/>
                </a:cubicBezTo>
                <a:cubicBezTo>
                  <a:pt x="47" y="34"/>
                  <a:pt x="58" y="54"/>
                  <a:pt x="66" y="70"/>
                </a:cubicBezTo>
                <a:cubicBezTo>
                  <a:pt x="74" y="86"/>
                  <a:pt x="80" y="102"/>
                  <a:pt x="84" y="120"/>
                </a:cubicBezTo>
                <a:cubicBezTo>
                  <a:pt x="88" y="138"/>
                  <a:pt x="89" y="158"/>
                  <a:pt x="91" y="181"/>
                </a:cubicBezTo>
                <a:cubicBezTo>
                  <a:pt x="93" y="204"/>
                  <a:pt x="99" y="231"/>
                  <a:pt x="96" y="259"/>
                </a:cubicBezTo>
                <a:cubicBezTo>
                  <a:pt x="93" y="287"/>
                  <a:pt x="83" y="318"/>
                  <a:pt x="73" y="349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2" name="Freeform 10"/>
          <p:cNvSpPr>
            <a:spLocks/>
          </p:cNvSpPr>
          <p:nvPr/>
        </p:nvSpPr>
        <p:spPr bwMode="auto">
          <a:xfrm>
            <a:off x="6491288" y="3948113"/>
            <a:ext cx="488950" cy="280987"/>
          </a:xfrm>
          <a:custGeom>
            <a:avLst/>
            <a:gdLst>
              <a:gd name="T0" fmla="*/ 2147483647 w 308"/>
              <a:gd name="T1" fmla="*/ 2147483647 h 177"/>
              <a:gd name="T2" fmla="*/ 2147483647 w 308"/>
              <a:gd name="T3" fmla="*/ 2147483647 h 177"/>
              <a:gd name="T4" fmla="*/ 2147483647 w 308"/>
              <a:gd name="T5" fmla="*/ 2147483647 h 177"/>
              <a:gd name="T6" fmla="*/ 0 w 308"/>
              <a:gd name="T7" fmla="*/ 0 h 177"/>
              <a:gd name="T8" fmla="*/ 0 60000 65536"/>
              <a:gd name="T9" fmla="*/ 0 60000 65536"/>
              <a:gd name="T10" fmla="*/ 0 60000 65536"/>
              <a:gd name="T11" fmla="*/ 0 60000 65536"/>
              <a:gd name="T12" fmla="*/ 0 w 308"/>
              <a:gd name="T13" fmla="*/ 0 h 177"/>
              <a:gd name="T14" fmla="*/ 308 w 308"/>
              <a:gd name="T15" fmla="*/ 177 h 17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8" h="177">
                <a:moveTo>
                  <a:pt x="308" y="155"/>
                </a:moveTo>
                <a:cubicBezTo>
                  <a:pt x="299" y="156"/>
                  <a:pt x="286" y="177"/>
                  <a:pt x="251" y="162"/>
                </a:cubicBezTo>
                <a:cubicBezTo>
                  <a:pt x="216" y="147"/>
                  <a:pt x="138" y="93"/>
                  <a:pt x="96" y="66"/>
                </a:cubicBezTo>
                <a:cubicBezTo>
                  <a:pt x="54" y="39"/>
                  <a:pt x="27" y="19"/>
                  <a:pt x="0" y="0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3" name="Freeform 11"/>
          <p:cNvSpPr>
            <a:spLocks/>
          </p:cNvSpPr>
          <p:nvPr/>
        </p:nvSpPr>
        <p:spPr bwMode="auto">
          <a:xfrm>
            <a:off x="6873875" y="3219450"/>
            <a:ext cx="419100" cy="1154113"/>
          </a:xfrm>
          <a:custGeom>
            <a:avLst/>
            <a:gdLst>
              <a:gd name="T0" fmla="*/ 0 w 264"/>
              <a:gd name="T1" fmla="*/ 2147483647 h 727"/>
              <a:gd name="T2" fmla="*/ 2147483647 w 264"/>
              <a:gd name="T3" fmla="*/ 2147483647 h 727"/>
              <a:gd name="T4" fmla="*/ 2147483647 w 264"/>
              <a:gd name="T5" fmla="*/ 2147483647 h 727"/>
              <a:gd name="T6" fmla="*/ 2147483647 w 264"/>
              <a:gd name="T7" fmla="*/ 2147483647 h 727"/>
              <a:gd name="T8" fmla="*/ 2147483647 w 264"/>
              <a:gd name="T9" fmla="*/ 2147483647 h 727"/>
              <a:gd name="T10" fmla="*/ 2147483647 w 264"/>
              <a:gd name="T11" fmla="*/ 2147483647 h 727"/>
              <a:gd name="T12" fmla="*/ 2147483647 w 264"/>
              <a:gd name="T13" fmla="*/ 2147483647 h 727"/>
              <a:gd name="T14" fmla="*/ 2147483647 w 264"/>
              <a:gd name="T15" fmla="*/ 0 h 72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4"/>
              <a:gd name="T25" fmla="*/ 0 h 727"/>
              <a:gd name="T26" fmla="*/ 264 w 264"/>
              <a:gd name="T27" fmla="*/ 727 h 72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4" h="727">
                <a:moveTo>
                  <a:pt x="0" y="716"/>
                </a:moveTo>
                <a:cubicBezTo>
                  <a:pt x="34" y="717"/>
                  <a:pt x="61" y="727"/>
                  <a:pt x="96" y="706"/>
                </a:cubicBezTo>
                <a:cubicBezTo>
                  <a:pt x="131" y="685"/>
                  <a:pt x="183" y="642"/>
                  <a:pt x="210" y="592"/>
                </a:cubicBezTo>
                <a:cubicBezTo>
                  <a:pt x="237" y="542"/>
                  <a:pt x="248" y="465"/>
                  <a:pt x="256" y="408"/>
                </a:cubicBezTo>
                <a:cubicBezTo>
                  <a:pt x="264" y="351"/>
                  <a:pt x="262" y="299"/>
                  <a:pt x="260" y="252"/>
                </a:cubicBezTo>
                <a:cubicBezTo>
                  <a:pt x="258" y="205"/>
                  <a:pt x="250" y="160"/>
                  <a:pt x="244" y="128"/>
                </a:cubicBezTo>
                <a:cubicBezTo>
                  <a:pt x="238" y="96"/>
                  <a:pt x="232" y="83"/>
                  <a:pt x="226" y="62"/>
                </a:cubicBezTo>
                <a:cubicBezTo>
                  <a:pt x="220" y="41"/>
                  <a:pt x="209" y="10"/>
                  <a:pt x="206" y="0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4" name="Freeform 12"/>
          <p:cNvSpPr>
            <a:spLocks/>
          </p:cNvSpPr>
          <p:nvPr/>
        </p:nvSpPr>
        <p:spPr bwMode="auto">
          <a:xfrm>
            <a:off x="5543550" y="4765675"/>
            <a:ext cx="425450" cy="400050"/>
          </a:xfrm>
          <a:custGeom>
            <a:avLst/>
            <a:gdLst>
              <a:gd name="T0" fmla="*/ 2147483647 w 268"/>
              <a:gd name="T1" fmla="*/ 0 h 252"/>
              <a:gd name="T2" fmla="*/ 2147483647 w 268"/>
              <a:gd name="T3" fmla="*/ 2147483647 h 252"/>
              <a:gd name="T4" fmla="*/ 2147483647 w 268"/>
              <a:gd name="T5" fmla="*/ 2147483647 h 252"/>
              <a:gd name="T6" fmla="*/ 2147483647 w 268"/>
              <a:gd name="T7" fmla="*/ 2147483647 h 252"/>
              <a:gd name="T8" fmla="*/ 2147483647 w 268"/>
              <a:gd name="T9" fmla="*/ 2147483647 h 252"/>
              <a:gd name="T10" fmla="*/ 2147483647 w 268"/>
              <a:gd name="T11" fmla="*/ 2147483647 h 252"/>
              <a:gd name="T12" fmla="*/ 2147483647 w 268"/>
              <a:gd name="T13" fmla="*/ 2147483647 h 252"/>
              <a:gd name="T14" fmla="*/ 0 w 268"/>
              <a:gd name="T15" fmla="*/ 2147483647 h 2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8"/>
              <a:gd name="T25" fmla="*/ 0 h 252"/>
              <a:gd name="T26" fmla="*/ 268 w 268"/>
              <a:gd name="T27" fmla="*/ 252 h 2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8" h="252">
                <a:moveTo>
                  <a:pt x="268" y="0"/>
                </a:moveTo>
                <a:cubicBezTo>
                  <a:pt x="249" y="17"/>
                  <a:pt x="230" y="35"/>
                  <a:pt x="216" y="48"/>
                </a:cubicBezTo>
                <a:cubicBezTo>
                  <a:pt x="202" y="61"/>
                  <a:pt x="198" y="66"/>
                  <a:pt x="186" y="78"/>
                </a:cubicBezTo>
                <a:cubicBezTo>
                  <a:pt x="174" y="90"/>
                  <a:pt x="155" y="107"/>
                  <a:pt x="142" y="120"/>
                </a:cubicBezTo>
                <a:cubicBezTo>
                  <a:pt x="129" y="133"/>
                  <a:pt x="117" y="143"/>
                  <a:pt x="106" y="154"/>
                </a:cubicBezTo>
                <a:cubicBezTo>
                  <a:pt x="95" y="165"/>
                  <a:pt x="85" y="176"/>
                  <a:pt x="74" y="186"/>
                </a:cubicBezTo>
                <a:cubicBezTo>
                  <a:pt x="63" y="196"/>
                  <a:pt x="52" y="201"/>
                  <a:pt x="40" y="212"/>
                </a:cubicBezTo>
                <a:cubicBezTo>
                  <a:pt x="28" y="223"/>
                  <a:pt x="14" y="237"/>
                  <a:pt x="0" y="252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5" name="Freeform 13"/>
          <p:cNvSpPr>
            <a:spLocks/>
          </p:cNvSpPr>
          <p:nvPr/>
        </p:nvSpPr>
        <p:spPr bwMode="auto">
          <a:xfrm>
            <a:off x="6161088" y="3586163"/>
            <a:ext cx="785812" cy="604837"/>
          </a:xfrm>
          <a:custGeom>
            <a:avLst/>
            <a:gdLst>
              <a:gd name="T0" fmla="*/ 0 w 495"/>
              <a:gd name="T1" fmla="*/ 0 h 381"/>
              <a:gd name="T2" fmla="*/ 2147483647 w 495"/>
              <a:gd name="T3" fmla="*/ 2147483647 h 381"/>
              <a:gd name="T4" fmla="*/ 2147483647 w 495"/>
              <a:gd name="T5" fmla="*/ 2147483647 h 381"/>
              <a:gd name="T6" fmla="*/ 2147483647 w 495"/>
              <a:gd name="T7" fmla="*/ 2147483647 h 381"/>
              <a:gd name="T8" fmla="*/ 2147483647 w 495"/>
              <a:gd name="T9" fmla="*/ 2147483647 h 381"/>
              <a:gd name="T10" fmla="*/ 2147483647 w 495"/>
              <a:gd name="T11" fmla="*/ 2147483647 h 381"/>
              <a:gd name="T12" fmla="*/ 2147483647 w 495"/>
              <a:gd name="T13" fmla="*/ 2147483647 h 3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5"/>
              <a:gd name="T22" fmla="*/ 0 h 381"/>
              <a:gd name="T23" fmla="*/ 495 w 495"/>
              <a:gd name="T24" fmla="*/ 381 h 3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5" h="381">
                <a:moveTo>
                  <a:pt x="0" y="0"/>
                </a:moveTo>
                <a:cubicBezTo>
                  <a:pt x="12" y="8"/>
                  <a:pt x="50" y="35"/>
                  <a:pt x="75" y="53"/>
                </a:cubicBezTo>
                <a:cubicBezTo>
                  <a:pt x="100" y="71"/>
                  <a:pt x="122" y="87"/>
                  <a:pt x="150" y="108"/>
                </a:cubicBezTo>
                <a:cubicBezTo>
                  <a:pt x="178" y="129"/>
                  <a:pt x="210" y="157"/>
                  <a:pt x="241" y="182"/>
                </a:cubicBezTo>
                <a:cubicBezTo>
                  <a:pt x="272" y="207"/>
                  <a:pt x="300" y="231"/>
                  <a:pt x="336" y="258"/>
                </a:cubicBezTo>
                <a:cubicBezTo>
                  <a:pt x="372" y="285"/>
                  <a:pt x="434" y="327"/>
                  <a:pt x="460" y="347"/>
                </a:cubicBezTo>
                <a:cubicBezTo>
                  <a:pt x="486" y="367"/>
                  <a:pt x="488" y="374"/>
                  <a:pt x="495" y="381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445000" y="1285875"/>
            <a:ext cx="4619625" cy="415925"/>
          </a:xfrm>
          <a:custGeom>
            <a:avLst/>
            <a:gdLst>
              <a:gd name="connsiteX0" fmla="*/ 2796363 w 4619847"/>
              <a:gd name="connsiteY0" fmla="*/ 382772 h 393404"/>
              <a:gd name="connsiteX1" fmla="*/ 0 w 4619847"/>
              <a:gd name="connsiteY1" fmla="*/ 393404 h 393404"/>
              <a:gd name="connsiteX2" fmla="*/ 5317 w 4619847"/>
              <a:gd name="connsiteY2" fmla="*/ 202018 h 393404"/>
              <a:gd name="connsiteX3" fmla="*/ 3221665 w 4619847"/>
              <a:gd name="connsiteY3" fmla="*/ 202018 h 393404"/>
              <a:gd name="connsiteX4" fmla="*/ 3216349 w 4619847"/>
              <a:gd name="connsiteY4" fmla="*/ 5316 h 393404"/>
              <a:gd name="connsiteX5" fmla="*/ 4614531 w 4619847"/>
              <a:gd name="connsiteY5" fmla="*/ 0 h 393404"/>
              <a:gd name="connsiteX6" fmla="*/ 4619847 w 4619847"/>
              <a:gd name="connsiteY6" fmla="*/ 186069 h 393404"/>
              <a:gd name="connsiteX7" fmla="*/ 2785731 w 4619847"/>
              <a:gd name="connsiteY7" fmla="*/ 207335 h 393404"/>
              <a:gd name="connsiteX8" fmla="*/ 2796363 w 4619847"/>
              <a:gd name="connsiteY8" fmla="*/ 382772 h 393404"/>
              <a:gd name="connsiteX0" fmla="*/ 2796363 w 4619847"/>
              <a:gd name="connsiteY0" fmla="*/ 382772 h 393404"/>
              <a:gd name="connsiteX1" fmla="*/ 0 w 4619847"/>
              <a:gd name="connsiteY1" fmla="*/ 393404 h 393404"/>
              <a:gd name="connsiteX2" fmla="*/ 5317 w 4619847"/>
              <a:gd name="connsiteY2" fmla="*/ 202018 h 393404"/>
              <a:gd name="connsiteX3" fmla="*/ 3221665 w 4619847"/>
              <a:gd name="connsiteY3" fmla="*/ 202018 h 393404"/>
              <a:gd name="connsiteX4" fmla="*/ 3179135 w 4619847"/>
              <a:gd name="connsiteY4" fmla="*/ 5316 h 393404"/>
              <a:gd name="connsiteX5" fmla="*/ 4614531 w 4619847"/>
              <a:gd name="connsiteY5" fmla="*/ 0 h 393404"/>
              <a:gd name="connsiteX6" fmla="*/ 4619847 w 4619847"/>
              <a:gd name="connsiteY6" fmla="*/ 186069 h 393404"/>
              <a:gd name="connsiteX7" fmla="*/ 2785731 w 4619847"/>
              <a:gd name="connsiteY7" fmla="*/ 207335 h 393404"/>
              <a:gd name="connsiteX8" fmla="*/ 2796363 w 4619847"/>
              <a:gd name="connsiteY8" fmla="*/ 382772 h 393404"/>
              <a:gd name="connsiteX0" fmla="*/ 2796363 w 4619847"/>
              <a:gd name="connsiteY0" fmla="*/ 382772 h 393404"/>
              <a:gd name="connsiteX1" fmla="*/ 0 w 4619847"/>
              <a:gd name="connsiteY1" fmla="*/ 393404 h 393404"/>
              <a:gd name="connsiteX2" fmla="*/ 5317 w 4619847"/>
              <a:gd name="connsiteY2" fmla="*/ 202018 h 393404"/>
              <a:gd name="connsiteX3" fmla="*/ 3189768 w 4619847"/>
              <a:gd name="connsiteY3" fmla="*/ 202018 h 393404"/>
              <a:gd name="connsiteX4" fmla="*/ 3179135 w 4619847"/>
              <a:gd name="connsiteY4" fmla="*/ 5316 h 393404"/>
              <a:gd name="connsiteX5" fmla="*/ 4614531 w 4619847"/>
              <a:gd name="connsiteY5" fmla="*/ 0 h 393404"/>
              <a:gd name="connsiteX6" fmla="*/ 4619847 w 4619847"/>
              <a:gd name="connsiteY6" fmla="*/ 186069 h 393404"/>
              <a:gd name="connsiteX7" fmla="*/ 2785731 w 4619847"/>
              <a:gd name="connsiteY7" fmla="*/ 207335 h 393404"/>
              <a:gd name="connsiteX8" fmla="*/ 2796363 w 4619847"/>
              <a:gd name="connsiteY8" fmla="*/ 382772 h 393404"/>
              <a:gd name="connsiteX0" fmla="*/ 2796363 w 4619847"/>
              <a:gd name="connsiteY0" fmla="*/ 393405 h 404037"/>
              <a:gd name="connsiteX1" fmla="*/ 0 w 4619847"/>
              <a:gd name="connsiteY1" fmla="*/ 404037 h 404037"/>
              <a:gd name="connsiteX2" fmla="*/ 5317 w 4619847"/>
              <a:gd name="connsiteY2" fmla="*/ 212651 h 404037"/>
              <a:gd name="connsiteX3" fmla="*/ 3189768 w 4619847"/>
              <a:gd name="connsiteY3" fmla="*/ 212651 h 404037"/>
              <a:gd name="connsiteX4" fmla="*/ 3189767 w 4619847"/>
              <a:gd name="connsiteY4" fmla="*/ 0 h 404037"/>
              <a:gd name="connsiteX5" fmla="*/ 4614531 w 4619847"/>
              <a:gd name="connsiteY5" fmla="*/ 10633 h 404037"/>
              <a:gd name="connsiteX6" fmla="*/ 4619847 w 4619847"/>
              <a:gd name="connsiteY6" fmla="*/ 196702 h 404037"/>
              <a:gd name="connsiteX7" fmla="*/ 2785731 w 4619847"/>
              <a:gd name="connsiteY7" fmla="*/ 217968 h 404037"/>
              <a:gd name="connsiteX8" fmla="*/ 2796363 w 4619847"/>
              <a:gd name="connsiteY8" fmla="*/ 393405 h 404037"/>
              <a:gd name="connsiteX0" fmla="*/ 2796363 w 4619847"/>
              <a:gd name="connsiteY0" fmla="*/ 419986 h 430618"/>
              <a:gd name="connsiteX1" fmla="*/ 0 w 4619847"/>
              <a:gd name="connsiteY1" fmla="*/ 430618 h 430618"/>
              <a:gd name="connsiteX2" fmla="*/ 5317 w 4619847"/>
              <a:gd name="connsiteY2" fmla="*/ 239232 h 430618"/>
              <a:gd name="connsiteX3" fmla="*/ 3189768 w 4619847"/>
              <a:gd name="connsiteY3" fmla="*/ 239232 h 430618"/>
              <a:gd name="connsiteX4" fmla="*/ 3189767 w 4619847"/>
              <a:gd name="connsiteY4" fmla="*/ 26581 h 430618"/>
              <a:gd name="connsiteX5" fmla="*/ 4609215 w 4619847"/>
              <a:gd name="connsiteY5" fmla="*/ 0 h 430618"/>
              <a:gd name="connsiteX6" fmla="*/ 4619847 w 4619847"/>
              <a:gd name="connsiteY6" fmla="*/ 223283 h 430618"/>
              <a:gd name="connsiteX7" fmla="*/ 2785731 w 4619847"/>
              <a:gd name="connsiteY7" fmla="*/ 244549 h 430618"/>
              <a:gd name="connsiteX8" fmla="*/ 2796363 w 4619847"/>
              <a:gd name="connsiteY8" fmla="*/ 419986 h 430618"/>
              <a:gd name="connsiteX0" fmla="*/ 2796363 w 4619847"/>
              <a:gd name="connsiteY0" fmla="*/ 398720 h 409352"/>
              <a:gd name="connsiteX1" fmla="*/ 0 w 4619847"/>
              <a:gd name="connsiteY1" fmla="*/ 409352 h 409352"/>
              <a:gd name="connsiteX2" fmla="*/ 5317 w 4619847"/>
              <a:gd name="connsiteY2" fmla="*/ 217966 h 409352"/>
              <a:gd name="connsiteX3" fmla="*/ 3189768 w 4619847"/>
              <a:gd name="connsiteY3" fmla="*/ 217966 h 409352"/>
              <a:gd name="connsiteX4" fmla="*/ 3189767 w 4619847"/>
              <a:gd name="connsiteY4" fmla="*/ 5315 h 409352"/>
              <a:gd name="connsiteX5" fmla="*/ 4609215 w 4619847"/>
              <a:gd name="connsiteY5" fmla="*/ 0 h 409352"/>
              <a:gd name="connsiteX6" fmla="*/ 4619847 w 4619847"/>
              <a:gd name="connsiteY6" fmla="*/ 202017 h 409352"/>
              <a:gd name="connsiteX7" fmla="*/ 2785731 w 4619847"/>
              <a:gd name="connsiteY7" fmla="*/ 223283 h 409352"/>
              <a:gd name="connsiteX8" fmla="*/ 2796363 w 4619847"/>
              <a:gd name="connsiteY8" fmla="*/ 398720 h 409352"/>
              <a:gd name="connsiteX0" fmla="*/ 2796363 w 4619847"/>
              <a:gd name="connsiteY0" fmla="*/ 404036 h 414668"/>
              <a:gd name="connsiteX1" fmla="*/ 0 w 4619847"/>
              <a:gd name="connsiteY1" fmla="*/ 414668 h 414668"/>
              <a:gd name="connsiteX2" fmla="*/ 5317 w 4619847"/>
              <a:gd name="connsiteY2" fmla="*/ 223282 h 414668"/>
              <a:gd name="connsiteX3" fmla="*/ 3189768 w 4619847"/>
              <a:gd name="connsiteY3" fmla="*/ 223282 h 414668"/>
              <a:gd name="connsiteX4" fmla="*/ 3189767 w 4619847"/>
              <a:gd name="connsiteY4" fmla="*/ 10631 h 414668"/>
              <a:gd name="connsiteX5" fmla="*/ 4609215 w 4619847"/>
              <a:gd name="connsiteY5" fmla="*/ 0 h 414668"/>
              <a:gd name="connsiteX6" fmla="*/ 4619847 w 4619847"/>
              <a:gd name="connsiteY6" fmla="*/ 207333 h 414668"/>
              <a:gd name="connsiteX7" fmla="*/ 2785731 w 4619847"/>
              <a:gd name="connsiteY7" fmla="*/ 228599 h 414668"/>
              <a:gd name="connsiteX8" fmla="*/ 2796363 w 4619847"/>
              <a:gd name="connsiteY8" fmla="*/ 404036 h 4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19847" h="414668">
                <a:moveTo>
                  <a:pt x="2796363" y="404036"/>
                </a:moveTo>
                <a:lnTo>
                  <a:pt x="0" y="414668"/>
                </a:lnTo>
                <a:lnTo>
                  <a:pt x="5317" y="223282"/>
                </a:lnTo>
                <a:lnTo>
                  <a:pt x="3189768" y="223282"/>
                </a:lnTo>
                <a:cubicBezTo>
                  <a:pt x="3189768" y="152398"/>
                  <a:pt x="3189767" y="81515"/>
                  <a:pt x="3189767" y="10631"/>
                </a:cubicBezTo>
                <a:lnTo>
                  <a:pt x="4609215" y="0"/>
                </a:lnTo>
                <a:lnTo>
                  <a:pt x="4619847" y="207333"/>
                </a:lnTo>
                <a:lnTo>
                  <a:pt x="2785731" y="228599"/>
                </a:lnTo>
                <a:lnTo>
                  <a:pt x="2796363" y="404036"/>
                </a:lnTo>
                <a:close/>
              </a:path>
            </a:pathLst>
          </a:custGeom>
          <a:noFill/>
          <a:ln>
            <a:solidFill>
              <a:srgbClr val="FFFF00"/>
            </a:solidFill>
          </a:ln>
          <a:effectLst>
            <a:outerShdw dist="25400" dir="27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0075" y="2190750"/>
            <a:ext cx="2533650" cy="923925"/>
          </a:xfrm>
          <a:prstGeom prst="rect">
            <a:avLst/>
          </a:prstGeom>
          <a:noFill/>
          <a:effectLst>
            <a:outerShdw dist="25400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charset="0"/>
              </a:rPr>
              <a:t>“SO-16 swung a mere 60 AU from            the black hole!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B5673D-19BB-ADD0-904F-2E1502DEAA50}"/>
              </a:ext>
            </a:extLst>
          </p:cNvPr>
          <p:cNvSpPr txBox="1"/>
          <p:nvPr/>
        </p:nvSpPr>
        <p:spPr>
          <a:xfrm>
            <a:off x="2292932" y="5157788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Sagittarius = </a:t>
            </a:r>
            <a:r>
              <a:rPr lang="en-US" dirty="0" err="1">
                <a:latin typeface="+mn-lt"/>
              </a:rPr>
              <a:t>Sgr</a:t>
            </a:r>
            <a:endParaRPr lang="en-US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8DF2A4C-DA24-E932-FFCA-442AEAC72035}"/>
              </a:ext>
            </a:extLst>
          </p:cNvPr>
          <p:cNvSpPr/>
          <p:nvPr/>
        </p:nvSpPr>
        <p:spPr>
          <a:xfrm>
            <a:off x="8258175" y="5238750"/>
            <a:ext cx="638175" cy="14097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DA617C-23AD-24DE-DBFE-B162C7FFA383}"/>
              </a:ext>
            </a:extLst>
          </p:cNvPr>
          <p:cNvSpPr txBox="1"/>
          <p:nvPr/>
        </p:nvSpPr>
        <p:spPr>
          <a:xfrm>
            <a:off x="8197849" y="4446588"/>
            <a:ext cx="747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1995 to 2002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095AC3-2196-2213-B5CF-C2C11E8E8C44}"/>
              </a:ext>
            </a:extLst>
          </p:cNvPr>
          <p:cNvSpPr txBox="1"/>
          <p:nvPr/>
        </p:nvSpPr>
        <p:spPr>
          <a:xfrm>
            <a:off x="8050687" y="2117725"/>
            <a:ext cx="10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Motion in 7 years</a:t>
            </a:r>
          </a:p>
        </p:txBody>
      </p:sp>
    </p:spTree>
    <p:extLst>
      <p:ext uri="{BB962C8B-B14F-4D97-AF65-F5344CB8AC3E}">
        <p14:creationId xmlns:p14="http://schemas.microsoft.com/office/powerpoint/2010/main" val="271669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19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1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19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19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19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1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3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decel="100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9880" grpId="0" animBg="1"/>
      <p:bldP spid="719881" grpId="0" animBg="1"/>
      <p:bldP spid="719882" grpId="0" animBg="1"/>
      <p:bldP spid="719883" grpId="0" animBg="1"/>
      <p:bldP spid="719884" grpId="0" animBg="1"/>
      <p:bldP spid="719885" grpId="0" animBg="1"/>
      <p:bldP spid="7" grpId="0"/>
      <p:bldP spid="3" grpId="0" animBg="1"/>
      <p:bldP spid="3" grpId="1" animBg="1"/>
      <p:bldP spid="5" grpId="0"/>
      <p:bldP spid="5" grpId="1"/>
      <p:bldP spid="8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245C3-57DC-CC1E-8EC2-8FA705A65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B2429793-CCF4-484C-3390-53AA75CC44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351338" cy="1511300"/>
          </a:xfrm>
        </p:spPr>
        <p:txBody>
          <a:bodyPr/>
          <a:lstStyle/>
          <a:p>
            <a:pPr eaLnBrk="1" hangingPunct="1"/>
            <a:r>
              <a:rPr lang="en-US" altLang="en-US" dirty="0"/>
              <a:t>Stars Orbiting Galactic Center</a:t>
            </a:r>
          </a:p>
        </p:txBody>
      </p:sp>
      <p:pic>
        <p:nvPicPr>
          <p:cNvPr id="33795" name="Picture 4" descr="JGC08a">
            <a:extLst>
              <a:ext uri="{FF2B5EF4-FFF2-40B4-BE49-F238E27FC236}">
                <a16:creationId xmlns:a16="http://schemas.microsoft.com/office/drawing/2014/main" id="{9E6B990B-924E-6DF2-ECD7-3DFA52F8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9" t="28542" r="5046" b="3845"/>
          <a:stretch>
            <a:fillRect/>
          </a:stretch>
        </p:blipFill>
        <p:spPr bwMode="auto">
          <a:xfrm>
            <a:off x="12700" y="2117725"/>
            <a:ext cx="4338638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6" descr="JGC08b">
            <a:extLst>
              <a:ext uri="{FF2B5EF4-FFF2-40B4-BE49-F238E27FC236}">
                <a16:creationId xmlns:a16="http://schemas.microsoft.com/office/drawing/2014/main" id="{A40021F7-C9CD-441C-2619-D5B8B5B9A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563" y="0"/>
            <a:ext cx="47704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Line 5">
            <a:extLst>
              <a:ext uri="{FF2B5EF4-FFF2-40B4-BE49-F238E27FC236}">
                <a16:creationId xmlns:a16="http://schemas.microsoft.com/office/drawing/2014/main" id="{E135AD33-9106-2A28-2628-B292E62159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0975" y="4446588"/>
            <a:ext cx="533400" cy="0"/>
          </a:xfrm>
          <a:prstGeom prst="line">
            <a:avLst/>
          </a:prstGeom>
          <a:noFill/>
          <a:ln w="15875">
            <a:solidFill>
              <a:srgbClr val="FDB81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79" name="Freeform 7">
            <a:extLst>
              <a:ext uri="{FF2B5EF4-FFF2-40B4-BE49-F238E27FC236}">
                <a16:creationId xmlns:a16="http://schemas.microsoft.com/office/drawing/2014/main" id="{538BDB45-B7A2-C31E-D962-6F5927AA0F1A}"/>
              </a:ext>
            </a:extLst>
          </p:cNvPr>
          <p:cNvSpPr>
            <a:spLocks/>
          </p:cNvSpPr>
          <p:nvPr/>
        </p:nvSpPr>
        <p:spPr bwMode="auto">
          <a:xfrm>
            <a:off x="7372350" y="4205288"/>
            <a:ext cx="301625" cy="952500"/>
          </a:xfrm>
          <a:custGeom>
            <a:avLst/>
            <a:gdLst/>
            <a:ahLst/>
            <a:cxnLst>
              <a:cxn ang="0">
                <a:pos x="0" y="600"/>
              </a:cxn>
              <a:cxn ang="0">
                <a:pos x="45" y="555"/>
              </a:cxn>
              <a:cxn ang="0">
                <a:pos x="108" y="465"/>
              </a:cxn>
              <a:cxn ang="0">
                <a:pos x="147" y="387"/>
              </a:cxn>
              <a:cxn ang="0">
                <a:pos x="180" y="285"/>
              </a:cxn>
              <a:cxn ang="0">
                <a:pos x="189" y="192"/>
              </a:cxn>
              <a:cxn ang="0">
                <a:pos x="171" y="96"/>
              </a:cxn>
              <a:cxn ang="0">
                <a:pos x="135" y="0"/>
              </a:cxn>
            </a:cxnLst>
            <a:rect l="0" t="0" r="r" b="b"/>
            <a:pathLst>
              <a:path w="190" h="600">
                <a:moveTo>
                  <a:pt x="0" y="600"/>
                </a:moveTo>
                <a:cubicBezTo>
                  <a:pt x="13" y="588"/>
                  <a:pt x="27" y="577"/>
                  <a:pt x="45" y="555"/>
                </a:cubicBezTo>
                <a:cubicBezTo>
                  <a:pt x="63" y="533"/>
                  <a:pt x="91" y="493"/>
                  <a:pt x="108" y="465"/>
                </a:cubicBezTo>
                <a:cubicBezTo>
                  <a:pt x="125" y="437"/>
                  <a:pt x="135" y="417"/>
                  <a:pt x="147" y="387"/>
                </a:cubicBezTo>
                <a:cubicBezTo>
                  <a:pt x="159" y="357"/>
                  <a:pt x="173" y="317"/>
                  <a:pt x="180" y="285"/>
                </a:cubicBezTo>
                <a:cubicBezTo>
                  <a:pt x="187" y="253"/>
                  <a:pt x="190" y="223"/>
                  <a:pt x="189" y="192"/>
                </a:cubicBezTo>
                <a:cubicBezTo>
                  <a:pt x="188" y="161"/>
                  <a:pt x="180" y="128"/>
                  <a:pt x="171" y="96"/>
                </a:cubicBezTo>
                <a:cubicBezTo>
                  <a:pt x="162" y="64"/>
                  <a:pt x="148" y="32"/>
                  <a:pt x="135" y="0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0" name="Freeform 8">
            <a:extLst>
              <a:ext uri="{FF2B5EF4-FFF2-40B4-BE49-F238E27FC236}">
                <a16:creationId xmlns:a16="http://schemas.microsoft.com/office/drawing/2014/main" id="{D84E988D-934B-8D84-0306-FDA1B6BF32C0}"/>
              </a:ext>
            </a:extLst>
          </p:cNvPr>
          <p:cNvSpPr>
            <a:spLocks/>
          </p:cNvSpPr>
          <p:nvPr/>
        </p:nvSpPr>
        <p:spPr bwMode="auto">
          <a:xfrm>
            <a:off x="7113588" y="4043363"/>
            <a:ext cx="428625" cy="890587"/>
          </a:xfrm>
          <a:custGeom>
            <a:avLst/>
            <a:gdLst>
              <a:gd name="T0" fmla="*/ 2147483647 w 270"/>
              <a:gd name="T1" fmla="*/ 0 h 561"/>
              <a:gd name="T2" fmla="*/ 2147483647 w 270"/>
              <a:gd name="T3" fmla="*/ 2147483647 h 561"/>
              <a:gd name="T4" fmla="*/ 2147483647 w 270"/>
              <a:gd name="T5" fmla="*/ 2147483647 h 561"/>
              <a:gd name="T6" fmla="*/ 2147483647 w 270"/>
              <a:gd name="T7" fmla="*/ 2147483647 h 561"/>
              <a:gd name="T8" fmla="*/ 2147483647 w 270"/>
              <a:gd name="T9" fmla="*/ 2147483647 h 561"/>
              <a:gd name="T10" fmla="*/ 2147483647 w 270"/>
              <a:gd name="T11" fmla="*/ 2147483647 h 561"/>
              <a:gd name="T12" fmla="*/ 0 w 270"/>
              <a:gd name="T13" fmla="*/ 2147483647 h 56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0"/>
              <a:gd name="T22" fmla="*/ 0 h 561"/>
              <a:gd name="T23" fmla="*/ 270 w 270"/>
              <a:gd name="T24" fmla="*/ 561 h 56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0" h="561">
                <a:moveTo>
                  <a:pt x="270" y="0"/>
                </a:moveTo>
                <a:cubicBezTo>
                  <a:pt x="252" y="59"/>
                  <a:pt x="234" y="118"/>
                  <a:pt x="220" y="162"/>
                </a:cubicBezTo>
                <a:cubicBezTo>
                  <a:pt x="206" y="206"/>
                  <a:pt x="195" y="236"/>
                  <a:pt x="183" y="266"/>
                </a:cubicBezTo>
                <a:cubicBezTo>
                  <a:pt x="171" y="296"/>
                  <a:pt x="161" y="313"/>
                  <a:pt x="147" y="341"/>
                </a:cubicBezTo>
                <a:cubicBezTo>
                  <a:pt x="133" y="369"/>
                  <a:pt x="112" y="408"/>
                  <a:pt x="97" y="434"/>
                </a:cubicBezTo>
                <a:cubicBezTo>
                  <a:pt x="82" y="460"/>
                  <a:pt x="71" y="476"/>
                  <a:pt x="55" y="497"/>
                </a:cubicBezTo>
                <a:cubicBezTo>
                  <a:pt x="39" y="518"/>
                  <a:pt x="19" y="539"/>
                  <a:pt x="0" y="561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1" name="Freeform 9">
            <a:extLst>
              <a:ext uri="{FF2B5EF4-FFF2-40B4-BE49-F238E27FC236}">
                <a16:creationId xmlns:a16="http://schemas.microsoft.com/office/drawing/2014/main" id="{F00E3865-FDFD-945F-83E7-F766321DA510}"/>
              </a:ext>
            </a:extLst>
          </p:cNvPr>
          <p:cNvSpPr>
            <a:spLocks/>
          </p:cNvSpPr>
          <p:nvPr/>
        </p:nvSpPr>
        <p:spPr bwMode="auto">
          <a:xfrm>
            <a:off x="7042150" y="3584575"/>
            <a:ext cx="157163" cy="554038"/>
          </a:xfrm>
          <a:custGeom>
            <a:avLst/>
            <a:gdLst>
              <a:gd name="T0" fmla="*/ 0 w 99"/>
              <a:gd name="T1" fmla="*/ 0 h 349"/>
              <a:gd name="T2" fmla="*/ 2147483647 w 99"/>
              <a:gd name="T3" fmla="*/ 2147483647 h 349"/>
              <a:gd name="T4" fmla="*/ 2147483647 w 99"/>
              <a:gd name="T5" fmla="*/ 2147483647 h 349"/>
              <a:gd name="T6" fmla="*/ 2147483647 w 99"/>
              <a:gd name="T7" fmla="*/ 2147483647 h 349"/>
              <a:gd name="T8" fmla="*/ 2147483647 w 99"/>
              <a:gd name="T9" fmla="*/ 2147483647 h 349"/>
              <a:gd name="T10" fmla="*/ 2147483647 w 99"/>
              <a:gd name="T11" fmla="*/ 2147483647 h 349"/>
              <a:gd name="T12" fmla="*/ 2147483647 w 99"/>
              <a:gd name="T13" fmla="*/ 2147483647 h 34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9"/>
              <a:gd name="T22" fmla="*/ 0 h 349"/>
              <a:gd name="T23" fmla="*/ 99 w 99"/>
              <a:gd name="T24" fmla="*/ 349 h 34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9" h="349">
                <a:moveTo>
                  <a:pt x="0" y="0"/>
                </a:moveTo>
                <a:cubicBezTo>
                  <a:pt x="12" y="5"/>
                  <a:pt x="25" y="10"/>
                  <a:pt x="36" y="22"/>
                </a:cubicBezTo>
                <a:cubicBezTo>
                  <a:pt x="47" y="34"/>
                  <a:pt x="58" y="54"/>
                  <a:pt x="66" y="70"/>
                </a:cubicBezTo>
                <a:cubicBezTo>
                  <a:pt x="74" y="86"/>
                  <a:pt x="80" y="102"/>
                  <a:pt x="84" y="120"/>
                </a:cubicBezTo>
                <a:cubicBezTo>
                  <a:pt x="88" y="138"/>
                  <a:pt x="89" y="158"/>
                  <a:pt x="91" y="181"/>
                </a:cubicBezTo>
                <a:cubicBezTo>
                  <a:pt x="93" y="204"/>
                  <a:pt x="99" y="231"/>
                  <a:pt x="96" y="259"/>
                </a:cubicBezTo>
                <a:cubicBezTo>
                  <a:pt x="93" y="287"/>
                  <a:pt x="83" y="318"/>
                  <a:pt x="73" y="349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2" name="Freeform 10">
            <a:extLst>
              <a:ext uri="{FF2B5EF4-FFF2-40B4-BE49-F238E27FC236}">
                <a16:creationId xmlns:a16="http://schemas.microsoft.com/office/drawing/2014/main" id="{D4CFE100-9DE5-AF57-A16E-B9EF216221F1}"/>
              </a:ext>
            </a:extLst>
          </p:cNvPr>
          <p:cNvSpPr>
            <a:spLocks/>
          </p:cNvSpPr>
          <p:nvPr/>
        </p:nvSpPr>
        <p:spPr bwMode="auto">
          <a:xfrm>
            <a:off x="6491288" y="3948113"/>
            <a:ext cx="488950" cy="280987"/>
          </a:xfrm>
          <a:custGeom>
            <a:avLst/>
            <a:gdLst>
              <a:gd name="T0" fmla="*/ 2147483647 w 308"/>
              <a:gd name="T1" fmla="*/ 2147483647 h 177"/>
              <a:gd name="T2" fmla="*/ 2147483647 w 308"/>
              <a:gd name="T3" fmla="*/ 2147483647 h 177"/>
              <a:gd name="T4" fmla="*/ 2147483647 w 308"/>
              <a:gd name="T5" fmla="*/ 2147483647 h 177"/>
              <a:gd name="T6" fmla="*/ 0 w 308"/>
              <a:gd name="T7" fmla="*/ 0 h 177"/>
              <a:gd name="T8" fmla="*/ 0 60000 65536"/>
              <a:gd name="T9" fmla="*/ 0 60000 65536"/>
              <a:gd name="T10" fmla="*/ 0 60000 65536"/>
              <a:gd name="T11" fmla="*/ 0 60000 65536"/>
              <a:gd name="T12" fmla="*/ 0 w 308"/>
              <a:gd name="T13" fmla="*/ 0 h 177"/>
              <a:gd name="T14" fmla="*/ 308 w 308"/>
              <a:gd name="T15" fmla="*/ 177 h 17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8" h="177">
                <a:moveTo>
                  <a:pt x="308" y="155"/>
                </a:moveTo>
                <a:cubicBezTo>
                  <a:pt x="299" y="156"/>
                  <a:pt x="286" y="177"/>
                  <a:pt x="251" y="162"/>
                </a:cubicBezTo>
                <a:cubicBezTo>
                  <a:pt x="216" y="147"/>
                  <a:pt x="138" y="93"/>
                  <a:pt x="96" y="66"/>
                </a:cubicBezTo>
                <a:cubicBezTo>
                  <a:pt x="54" y="39"/>
                  <a:pt x="27" y="19"/>
                  <a:pt x="0" y="0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3" name="Freeform 11">
            <a:extLst>
              <a:ext uri="{FF2B5EF4-FFF2-40B4-BE49-F238E27FC236}">
                <a16:creationId xmlns:a16="http://schemas.microsoft.com/office/drawing/2014/main" id="{0F81C3D4-6E78-0FFB-F3A9-68239BA33628}"/>
              </a:ext>
            </a:extLst>
          </p:cNvPr>
          <p:cNvSpPr>
            <a:spLocks/>
          </p:cNvSpPr>
          <p:nvPr/>
        </p:nvSpPr>
        <p:spPr bwMode="auto">
          <a:xfrm>
            <a:off x="6873875" y="3219450"/>
            <a:ext cx="419100" cy="1154113"/>
          </a:xfrm>
          <a:custGeom>
            <a:avLst/>
            <a:gdLst>
              <a:gd name="T0" fmla="*/ 0 w 264"/>
              <a:gd name="T1" fmla="*/ 2147483647 h 727"/>
              <a:gd name="T2" fmla="*/ 2147483647 w 264"/>
              <a:gd name="T3" fmla="*/ 2147483647 h 727"/>
              <a:gd name="T4" fmla="*/ 2147483647 w 264"/>
              <a:gd name="T5" fmla="*/ 2147483647 h 727"/>
              <a:gd name="T6" fmla="*/ 2147483647 w 264"/>
              <a:gd name="T7" fmla="*/ 2147483647 h 727"/>
              <a:gd name="T8" fmla="*/ 2147483647 w 264"/>
              <a:gd name="T9" fmla="*/ 2147483647 h 727"/>
              <a:gd name="T10" fmla="*/ 2147483647 w 264"/>
              <a:gd name="T11" fmla="*/ 2147483647 h 727"/>
              <a:gd name="T12" fmla="*/ 2147483647 w 264"/>
              <a:gd name="T13" fmla="*/ 2147483647 h 727"/>
              <a:gd name="T14" fmla="*/ 2147483647 w 264"/>
              <a:gd name="T15" fmla="*/ 0 h 72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4"/>
              <a:gd name="T25" fmla="*/ 0 h 727"/>
              <a:gd name="T26" fmla="*/ 264 w 264"/>
              <a:gd name="T27" fmla="*/ 727 h 72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4" h="727">
                <a:moveTo>
                  <a:pt x="0" y="716"/>
                </a:moveTo>
                <a:cubicBezTo>
                  <a:pt x="34" y="717"/>
                  <a:pt x="61" y="727"/>
                  <a:pt x="96" y="706"/>
                </a:cubicBezTo>
                <a:cubicBezTo>
                  <a:pt x="131" y="685"/>
                  <a:pt x="183" y="642"/>
                  <a:pt x="210" y="592"/>
                </a:cubicBezTo>
                <a:cubicBezTo>
                  <a:pt x="237" y="542"/>
                  <a:pt x="248" y="465"/>
                  <a:pt x="256" y="408"/>
                </a:cubicBezTo>
                <a:cubicBezTo>
                  <a:pt x="264" y="351"/>
                  <a:pt x="262" y="299"/>
                  <a:pt x="260" y="252"/>
                </a:cubicBezTo>
                <a:cubicBezTo>
                  <a:pt x="258" y="205"/>
                  <a:pt x="250" y="160"/>
                  <a:pt x="244" y="128"/>
                </a:cubicBezTo>
                <a:cubicBezTo>
                  <a:pt x="238" y="96"/>
                  <a:pt x="232" y="83"/>
                  <a:pt x="226" y="62"/>
                </a:cubicBezTo>
                <a:cubicBezTo>
                  <a:pt x="220" y="41"/>
                  <a:pt x="209" y="10"/>
                  <a:pt x="206" y="0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4" name="Freeform 12">
            <a:extLst>
              <a:ext uri="{FF2B5EF4-FFF2-40B4-BE49-F238E27FC236}">
                <a16:creationId xmlns:a16="http://schemas.microsoft.com/office/drawing/2014/main" id="{07AD6620-CC09-4C63-0170-CC5436AB9D42}"/>
              </a:ext>
            </a:extLst>
          </p:cNvPr>
          <p:cNvSpPr>
            <a:spLocks/>
          </p:cNvSpPr>
          <p:nvPr/>
        </p:nvSpPr>
        <p:spPr bwMode="auto">
          <a:xfrm>
            <a:off x="5543550" y="4765675"/>
            <a:ext cx="425450" cy="400050"/>
          </a:xfrm>
          <a:custGeom>
            <a:avLst/>
            <a:gdLst>
              <a:gd name="T0" fmla="*/ 2147483647 w 268"/>
              <a:gd name="T1" fmla="*/ 0 h 252"/>
              <a:gd name="T2" fmla="*/ 2147483647 w 268"/>
              <a:gd name="T3" fmla="*/ 2147483647 h 252"/>
              <a:gd name="T4" fmla="*/ 2147483647 w 268"/>
              <a:gd name="T5" fmla="*/ 2147483647 h 252"/>
              <a:gd name="T6" fmla="*/ 2147483647 w 268"/>
              <a:gd name="T7" fmla="*/ 2147483647 h 252"/>
              <a:gd name="T8" fmla="*/ 2147483647 w 268"/>
              <a:gd name="T9" fmla="*/ 2147483647 h 252"/>
              <a:gd name="T10" fmla="*/ 2147483647 w 268"/>
              <a:gd name="T11" fmla="*/ 2147483647 h 252"/>
              <a:gd name="T12" fmla="*/ 2147483647 w 268"/>
              <a:gd name="T13" fmla="*/ 2147483647 h 252"/>
              <a:gd name="T14" fmla="*/ 0 w 268"/>
              <a:gd name="T15" fmla="*/ 2147483647 h 2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68"/>
              <a:gd name="T25" fmla="*/ 0 h 252"/>
              <a:gd name="T26" fmla="*/ 268 w 268"/>
              <a:gd name="T27" fmla="*/ 252 h 25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68" h="252">
                <a:moveTo>
                  <a:pt x="268" y="0"/>
                </a:moveTo>
                <a:cubicBezTo>
                  <a:pt x="249" y="17"/>
                  <a:pt x="230" y="35"/>
                  <a:pt x="216" y="48"/>
                </a:cubicBezTo>
                <a:cubicBezTo>
                  <a:pt x="202" y="61"/>
                  <a:pt x="198" y="66"/>
                  <a:pt x="186" y="78"/>
                </a:cubicBezTo>
                <a:cubicBezTo>
                  <a:pt x="174" y="90"/>
                  <a:pt x="155" y="107"/>
                  <a:pt x="142" y="120"/>
                </a:cubicBezTo>
                <a:cubicBezTo>
                  <a:pt x="129" y="133"/>
                  <a:pt x="117" y="143"/>
                  <a:pt x="106" y="154"/>
                </a:cubicBezTo>
                <a:cubicBezTo>
                  <a:pt x="95" y="165"/>
                  <a:pt x="85" y="176"/>
                  <a:pt x="74" y="186"/>
                </a:cubicBezTo>
                <a:cubicBezTo>
                  <a:pt x="63" y="196"/>
                  <a:pt x="52" y="201"/>
                  <a:pt x="40" y="212"/>
                </a:cubicBezTo>
                <a:cubicBezTo>
                  <a:pt x="28" y="223"/>
                  <a:pt x="14" y="237"/>
                  <a:pt x="0" y="252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19885" name="Freeform 13">
            <a:extLst>
              <a:ext uri="{FF2B5EF4-FFF2-40B4-BE49-F238E27FC236}">
                <a16:creationId xmlns:a16="http://schemas.microsoft.com/office/drawing/2014/main" id="{0E957026-BC3D-2E7F-C766-CD9526CEE81A}"/>
              </a:ext>
            </a:extLst>
          </p:cNvPr>
          <p:cNvSpPr>
            <a:spLocks/>
          </p:cNvSpPr>
          <p:nvPr/>
        </p:nvSpPr>
        <p:spPr bwMode="auto">
          <a:xfrm>
            <a:off x="6161088" y="3586163"/>
            <a:ext cx="785812" cy="604837"/>
          </a:xfrm>
          <a:custGeom>
            <a:avLst/>
            <a:gdLst>
              <a:gd name="T0" fmla="*/ 0 w 495"/>
              <a:gd name="T1" fmla="*/ 0 h 381"/>
              <a:gd name="T2" fmla="*/ 2147483647 w 495"/>
              <a:gd name="T3" fmla="*/ 2147483647 h 381"/>
              <a:gd name="T4" fmla="*/ 2147483647 w 495"/>
              <a:gd name="T5" fmla="*/ 2147483647 h 381"/>
              <a:gd name="T6" fmla="*/ 2147483647 w 495"/>
              <a:gd name="T7" fmla="*/ 2147483647 h 381"/>
              <a:gd name="T8" fmla="*/ 2147483647 w 495"/>
              <a:gd name="T9" fmla="*/ 2147483647 h 381"/>
              <a:gd name="T10" fmla="*/ 2147483647 w 495"/>
              <a:gd name="T11" fmla="*/ 2147483647 h 381"/>
              <a:gd name="T12" fmla="*/ 2147483647 w 495"/>
              <a:gd name="T13" fmla="*/ 2147483647 h 38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95"/>
              <a:gd name="T22" fmla="*/ 0 h 381"/>
              <a:gd name="T23" fmla="*/ 495 w 495"/>
              <a:gd name="T24" fmla="*/ 381 h 38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95" h="381">
                <a:moveTo>
                  <a:pt x="0" y="0"/>
                </a:moveTo>
                <a:cubicBezTo>
                  <a:pt x="12" y="8"/>
                  <a:pt x="50" y="35"/>
                  <a:pt x="75" y="53"/>
                </a:cubicBezTo>
                <a:cubicBezTo>
                  <a:pt x="100" y="71"/>
                  <a:pt x="122" y="87"/>
                  <a:pt x="150" y="108"/>
                </a:cubicBezTo>
                <a:cubicBezTo>
                  <a:pt x="178" y="129"/>
                  <a:pt x="210" y="157"/>
                  <a:pt x="241" y="182"/>
                </a:cubicBezTo>
                <a:cubicBezTo>
                  <a:pt x="272" y="207"/>
                  <a:pt x="300" y="231"/>
                  <a:pt x="336" y="258"/>
                </a:cubicBezTo>
                <a:cubicBezTo>
                  <a:pt x="372" y="285"/>
                  <a:pt x="434" y="327"/>
                  <a:pt x="460" y="347"/>
                </a:cubicBezTo>
                <a:cubicBezTo>
                  <a:pt x="486" y="367"/>
                  <a:pt x="488" y="374"/>
                  <a:pt x="495" y="381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CF51A03-9CA9-2F68-C907-E215CA40C1CD}"/>
              </a:ext>
            </a:extLst>
          </p:cNvPr>
          <p:cNvSpPr/>
          <p:nvPr/>
        </p:nvSpPr>
        <p:spPr>
          <a:xfrm>
            <a:off x="4445000" y="1285875"/>
            <a:ext cx="4619625" cy="415925"/>
          </a:xfrm>
          <a:custGeom>
            <a:avLst/>
            <a:gdLst>
              <a:gd name="connsiteX0" fmla="*/ 2796363 w 4619847"/>
              <a:gd name="connsiteY0" fmla="*/ 382772 h 393404"/>
              <a:gd name="connsiteX1" fmla="*/ 0 w 4619847"/>
              <a:gd name="connsiteY1" fmla="*/ 393404 h 393404"/>
              <a:gd name="connsiteX2" fmla="*/ 5317 w 4619847"/>
              <a:gd name="connsiteY2" fmla="*/ 202018 h 393404"/>
              <a:gd name="connsiteX3" fmla="*/ 3221665 w 4619847"/>
              <a:gd name="connsiteY3" fmla="*/ 202018 h 393404"/>
              <a:gd name="connsiteX4" fmla="*/ 3216349 w 4619847"/>
              <a:gd name="connsiteY4" fmla="*/ 5316 h 393404"/>
              <a:gd name="connsiteX5" fmla="*/ 4614531 w 4619847"/>
              <a:gd name="connsiteY5" fmla="*/ 0 h 393404"/>
              <a:gd name="connsiteX6" fmla="*/ 4619847 w 4619847"/>
              <a:gd name="connsiteY6" fmla="*/ 186069 h 393404"/>
              <a:gd name="connsiteX7" fmla="*/ 2785731 w 4619847"/>
              <a:gd name="connsiteY7" fmla="*/ 207335 h 393404"/>
              <a:gd name="connsiteX8" fmla="*/ 2796363 w 4619847"/>
              <a:gd name="connsiteY8" fmla="*/ 382772 h 393404"/>
              <a:gd name="connsiteX0" fmla="*/ 2796363 w 4619847"/>
              <a:gd name="connsiteY0" fmla="*/ 382772 h 393404"/>
              <a:gd name="connsiteX1" fmla="*/ 0 w 4619847"/>
              <a:gd name="connsiteY1" fmla="*/ 393404 h 393404"/>
              <a:gd name="connsiteX2" fmla="*/ 5317 w 4619847"/>
              <a:gd name="connsiteY2" fmla="*/ 202018 h 393404"/>
              <a:gd name="connsiteX3" fmla="*/ 3221665 w 4619847"/>
              <a:gd name="connsiteY3" fmla="*/ 202018 h 393404"/>
              <a:gd name="connsiteX4" fmla="*/ 3179135 w 4619847"/>
              <a:gd name="connsiteY4" fmla="*/ 5316 h 393404"/>
              <a:gd name="connsiteX5" fmla="*/ 4614531 w 4619847"/>
              <a:gd name="connsiteY5" fmla="*/ 0 h 393404"/>
              <a:gd name="connsiteX6" fmla="*/ 4619847 w 4619847"/>
              <a:gd name="connsiteY6" fmla="*/ 186069 h 393404"/>
              <a:gd name="connsiteX7" fmla="*/ 2785731 w 4619847"/>
              <a:gd name="connsiteY7" fmla="*/ 207335 h 393404"/>
              <a:gd name="connsiteX8" fmla="*/ 2796363 w 4619847"/>
              <a:gd name="connsiteY8" fmla="*/ 382772 h 393404"/>
              <a:gd name="connsiteX0" fmla="*/ 2796363 w 4619847"/>
              <a:gd name="connsiteY0" fmla="*/ 382772 h 393404"/>
              <a:gd name="connsiteX1" fmla="*/ 0 w 4619847"/>
              <a:gd name="connsiteY1" fmla="*/ 393404 h 393404"/>
              <a:gd name="connsiteX2" fmla="*/ 5317 w 4619847"/>
              <a:gd name="connsiteY2" fmla="*/ 202018 h 393404"/>
              <a:gd name="connsiteX3" fmla="*/ 3189768 w 4619847"/>
              <a:gd name="connsiteY3" fmla="*/ 202018 h 393404"/>
              <a:gd name="connsiteX4" fmla="*/ 3179135 w 4619847"/>
              <a:gd name="connsiteY4" fmla="*/ 5316 h 393404"/>
              <a:gd name="connsiteX5" fmla="*/ 4614531 w 4619847"/>
              <a:gd name="connsiteY5" fmla="*/ 0 h 393404"/>
              <a:gd name="connsiteX6" fmla="*/ 4619847 w 4619847"/>
              <a:gd name="connsiteY6" fmla="*/ 186069 h 393404"/>
              <a:gd name="connsiteX7" fmla="*/ 2785731 w 4619847"/>
              <a:gd name="connsiteY7" fmla="*/ 207335 h 393404"/>
              <a:gd name="connsiteX8" fmla="*/ 2796363 w 4619847"/>
              <a:gd name="connsiteY8" fmla="*/ 382772 h 393404"/>
              <a:gd name="connsiteX0" fmla="*/ 2796363 w 4619847"/>
              <a:gd name="connsiteY0" fmla="*/ 393405 h 404037"/>
              <a:gd name="connsiteX1" fmla="*/ 0 w 4619847"/>
              <a:gd name="connsiteY1" fmla="*/ 404037 h 404037"/>
              <a:gd name="connsiteX2" fmla="*/ 5317 w 4619847"/>
              <a:gd name="connsiteY2" fmla="*/ 212651 h 404037"/>
              <a:gd name="connsiteX3" fmla="*/ 3189768 w 4619847"/>
              <a:gd name="connsiteY3" fmla="*/ 212651 h 404037"/>
              <a:gd name="connsiteX4" fmla="*/ 3189767 w 4619847"/>
              <a:gd name="connsiteY4" fmla="*/ 0 h 404037"/>
              <a:gd name="connsiteX5" fmla="*/ 4614531 w 4619847"/>
              <a:gd name="connsiteY5" fmla="*/ 10633 h 404037"/>
              <a:gd name="connsiteX6" fmla="*/ 4619847 w 4619847"/>
              <a:gd name="connsiteY6" fmla="*/ 196702 h 404037"/>
              <a:gd name="connsiteX7" fmla="*/ 2785731 w 4619847"/>
              <a:gd name="connsiteY7" fmla="*/ 217968 h 404037"/>
              <a:gd name="connsiteX8" fmla="*/ 2796363 w 4619847"/>
              <a:gd name="connsiteY8" fmla="*/ 393405 h 404037"/>
              <a:gd name="connsiteX0" fmla="*/ 2796363 w 4619847"/>
              <a:gd name="connsiteY0" fmla="*/ 419986 h 430618"/>
              <a:gd name="connsiteX1" fmla="*/ 0 w 4619847"/>
              <a:gd name="connsiteY1" fmla="*/ 430618 h 430618"/>
              <a:gd name="connsiteX2" fmla="*/ 5317 w 4619847"/>
              <a:gd name="connsiteY2" fmla="*/ 239232 h 430618"/>
              <a:gd name="connsiteX3" fmla="*/ 3189768 w 4619847"/>
              <a:gd name="connsiteY3" fmla="*/ 239232 h 430618"/>
              <a:gd name="connsiteX4" fmla="*/ 3189767 w 4619847"/>
              <a:gd name="connsiteY4" fmla="*/ 26581 h 430618"/>
              <a:gd name="connsiteX5" fmla="*/ 4609215 w 4619847"/>
              <a:gd name="connsiteY5" fmla="*/ 0 h 430618"/>
              <a:gd name="connsiteX6" fmla="*/ 4619847 w 4619847"/>
              <a:gd name="connsiteY6" fmla="*/ 223283 h 430618"/>
              <a:gd name="connsiteX7" fmla="*/ 2785731 w 4619847"/>
              <a:gd name="connsiteY7" fmla="*/ 244549 h 430618"/>
              <a:gd name="connsiteX8" fmla="*/ 2796363 w 4619847"/>
              <a:gd name="connsiteY8" fmla="*/ 419986 h 430618"/>
              <a:gd name="connsiteX0" fmla="*/ 2796363 w 4619847"/>
              <a:gd name="connsiteY0" fmla="*/ 398720 h 409352"/>
              <a:gd name="connsiteX1" fmla="*/ 0 w 4619847"/>
              <a:gd name="connsiteY1" fmla="*/ 409352 h 409352"/>
              <a:gd name="connsiteX2" fmla="*/ 5317 w 4619847"/>
              <a:gd name="connsiteY2" fmla="*/ 217966 h 409352"/>
              <a:gd name="connsiteX3" fmla="*/ 3189768 w 4619847"/>
              <a:gd name="connsiteY3" fmla="*/ 217966 h 409352"/>
              <a:gd name="connsiteX4" fmla="*/ 3189767 w 4619847"/>
              <a:gd name="connsiteY4" fmla="*/ 5315 h 409352"/>
              <a:gd name="connsiteX5" fmla="*/ 4609215 w 4619847"/>
              <a:gd name="connsiteY5" fmla="*/ 0 h 409352"/>
              <a:gd name="connsiteX6" fmla="*/ 4619847 w 4619847"/>
              <a:gd name="connsiteY6" fmla="*/ 202017 h 409352"/>
              <a:gd name="connsiteX7" fmla="*/ 2785731 w 4619847"/>
              <a:gd name="connsiteY7" fmla="*/ 223283 h 409352"/>
              <a:gd name="connsiteX8" fmla="*/ 2796363 w 4619847"/>
              <a:gd name="connsiteY8" fmla="*/ 398720 h 409352"/>
              <a:gd name="connsiteX0" fmla="*/ 2796363 w 4619847"/>
              <a:gd name="connsiteY0" fmla="*/ 404036 h 414668"/>
              <a:gd name="connsiteX1" fmla="*/ 0 w 4619847"/>
              <a:gd name="connsiteY1" fmla="*/ 414668 h 414668"/>
              <a:gd name="connsiteX2" fmla="*/ 5317 w 4619847"/>
              <a:gd name="connsiteY2" fmla="*/ 223282 h 414668"/>
              <a:gd name="connsiteX3" fmla="*/ 3189768 w 4619847"/>
              <a:gd name="connsiteY3" fmla="*/ 223282 h 414668"/>
              <a:gd name="connsiteX4" fmla="*/ 3189767 w 4619847"/>
              <a:gd name="connsiteY4" fmla="*/ 10631 h 414668"/>
              <a:gd name="connsiteX5" fmla="*/ 4609215 w 4619847"/>
              <a:gd name="connsiteY5" fmla="*/ 0 h 414668"/>
              <a:gd name="connsiteX6" fmla="*/ 4619847 w 4619847"/>
              <a:gd name="connsiteY6" fmla="*/ 207333 h 414668"/>
              <a:gd name="connsiteX7" fmla="*/ 2785731 w 4619847"/>
              <a:gd name="connsiteY7" fmla="*/ 228599 h 414668"/>
              <a:gd name="connsiteX8" fmla="*/ 2796363 w 4619847"/>
              <a:gd name="connsiteY8" fmla="*/ 404036 h 414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19847" h="414668">
                <a:moveTo>
                  <a:pt x="2796363" y="404036"/>
                </a:moveTo>
                <a:lnTo>
                  <a:pt x="0" y="414668"/>
                </a:lnTo>
                <a:lnTo>
                  <a:pt x="5317" y="223282"/>
                </a:lnTo>
                <a:lnTo>
                  <a:pt x="3189768" y="223282"/>
                </a:lnTo>
                <a:cubicBezTo>
                  <a:pt x="3189768" y="152398"/>
                  <a:pt x="3189767" y="81515"/>
                  <a:pt x="3189767" y="10631"/>
                </a:cubicBezTo>
                <a:lnTo>
                  <a:pt x="4609215" y="0"/>
                </a:lnTo>
                <a:lnTo>
                  <a:pt x="4619847" y="207333"/>
                </a:lnTo>
                <a:lnTo>
                  <a:pt x="2785731" y="228599"/>
                </a:lnTo>
                <a:lnTo>
                  <a:pt x="2796363" y="404036"/>
                </a:lnTo>
                <a:close/>
              </a:path>
            </a:pathLst>
          </a:custGeom>
          <a:noFill/>
          <a:ln>
            <a:solidFill>
              <a:srgbClr val="FFFF00"/>
            </a:solidFill>
          </a:ln>
          <a:effectLst>
            <a:outerShdw dist="25400" dir="27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0C27B2-FF80-5B4E-E80E-A739D5A4FC2B}"/>
              </a:ext>
            </a:extLst>
          </p:cNvPr>
          <p:cNvSpPr txBox="1"/>
          <p:nvPr/>
        </p:nvSpPr>
        <p:spPr>
          <a:xfrm>
            <a:off x="4410075" y="2190750"/>
            <a:ext cx="2533650" cy="923925"/>
          </a:xfrm>
          <a:prstGeom prst="rect">
            <a:avLst/>
          </a:prstGeom>
          <a:noFill/>
          <a:effectLst>
            <a:outerShdw dist="25400" dir="2700000" algn="ctr" rotWithShape="0">
              <a:schemeClr val="bg1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charset="0"/>
              </a:rPr>
              <a:t>“SO-16 swung a mere 60 AU from            the black hole!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C6B449-539A-5840-5518-30EC52DF64C2}"/>
              </a:ext>
            </a:extLst>
          </p:cNvPr>
          <p:cNvSpPr txBox="1"/>
          <p:nvPr/>
        </p:nvSpPr>
        <p:spPr>
          <a:xfrm>
            <a:off x="2292932" y="5157788"/>
            <a:ext cx="2040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Sagittarius = </a:t>
            </a:r>
            <a:r>
              <a:rPr lang="en-US" dirty="0" err="1">
                <a:latin typeface="+mn-lt"/>
              </a:rPr>
              <a:t>Sgr</a:t>
            </a:r>
            <a:endParaRPr lang="en-US" dirty="0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9B262C-E4FD-3007-30E9-65F1F2F297CF}"/>
              </a:ext>
            </a:extLst>
          </p:cNvPr>
          <p:cNvSpPr txBox="1"/>
          <p:nvPr/>
        </p:nvSpPr>
        <p:spPr>
          <a:xfrm>
            <a:off x="7899399" y="3756494"/>
            <a:ext cx="1122363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2400" dirty="0">
                <a:effectLst>
                  <a:outerShdw dist="25400" dir="2700000" algn="ctr" rotWithShape="0">
                    <a:srgbClr val="FF0000"/>
                  </a:outerShdw>
                </a:effectLst>
                <a:latin typeface="+mn-lt"/>
              </a:rPr>
              <a:t>2000 AU             in 7 years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2C679F-57AE-9FF1-E0CB-F9ABC54D03A8}"/>
              </a:ext>
            </a:extLst>
          </p:cNvPr>
          <p:cNvSpPr txBox="1"/>
          <p:nvPr/>
        </p:nvSpPr>
        <p:spPr>
          <a:xfrm>
            <a:off x="8050687" y="2117725"/>
            <a:ext cx="10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Motion in 7 years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6C7CBD-AA1A-6DDB-EFBC-8328F5965B40}"/>
              </a:ext>
            </a:extLst>
          </p:cNvPr>
          <p:cNvCxnSpPr>
            <a:cxnSpLocks/>
          </p:cNvCxnSpPr>
          <p:nvPr/>
        </p:nvCxnSpPr>
        <p:spPr>
          <a:xfrm>
            <a:off x="5867899" y="6235464"/>
            <a:ext cx="2283121" cy="0"/>
          </a:xfrm>
          <a:prstGeom prst="line">
            <a:avLst/>
          </a:prstGeom>
          <a:ln w="571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E339FA-FF1F-0213-1A48-09D3F46F2DA4}"/>
              </a:ext>
            </a:extLst>
          </p:cNvPr>
          <p:cNvCxnSpPr>
            <a:cxnSpLocks/>
          </p:cNvCxnSpPr>
          <p:nvPr/>
        </p:nvCxnSpPr>
        <p:spPr>
          <a:xfrm>
            <a:off x="7008020" y="6096230"/>
            <a:ext cx="1143000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7924DA1-DB4F-05C9-4808-DA6DFC8FEE04}"/>
              </a:ext>
            </a:extLst>
          </p:cNvPr>
          <p:cNvSpPr txBox="1"/>
          <p:nvPr/>
        </p:nvSpPr>
        <p:spPr>
          <a:xfrm>
            <a:off x="6400815" y="6363286"/>
            <a:ext cx="1217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4,000 AU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970F9-1990-CAC5-A079-521AD96145E0}"/>
              </a:ext>
            </a:extLst>
          </p:cNvPr>
          <p:cNvSpPr txBox="1"/>
          <p:nvPr/>
        </p:nvSpPr>
        <p:spPr>
          <a:xfrm>
            <a:off x="6833399" y="5761894"/>
            <a:ext cx="1217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+mn-lt"/>
              </a:rPr>
              <a:t>2,000 AU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7D60C15-7079-3ABD-F507-DA52064D5802}"/>
              </a:ext>
            </a:extLst>
          </p:cNvPr>
          <p:cNvCxnSpPr>
            <a:cxnSpLocks/>
          </p:cNvCxnSpPr>
          <p:nvPr/>
        </p:nvCxnSpPr>
        <p:spPr>
          <a:xfrm rot="-4200000">
            <a:off x="7297939" y="4862086"/>
            <a:ext cx="1143000" cy="0"/>
          </a:xfrm>
          <a:prstGeom prst="line">
            <a:avLst/>
          </a:prstGeom>
          <a:ln w="57150">
            <a:solidFill>
              <a:schemeClr val="tx1"/>
            </a:solidFill>
            <a:headEnd type="none" w="med" len="med"/>
            <a:tailEnd type="arrow" w="med" len="med"/>
          </a:ln>
          <a:effectLst>
            <a:outerShdw dist="25400" dir="2700000" algn="ctr" rotWithShape="0">
              <a:srgbClr val="FF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2E7C8D8-D5E8-6934-1280-688D86ADF186}"/>
              </a:ext>
            </a:extLst>
          </p:cNvPr>
          <p:cNvSpPr txBox="1"/>
          <p:nvPr/>
        </p:nvSpPr>
        <p:spPr>
          <a:xfrm>
            <a:off x="7113588" y="5307165"/>
            <a:ext cx="1092201" cy="39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400" i="1" dirty="0">
                <a:effectLst>
                  <a:outerShdw dist="25400" dir="2700000" algn="ctr" rotWithShape="0">
                    <a:srgbClr val="FF0000"/>
                  </a:outerShdw>
                </a:effectLst>
                <a:latin typeface="+mn-lt"/>
              </a:rPr>
              <a:t>Zippy!</a:t>
            </a:r>
          </a:p>
        </p:txBody>
      </p:sp>
    </p:spTree>
    <p:extLst>
      <p:ext uri="{BB962C8B-B14F-4D97-AF65-F5344CB8AC3E}">
        <p14:creationId xmlns:p14="http://schemas.microsoft.com/office/powerpoint/2010/main" val="64460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Stars Orbiting Galactic Center</a:t>
            </a:r>
          </a:p>
        </p:txBody>
      </p:sp>
      <p:sp>
        <p:nvSpPr>
          <p:cNvPr id="720909" name="Text Box 13"/>
          <p:cNvSpPr txBox="1">
            <a:spLocks noChangeArrowheads="1"/>
          </p:cNvSpPr>
          <p:nvPr/>
        </p:nvSpPr>
        <p:spPr bwMode="auto">
          <a:xfrm>
            <a:off x="1425575" y="600075"/>
            <a:ext cx="62944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Mass needed in center of orbits = 4.1 million times the mass of Sol!</a:t>
            </a:r>
          </a:p>
        </p:txBody>
      </p:sp>
      <p:pic>
        <p:nvPicPr>
          <p:cNvPr id="9" name="Picture 8" descr="MilkyWayCenterWithOrbit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82" y="2447925"/>
            <a:ext cx="3333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08" y="1658329"/>
            <a:ext cx="5199671" cy="51996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735465"/>
            <a:ext cx="502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charset="0"/>
              </a:rPr>
              <a:t>http://www.astro.ucla.edu/~ghezgroup/gc/images_science.html</a:t>
            </a:r>
          </a:p>
        </p:txBody>
      </p:sp>
    </p:spTree>
    <p:extLst>
      <p:ext uri="{BB962C8B-B14F-4D97-AF65-F5344CB8AC3E}">
        <p14:creationId xmlns:p14="http://schemas.microsoft.com/office/powerpoint/2010/main" val="109027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072" y="2447925"/>
            <a:ext cx="3337560" cy="3337560"/>
          </a:xfrm>
          <a:prstGeom prst="rect">
            <a:avLst/>
          </a:prstGeom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Stars Orbiting Galactic Center</a:t>
            </a:r>
          </a:p>
        </p:txBody>
      </p:sp>
      <p:sp>
        <p:nvSpPr>
          <p:cNvPr id="720909" name="Text Box 13"/>
          <p:cNvSpPr txBox="1">
            <a:spLocks noChangeArrowheads="1"/>
          </p:cNvSpPr>
          <p:nvPr/>
        </p:nvSpPr>
        <p:spPr bwMode="auto">
          <a:xfrm>
            <a:off x="1425575" y="600075"/>
            <a:ext cx="62944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itchFamily="66" charset="0"/>
                <a:ea typeface="+mn-ea"/>
                <a:cs typeface="Arial" charset="0"/>
              </a:rPr>
              <a:t>Mass needed in center of orbits = 4.1 million times the mass of Sol!</a:t>
            </a:r>
          </a:p>
        </p:txBody>
      </p:sp>
      <p:pic>
        <p:nvPicPr>
          <p:cNvPr id="2" name="Picture 1">
            <a:hlinkClick r:id="rId5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08" y="1658329"/>
            <a:ext cx="5199671" cy="51996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735465"/>
            <a:ext cx="502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/>
                <a:ea typeface="+mn-ea"/>
                <a:cs typeface="Arial" charset="0"/>
              </a:rPr>
              <a:t>http://www.astro.ucla.edu/~ghezgroup/gc/images_science.html</a:t>
            </a:r>
          </a:p>
        </p:txBody>
      </p:sp>
      <p:pic>
        <p:nvPicPr>
          <p:cNvPr id="4" name="GC_animation_202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86000" y="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http://www.galacticcenter.astro.ucla.edu/animations.html</a:t>
            </a:r>
          </a:p>
        </p:txBody>
      </p:sp>
    </p:spTree>
    <p:extLst>
      <p:ext uri="{BB962C8B-B14F-4D97-AF65-F5344CB8AC3E}">
        <p14:creationId xmlns:p14="http://schemas.microsoft.com/office/powerpoint/2010/main" val="149531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of a Black Hole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Sagittarius A* Center of the Milky Way</a:t>
            </a:r>
          </a:p>
          <a:p>
            <a:pPr lvl="1"/>
            <a:r>
              <a:rPr lang="en-US" dirty="0"/>
              <a:t> Stars orbit center at high speeds!</a:t>
            </a:r>
          </a:p>
          <a:p>
            <a:pPr lvl="2"/>
            <a:r>
              <a:rPr lang="en-US" dirty="0"/>
              <a:t> Observed from 1995 until 2019</a:t>
            </a:r>
          </a:p>
          <a:p>
            <a:pPr lvl="2"/>
            <a:r>
              <a:rPr lang="en-US" dirty="0"/>
              <a:t> Orbital speeds give mass of object in center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" y="3238500"/>
            <a:ext cx="5176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M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MW Black Hole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= 4.3 million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M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Sun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5" t="5971" r="4272" b="17737"/>
          <a:stretch/>
        </p:blipFill>
        <p:spPr>
          <a:xfrm>
            <a:off x="5181601" y="2895601"/>
            <a:ext cx="3962400" cy="396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4010025"/>
            <a:ext cx="51768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Milky Way’s black hole is 4.3 million times the Sun’s mass in a volume much smaller than the Sun ...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r</a:t>
            </a:r>
            <a:r>
              <a:rPr kumimoji="0" lang="en-US" sz="2800" b="0" i="0" u="none" strike="noStrike" kern="1200" cap="none" spc="0" normalizeH="0" baseline="-2500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BH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800" dist="50800" dir="2700000" algn="ctr" rotWithShape="0">
                    <a:srgbClr val="000000"/>
                  </a:outerShdw>
                </a:effectLst>
                <a:uLnTx/>
                <a:uFillTx/>
                <a:latin typeface="Comic Sans MS"/>
                <a:ea typeface="+mn-ea"/>
                <a:cs typeface="+mn-cs"/>
              </a:rPr>
              <a:t> = 0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5543550" y="4933950"/>
            <a:ext cx="3309938" cy="0"/>
          </a:xfrm>
          <a:prstGeom prst="line">
            <a:avLst/>
          </a:prstGeom>
          <a:ln w="38100">
            <a:solidFill>
              <a:srgbClr val="FFFFFF"/>
            </a:solidFill>
            <a:headEnd type="arrow" w="med" len="med"/>
            <a:tailEnd type="arrow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00650" y="4935319"/>
            <a:ext cx="3943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72 million miles =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8 x 10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-9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degrees on the sky =               8 x 10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-9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x pinky at arm’s length = donut on the surface of the moon</a:t>
            </a:r>
          </a:p>
        </p:txBody>
      </p:sp>
    </p:spTree>
    <p:extLst>
      <p:ext uri="{BB962C8B-B14F-4D97-AF65-F5344CB8AC3E}">
        <p14:creationId xmlns:p14="http://schemas.microsoft.com/office/powerpoint/2010/main" val="41805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4475"/>
            <a:ext cx="9144000" cy="53435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 Hole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 87 vs. </a:t>
            </a:r>
            <a:r>
              <a:rPr lang="en-US" dirty="0" err="1"/>
              <a:t>Sgr</a:t>
            </a:r>
            <a:r>
              <a:rPr lang="en-US" dirty="0"/>
              <a:t> A*: </a:t>
            </a:r>
            <a:r>
              <a:rPr lang="en-US" sz="2800" dirty="0"/>
              <a:t>Pluto orbit ~100 x Mercury’s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358235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CCECFF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https://www.eso.org/public/images/eso2208-eht-mwe/</a:t>
            </a:r>
          </a:p>
        </p:txBody>
      </p:sp>
    </p:spTree>
    <p:extLst>
      <p:ext uri="{BB962C8B-B14F-4D97-AF65-F5344CB8AC3E}">
        <p14:creationId xmlns:p14="http://schemas.microsoft.com/office/powerpoint/2010/main" val="33232281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22960"/>
          </a:xfrm>
        </p:spPr>
        <p:txBody>
          <a:bodyPr/>
          <a:lstStyle/>
          <a:p>
            <a:r>
              <a:rPr lang="en-US" dirty="0"/>
              <a:t>Black Hole Images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22960"/>
            <a:ext cx="8915400" cy="5715000"/>
          </a:xfrm>
        </p:spPr>
        <p:txBody>
          <a:bodyPr/>
          <a:lstStyle/>
          <a:p>
            <a:r>
              <a:rPr lang="en-US" dirty="0"/>
              <a:t>Why orange?</a:t>
            </a:r>
          </a:p>
          <a:p>
            <a:pPr lvl="1"/>
            <a:r>
              <a:rPr lang="en-US" dirty="0"/>
              <a:t> Human eye can see more levels</a:t>
            </a:r>
          </a:p>
          <a:p>
            <a:pPr lvl="2"/>
            <a:r>
              <a:rPr lang="en-US" dirty="0"/>
              <a:t> Black </a:t>
            </a:r>
            <a:r>
              <a:rPr lang="en-US" dirty="0">
                <a:sym typeface="Symbol" panose="05050102010706020507" pitchFamily="18" charset="2"/>
              </a:rPr>
              <a:t> orange  yellow  white</a:t>
            </a:r>
          </a:p>
          <a:p>
            <a:pPr lvl="2"/>
            <a:r>
              <a:rPr lang="en-US" dirty="0">
                <a:sym typeface="Symbol" panose="05050102010706020507" pitchFamily="18" charset="2"/>
              </a:rPr>
              <a:t> Standard for images in low frequencies (JWST)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47725" y="3052762"/>
            <a:ext cx="7448550" cy="3657600"/>
            <a:chOff x="781050" y="3052762"/>
            <a:chExt cx="7448550" cy="3657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3052762"/>
              <a:ext cx="3657600" cy="36576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050" y="3052762"/>
              <a:ext cx="3657600" cy="3657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88300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354F-CB7F-F650-3800-0412E4E2F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84D02E9-D692-4FCF-73A2-2C3FCCB0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4FB9F846-9E4F-DD35-CE1C-C1B61EB87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3" y="817563"/>
            <a:ext cx="8713787" cy="5729287"/>
          </a:xfrm>
        </p:spPr>
        <p:txBody>
          <a:bodyPr/>
          <a:lstStyle/>
          <a:p>
            <a:r>
              <a:rPr lang="en-US" altLang="en-US" dirty="0">
                <a:solidFill>
                  <a:srgbClr val="808080"/>
                </a:solidFill>
              </a:rPr>
              <a:t> Review Star Deaths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Small: PN &amp; WD, Large: SN &amp; NS or BH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States of Matter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General Relativity, Gravity, &amp; Light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Total Eclipses &amp; Galaxy Clusters</a:t>
            </a:r>
          </a:p>
          <a:p>
            <a:r>
              <a:rPr lang="en-US" altLang="en-US" dirty="0">
                <a:solidFill>
                  <a:srgbClr val="808080"/>
                </a:solidFill>
              </a:rPr>
              <a:t> Black Holes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Escape Velocity &amp; Spaghettification</a:t>
            </a:r>
          </a:p>
          <a:p>
            <a:pPr lvl="1"/>
            <a:r>
              <a:rPr lang="en-US" altLang="en-US" dirty="0">
                <a:solidFill>
                  <a:srgbClr val="808080"/>
                </a:solidFill>
              </a:rPr>
              <a:t> Detecting Black Holes</a:t>
            </a:r>
          </a:p>
          <a:p>
            <a:pPr lvl="2"/>
            <a:r>
              <a:rPr lang="en-US" altLang="en-US" dirty="0">
                <a:solidFill>
                  <a:srgbClr val="808080"/>
                </a:solidFill>
              </a:rPr>
              <a:t> X-Rays, Invisible Companions, Direct Imaging</a:t>
            </a:r>
          </a:p>
          <a:p>
            <a:r>
              <a:rPr lang="en-US" altLang="en-US" dirty="0"/>
              <a:t> The Adventure Continues</a:t>
            </a:r>
          </a:p>
        </p:txBody>
      </p:sp>
    </p:spTree>
    <p:extLst>
      <p:ext uri="{BB962C8B-B14F-4D97-AF65-F5344CB8AC3E}">
        <p14:creationId xmlns:p14="http://schemas.microsoft.com/office/powerpoint/2010/main" val="2790695288"/>
      </p:ext>
    </p:extLst>
  </p:cSld>
  <p:clrMapOvr>
    <a:masterClrMapping/>
  </p:clrMapOvr>
  <p:transition spd="slow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96A2-0DDC-7506-1D9A-868D9CC9E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the Legacy of the Stars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90175-115B-3C15-6642-D1510519AB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We are alive!</a:t>
            </a:r>
          </a:p>
          <a:p>
            <a:pPr marL="457200" lvl="1" indent="0">
              <a:buNone/>
            </a:pPr>
            <a:r>
              <a:rPr lang="en-US" dirty="0"/>
              <a:t> We are made of stars ...</a:t>
            </a:r>
          </a:p>
          <a:p>
            <a:pPr marL="457200" lvl="1" indent="0">
              <a:buNone/>
            </a:pPr>
            <a:r>
              <a:rPr lang="en-US" dirty="0"/>
              <a:t>			... And we KNOW that we are!</a:t>
            </a:r>
          </a:p>
          <a:p>
            <a:pPr marL="45720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371780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04D45-4B54-11AA-25B7-108F9078E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52AF0-39E1-BF8C-0FAB-7C68E6F43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the Legacy of the Stars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02AB4-B9FE-859B-C310-3BB5999A6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We are alive!</a:t>
            </a:r>
          </a:p>
          <a:p>
            <a:pPr marL="457200" lvl="1" indent="0">
              <a:buNone/>
            </a:pPr>
            <a:r>
              <a:rPr lang="en-US" dirty="0"/>
              <a:t> We are made of stars ...</a:t>
            </a:r>
          </a:p>
          <a:p>
            <a:pPr marL="457200" lvl="1" indent="0">
              <a:buNone/>
            </a:pPr>
            <a:r>
              <a:rPr lang="en-US" dirty="0"/>
              <a:t>			... And we KNOW that we are!</a:t>
            </a:r>
          </a:p>
          <a:p>
            <a:pPr marL="457200" lvl="1" indent="0">
              <a:buNone/>
            </a:pPr>
            <a:r>
              <a:rPr lang="en-US" dirty="0"/>
              <a:t> Every “ordinary” thing around us ...</a:t>
            </a:r>
          </a:p>
          <a:p>
            <a:pPr marL="914400" lvl="2" indent="0">
              <a:buNone/>
            </a:pPr>
            <a:r>
              <a:rPr lang="en-US" dirty="0"/>
              <a:t> the Earth</a:t>
            </a:r>
          </a:p>
          <a:p>
            <a:pPr marL="914400" lvl="2" indent="0">
              <a:buNone/>
            </a:pPr>
            <a:r>
              <a:rPr lang="en-US" dirty="0"/>
              <a:t> the mountains and rusty nails!</a:t>
            </a:r>
          </a:p>
          <a:p>
            <a:pPr marL="914400" lvl="2" indent="0">
              <a:buNone/>
            </a:pPr>
            <a:r>
              <a:rPr lang="en-US" dirty="0"/>
              <a:t> the rivers and oceans and puddles!</a:t>
            </a:r>
          </a:p>
          <a:p>
            <a:pPr marL="914400" lvl="2" indent="0">
              <a:buNone/>
            </a:pPr>
            <a:r>
              <a:rPr lang="en-US" dirty="0"/>
              <a:t> all the other Earthlings ... Puppies and Bugs!</a:t>
            </a:r>
          </a:p>
          <a:p>
            <a:pPr marL="457200" lvl="1" indent="0">
              <a:buNone/>
            </a:pPr>
            <a:r>
              <a:rPr lang="en-US" dirty="0"/>
              <a:t>		  ... Are made of STARS and we know it!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67866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090B-8273-B422-04E1-C8FE2C570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3188-AB6A-95D3-D369-ADB77284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are the Legacy of the Stars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DAAD-6862-2C84-E47B-59279CA02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We are alive!</a:t>
            </a:r>
          </a:p>
          <a:p>
            <a:pPr marL="457200" lvl="1" indent="0">
              <a:buNone/>
            </a:pPr>
            <a:r>
              <a:rPr lang="en-US" dirty="0"/>
              <a:t> We are made of stars ...</a:t>
            </a:r>
          </a:p>
          <a:p>
            <a:pPr marL="457200" lvl="1" indent="0">
              <a:buNone/>
            </a:pPr>
            <a:r>
              <a:rPr lang="en-US" dirty="0"/>
              <a:t>			... And we KNOW that we are!</a:t>
            </a:r>
          </a:p>
          <a:p>
            <a:pPr marL="457200" lvl="1" indent="0">
              <a:buNone/>
            </a:pPr>
            <a:r>
              <a:rPr lang="en-US" dirty="0"/>
              <a:t> Every “ordinary” thing around us ...</a:t>
            </a:r>
          </a:p>
          <a:p>
            <a:pPr marL="914400" lvl="2" indent="0">
              <a:buNone/>
            </a:pPr>
            <a:r>
              <a:rPr lang="en-US" dirty="0"/>
              <a:t> the Earth</a:t>
            </a:r>
          </a:p>
          <a:p>
            <a:pPr marL="914400" lvl="2" indent="0">
              <a:buNone/>
            </a:pPr>
            <a:r>
              <a:rPr lang="en-US" dirty="0"/>
              <a:t> the mountains and rusty nails!</a:t>
            </a:r>
          </a:p>
          <a:p>
            <a:pPr marL="914400" lvl="2" indent="0">
              <a:buNone/>
            </a:pPr>
            <a:r>
              <a:rPr lang="en-US" dirty="0"/>
              <a:t> the rivers and oceans and puddles!</a:t>
            </a:r>
          </a:p>
          <a:p>
            <a:pPr marL="914400" lvl="2" indent="0">
              <a:buNone/>
            </a:pPr>
            <a:r>
              <a:rPr lang="en-US" dirty="0"/>
              <a:t> all the other Earthlings ... Puppies and Bugs!</a:t>
            </a:r>
          </a:p>
          <a:p>
            <a:pPr marL="457200" lvl="1" indent="0">
              <a:buNone/>
            </a:pPr>
            <a:r>
              <a:rPr lang="en-US" dirty="0"/>
              <a:t>		  ... Are made of STARS and we know it!</a:t>
            </a:r>
          </a:p>
          <a:p>
            <a:pPr marL="0" indent="0">
              <a:buNone/>
            </a:pPr>
            <a:r>
              <a:rPr lang="en-US" dirty="0"/>
              <a:t> Breathe in, Breathe out ...</a:t>
            </a:r>
          </a:p>
          <a:p>
            <a:pPr marL="0" indent="0">
              <a:buNone/>
            </a:pPr>
            <a:r>
              <a:rPr lang="en-US" dirty="0"/>
              <a:t> 			... the Cosmos lives within you</a:t>
            </a:r>
          </a:p>
        </p:txBody>
      </p:sp>
    </p:spTree>
    <p:extLst>
      <p:ext uri="{BB962C8B-B14F-4D97-AF65-F5344CB8AC3E}">
        <p14:creationId xmlns:p14="http://schemas.microsoft.com/office/powerpoint/2010/main" val="111481770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F8B3A-3FDB-1B9A-693A-5FAD3C5F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FBA0655-16C4-A5CE-E78F-C3D80BF094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We are the Legacy of the Stars!</a:t>
            </a:r>
          </a:p>
        </p:txBody>
      </p:sp>
      <p:sp>
        <p:nvSpPr>
          <p:cNvPr id="337926" name="WordArt 6">
            <a:extLst>
              <a:ext uri="{FF2B5EF4-FFF2-40B4-BE49-F238E27FC236}">
                <a16:creationId xmlns:a16="http://schemas.microsoft.com/office/drawing/2014/main" id="{BDB2E1AE-58AF-A475-32B0-589776C26F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 rot="20525623">
            <a:off x="93004" y="1621082"/>
            <a:ext cx="8762399" cy="2843379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FadeLeft">
              <a:avLst>
                <a:gd name="adj" fmla="val 33333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 dirty="0">
                <a:ln>
                  <a:noFill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2700000" scaled="1"/>
                </a:gradFill>
                <a:effectLst>
                  <a:outerShdw sy="50000" rotWithShape="0">
                    <a:srgbClr val="FF0000"/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Arial" charset="0"/>
              </a:rPr>
              <a:t>The Adventure Continues!</a:t>
            </a:r>
          </a:p>
        </p:txBody>
      </p:sp>
    </p:spTree>
    <p:extLst>
      <p:ext uri="{BB962C8B-B14F-4D97-AF65-F5344CB8AC3E}">
        <p14:creationId xmlns:p14="http://schemas.microsoft.com/office/powerpoint/2010/main" val="358030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7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6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4">
      <a:dk1>
        <a:srgbClr val="000000"/>
      </a:dk1>
      <a:lt1>
        <a:srgbClr val="FFFF00"/>
      </a:lt1>
      <a:dk2>
        <a:srgbClr val="000000"/>
      </a:dk2>
      <a:lt2>
        <a:srgbClr val="FFFF00"/>
      </a:lt2>
      <a:accent1>
        <a:srgbClr val="66CCFF"/>
      </a:accent1>
      <a:accent2>
        <a:srgbClr val="3366FF"/>
      </a:accent2>
      <a:accent3>
        <a:srgbClr val="AAAAAA"/>
      </a:accent3>
      <a:accent4>
        <a:srgbClr val="DADA00"/>
      </a:accent4>
      <a:accent5>
        <a:srgbClr val="B8E2FF"/>
      </a:accent5>
      <a:accent6>
        <a:srgbClr val="2D5CE7"/>
      </a:accent6>
      <a:hlink>
        <a:srgbClr val="33CC33"/>
      </a:hlink>
      <a:folHlink>
        <a:srgbClr val="33CC33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00"/>
        </a:lt1>
        <a:dk2>
          <a:srgbClr val="000000"/>
        </a:dk2>
        <a:lt2>
          <a:srgbClr val="FFFF00"/>
        </a:lt2>
        <a:accent1>
          <a:srgbClr val="66CCFF"/>
        </a:accent1>
        <a:accent2>
          <a:srgbClr val="3366FF"/>
        </a:accent2>
        <a:accent3>
          <a:srgbClr val="AAAAAA"/>
        </a:accent3>
        <a:accent4>
          <a:srgbClr val="DADA00"/>
        </a:accent4>
        <a:accent5>
          <a:srgbClr val="B8E2FF"/>
        </a:accent5>
        <a:accent6>
          <a:srgbClr val="2D5CE7"/>
        </a:accent6>
        <a:hlink>
          <a:srgbClr val="3366FF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00"/>
        </a:lt1>
        <a:dk2>
          <a:srgbClr val="000000"/>
        </a:dk2>
        <a:lt2>
          <a:srgbClr val="FFFF00"/>
        </a:lt2>
        <a:accent1>
          <a:srgbClr val="66CCFF"/>
        </a:accent1>
        <a:accent2>
          <a:srgbClr val="3366FF"/>
        </a:accent2>
        <a:accent3>
          <a:srgbClr val="AAAAAA"/>
        </a:accent3>
        <a:accent4>
          <a:srgbClr val="DADA00"/>
        </a:accent4>
        <a:accent5>
          <a:srgbClr val="B8E2FF"/>
        </a:accent5>
        <a:accent6>
          <a:srgbClr val="2D5CE7"/>
        </a:accent6>
        <a:hlink>
          <a:srgbClr val="33CC33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4">
      <a:dk1>
        <a:srgbClr val="000000"/>
      </a:dk1>
      <a:lt1>
        <a:srgbClr val="FFFF00"/>
      </a:lt1>
      <a:dk2>
        <a:srgbClr val="000000"/>
      </a:dk2>
      <a:lt2>
        <a:srgbClr val="FFFF00"/>
      </a:lt2>
      <a:accent1>
        <a:srgbClr val="66CCFF"/>
      </a:accent1>
      <a:accent2>
        <a:srgbClr val="3366FF"/>
      </a:accent2>
      <a:accent3>
        <a:srgbClr val="AAAAAA"/>
      </a:accent3>
      <a:accent4>
        <a:srgbClr val="DADA00"/>
      </a:accent4>
      <a:accent5>
        <a:srgbClr val="B8E2FF"/>
      </a:accent5>
      <a:accent6>
        <a:srgbClr val="2D5CE7"/>
      </a:accent6>
      <a:hlink>
        <a:srgbClr val="33CC33"/>
      </a:hlink>
      <a:folHlink>
        <a:srgbClr val="33CC33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9900FF"/>
            </a:solidFill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00"/>
        </a:lt1>
        <a:dk2>
          <a:srgbClr val="000000"/>
        </a:dk2>
        <a:lt2>
          <a:srgbClr val="FFFF00"/>
        </a:lt2>
        <a:accent1>
          <a:srgbClr val="66CCFF"/>
        </a:accent1>
        <a:accent2>
          <a:srgbClr val="3366FF"/>
        </a:accent2>
        <a:accent3>
          <a:srgbClr val="AAAAAA"/>
        </a:accent3>
        <a:accent4>
          <a:srgbClr val="DADA00"/>
        </a:accent4>
        <a:accent5>
          <a:srgbClr val="B8E2FF"/>
        </a:accent5>
        <a:accent6>
          <a:srgbClr val="2D5CE7"/>
        </a:accent6>
        <a:hlink>
          <a:srgbClr val="3366FF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00"/>
        </a:lt1>
        <a:dk2>
          <a:srgbClr val="000000"/>
        </a:dk2>
        <a:lt2>
          <a:srgbClr val="FFFF00"/>
        </a:lt2>
        <a:accent1>
          <a:srgbClr val="66CCFF"/>
        </a:accent1>
        <a:accent2>
          <a:srgbClr val="3366FF"/>
        </a:accent2>
        <a:accent3>
          <a:srgbClr val="AAAAAA"/>
        </a:accent3>
        <a:accent4>
          <a:srgbClr val="DADA00"/>
        </a:accent4>
        <a:accent5>
          <a:srgbClr val="B8E2FF"/>
        </a:accent5>
        <a:accent6>
          <a:srgbClr val="2D5CE7"/>
        </a:accent6>
        <a:hlink>
          <a:srgbClr val="33CC33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Default Design">
  <a:themeElements>
    <a:clrScheme name="Default Design 14">
      <a:dk1>
        <a:srgbClr val="000000"/>
      </a:dk1>
      <a:lt1>
        <a:srgbClr val="FFFF00"/>
      </a:lt1>
      <a:dk2>
        <a:srgbClr val="000000"/>
      </a:dk2>
      <a:lt2>
        <a:srgbClr val="FFFF00"/>
      </a:lt2>
      <a:accent1>
        <a:srgbClr val="66CCFF"/>
      </a:accent1>
      <a:accent2>
        <a:srgbClr val="3366FF"/>
      </a:accent2>
      <a:accent3>
        <a:srgbClr val="AAAAAA"/>
      </a:accent3>
      <a:accent4>
        <a:srgbClr val="DADA00"/>
      </a:accent4>
      <a:accent5>
        <a:srgbClr val="B8E2FF"/>
      </a:accent5>
      <a:accent6>
        <a:srgbClr val="2D5CE7"/>
      </a:accent6>
      <a:hlink>
        <a:srgbClr val="33CC33"/>
      </a:hlink>
      <a:folHlink>
        <a:srgbClr val="33CC33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00"/>
        </a:lt1>
        <a:dk2>
          <a:srgbClr val="000000"/>
        </a:dk2>
        <a:lt2>
          <a:srgbClr val="FFFF00"/>
        </a:lt2>
        <a:accent1>
          <a:srgbClr val="66CCFF"/>
        </a:accent1>
        <a:accent2>
          <a:srgbClr val="3366FF"/>
        </a:accent2>
        <a:accent3>
          <a:srgbClr val="AAAAAA"/>
        </a:accent3>
        <a:accent4>
          <a:srgbClr val="DADA00"/>
        </a:accent4>
        <a:accent5>
          <a:srgbClr val="B8E2FF"/>
        </a:accent5>
        <a:accent6>
          <a:srgbClr val="2D5CE7"/>
        </a:accent6>
        <a:hlink>
          <a:srgbClr val="3366FF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00"/>
        </a:lt1>
        <a:dk2>
          <a:srgbClr val="000000"/>
        </a:dk2>
        <a:lt2>
          <a:srgbClr val="FFFF00"/>
        </a:lt2>
        <a:accent1>
          <a:srgbClr val="66CCFF"/>
        </a:accent1>
        <a:accent2>
          <a:srgbClr val="3366FF"/>
        </a:accent2>
        <a:accent3>
          <a:srgbClr val="AAAAAA"/>
        </a:accent3>
        <a:accent4>
          <a:srgbClr val="DADA00"/>
        </a:accent4>
        <a:accent5>
          <a:srgbClr val="B8E2FF"/>
        </a:accent5>
        <a:accent6>
          <a:srgbClr val="2D5CE7"/>
        </a:accent6>
        <a:hlink>
          <a:srgbClr val="33CC33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Custom 2">
      <a:dk1>
        <a:srgbClr val="462300"/>
      </a:dk1>
      <a:lt1>
        <a:srgbClr val="FFFF00"/>
      </a:lt1>
      <a:dk2>
        <a:srgbClr val="462300"/>
      </a:dk2>
      <a:lt2>
        <a:srgbClr val="FFFF00"/>
      </a:lt2>
      <a:accent1>
        <a:srgbClr val="FFFFCC"/>
      </a:accent1>
      <a:accent2>
        <a:srgbClr val="FFFFCC"/>
      </a:accent2>
      <a:accent3>
        <a:srgbClr val="FFFFCC"/>
      </a:accent3>
      <a:accent4>
        <a:srgbClr val="FFFFCC"/>
      </a:accent4>
      <a:accent5>
        <a:srgbClr val="FFFFCC"/>
      </a:accent5>
      <a:accent6>
        <a:srgbClr val="FFFFCC"/>
      </a:accent6>
      <a:hlink>
        <a:srgbClr val="000000"/>
      </a:hlink>
      <a:folHlink>
        <a:srgbClr val="5F5F5F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9747</TotalTime>
  <Words>4368</Words>
  <Application>Microsoft Office PowerPoint</Application>
  <PresentationFormat>On-screen Show (4:3)</PresentationFormat>
  <Paragraphs>990</Paragraphs>
  <Slides>79</Slides>
  <Notes>1</Notes>
  <HiddenSlides>0</HiddenSlides>
  <MMClips>2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7" baseType="lpstr">
      <vt:lpstr>MS Mincho</vt:lpstr>
      <vt:lpstr>Algerian</vt:lpstr>
      <vt:lpstr>Aptos</vt:lpstr>
      <vt:lpstr>Arial</vt:lpstr>
      <vt:lpstr>Chiller</vt:lpstr>
      <vt:lpstr>Comic Sans MS</vt:lpstr>
      <vt:lpstr>Symbol</vt:lpstr>
      <vt:lpstr>Webdings</vt:lpstr>
      <vt:lpstr>Wingdings</vt:lpstr>
      <vt:lpstr>Wingdings 2</vt:lpstr>
      <vt:lpstr>Default Design</vt:lpstr>
      <vt:lpstr>2_Default Design</vt:lpstr>
      <vt:lpstr>4_Default Design</vt:lpstr>
      <vt:lpstr>5_Default Design</vt:lpstr>
      <vt:lpstr>6_Default Design</vt:lpstr>
      <vt:lpstr>8_Default Design</vt:lpstr>
      <vt:lpstr>Office Theme</vt:lpstr>
      <vt:lpstr>Equation</vt:lpstr>
      <vt:lpstr>SOAR: Lives of Stars</vt:lpstr>
      <vt:lpstr>The Lives of Stars</vt:lpstr>
      <vt:lpstr>Outline</vt:lpstr>
      <vt:lpstr>Outline</vt:lpstr>
      <vt:lpstr>Star Deaths</vt:lpstr>
      <vt:lpstr>Star Death Depends on Mass</vt:lpstr>
      <vt:lpstr>Core Collapse Supernovae</vt:lpstr>
      <vt:lpstr>White Dwarf Supernovae</vt:lpstr>
      <vt:lpstr>PowerPoint Presentation</vt:lpstr>
      <vt:lpstr>PowerPoint Presentation</vt:lpstr>
      <vt:lpstr>States of Matter</vt:lpstr>
      <vt:lpstr>Outline</vt:lpstr>
      <vt:lpstr>General Relativity</vt:lpstr>
      <vt:lpstr>General Relativity</vt:lpstr>
      <vt:lpstr>Gravity Bends Path of Light</vt:lpstr>
      <vt:lpstr>Gravity Bends Path of Light</vt:lpstr>
      <vt:lpstr>Gravity Bends Path of Light</vt:lpstr>
      <vt:lpstr>Orbits</vt:lpstr>
      <vt:lpstr>Gravity Bends Path of Light</vt:lpstr>
      <vt:lpstr>Gravitational Lensing</vt:lpstr>
      <vt:lpstr>JWST Galaxy Images</vt:lpstr>
      <vt:lpstr>JWST Galaxy Images</vt:lpstr>
      <vt:lpstr>JWST Galaxy Images</vt:lpstr>
      <vt:lpstr>Outline</vt:lpstr>
      <vt:lpstr>Escape Velocity</vt:lpstr>
      <vt:lpstr>Gravity Bends Path of Light</vt:lpstr>
      <vt:lpstr>Gravity Bends Path of Light</vt:lpstr>
      <vt:lpstr>Escape Velocity &amp; Event Horizon</vt:lpstr>
      <vt:lpstr>Outline</vt:lpstr>
      <vt:lpstr>Black Holes</vt:lpstr>
      <vt:lpstr>Black Holes</vt:lpstr>
      <vt:lpstr>The Sky Tonight</vt:lpstr>
      <vt:lpstr>Black Holes</vt:lpstr>
      <vt:lpstr>Black Holes</vt:lpstr>
      <vt:lpstr>Black Holes</vt:lpstr>
      <vt:lpstr>Black Holes</vt:lpstr>
      <vt:lpstr>Black Holes</vt:lpstr>
      <vt:lpstr>Black Holes</vt:lpstr>
      <vt:lpstr>The Sky Tonight</vt:lpstr>
      <vt:lpstr>The Sky Tonight</vt:lpstr>
      <vt:lpstr>Black Holes</vt:lpstr>
      <vt:lpstr>M87, Virgo A, Virgo X-1</vt:lpstr>
      <vt:lpstr>Radio Galaxies</vt:lpstr>
      <vt:lpstr>Radio Galaxies</vt:lpstr>
      <vt:lpstr>M87</vt:lpstr>
      <vt:lpstr>M87: Virgo A</vt:lpstr>
      <vt:lpstr>M87: Virgo A</vt:lpstr>
      <vt:lpstr>M87: Virgo A</vt:lpstr>
      <vt:lpstr>M87: Virgo A</vt:lpstr>
      <vt:lpstr>M87: Virgo A</vt:lpstr>
      <vt:lpstr>M87: Virgo A</vt:lpstr>
      <vt:lpstr>PowerPoint Presentation</vt:lpstr>
      <vt:lpstr>Event Horizons Telescope</vt:lpstr>
      <vt:lpstr>Event Horizon Telescope (EHT)</vt:lpstr>
      <vt:lpstr>Event Horizon Telescope (EHT)</vt:lpstr>
      <vt:lpstr>Accretion Disks</vt:lpstr>
      <vt:lpstr>Accretion Disks</vt:lpstr>
      <vt:lpstr>Image of a Black Hole</vt:lpstr>
      <vt:lpstr>Black Hole Images</vt:lpstr>
      <vt:lpstr>Black Hole Images</vt:lpstr>
      <vt:lpstr>Where is M87? ... the Sky Today</vt:lpstr>
      <vt:lpstr>Where is M87? ... the Sky Tonight</vt:lpstr>
      <vt:lpstr>Where is M87? ... the Sky Tonight</vt:lpstr>
      <vt:lpstr>Where is M87? ... the Sky Tonight</vt:lpstr>
      <vt:lpstr>Black Hole in M87</vt:lpstr>
      <vt:lpstr>Center of the Milky Way from ALMA</vt:lpstr>
      <vt:lpstr>Center of the Milky Way from ALMA</vt:lpstr>
      <vt:lpstr>Stars Orbiting Galactic Center</vt:lpstr>
      <vt:lpstr>Stars Orbiting Galactic Center</vt:lpstr>
      <vt:lpstr>Stars Orbiting Galactic Center</vt:lpstr>
      <vt:lpstr>Stars Orbiting Galactic Center</vt:lpstr>
      <vt:lpstr>Image of a Black Hole</vt:lpstr>
      <vt:lpstr>Black Hole Images</vt:lpstr>
      <vt:lpstr>Black Hole Images</vt:lpstr>
      <vt:lpstr>Outline</vt:lpstr>
      <vt:lpstr>We are the Legacy of the Stars</vt:lpstr>
      <vt:lpstr>We are the Legacy of the Stars</vt:lpstr>
      <vt:lpstr>We are the Legacy of the Stars</vt:lpstr>
      <vt:lpstr>We are the Legacy of the Stars!</vt:lpstr>
    </vt:vector>
  </TitlesOfParts>
  <Company>St. Lawrence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Phys. 102: Introduction to Astronomy</dc:title>
  <dc:creator>Aileen A. O'Donoghue</dc:creator>
  <cp:lastModifiedBy>Aileen O'Donoghue</cp:lastModifiedBy>
  <cp:revision>411</cp:revision>
  <dcterms:created xsi:type="dcterms:W3CDTF">2003-08-29T12:21:18Z</dcterms:created>
  <dcterms:modified xsi:type="dcterms:W3CDTF">2026-10-01T16:36:37Z</dcterms:modified>
</cp:coreProperties>
</file>