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9277"/>
    <a:srgbClr val="FFFFFF"/>
    <a:srgbClr val="0F6593"/>
    <a:srgbClr val="FFFF00"/>
    <a:srgbClr val="FF3300"/>
    <a:srgbClr val="00003A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0" autoAdjust="0"/>
    <p:restoredTop sz="99632" autoAdjust="0"/>
  </p:normalViewPr>
  <p:slideViewPr>
    <p:cSldViewPr snapToGrid="0">
      <p:cViewPr varScale="1">
        <p:scale>
          <a:sx n="118" d="100"/>
          <a:sy n="118" d="100"/>
        </p:scale>
        <p:origin x="354" y="90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88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5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37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37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2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51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841375"/>
            <a:ext cx="4265612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1375"/>
            <a:ext cx="4265613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7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4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4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00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01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841375"/>
            <a:ext cx="8683625" cy="569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¶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þ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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^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mbra.nascom.nasa.gov/images/latest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mbra.nascom.nasa.gov/images/latest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03335" cy="2282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Sun </a:t>
            </a:r>
            <a:r>
              <a:rPr lang="en-US" altLang="en-US" dirty="0" smtClean="0"/>
              <a:t>5/10/24</a:t>
            </a:r>
            <a:endParaRPr lang="en-US" altLang="en-US" dirty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202158" y="348071"/>
            <a:ext cx="3094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Sunspots at high solar latitudes.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3041650"/>
            <a:ext cx="2308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hlinkClick r:id="rId3"/>
              </a:rPr>
              <a:t>Current Solar Images from NASA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13" y="4522270"/>
            <a:ext cx="621792" cy="621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28" y="4123236"/>
            <a:ext cx="54424" cy="54864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 rot="1910201">
            <a:off x="2496293" y="4543199"/>
            <a:ext cx="4501661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CurveUp">
              <a:avLst>
                <a:gd name="adj" fmla="val 56338"/>
              </a:avLst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dist="50800" dir="5400000" algn="ctr" rotWithShape="0">
                    <a:schemeClr val="tx1"/>
                  </a:outerShdw>
                </a:effectLst>
              </a:rPr>
              <a:t>They’re HUGE!</a:t>
            </a:r>
            <a:endParaRPr lang="en-US" altLang="en-US" sz="2400" dirty="0">
              <a:solidFill>
                <a:srgbClr val="FF0000"/>
              </a:solidFill>
              <a:effectLst>
                <a:outerShdw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07370" y="3728650"/>
            <a:ext cx="12947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</a:rPr>
              <a:t>Earth </a:t>
            </a:r>
            <a:r>
              <a:rPr lang="en-US" altLang="en-US" sz="1800" dirty="0" smtClean="0">
                <a:solidFill>
                  <a:srgbClr val="0000FF"/>
                </a:solidFill>
              </a:rPr>
              <a:t>           &amp; </a:t>
            </a:r>
            <a:r>
              <a:rPr lang="en-US" altLang="en-US" sz="1800" dirty="0" smtClean="0">
                <a:solidFill>
                  <a:srgbClr val="0000FF"/>
                </a:solidFill>
              </a:rPr>
              <a:t>Jupiter to scale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724482" y="3932730"/>
            <a:ext cx="590718" cy="186116"/>
          </a:xfrm>
          <a:prstGeom prst="line">
            <a:avLst/>
          </a:prstGeom>
          <a:ln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61" y="1589586"/>
            <a:ext cx="54424" cy="54864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229300" y="1405494"/>
            <a:ext cx="1841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</a:rPr>
              <a:t>Earth to scale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70125" cy="2282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Sun </a:t>
            </a:r>
            <a:r>
              <a:rPr lang="en-US" altLang="en-US" dirty="0" smtClean="0"/>
              <a:t>5/9/24</a:t>
            </a:r>
            <a:endParaRPr lang="en-US" altLang="en-US" dirty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202158" y="348071"/>
            <a:ext cx="3094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Sunspots at high solar latitudes.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3041650"/>
            <a:ext cx="2308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hlinkClick r:id="rId3"/>
              </a:rPr>
              <a:t>Current Solar Images from NASA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99" y="4392797"/>
            <a:ext cx="621792" cy="621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28" y="4123236"/>
            <a:ext cx="54424" cy="54864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41367" y="3744834"/>
            <a:ext cx="12947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</a:rPr>
              <a:t>Earth &amp; Jupiter to scale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34729" y="3920565"/>
            <a:ext cx="406400" cy="203200"/>
          </a:xfrm>
          <a:prstGeom prst="line">
            <a:avLst/>
          </a:prstGeom>
          <a:ln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98" y="1589586"/>
            <a:ext cx="54424" cy="54864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581937" y="1405494"/>
            <a:ext cx="1841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</a:rPr>
              <a:t>Earth to scale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00"/>
      </a:lt1>
      <a:dk2>
        <a:srgbClr val="000000"/>
      </a:dk2>
      <a:lt2>
        <a:srgbClr val="FFFF00"/>
      </a:lt2>
      <a:accent1>
        <a:srgbClr val="66CCFF"/>
      </a:accent1>
      <a:accent2>
        <a:srgbClr val="3366FF"/>
      </a:accent2>
      <a:accent3>
        <a:srgbClr val="AAAAAA"/>
      </a:accent3>
      <a:accent4>
        <a:srgbClr val="DADA00"/>
      </a:accent4>
      <a:accent5>
        <a:srgbClr val="B8E2FF"/>
      </a:accent5>
      <a:accent6>
        <a:srgbClr val="2D5CE7"/>
      </a:accent6>
      <a:hlink>
        <a:srgbClr val="33CC33"/>
      </a:hlink>
      <a:folHlink>
        <a:srgbClr val="33CC33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00"/>
        </a:lt1>
        <a:dk2>
          <a:srgbClr val="000000"/>
        </a:dk2>
        <a:lt2>
          <a:srgbClr val="FFFF00"/>
        </a:lt2>
        <a:accent1>
          <a:srgbClr val="66CCFF"/>
        </a:accent1>
        <a:accent2>
          <a:srgbClr val="3366FF"/>
        </a:accent2>
        <a:accent3>
          <a:srgbClr val="AAAAAA"/>
        </a:accent3>
        <a:accent4>
          <a:srgbClr val="DADA00"/>
        </a:accent4>
        <a:accent5>
          <a:srgbClr val="B8E2FF"/>
        </a:accent5>
        <a:accent6>
          <a:srgbClr val="2D5CE7"/>
        </a:accent6>
        <a:hlink>
          <a:srgbClr val="3366FF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00"/>
        </a:lt1>
        <a:dk2>
          <a:srgbClr val="000000"/>
        </a:dk2>
        <a:lt2>
          <a:srgbClr val="FFFF00"/>
        </a:lt2>
        <a:accent1>
          <a:srgbClr val="66CCFF"/>
        </a:accent1>
        <a:accent2>
          <a:srgbClr val="3366FF"/>
        </a:accent2>
        <a:accent3>
          <a:srgbClr val="AAAAAA"/>
        </a:accent3>
        <a:accent4>
          <a:srgbClr val="DADA00"/>
        </a:accent4>
        <a:accent5>
          <a:srgbClr val="B8E2FF"/>
        </a:accent5>
        <a:accent6>
          <a:srgbClr val="2D5CE7"/>
        </a:accent6>
        <a:hlink>
          <a:srgbClr val="33CC33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6870</TotalTime>
  <Words>47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Comic Sans MS</vt:lpstr>
      <vt:lpstr>Webdings</vt:lpstr>
      <vt:lpstr>Wingdings</vt:lpstr>
      <vt:lpstr>Wingdings 2</vt:lpstr>
      <vt:lpstr>Default Design</vt:lpstr>
      <vt:lpstr>The Sun 5/10/24</vt:lpstr>
      <vt:lpstr>The Sun 5/9/24</vt:lpstr>
    </vt:vector>
  </TitlesOfParts>
  <Company>St. Lawrence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 5/10/24</dc:title>
  <dc:creator>Aileen A. O'Donoghue</dc:creator>
  <cp:lastModifiedBy>Aileen O'Donoghue</cp:lastModifiedBy>
  <cp:revision>305</cp:revision>
  <dcterms:created xsi:type="dcterms:W3CDTF">2003-08-29T12:21:18Z</dcterms:created>
  <dcterms:modified xsi:type="dcterms:W3CDTF">2024-05-10T13:10:27Z</dcterms:modified>
</cp:coreProperties>
</file>