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67" r:id="rId2"/>
    <p:sldMasterId id="2147483669" r:id="rId3"/>
  </p:sldMasterIdLst>
  <p:handoutMasterIdLst>
    <p:handoutMasterId r:id="rId41"/>
  </p:handoutMasterIdLst>
  <p:sldIdLst>
    <p:sldId id="299" r:id="rId4"/>
    <p:sldId id="301" r:id="rId5"/>
    <p:sldId id="311" r:id="rId6"/>
    <p:sldId id="314" r:id="rId7"/>
    <p:sldId id="315" r:id="rId8"/>
    <p:sldId id="316" r:id="rId9"/>
    <p:sldId id="318" r:id="rId10"/>
    <p:sldId id="319" r:id="rId11"/>
    <p:sldId id="320" r:id="rId12"/>
    <p:sldId id="312" r:id="rId13"/>
    <p:sldId id="313" r:id="rId14"/>
    <p:sldId id="302" r:id="rId15"/>
    <p:sldId id="303" r:id="rId16"/>
    <p:sldId id="304" r:id="rId17"/>
    <p:sldId id="310" r:id="rId18"/>
    <p:sldId id="287" r:id="rId19"/>
    <p:sldId id="281" r:id="rId20"/>
    <p:sldId id="291" r:id="rId21"/>
    <p:sldId id="292" r:id="rId22"/>
    <p:sldId id="293" r:id="rId23"/>
    <p:sldId id="295" r:id="rId24"/>
    <p:sldId id="296" r:id="rId25"/>
    <p:sldId id="286" r:id="rId26"/>
    <p:sldId id="306" r:id="rId27"/>
    <p:sldId id="307" r:id="rId28"/>
    <p:sldId id="308" r:id="rId29"/>
    <p:sldId id="264" r:id="rId30"/>
    <p:sldId id="309" r:id="rId31"/>
    <p:sldId id="266" r:id="rId32"/>
    <p:sldId id="270" r:id="rId33"/>
    <p:sldId id="283" r:id="rId34"/>
    <p:sldId id="268" r:id="rId35"/>
    <p:sldId id="267" r:id="rId36"/>
    <p:sldId id="269" r:id="rId37"/>
    <p:sldId id="305" r:id="rId38"/>
    <p:sldId id="273" r:id="rId39"/>
    <p:sldId id="284" r:id="rId40"/>
  </p:sldIdLst>
  <p:sldSz cx="9144000" cy="6858000" type="screen4x3"/>
  <p:notesSz cx="9083675" cy="6856413"/>
  <p:defaultTextStyle>
    <a:defPPr>
      <a:defRPr lang="en-US"/>
    </a:defPPr>
    <a:lvl1pPr algn="l" rtl="0" eaLnBrk="0" fontAlgn="base" hangingPunct="0">
      <a:spcBef>
        <a:spcPct val="20000"/>
      </a:spcBef>
      <a:spcAft>
        <a:spcPct val="0"/>
      </a:spcAft>
      <a:buFont typeface="Times New Roman" pitchFamily="18" charset="0"/>
      <a:buChar char="•"/>
      <a:defRPr sz="2400" kern="1200">
        <a:solidFill>
          <a:srgbClr val="FFFF00"/>
        </a:solidFill>
        <a:latin typeface="Comic Sans MS" pitchFamily="66" charset="0"/>
        <a:ea typeface="+mn-ea"/>
        <a:cs typeface="+mn-cs"/>
      </a:defRPr>
    </a:lvl1pPr>
    <a:lvl2pPr marL="457200" algn="l" rtl="0" eaLnBrk="0" fontAlgn="base" hangingPunct="0">
      <a:spcBef>
        <a:spcPct val="20000"/>
      </a:spcBef>
      <a:spcAft>
        <a:spcPct val="0"/>
      </a:spcAft>
      <a:buFont typeface="Times New Roman" pitchFamily="18" charset="0"/>
      <a:buChar char="•"/>
      <a:defRPr sz="2400" kern="1200">
        <a:solidFill>
          <a:srgbClr val="FFFF00"/>
        </a:solidFill>
        <a:latin typeface="Comic Sans MS" pitchFamily="66" charset="0"/>
        <a:ea typeface="+mn-ea"/>
        <a:cs typeface="+mn-cs"/>
      </a:defRPr>
    </a:lvl2pPr>
    <a:lvl3pPr marL="914400" algn="l" rtl="0" eaLnBrk="0" fontAlgn="base" hangingPunct="0">
      <a:spcBef>
        <a:spcPct val="20000"/>
      </a:spcBef>
      <a:spcAft>
        <a:spcPct val="0"/>
      </a:spcAft>
      <a:buFont typeface="Times New Roman" pitchFamily="18" charset="0"/>
      <a:buChar char="•"/>
      <a:defRPr sz="2400" kern="1200">
        <a:solidFill>
          <a:srgbClr val="FFFF00"/>
        </a:solidFill>
        <a:latin typeface="Comic Sans MS" pitchFamily="66" charset="0"/>
        <a:ea typeface="+mn-ea"/>
        <a:cs typeface="+mn-cs"/>
      </a:defRPr>
    </a:lvl3pPr>
    <a:lvl4pPr marL="1371600" algn="l" rtl="0" eaLnBrk="0" fontAlgn="base" hangingPunct="0">
      <a:spcBef>
        <a:spcPct val="20000"/>
      </a:spcBef>
      <a:spcAft>
        <a:spcPct val="0"/>
      </a:spcAft>
      <a:buFont typeface="Times New Roman" pitchFamily="18" charset="0"/>
      <a:buChar char="•"/>
      <a:defRPr sz="2400" kern="1200">
        <a:solidFill>
          <a:srgbClr val="FFFF00"/>
        </a:solidFill>
        <a:latin typeface="Comic Sans MS" pitchFamily="66" charset="0"/>
        <a:ea typeface="+mn-ea"/>
        <a:cs typeface="+mn-cs"/>
      </a:defRPr>
    </a:lvl4pPr>
    <a:lvl5pPr marL="1828800" algn="l" rtl="0" eaLnBrk="0" fontAlgn="base" hangingPunct="0">
      <a:spcBef>
        <a:spcPct val="20000"/>
      </a:spcBef>
      <a:spcAft>
        <a:spcPct val="0"/>
      </a:spcAft>
      <a:buFont typeface="Times New Roman" pitchFamily="18" charset="0"/>
      <a:buChar char="•"/>
      <a:defRPr sz="2400" kern="1200">
        <a:solidFill>
          <a:srgbClr val="FFFF00"/>
        </a:solidFill>
        <a:latin typeface="Comic Sans MS" pitchFamily="66" charset="0"/>
        <a:ea typeface="+mn-ea"/>
        <a:cs typeface="+mn-cs"/>
      </a:defRPr>
    </a:lvl5pPr>
    <a:lvl6pPr marL="2286000" algn="l" defTabSz="914400" rtl="0" eaLnBrk="1" latinLnBrk="0" hangingPunct="1">
      <a:defRPr sz="2400" kern="1200">
        <a:solidFill>
          <a:srgbClr val="FFFF00"/>
        </a:solidFill>
        <a:latin typeface="Comic Sans MS" pitchFamily="66" charset="0"/>
        <a:ea typeface="+mn-ea"/>
        <a:cs typeface="+mn-cs"/>
      </a:defRPr>
    </a:lvl6pPr>
    <a:lvl7pPr marL="2743200" algn="l" defTabSz="914400" rtl="0" eaLnBrk="1" latinLnBrk="0" hangingPunct="1">
      <a:defRPr sz="2400" kern="1200">
        <a:solidFill>
          <a:srgbClr val="FFFF00"/>
        </a:solidFill>
        <a:latin typeface="Comic Sans MS" pitchFamily="66" charset="0"/>
        <a:ea typeface="+mn-ea"/>
        <a:cs typeface="+mn-cs"/>
      </a:defRPr>
    </a:lvl7pPr>
    <a:lvl8pPr marL="3200400" algn="l" defTabSz="914400" rtl="0" eaLnBrk="1" latinLnBrk="0" hangingPunct="1">
      <a:defRPr sz="2400" kern="1200">
        <a:solidFill>
          <a:srgbClr val="FFFF00"/>
        </a:solidFill>
        <a:latin typeface="Comic Sans MS" pitchFamily="66" charset="0"/>
        <a:ea typeface="+mn-ea"/>
        <a:cs typeface="+mn-cs"/>
      </a:defRPr>
    </a:lvl8pPr>
    <a:lvl9pPr marL="3657600" algn="l" defTabSz="914400" rtl="0" eaLnBrk="1" latinLnBrk="0" hangingPunct="1">
      <a:defRPr sz="2400" kern="1200">
        <a:solidFill>
          <a:srgbClr val="FFFF00"/>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a:srgbClr val="3333CC"/>
    <a:srgbClr val="6600CC"/>
    <a:srgbClr val="8585FF"/>
    <a:srgbClr val="C1C1FF"/>
    <a:srgbClr val="856FB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902" autoAdjust="0"/>
  </p:normalViewPr>
  <p:slideViewPr>
    <p:cSldViewPr snapToGrid="0">
      <p:cViewPr>
        <p:scale>
          <a:sx n="60" d="100"/>
          <a:sy n="60" d="100"/>
        </p:scale>
        <p:origin x="-516" y="-13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83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3937000" cy="342900"/>
          </a:xfrm>
          <a:prstGeom prst="rect">
            <a:avLst/>
          </a:prstGeom>
          <a:noFill/>
          <a:ln w="9525">
            <a:noFill/>
            <a:miter lim="800000"/>
            <a:headEnd/>
            <a:tailEnd/>
          </a:ln>
          <a:effectLst/>
        </p:spPr>
        <p:txBody>
          <a:bodyPr vert="horz" wrap="square" lIns="91083" tIns="45542" rIns="91083" bIns="45542" numCol="1" anchor="t" anchorCtr="0" compatLnSpc="1">
            <a:prstTxWarp prst="textNoShape">
              <a:avLst/>
            </a:prstTxWarp>
          </a:bodyPr>
          <a:lstStyle>
            <a:lvl1pPr defTabSz="911225" eaLnBrk="1" hangingPunct="1">
              <a:spcBef>
                <a:spcPct val="0"/>
              </a:spcBef>
              <a:buFontTx/>
              <a:buNone/>
              <a:defRPr sz="1200">
                <a:solidFill>
                  <a:schemeClr val="tx1"/>
                </a:solidFill>
                <a:latin typeface="Times New Roman" pitchFamily="18" charset="0"/>
              </a:defRPr>
            </a:lvl1pPr>
          </a:lstStyle>
          <a:p>
            <a:pPr>
              <a:defRPr/>
            </a:pPr>
            <a:endParaRPr lang="en-US" altLang="en-US"/>
          </a:p>
        </p:txBody>
      </p:sp>
      <p:sp>
        <p:nvSpPr>
          <p:cNvPr id="55299" name="Rectangle 3"/>
          <p:cNvSpPr>
            <a:spLocks noGrp="1" noChangeArrowheads="1"/>
          </p:cNvSpPr>
          <p:nvPr>
            <p:ph type="dt" sz="quarter" idx="1"/>
          </p:nvPr>
        </p:nvSpPr>
        <p:spPr bwMode="auto">
          <a:xfrm>
            <a:off x="5146675" y="0"/>
            <a:ext cx="3937000" cy="342900"/>
          </a:xfrm>
          <a:prstGeom prst="rect">
            <a:avLst/>
          </a:prstGeom>
          <a:noFill/>
          <a:ln w="9525">
            <a:noFill/>
            <a:miter lim="800000"/>
            <a:headEnd/>
            <a:tailEnd/>
          </a:ln>
          <a:effectLst/>
        </p:spPr>
        <p:txBody>
          <a:bodyPr vert="horz" wrap="square" lIns="91083" tIns="45542" rIns="91083" bIns="45542" numCol="1" anchor="t" anchorCtr="0" compatLnSpc="1">
            <a:prstTxWarp prst="textNoShape">
              <a:avLst/>
            </a:prstTxWarp>
          </a:bodyPr>
          <a:lstStyle>
            <a:lvl1pPr algn="r" defTabSz="911225" eaLnBrk="1" hangingPunct="1">
              <a:spcBef>
                <a:spcPct val="0"/>
              </a:spcBef>
              <a:buFontTx/>
              <a:buNone/>
              <a:defRPr sz="1200">
                <a:solidFill>
                  <a:schemeClr val="tx1"/>
                </a:solidFill>
                <a:latin typeface="Times New Roman" pitchFamily="18" charset="0"/>
              </a:defRPr>
            </a:lvl1pPr>
          </a:lstStyle>
          <a:p>
            <a:pPr>
              <a:defRPr/>
            </a:pPr>
            <a:endParaRPr lang="en-US" altLang="en-US"/>
          </a:p>
        </p:txBody>
      </p:sp>
      <p:sp>
        <p:nvSpPr>
          <p:cNvPr id="55300" name="Rectangle 4"/>
          <p:cNvSpPr>
            <a:spLocks noGrp="1" noChangeArrowheads="1"/>
          </p:cNvSpPr>
          <p:nvPr>
            <p:ph type="ftr" sz="quarter" idx="2"/>
          </p:nvPr>
        </p:nvSpPr>
        <p:spPr bwMode="auto">
          <a:xfrm>
            <a:off x="0" y="6513513"/>
            <a:ext cx="3937000" cy="342900"/>
          </a:xfrm>
          <a:prstGeom prst="rect">
            <a:avLst/>
          </a:prstGeom>
          <a:noFill/>
          <a:ln w="9525">
            <a:noFill/>
            <a:miter lim="800000"/>
            <a:headEnd/>
            <a:tailEnd/>
          </a:ln>
          <a:effectLst/>
        </p:spPr>
        <p:txBody>
          <a:bodyPr vert="horz" wrap="square" lIns="91083" tIns="45542" rIns="91083" bIns="45542" numCol="1" anchor="b" anchorCtr="0" compatLnSpc="1">
            <a:prstTxWarp prst="textNoShape">
              <a:avLst/>
            </a:prstTxWarp>
          </a:bodyPr>
          <a:lstStyle>
            <a:lvl1pPr defTabSz="911225" eaLnBrk="1" hangingPunct="1">
              <a:spcBef>
                <a:spcPct val="0"/>
              </a:spcBef>
              <a:buFontTx/>
              <a:buNone/>
              <a:defRPr sz="1200">
                <a:solidFill>
                  <a:schemeClr val="tx1"/>
                </a:solidFill>
                <a:latin typeface="Times New Roman" pitchFamily="18" charset="0"/>
              </a:defRPr>
            </a:lvl1pPr>
          </a:lstStyle>
          <a:p>
            <a:pPr>
              <a:defRPr/>
            </a:pPr>
            <a:endParaRPr lang="en-US" altLang="en-US"/>
          </a:p>
        </p:txBody>
      </p:sp>
      <p:sp>
        <p:nvSpPr>
          <p:cNvPr id="55301" name="Rectangle 5"/>
          <p:cNvSpPr>
            <a:spLocks noGrp="1" noChangeArrowheads="1"/>
          </p:cNvSpPr>
          <p:nvPr>
            <p:ph type="sldNum" sz="quarter" idx="3"/>
          </p:nvPr>
        </p:nvSpPr>
        <p:spPr bwMode="auto">
          <a:xfrm>
            <a:off x="5146675" y="6513513"/>
            <a:ext cx="3937000" cy="342900"/>
          </a:xfrm>
          <a:prstGeom prst="rect">
            <a:avLst/>
          </a:prstGeom>
          <a:noFill/>
          <a:ln w="9525">
            <a:noFill/>
            <a:miter lim="800000"/>
            <a:headEnd/>
            <a:tailEnd/>
          </a:ln>
          <a:effectLst/>
        </p:spPr>
        <p:txBody>
          <a:bodyPr vert="horz" wrap="square" lIns="91083" tIns="45542" rIns="91083" bIns="45542" numCol="1" anchor="b" anchorCtr="0" compatLnSpc="1">
            <a:prstTxWarp prst="textNoShape">
              <a:avLst/>
            </a:prstTxWarp>
          </a:bodyPr>
          <a:lstStyle>
            <a:lvl1pPr algn="r" defTabSz="911225" eaLnBrk="1" hangingPunct="1">
              <a:spcBef>
                <a:spcPct val="0"/>
              </a:spcBef>
              <a:buFontTx/>
              <a:buNone/>
              <a:defRPr sz="1200">
                <a:solidFill>
                  <a:schemeClr val="tx1"/>
                </a:solidFill>
                <a:latin typeface="Times New Roman" pitchFamily="18" charset="0"/>
              </a:defRPr>
            </a:lvl1pPr>
          </a:lstStyle>
          <a:p>
            <a:pPr>
              <a:defRPr/>
            </a:pPr>
            <a:fld id="{25DC8444-34D6-40C5-AB8C-2AC951922A65}" type="slidenum">
              <a:rPr lang="en-US" altLang="en-US"/>
              <a:pPr>
                <a:defRPr/>
              </a:pPr>
              <a:t>‹#›</a:t>
            </a:fld>
            <a:endParaRPr lang="en-US" altLang="en-US"/>
          </a:p>
        </p:txBody>
      </p:sp>
    </p:spTree>
    <p:extLst>
      <p:ext uri="{BB962C8B-B14F-4D97-AF65-F5344CB8AC3E}">
        <p14:creationId xmlns:p14="http://schemas.microsoft.com/office/powerpoint/2010/main" val="142726515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46113" y="1346200"/>
            <a:ext cx="7929562" cy="1835150"/>
          </a:xfrm>
        </p:spPr>
        <p:txBody>
          <a:bodyPr/>
          <a:lstStyle>
            <a:lvl1pPr>
              <a:defRPr/>
            </a:lvl1pPr>
          </a:lstStyle>
          <a:p>
            <a:r>
              <a:rPr lang="en-US"/>
              <a:t>Click to edit Master title style</a:t>
            </a:r>
          </a:p>
        </p:txBody>
      </p:sp>
      <p:sp>
        <p:nvSpPr>
          <p:cNvPr id="67587" name="Rectangle 3"/>
          <p:cNvSpPr>
            <a:spLocks noGrp="1" noChangeArrowheads="1"/>
          </p:cNvSpPr>
          <p:nvPr>
            <p:ph type="subTitle" idx="1"/>
          </p:nvPr>
        </p:nvSpPr>
        <p:spPr>
          <a:xfrm>
            <a:off x="1371600" y="3886200"/>
            <a:ext cx="6400800" cy="1752600"/>
          </a:xfrm>
          <a:effectLst>
            <a:outerShdw dist="35921" dir="2700000" algn="ctr" rotWithShape="0">
              <a:srgbClr val="561043"/>
            </a:outerShdw>
          </a:effectLst>
        </p:spPr>
        <p:txBody>
          <a:bodyPr/>
          <a:lstStyle>
            <a:lvl1pPr marL="0" indent="0" algn="ctr">
              <a:buFont typeface="Wingdings" pitchFamily="2" charset="2"/>
              <a:buNone/>
              <a:defRPr>
                <a:solidFill>
                  <a:srgbClr val="BDBDCE"/>
                </a:solidFill>
              </a:defRPr>
            </a:lvl1pPr>
          </a:lstStyle>
          <a:p>
            <a:r>
              <a:rPr lang="en-US"/>
              <a:t>Click to edit Master subtitle style</a:t>
            </a:r>
          </a:p>
        </p:txBody>
      </p:sp>
    </p:spTree>
    <p:extLst>
      <p:ext uri="{BB962C8B-B14F-4D97-AF65-F5344CB8AC3E}">
        <p14:creationId xmlns:p14="http://schemas.microsoft.com/office/powerpoint/2010/main" val="294271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642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95263"/>
            <a:ext cx="2286000" cy="6205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95263"/>
            <a:ext cx="6705600" cy="6205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574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391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effectLst>
                  <a:outerShdw dist="25400" dir="2700000" algn="ctr" rotWithShape="0">
                    <a:srgbClr val="005000">
                      <a:alpha val="70000"/>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FontTx/>
              <a:buBlip>
                <a:blip r:embed="rId2"/>
              </a:buBlip>
              <a:defRPr>
                <a:solidFill>
                  <a:srgbClr val="FFFFFF"/>
                </a:solidFill>
                <a:effectLst/>
              </a:defRPr>
            </a:lvl1pPr>
            <a:lvl2pPr marL="742950" indent="-285750">
              <a:buFontTx/>
              <a:buBlip>
                <a:blip r:embed="rId2"/>
              </a:buBlip>
              <a:defRPr>
                <a:solidFill>
                  <a:srgbClr val="FFFFFF"/>
                </a:solidFill>
                <a:effectLst/>
              </a:defRPr>
            </a:lvl2pPr>
            <a:lvl3pPr marL="1143000" indent="-228600">
              <a:buFontTx/>
              <a:buBlip>
                <a:blip r:embed="rId2"/>
              </a:buBlip>
              <a:defRPr>
                <a:solidFill>
                  <a:srgbClr val="FFFFFF"/>
                </a:solidFill>
                <a:effectLst/>
              </a:defRPr>
            </a:lvl3pPr>
            <a:lvl4pPr marL="1600200" indent="-228600">
              <a:buFontTx/>
              <a:buBlip>
                <a:blip r:embed="rId2"/>
              </a:buBlip>
              <a:defRPr>
                <a:solidFill>
                  <a:srgbClr val="FFFFFF"/>
                </a:solidFill>
                <a:effectLst/>
              </a:defRPr>
            </a:lvl4pPr>
            <a:lvl5pPr marL="2057400" indent="-228600">
              <a:buFontTx/>
              <a:buBlip>
                <a:blip r:embed="rId2"/>
              </a:buBlip>
              <a:defRPr>
                <a:solidFill>
                  <a:srgbClr val="FFFFFF"/>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1494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574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912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663" y="1247775"/>
            <a:ext cx="4279900" cy="5153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2963" y="1247775"/>
            <a:ext cx="4281487" cy="5153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3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6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905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50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154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3717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30188" y="1141413"/>
            <a:ext cx="8683625" cy="548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685800"/>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30188" y="841375"/>
            <a:ext cx="8683625" cy="5695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Click to edit Master text styles</a:t>
            </a:r>
          </a:p>
          <a:p>
            <a:pPr lvl="1"/>
            <a:r>
              <a:rPr lang="en-US" altLang="en-US" smtClean="0"/>
              <a:t> Second level</a:t>
            </a:r>
          </a:p>
          <a:p>
            <a:pPr lvl="2"/>
            <a:r>
              <a:rPr lang="en-US" altLang="en-US" smtClean="0"/>
              <a:t> Third level</a:t>
            </a:r>
          </a:p>
          <a:p>
            <a:pPr lvl="3"/>
            <a:r>
              <a:rPr lang="en-US" altLang="en-US" smtClean="0"/>
              <a:t> 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ingdings" pitchFamily="2" charset="2"/>
        <a:buChar char="^"/>
        <a:defRPr sz="2000">
          <a:solidFill>
            <a:srgbClr val="FFFF00"/>
          </a:solidFill>
          <a:latin typeface="+mn-lt"/>
        </a:defRPr>
      </a:lvl4pPr>
      <a:lvl5pPr marL="2057400" indent="-228600" algn="l" rtl="0" eaLnBrk="0" fontAlgn="base" hangingPunct="0">
        <a:spcBef>
          <a:spcPct val="20000"/>
        </a:spcBef>
        <a:spcAft>
          <a:spcPct val="0"/>
        </a:spcAft>
        <a:buFont typeface="Wingdings" pitchFamily="2" charset="2"/>
        <a:buChar char="c"/>
        <a:defRPr sz="2000">
          <a:solidFill>
            <a:srgbClr val="FFFF00"/>
          </a:solidFill>
          <a:latin typeface="+mn-lt"/>
        </a:defRPr>
      </a:lvl5pPr>
      <a:lvl6pPr marL="2514600" indent="-228600" algn="l" rtl="0" fontAlgn="base">
        <a:spcBef>
          <a:spcPct val="20000"/>
        </a:spcBef>
        <a:spcAft>
          <a:spcPct val="0"/>
        </a:spcAft>
        <a:buFont typeface="Wingdings" pitchFamily="2" charset="2"/>
        <a:buChar char="c"/>
        <a:defRPr sz="2000">
          <a:solidFill>
            <a:srgbClr val="FFFF00"/>
          </a:solidFill>
          <a:latin typeface="+mn-lt"/>
        </a:defRPr>
      </a:lvl6pPr>
      <a:lvl7pPr marL="2971800" indent="-228600" algn="l" rtl="0" fontAlgn="base">
        <a:spcBef>
          <a:spcPct val="20000"/>
        </a:spcBef>
        <a:spcAft>
          <a:spcPct val="0"/>
        </a:spcAft>
        <a:buFont typeface="Wingdings" pitchFamily="2" charset="2"/>
        <a:buChar char="c"/>
        <a:defRPr sz="2000">
          <a:solidFill>
            <a:srgbClr val="FFFF00"/>
          </a:solidFill>
          <a:latin typeface="+mn-lt"/>
        </a:defRPr>
      </a:lvl7pPr>
      <a:lvl8pPr marL="3429000" indent="-228600" algn="l" rtl="0" fontAlgn="base">
        <a:spcBef>
          <a:spcPct val="20000"/>
        </a:spcBef>
        <a:spcAft>
          <a:spcPct val="0"/>
        </a:spcAft>
        <a:buFont typeface="Wingdings" pitchFamily="2" charset="2"/>
        <a:buChar char="c"/>
        <a:defRPr sz="2000">
          <a:solidFill>
            <a:srgbClr val="FFFF00"/>
          </a:solidFill>
          <a:latin typeface="+mn-lt"/>
        </a:defRPr>
      </a:lvl8pPr>
      <a:lvl9pPr marL="3886200" indent="-228600" algn="l" rtl="0" fontAlgn="base">
        <a:spcBef>
          <a:spcPct val="20000"/>
        </a:spcBef>
        <a:spcAft>
          <a:spcPct val="0"/>
        </a:spcAft>
        <a:buFont typeface="Wingdings" pitchFamily="2" charset="2"/>
        <a:buChar char="c"/>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1051560"/>
            <a:ext cx="8686800" cy="5715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635133"/>
      </p:ext>
    </p:extLst>
  </p:cSld>
  <p:clrMap bg1="lt1" tx1="dk1" bg2="lt2" tx2="dk2" accent1="accent1" accent2="accent2" accent3="accent3" accent4="accent4" accent5="accent5" accent6="accent6" hlink="hlink" folHlink="folHlink"/>
  <p:sldLayoutIdLst>
    <p:sldLayoutId id="2147483670" r:id="rId1"/>
  </p:sldLayoutIdLst>
  <p:txStyles>
    <p:titleStyle>
      <a:lvl1pPr algn="ctr" defTabSz="914400" rtl="0" eaLnBrk="1" latinLnBrk="0" hangingPunct="1">
        <a:spcBef>
          <a:spcPct val="0"/>
        </a:spcBef>
        <a:buNone/>
        <a:defRPr sz="4400" kern="1200">
          <a:solidFill>
            <a:schemeClr val="tx1"/>
          </a:solidFill>
          <a:effectLst>
            <a:outerShdw dist="25400" dir="2580000" algn="ctr" rotWithShape="0">
              <a:srgbClr val="800000"/>
            </a:outerShdw>
          </a:effectLst>
          <a:latin typeface="+mj-lt"/>
          <a:ea typeface="+mj-ea"/>
          <a:cs typeface="+mj-cs"/>
        </a:defRPr>
      </a:lvl1pPr>
    </p:titleStyle>
    <p:bodyStyle>
      <a:lvl1pPr marL="342900" indent="-342900" algn="l" defTabSz="914400" rtl="0" eaLnBrk="1" latinLnBrk="0" hangingPunct="1">
        <a:spcBef>
          <a:spcPct val="20000"/>
        </a:spcBef>
        <a:buFont typeface="MS Mincho" panose="02020609040205080304" pitchFamily="49" charset="-128"/>
        <a:buChar char="♂"/>
        <a:defRPr sz="3200" kern="1200">
          <a:solidFill>
            <a:schemeClr val="tx1"/>
          </a:solidFill>
          <a:effectLst>
            <a:outerShdw dist="25400" dir="2700000" algn="ctr" rotWithShape="0">
              <a:srgbClr val="800000"/>
            </a:outerShdw>
          </a:effectLst>
          <a:latin typeface="+mn-lt"/>
          <a:ea typeface="+mn-ea"/>
          <a:cs typeface="+mn-cs"/>
        </a:defRPr>
      </a:lvl1pPr>
      <a:lvl2pPr marL="914400" indent="-457200" algn="l" defTabSz="914400" rtl="0" eaLnBrk="1" latinLnBrk="0" hangingPunct="1">
        <a:spcBef>
          <a:spcPct val="20000"/>
        </a:spcBef>
        <a:buFont typeface="MS Mincho" panose="02020609040205080304" pitchFamily="49" charset="-128"/>
        <a:buChar char="♂"/>
        <a:defRPr sz="2800" kern="1200">
          <a:solidFill>
            <a:schemeClr val="tx1"/>
          </a:solidFill>
          <a:effectLst>
            <a:outerShdw dist="25400" dir="2700000" algn="ctr" rotWithShape="0">
              <a:srgbClr val="800000"/>
            </a:outerShdw>
          </a:effectLst>
          <a:latin typeface="+mn-lt"/>
          <a:ea typeface="+mn-ea"/>
          <a:cs typeface="+mn-cs"/>
        </a:defRPr>
      </a:lvl2pPr>
      <a:lvl3pPr marL="1143000" indent="-228600" algn="l" defTabSz="914400" rtl="0" eaLnBrk="1" latinLnBrk="0" hangingPunct="1">
        <a:spcBef>
          <a:spcPct val="20000"/>
        </a:spcBef>
        <a:buFont typeface="MS Mincho" panose="02020609040205080304" pitchFamily="49" charset="-128"/>
        <a:buChar char="♂"/>
        <a:defRPr sz="2400" kern="1200">
          <a:solidFill>
            <a:schemeClr val="tx1"/>
          </a:solidFill>
          <a:effectLst>
            <a:outerShdw dist="25400" dir="2700000" algn="ctr" rotWithShape="0">
              <a:srgbClr val="800000"/>
            </a:outerShdw>
          </a:effectLst>
          <a:latin typeface="+mn-lt"/>
          <a:ea typeface="+mn-ea"/>
          <a:cs typeface="+mn-cs"/>
        </a:defRPr>
      </a:lvl3pPr>
      <a:lvl4pPr marL="1600200" indent="-228600" algn="l" defTabSz="914400" rtl="0" eaLnBrk="1" latinLnBrk="0" hangingPunct="1">
        <a:spcBef>
          <a:spcPct val="20000"/>
        </a:spcBef>
        <a:buFont typeface="MS Mincho" panose="02020609040205080304" pitchFamily="49" charset="-128"/>
        <a:buChar char="♂"/>
        <a:defRPr sz="2000" kern="1200">
          <a:solidFill>
            <a:schemeClr val="tx1"/>
          </a:solidFill>
          <a:effectLst>
            <a:outerShdw dist="25400" dir="2700000" algn="ctr" rotWithShape="0">
              <a:srgbClr val="800000"/>
            </a:outerShdw>
          </a:effectLst>
          <a:latin typeface="+mn-lt"/>
          <a:ea typeface="+mn-ea"/>
          <a:cs typeface="+mn-cs"/>
        </a:defRPr>
      </a:lvl4pPr>
      <a:lvl5pPr marL="2057400" indent="-228600" algn="l" defTabSz="914400" rtl="0" eaLnBrk="1" latinLnBrk="0" hangingPunct="1">
        <a:spcBef>
          <a:spcPct val="20000"/>
        </a:spcBef>
        <a:buFont typeface="MS Mincho" panose="02020609040205080304" pitchFamily="49" charset="-128"/>
        <a:buChar char="♂"/>
        <a:defRPr sz="2000" kern="1200">
          <a:solidFill>
            <a:schemeClr val="tx1"/>
          </a:solidFill>
          <a:effectLst>
            <a:outerShdw dist="25400" dir="2700000" algn="ctr" rotWithShape="0">
              <a:srgbClr val="800000"/>
            </a:outerShdw>
          </a:effectLst>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hyperlink" Target="http://lambda.gsfc.nasa.gov/product/cob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esa.int/Our_Activities/Space_Science/Planck" TargetMode="External"/><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hyperlink" Target="http://www.esa.int/Our_Activities/Space_Science/Planck/Planck_and_the_cosmic_microwave_backgroun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700088" y="1600200"/>
            <a:ext cx="7772400" cy="2813050"/>
          </a:xfrm>
          <a:effectLst>
            <a:outerShdw dist="25401" dir="2700000" algn="ctr" rotWithShape="0">
              <a:schemeClr val="tx1"/>
            </a:outerShdw>
          </a:effectLst>
        </p:spPr>
        <p:txBody>
          <a:bodyPr/>
          <a:lstStyle/>
          <a:p>
            <a:pPr eaLnBrk="1" hangingPunct="1"/>
            <a:r>
              <a:rPr lang="en-US" altLang="en-US" dirty="0" smtClean="0"/>
              <a:t>Logistics</a:t>
            </a:r>
            <a:endParaRPr lang="en-US" altLang="en-US" sz="6000" dirty="0" smtClean="0"/>
          </a:p>
        </p:txBody>
      </p:sp>
      <p:sp>
        <p:nvSpPr>
          <p:cNvPr id="6147" name="Rectangle 3"/>
          <p:cNvSpPr>
            <a:spLocks noGrp="1" noChangeArrowheads="1"/>
          </p:cNvSpPr>
          <p:nvPr>
            <p:ph type="subTitle" idx="1"/>
          </p:nvPr>
        </p:nvSpPr>
        <p:spPr>
          <a:xfrm>
            <a:off x="0" y="1057275"/>
            <a:ext cx="9144000" cy="798513"/>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eaLnBrk="1" hangingPunct="1"/>
            <a:r>
              <a:rPr lang="en-US" altLang="en-US" sz="3800" dirty="0" smtClean="0">
                <a:solidFill>
                  <a:srgbClr val="D5D577"/>
                </a:solidFill>
                <a:latin typeface="Goudy Old Style" pitchFamily="18" charset="0"/>
              </a:rPr>
              <a:t>The Cosmos Within</a:t>
            </a:r>
          </a:p>
        </p:txBody>
      </p:sp>
      <p:sp>
        <p:nvSpPr>
          <p:cNvPr id="6148" name="Rectangle 3"/>
          <p:cNvSpPr>
            <a:spLocks noChangeArrowheads="1"/>
          </p:cNvSpPr>
          <p:nvPr/>
        </p:nvSpPr>
        <p:spPr bwMode="auto">
          <a:xfrm>
            <a:off x="0" y="5464175"/>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Dr. Aileen A. O’Donoghue</a:t>
            </a:r>
          </a:p>
        </p:txBody>
      </p:sp>
      <p:sp>
        <p:nvSpPr>
          <p:cNvPr id="6149" name="Rectangle 3"/>
          <p:cNvSpPr>
            <a:spLocks noChangeArrowheads="1"/>
          </p:cNvSpPr>
          <p:nvPr/>
        </p:nvSpPr>
        <p:spPr bwMode="auto">
          <a:xfrm>
            <a:off x="0" y="5832475"/>
            <a:ext cx="9144000"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dirty="0" smtClean="0">
                <a:solidFill>
                  <a:srgbClr val="D5D577"/>
                </a:solidFill>
                <a:latin typeface="Goudy Old Style" pitchFamily="18" charset="0"/>
              </a:rPr>
              <a:t>July 8 </a:t>
            </a:r>
            <a:r>
              <a:rPr lang="en-US" altLang="en-US" sz="2400" dirty="0">
                <a:solidFill>
                  <a:srgbClr val="D5D577"/>
                </a:solidFill>
                <a:latin typeface="Goudy Old Style" pitchFamily="18" charset="0"/>
              </a:rPr>
              <a:t>– </a:t>
            </a:r>
            <a:r>
              <a:rPr lang="en-US" altLang="en-US" sz="2400" dirty="0" smtClean="0">
                <a:solidFill>
                  <a:srgbClr val="D5D577"/>
                </a:solidFill>
                <a:latin typeface="Goudy Old Style" pitchFamily="18" charset="0"/>
              </a:rPr>
              <a:t>13, 2019</a:t>
            </a:r>
            <a:endParaRPr lang="en-US" altLang="en-US" sz="2400" dirty="0">
              <a:solidFill>
                <a:srgbClr val="D5D577"/>
              </a:solidFill>
              <a:latin typeface="Goudy Old Style" pitchFamily="18" charset="0"/>
            </a:endParaRPr>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4763" y="300038"/>
            <a:ext cx="2608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www.dhm.org/templates/soul_search/images/s5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91" y="0"/>
            <a:ext cx="2143125" cy="1019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St. Lawrence</a:t>
            </a:r>
            <a:endParaRPr lang="en-US" dirty="0"/>
          </a:p>
        </p:txBody>
      </p:sp>
      <p:sp>
        <p:nvSpPr>
          <p:cNvPr id="3" name="Content Placeholder 2"/>
          <p:cNvSpPr>
            <a:spLocks noGrp="1"/>
          </p:cNvSpPr>
          <p:nvPr>
            <p:ph idx="1"/>
          </p:nvPr>
        </p:nvSpPr>
        <p:spPr/>
        <p:txBody>
          <a:bodyPr/>
          <a:lstStyle/>
          <a:p>
            <a:r>
              <a:rPr lang="en-US" dirty="0" smtClean="0"/>
              <a:t> Named for the County</a:t>
            </a:r>
          </a:p>
          <a:p>
            <a:r>
              <a:rPr lang="en-US" dirty="0"/>
              <a:t> </a:t>
            </a:r>
            <a:r>
              <a:rPr lang="en-US" dirty="0" smtClean="0"/>
              <a:t>Named for the River</a:t>
            </a:r>
          </a:p>
          <a:p>
            <a:r>
              <a:rPr lang="en-US" dirty="0"/>
              <a:t> </a:t>
            </a:r>
            <a:r>
              <a:rPr lang="en-US" dirty="0" smtClean="0"/>
              <a:t>Named for the Estuary</a:t>
            </a:r>
          </a:p>
          <a:p>
            <a:r>
              <a:rPr lang="en-US" dirty="0"/>
              <a:t> </a:t>
            </a:r>
            <a:r>
              <a:rPr lang="en-US" dirty="0" smtClean="0"/>
              <a:t>Named for the Day …</a:t>
            </a:r>
            <a:endParaRPr lang="en-US" dirty="0"/>
          </a:p>
        </p:txBody>
      </p:sp>
      <p:sp>
        <p:nvSpPr>
          <p:cNvPr id="4" name="TextBox 3"/>
          <p:cNvSpPr txBox="1"/>
          <p:nvPr/>
        </p:nvSpPr>
        <p:spPr>
          <a:xfrm>
            <a:off x="930165" y="3955915"/>
            <a:ext cx="7283670" cy="1754326"/>
          </a:xfrm>
          <a:prstGeom prst="rect">
            <a:avLst/>
          </a:prstGeom>
          <a:noFill/>
        </p:spPr>
        <p:txBody>
          <a:bodyPr wrap="square" rtlCol="0">
            <a:spAutoFit/>
          </a:bodyPr>
          <a:lstStyle/>
          <a:p>
            <a:pPr algn="ctr">
              <a:buNone/>
            </a:pPr>
            <a:r>
              <a:rPr lang="en-US" sz="3600" dirty="0" smtClean="0"/>
              <a:t>Jacques Cartier entered the St. Lawrence Estuary on                       August 10, 1534</a:t>
            </a:r>
            <a:endParaRPr lang="en-US" sz="3600" dirty="0"/>
          </a:p>
        </p:txBody>
      </p:sp>
    </p:spTree>
    <p:extLst>
      <p:ext uri="{BB962C8B-B14F-4D97-AF65-F5344CB8AC3E}">
        <p14:creationId xmlns:p14="http://schemas.microsoft.com/office/powerpoint/2010/main" val="1388317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St. Lawrence</a:t>
            </a:r>
            <a:endParaRPr lang="en-US" dirty="0"/>
          </a:p>
        </p:txBody>
      </p:sp>
      <p:sp>
        <p:nvSpPr>
          <p:cNvPr id="3" name="Content Placeholder 2"/>
          <p:cNvSpPr>
            <a:spLocks noGrp="1"/>
          </p:cNvSpPr>
          <p:nvPr>
            <p:ph idx="1"/>
          </p:nvPr>
        </p:nvSpPr>
        <p:spPr/>
        <p:txBody>
          <a:bodyPr/>
          <a:lstStyle/>
          <a:p>
            <a:r>
              <a:rPr lang="en-US" dirty="0" smtClean="0"/>
              <a:t> Named for the County</a:t>
            </a:r>
          </a:p>
          <a:p>
            <a:r>
              <a:rPr lang="en-US" dirty="0"/>
              <a:t> </a:t>
            </a:r>
            <a:r>
              <a:rPr lang="en-US" dirty="0" smtClean="0"/>
              <a:t>Named for the River</a:t>
            </a:r>
          </a:p>
          <a:p>
            <a:r>
              <a:rPr lang="en-US" dirty="0"/>
              <a:t> </a:t>
            </a:r>
            <a:r>
              <a:rPr lang="en-US" dirty="0" smtClean="0"/>
              <a:t>Named for the Estuary</a:t>
            </a:r>
          </a:p>
          <a:p>
            <a:r>
              <a:rPr lang="en-US" dirty="0"/>
              <a:t> </a:t>
            </a:r>
            <a:r>
              <a:rPr lang="en-US" dirty="0" smtClean="0"/>
              <a:t>Named for the Day …</a:t>
            </a:r>
            <a:endParaRPr lang="en-US" dirty="0"/>
          </a:p>
        </p:txBody>
      </p:sp>
      <p:sp>
        <p:nvSpPr>
          <p:cNvPr id="4" name="TextBox 3"/>
          <p:cNvSpPr txBox="1"/>
          <p:nvPr/>
        </p:nvSpPr>
        <p:spPr>
          <a:xfrm>
            <a:off x="930165" y="3955915"/>
            <a:ext cx="7283670" cy="1754326"/>
          </a:xfrm>
          <a:prstGeom prst="rect">
            <a:avLst/>
          </a:prstGeom>
          <a:noFill/>
        </p:spPr>
        <p:txBody>
          <a:bodyPr wrap="square" rtlCol="0">
            <a:spAutoFit/>
          </a:bodyPr>
          <a:lstStyle/>
          <a:p>
            <a:pPr algn="ctr">
              <a:buNone/>
            </a:pPr>
            <a:r>
              <a:rPr lang="en-US" sz="3600" dirty="0" smtClean="0"/>
              <a:t>Jacques Cartier entered the St. Lawrence Estuary on                       August 10, 1534</a:t>
            </a:r>
            <a:endParaRPr lang="en-US" sz="36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137"/>
            <a:ext cx="9144000" cy="594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0124"/>
            <a:ext cx="9144000" cy="460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87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dirty="0" smtClean="0"/>
              <a:t>Talks … order may vary</a:t>
            </a:r>
            <a:endParaRPr lang="en-US" altLang="en-US" dirty="0" smtClean="0"/>
          </a:p>
        </p:txBody>
      </p:sp>
      <p:sp>
        <p:nvSpPr>
          <p:cNvPr id="4099" name="Rectangle 3"/>
          <p:cNvSpPr>
            <a:spLocks noGrp="1" noChangeArrowheads="1"/>
          </p:cNvSpPr>
          <p:nvPr>
            <p:ph type="body" idx="1"/>
          </p:nvPr>
        </p:nvSpPr>
        <p:spPr>
          <a:xfrm>
            <a:off x="230188" y="825500"/>
            <a:ext cx="8683625" cy="5484813"/>
          </a:xfrm>
        </p:spPr>
        <p:txBody>
          <a:bodyPr/>
          <a:lstStyle/>
          <a:p>
            <a:r>
              <a:rPr lang="en-US" altLang="en-US" dirty="0" smtClean="0"/>
              <a:t> </a:t>
            </a:r>
            <a:r>
              <a:rPr lang="en-US" altLang="en-US" dirty="0" smtClean="0"/>
              <a:t>In the Beginning</a:t>
            </a:r>
          </a:p>
          <a:p>
            <a:r>
              <a:rPr lang="en-US" altLang="en-US" dirty="0"/>
              <a:t> </a:t>
            </a:r>
            <a:r>
              <a:rPr lang="en-US" altLang="en-US" dirty="0" smtClean="0"/>
              <a:t>The Gift of Darkness</a:t>
            </a:r>
          </a:p>
          <a:p>
            <a:r>
              <a:rPr lang="en-US" altLang="en-US" dirty="0"/>
              <a:t> </a:t>
            </a:r>
            <a:r>
              <a:rPr lang="en-US" altLang="en-US" dirty="0" smtClean="0"/>
              <a:t>Dark Matter &amp; Dark Energy</a:t>
            </a:r>
          </a:p>
          <a:p>
            <a:r>
              <a:rPr lang="en-US" altLang="en-US" dirty="0" smtClean="0"/>
              <a:t> Forces &amp; Interactions</a:t>
            </a:r>
          </a:p>
          <a:p>
            <a:r>
              <a:rPr lang="en-US" altLang="en-US" dirty="0" smtClean="0"/>
              <a:t> Starlight and Grace</a:t>
            </a:r>
          </a:p>
          <a:p>
            <a:r>
              <a:rPr lang="en-US" altLang="en-US" dirty="0" smtClean="0"/>
              <a:t> Substance of Ourselves</a:t>
            </a:r>
          </a:p>
          <a:p>
            <a:r>
              <a:rPr lang="en-US" altLang="en-US" dirty="0"/>
              <a:t> </a:t>
            </a:r>
            <a:r>
              <a:rPr lang="en-US" altLang="en-US" dirty="0" smtClean="0"/>
              <a:t>Minerals and Machines</a:t>
            </a:r>
          </a:p>
          <a:p>
            <a:r>
              <a:rPr lang="en-US" altLang="en-US" dirty="0" smtClean="0"/>
              <a:t> Einstein, Gravity, &amp; the Fabric of our Souls</a:t>
            </a:r>
          </a:p>
          <a:p>
            <a:endParaRPr lang="en-US" altLang="en-US" sz="3600" dirty="0" smtClean="0"/>
          </a:p>
        </p:txBody>
      </p:sp>
      <p:sp>
        <p:nvSpPr>
          <p:cNvPr id="4100" name="Text Box 4"/>
          <p:cNvSpPr txBox="1">
            <a:spLocks noChangeArrowheads="1"/>
          </p:cNvSpPr>
          <p:nvPr/>
        </p:nvSpPr>
        <p:spPr bwMode="auto">
          <a:xfrm>
            <a:off x="5181600" y="6613525"/>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spcBef>
                <a:spcPct val="50000"/>
              </a:spcBef>
              <a:buFont typeface="Times New Roman" pitchFamily="18" charset="0"/>
              <a:buNone/>
            </a:pPr>
            <a:r>
              <a:rPr lang="en-US" altLang="en-US" sz="900">
                <a:solidFill>
                  <a:srgbClr val="D5D577"/>
                </a:solidFill>
              </a:rPr>
              <a:t>© Copyright, Dr. Aileen O’Donoghue, St. Lawrence University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dirty="0" smtClean="0"/>
              <a:t>The Point</a:t>
            </a:r>
            <a:endParaRPr lang="en-US" altLang="en-US" dirty="0" smtClean="0"/>
          </a:p>
        </p:txBody>
      </p:sp>
      <p:sp>
        <p:nvSpPr>
          <p:cNvPr id="5123" name="Rectangle 3"/>
          <p:cNvSpPr>
            <a:spLocks noGrp="1" noChangeArrowheads="1"/>
          </p:cNvSpPr>
          <p:nvPr>
            <p:ph type="body" idx="1"/>
          </p:nvPr>
        </p:nvSpPr>
        <p:spPr>
          <a:xfrm>
            <a:off x="165100" y="825500"/>
            <a:ext cx="8813800" cy="5484813"/>
          </a:xfrm>
        </p:spPr>
        <p:txBody>
          <a:bodyPr/>
          <a:lstStyle/>
          <a:p>
            <a:r>
              <a:rPr lang="en-US" altLang="en-US" dirty="0" smtClean="0"/>
              <a:t> </a:t>
            </a:r>
            <a:r>
              <a:rPr lang="en-US" altLang="en-US" dirty="0" smtClean="0"/>
              <a:t>We are matter and spirit </a:t>
            </a:r>
            <a:r>
              <a:rPr lang="en-US" altLang="en-US" i="1" dirty="0" smtClean="0"/>
              <a:t>integrated</a:t>
            </a:r>
          </a:p>
          <a:p>
            <a:pPr lvl="1"/>
            <a:r>
              <a:rPr lang="en-US" altLang="en-US" dirty="0" smtClean="0"/>
              <a:t> Our spirits are of God</a:t>
            </a:r>
          </a:p>
          <a:p>
            <a:pPr lvl="1"/>
            <a:r>
              <a:rPr lang="en-US" altLang="en-US" dirty="0" smtClean="0"/>
              <a:t> Our matter is of God, too</a:t>
            </a:r>
          </a:p>
          <a:p>
            <a:r>
              <a:rPr lang="en-US" altLang="en-US" dirty="0" smtClean="0"/>
              <a:t> Awareness of the origin and nature of matter</a:t>
            </a:r>
          </a:p>
          <a:p>
            <a:pPr lvl="1"/>
            <a:r>
              <a:rPr lang="en-US" altLang="en-US" dirty="0" smtClean="0"/>
              <a:t> Invites us into the wholeness of ourselves</a:t>
            </a:r>
          </a:p>
          <a:p>
            <a:pPr lvl="1"/>
            <a:r>
              <a:rPr lang="en-US" altLang="en-US" dirty="0" smtClean="0"/>
              <a:t> Guides us to God’s wholeness within us</a:t>
            </a:r>
          </a:p>
          <a:p>
            <a:pPr lvl="1"/>
            <a:r>
              <a:rPr lang="en-US" altLang="en-US" dirty="0" smtClean="0"/>
              <a:t> Deepens our presence in God and the Universe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dirty="0" smtClean="0"/>
              <a:t>A Weird Retreat</a:t>
            </a:r>
            <a:endParaRPr lang="en-US" altLang="en-US" dirty="0" smtClean="0"/>
          </a:p>
        </p:txBody>
      </p:sp>
      <p:sp>
        <p:nvSpPr>
          <p:cNvPr id="5123" name="Rectangle 3"/>
          <p:cNvSpPr>
            <a:spLocks noGrp="1" noChangeArrowheads="1"/>
          </p:cNvSpPr>
          <p:nvPr>
            <p:ph type="body" idx="1"/>
          </p:nvPr>
        </p:nvSpPr>
        <p:spPr>
          <a:xfrm>
            <a:off x="165100" y="825500"/>
            <a:ext cx="8813800" cy="5192241"/>
          </a:xfrm>
        </p:spPr>
        <p:txBody>
          <a:bodyPr/>
          <a:lstStyle/>
          <a:p>
            <a:r>
              <a:rPr lang="en-US" altLang="en-US" dirty="0" smtClean="0"/>
              <a:t> This is a retreat</a:t>
            </a:r>
          </a:p>
          <a:p>
            <a:pPr lvl="1"/>
            <a:r>
              <a:rPr lang="en-US" altLang="en-US" dirty="0"/>
              <a:t> </a:t>
            </a:r>
            <a:r>
              <a:rPr lang="en-US" altLang="en-US" dirty="0" smtClean="0"/>
              <a:t>Yes, I’ll cite and quote scripture &amp; spiritual writers and we’ll have a prayer ritual</a:t>
            </a:r>
          </a:p>
          <a:p>
            <a:r>
              <a:rPr lang="en-US" altLang="en-US" dirty="0" smtClean="0"/>
              <a:t> But it’ll be </a:t>
            </a:r>
            <a:r>
              <a:rPr lang="en-US" altLang="en-US" i="1" dirty="0" smtClean="0"/>
              <a:t>weird!</a:t>
            </a:r>
          </a:p>
          <a:p>
            <a:pPr lvl="1"/>
            <a:r>
              <a:rPr lang="en-US" altLang="en-US" dirty="0" smtClean="0"/>
              <a:t> I’m going to talk about physics … </a:t>
            </a:r>
          </a:p>
          <a:p>
            <a:pPr marL="914400" lvl="2" indent="0">
              <a:buNone/>
            </a:pPr>
            <a:r>
              <a:rPr lang="en-US" altLang="en-US" dirty="0"/>
              <a:t>	</a:t>
            </a:r>
            <a:r>
              <a:rPr lang="en-US" altLang="en-US" dirty="0" smtClean="0"/>
              <a:t> 				… weird physics!</a:t>
            </a:r>
          </a:p>
          <a:p>
            <a:pPr lvl="1"/>
            <a:r>
              <a:rPr lang="en-US" altLang="en-US" dirty="0"/>
              <a:t> </a:t>
            </a:r>
            <a:r>
              <a:rPr lang="en-US" altLang="en-US" dirty="0" smtClean="0"/>
              <a:t>Because it’s ONE Universe</a:t>
            </a:r>
          </a:p>
          <a:p>
            <a:pPr lvl="2"/>
            <a:r>
              <a:rPr lang="en-US" altLang="en-US" dirty="0"/>
              <a:t> </a:t>
            </a:r>
            <a:r>
              <a:rPr lang="en-US" altLang="en-US" dirty="0" smtClean="0"/>
              <a:t>We are the image of GOD … spirit and flesh</a:t>
            </a:r>
          </a:p>
          <a:p>
            <a:pPr lvl="2"/>
            <a:r>
              <a:rPr lang="en-US" altLang="en-US" dirty="0"/>
              <a:t> </a:t>
            </a:r>
            <a:r>
              <a:rPr lang="en-US" altLang="en-US" dirty="0" smtClean="0"/>
              <a:t>The universe is spirit and matter</a:t>
            </a:r>
          </a:p>
          <a:p>
            <a:pPr marL="914400" lvl="2" indent="0">
              <a:buNone/>
            </a:pPr>
            <a:r>
              <a:rPr lang="en-US" altLang="en-US" dirty="0"/>
              <a:t> </a:t>
            </a:r>
            <a:r>
              <a:rPr lang="en-US" altLang="en-US" dirty="0" smtClean="0"/>
              <a:t>      … the physics of the universe also speaks of GOD</a:t>
            </a:r>
            <a:endParaRPr lang="en-US" altLang="en-US" dirty="0"/>
          </a:p>
          <a:p>
            <a:pPr lvl="2"/>
            <a:endParaRPr lang="en-US" altLang="en-US" dirty="0" smtClean="0"/>
          </a:p>
        </p:txBody>
      </p:sp>
    </p:spTree>
    <p:extLst>
      <p:ext uri="{BB962C8B-B14F-4D97-AF65-F5344CB8AC3E}">
        <p14:creationId xmlns:p14="http://schemas.microsoft.com/office/powerpoint/2010/main" val="3345247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700088" y="1600200"/>
            <a:ext cx="7772400" cy="2813050"/>
          </a:xfrm>
          <a:effectLst>
            <a:outerShdw dist="25401" dir="2700000" algn="ctr" rotWithShape="0">
              <a:schemeClr val="tx1"/>
            </a:outerShdw>
          </a:effectLst>
        </p:spPr>
        <p:txBody>
          <a:bodyPr/>
          <a:lstStyle/>
          <a:p>
            <a:pPr eaLnBrk="1" hangingPunct="1"/>
            <a:r>
              <a:rPr lang="en-US" altLang="en-US" dirty="0" smtClean="0"/>
              <a:t>First Evening:                    The Gift of Darkness</a:t>
            </a:r>
            <a:endParaRPr lang="en-US" altLang="en-US" sz="6000" dirty="0" smtClean="0"/>
          </a:p>
        </p:txBody>
      </p:sp>
      <p:sp>
        <p:nvSpPr>
          <p:cNvPr id="6147" name="Rectangle 3"/>
          <p:cNvSpPr>
            <a:spLocks noGrp="1" noChangeArrowheads="1"/>
          </p:cNvSpPr>
          <p:nvPr>
            <p:ph type="subTitle" idx="1"/>
          </p:nvPr>
        </p:nvSpPr>
        <p:spPr>
          <a:xfrm>
            <a:off x="0" y="1057275"/>
            <a:ext cx="9144000" cy="798513"/>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eaLnBrk="1" hangingPunct="1"/>
            <a:r>
              <a:rPr lang="en-US" altLang="en-US" sz="3800" dirty="0" smtClean="0">
                <a:solidFill>
                  <a:srgbClr val="D5D577"/>
                </a:solidFill>
                <a:latin typeface="Goudy Old Style" pitchFamily="18" charset="0"/>
              </a:rPr>
              <a:t>The Cosmos Within</a:t>
            </a:r>
          </a:p>
        </p:txBody>
      </p:sp>
      <p:sp>
        <p:nvSpPr>
          <p:cNvPr id="6148" name="Rectangle 3"/>
          <p:cNvSpPr>
            <a:spLocks noChangeArrowheads="1"/>
          </p:cNvSpPr>
          <p:nvPr/>
        </p:nvSpPr>
        <p:spPr bwMode="auto">
          <a:xfrm>
            <a:off x="0" y="5464175"/>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a:solidFill>
                  <a:srgbClr val="D5D577"/>
                </a:solidFill>
                <a:latin typeface="Goudy Old Style" pitchFamily="18" charset="0"/>
              </a:rPr>
              <a:t>Dr. Aileen A. O’Donoghue</a:t>
            </a:r>
          </a:p>
        </p:txBody>
      </p:sp>
      <p:sp>
        <p:nvSpPr>
          <p:cNvPr id="6149" name="Rectangle 3"/>
          <p:cNvSpPr>
            <a:spLocks noChangeArrowheads="1"/>
          </p:cNvSpPr>
          <p:nvPr/>
        </p:nvSpPr>
        <p:spPr bwMode="auto">
          <a:xfrm>
            <a:off x="0" y="5832475"/>
            <a:ext cx="9144000"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dirty="0" smtClean="0">
                <a:solidFill>
                  <a:srgbClr val="D5D577"/>
                </a:solidFill>
                <a:latin typeface="Goudy Old Style" pitchFamily="18" charset="0"/>
              </a:rPr>
              <a:t>July 8 </a:t>
            </a:r>
            <a:r>
              <a:rPr lang="en-US" altLang="en-US" sz="2400" dirty="0">
                <a:solidFill>
                  <a:srgbClr val="D5D577"/>
                </a:solidFill>
                <a:latin typeface="Goudy Old Style" pitchFamily="18" charset="0"/>
              </a:rPr>
              <a:t>– </a:t>
            </a:r>
            <a:r>
              <a:rPr lang="en-US" altLang="en-US" sz="2400" dirty="0" smtClean="0">
                <a:solidFill>
                  <a:srgbClr val="D5D577"/>
                </a:solidFill>
                <a:latin typeface="Goudy Old Style" pitchFamily="18" charset="0"/>
              </a:rPr>
              <a:t>13, 2019</a:t>
            </a:r>
            <a:endParaRPr lang="en-US" altLang="en-US" sz="2400" dirty="0">
              <a:solidFill>
                <a:srgbClr val="D5D577"/>
              </a:solidFill>
              <a:latin typeface="Goudy Old Style" pitchFamily="18" charset="0"/>
            </a:endParaRPr>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4763" y="300038"/>
            <a:ext cx="2608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www.dhm.org/templates/soul_search/images/s5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91" y="0"/>
            <a:ext cx="2143125" cy="101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749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effectLst>
            <a:outerShdw dist="25401" dir="2700000" algn="ctr" rotWithShape="0">
              <a:schemeClr val="tx1"/>
            </a:outerShdw>
          </a:effectLst>
        </p:spPr>
        <p:txBody>
          <a:bodyPr/>
          <a:lstStyle/>
          <a:p>
            <a:pPr eaLnBrk="1" hangingPunct="1"/>
            <a:r>
              <a:rPr lang="en-US" altLang="en-US" smtClean="0"/>
              <a:t>In the Beginning …</a:t>
            </a:r>
          </a:p>
        </p:txBody>
      </p:sp>
      <p:sp>
        <p:nvSpPr>
          <p:cNvPr id="12291" name="Rectangle 3"/>
          <p:cNvSpPr>
            <a:spLocks noGrp="1" noChangeArrowheads="1"/>
          </p:cNvSpPr>
          <p:nvPr>
            <p:ph type="body" idx="4294967295"/>
          </p:nvPr>
        </p:nvSpPr>
        <p:spPr>
          <a:xfrm>
            <a:off x="207963" y="811213"/>
            <a:ext cx="8713787" cy="1638300"/>
          </a:xfrm>
          <a:effectLst>
            <a:outerShdw dist="25401" dir="2700000" algn="ctr" rotWithShape="0">
              <a:schemeClr val="tx1"/>
            </a:outerShdw>
          </a:effectLst>
        </p:spPr>
        <p:txBody>
          <a:bodyPr/>
          <a:lstStyle/>
          <a:p>
            <a:pPr eaLnBrk="1" hangingPunct="1">
              <a:buFont typeface="Wingdings" pitchFamily="2" charset="2"/>
              <a:buNone/>
            </a:pPr>
            <a:r>
              <a:rPr lang="en-US" altLang="en-US" smtClean="0"/>
              <a:t> Expansion of the Universe</a:t>
            </a:r>
          </a:p>
          <a:p>
            <a:pPr lvl="1" eaLnBrk="1" hangingPunct="1"/>
            <a:r>
              <a:rPr lang="en-US" altLang="en-US" smtClean="0"/>
              <a:t> All galaxies are moving away from us</a:t>
            </a:r>
          </a:p>
          <a:p>
            <a:pPr lvl="1" eaLnBrk="1" hangingPunct="1"/>
            <a:r>
              <a:rPr lang="en-US" altLang="en-US" smtClean="0"/>
              <a:t> More distant galaxies moving away faster</a:t>
            </a:r>
          </a:p>
        </p:txBody>
      </p:sp>
      <p:sp>
        <p:nvSpPr>
          <p:cNvPr id="12292" name="Text Box 7"/>
          <p:cNvSpPr txBox="1">
            <a:spLocks noChangeArrowheads="1"/>
          </p:cNvSpPr>
          <p:nvPr/>
        </p:nvSpPr>
        <p:spPr bwMode="auto">
          <a:xfrm>
            <a:off x="655638" y="2349500"/>
            <a:ext cx="7832725" cy="701675"/>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4000"/>
              <a:t>Space, itself, is expanding!</a:t>
            </a:r>
          </a:p>
        </p:txBody>
      </p:sp>
      <p:pic>
        <p:nvPicPr>
          <p:cNvPr id="12293" name="Picture 8" descr="RaisinBread"/>
          <p:cNvPicPr>
            <a:picLocks noChangeAspect="1" noChangeArrowheads="1"/>
          </p:cNvPicPr>
          <p:nvPr/>
        </p:nvPicPr>
        <p:blipFill>
          <a:blip r:embed="rId2">
            <a:extLst>
              <a:ext uri="{28A0092B-C50C-407E-A947-70E740481C1C}">
                <a14:useLocalDpi xmlns:a14="http://schemas.microsoft.com/office/drawing/2010/main" val="0"/>
              </a:ext>
            </a:extLst>
          </a:blip>
          <a:srcRect l="47769"/>
          <a:stretch>
            <a:fillRect/>
          </a:stretch>
        </p:blipFill>
        <p:spPr bwMode="auto">
          <a:xfrm>
            <a:off x="1281113" y="3167063"/>
            <a:ext cx="2898775" cy="2557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4" name="Text Box 9"/>
          <p:cNvSpPr txBox="1">
            <a:spLocks noChangeArrowheads="1"/>
          </p:cNvSpPr>
          <p:nvPr/>
        </p:nvSpPr>
        <p:spPr bwMode="auto">
          <a:xfrm>
            <a:off x="895350" y="5822950"/>
            <a:ext cx="3668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400"/>
              <a:t>Raisins move with dough, not through it.</a:t>
            </a:r>
          </a:p>
        </p:txBody>
      </p:sp>
      <p:pic>
        <p:nvPicPr>
          <p:cNvPr id="12295" name="Picture 10" descr="RaisinBread"/>
          <p:cNvPicPr>
            <a:picLocks noChangeAspect="1" noChangeArrowheads="1"/>
          </p:cNvPicPr>
          <p:nvPr/>
        </p:nvPicPr>
        <p:blipFill>
          <a:blip r:embed="rId2">
            <a:extLst>
              <a:ext uri="{28A0092B-C50C-407E-A947-70E740481C1C}">
                <a14:useLocalDpi xmlns:a14="http://schemas.microsoft.com/office/drawing/2010/main" val="0"/>
              </a:ext>
            </a:extLst>
          </a:blip>
          <a:srcRect r="49428"/>
          <a:stretch>
            <a:fillRect/>
          </a:stretch>
        </p:blipFill>
        <p:spPr bwMode="auto">
          <a:xfrm>
            <a:off x="4978400" y="3167063"/>
            <a:ext cx="2806700" cy="2557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6" name="Text Box 11"/>
          <p:cNvSpPr txBox="1">
            <a:spLocks noChangeArrowheads="1"/>
          </p:cNvSpPr>
          <p:nvPr/>
        </p:nvSpPr>
        <p:spPr bwMode="auto">
          <a:xfrm>
            <a:off x="4546600" y="5822950"/>
            <a:ext cx="3668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400"/>
              <a:t>Galaxies move with space, not through it!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effectLst>
            <a:outerShdw dist="25401" dir="2700000" algn="ctr" rotWithShape="0">
              <a:schemeClr val="tx1"/>
            </a:outerShdw>
          </a:effectLst>
        </p:spPr>
        <p:txBody>
          <a:bodyPr/>
          <a:lstStyle/>
          <a:p>
            <a:pPr eaLnBrk="1" hangingPunct="1"/>
            <a:r>
              <a:rPr lang="en-US" altLang="en-US" smtClean="0"/>
              <a:t>In the Beginning …</a:t>
            </a:r>
          </a:p>
        </p:txBody>
      </p:sp>
      <p:sp>
        <p:nvSpPr>
          <p:cNvPr id="13315" name="Rectangle 3"/>
          <p:cNvSpPr>
            <a:spLocks noGrp="1" noChangeArrowheads="1"/>
          </p:cNvSpPr>
          <p:nvPr>
            <p:ph type="body" idx="1"/>
          </p:nvPr>
        </p:nvSpPr>
        <p:spPr>
          <a:xfrm>
            <a:off x="219075" y="977899"/>
            <a:ext cx="8713788" cy="5509397"/>
          </a:xfrm>
          <a:effectLst>
            <a:outerShdw dist="25401" dir="2700000" algn="ctr" rotWithShape="0">
              <a:schemeClr val="tx1"/>
            </a:outerShdw>
          </a:effectLst>
        </p:spPr>
        <p:txBody>
          <a:bodyPr/>
          <a:lstStyle/>
          <a:p>
            <a:pPr eaLnBrk="1" hangingPunct="1"/>
            <a:r>
              <a:rPr lang="en-US" altLang="en-US" sz="3600" dirty="0" smtClean="0"/>
              <a:t> Current Cosmological Theory</a:t>
            </a:r>
          </a:p>
          <a:p>
            <a:pPr lvl="1" eaLnBrk="1" hangingPunct="1"/>
            <a:r>
              <a:rPr lang="en-US" altLang="en-US" sz="3200" dirty="0" smtClean="0"/>
              <a:t> Use equations to “run time backwards”</a:t>
            </a:r>
          </a:p>
          <a:p>
            <a:pPr lvl="2" eaLnBrk="1" hangingPunct="1"/>
            <a:r>
              <a:rPr lang="en-US" altLang="en-US" sz="2800" dirty="0" smtClean="0"/>
              <a:t> Universe gets smaller, denser, hotter</a:t>
            </a:r>
          </a:p>
          <a:p>
            <a:pPr lvl="2" eaLnBrk="1" hangingPunct="1"/>
            <a:r>
              <a:rPr lang="en-US" altLang="en-US" sz="2800" dirty="0" smtClean="0"/>
              <a:t> Can go back to ~10</a:t>
            </a:r>
            <a:r>
              <a:rPr lang="en-US" altLang="en-US" sz="2800" baseline="30000" dirty="0" smtClean="0"/>
              <a:t>-43</a:t>
            </a:r>
            <a:r>
              <a:rPr lang="en-US" altLang="en-US" sz="2800" dirty="0" smtClean="0"/>
              <a:t> sec after Big Bang</a:t>
            </a:r>
          </a:p>
          <a:p>
            <a:pPr lvl="2" eaLnBrk="1" hangingPunct="1"/>
            <a:endParaRPr lang="en-US" altLang="en-US" sz="2800" dirty="0" smtClean="0"/>
          </a:p>
          <a:p>
            <a:pPr eaLnBrk="1" hangingPunct="1"/>
            <a:r>
              <a:rPr lang="en-US" altLang="en-US" sz="3600" dirty="0" smtClean="0"/>
              <a:t> Observations support Theory</a:t>
            </a:r>
          </a:p>
          <a:p>
            <a:pPr lvl="1" eaLnBrk="1" hangingPunct="1"/>
            <a:r>
              <a:rPr lang="en-US" altLang="en-US" sz="3200" dirty="0" smtClean="0"/>
              <a:t> Early universe is glowing ball of energy seen as Cosmic Microwave Background </a:t>
            </a:r>
          </a:p>
        </p:txBody>
      </p:sp>
      <p:sp>
        <p:nvSpPr>
          <p:cNvPr id="13316" name="Text Box 4"/>
          <p:cNvSpPr txBox="1">
            <a:spLocks noChangeArrowheads="1"/>
          </p:cNvSpPr>
          <p:nvPr/>
        </p:nvSpPr>
        <p:spPr bwMode="auto">
          <a:xfrm>
            <a:off x="2164792" y="5743146"/>
            <a:ext cx="6292850" cy="579438"/>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1" hangingPunct="1">
              <a:spcBef>
                <a:spcPct val="50000"/>
              </a:spcBef>
              <a:buFontTx/>
              <a:buNone/>
            </a:pPr>
            <a:r>
              <a:rPr lang="en-US" altLang="en-US" dirty="0"/>
              <a:t>… So what have we learned?</a:t>
            </a:r>
          </a:p>
        </p:txBody>
      </p:sp>
      <p:sp>
        <p:nvSpPr>
          <p:cNvPr id="2" name="TextBox 1"/>
          <p:cNvSpPr txBox="1"/>
          <p:nvPr/>
        </p:nvSpPr>
        <p:spPr>
          <a:xfrm>
            <a:off x="0" y="3286898"/>
            <a:ext cx="9144000" cy="430887"/>
          </a:xfrm>
          <a:prstGeom prst="rect">
            <a:avLst/>
          </a:prstGeom>
          <a:noFill/>
        </p:spPr>
        <p:txBody>
          <a:bodyPr wrap="square" rtlCol="0">
            <a:spAutoFit/>
          </a:bodyPr>
          <a:lstStyle/>
          <a:p>
            <a:pPr algn="ctr">
              <a:buNone/>
            </a:pPr>
            <a:r>
              <a:rPr lang="en-US" sz="2200" dirty="0" smtClean="0"/>
              <a:t>0.0000000000000000000000000000000000000000001 seconds!</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34" presetClass="emph" presetSubtype="0" fill="hold" grpId="1" nodeType="afterEffect">
                                  <p:stCondLst>
                                    <p:cond delay="0"/>
                                  </p:stCondLst>
                                  <p:iterate type="lt">
                                    <p:tmPct val="10000"/>
                                  </p:iterate>
                                  <p:childTnLst>
                                    <p:animMotion origin="layout" path="M 0 4.30919E-6 L 0 -0.03426 " pathEditMode="relative" rAng="0" ptsTypes="AA">
                                      <p:cBhvr>
                                        <p:cTn id="11" dur="250" accel="50000" decel="50000" autoRev="1" fill="hold">
                                          <p:stCondLst>
                                            <p:cond delay="0"/>
                                          </p:stCondLst>
                                        </p:cTn>
                                        <p:tgtEl>
                                          <p:spTgt spid="2"/>
                                        </p:tgtEl>
                                        <p:attrNameLst>
                                          <p:attrName>ppt_x</p:attrName>
                                          <p:attrName>ppt_y</p:attrName>
                                        </p:attrNameLst>
                                      </p:cBhvr>
                                      <p:rCtr x="0" y="-1713"/>
                                    </p:animMotion>
                                    <p:animRot by="1500000">
                                      <p:cBhvr>
                                        <p:cTn id="12" dur="125" fill="hold">
                                          <p:stCondLst>
                                            <p:cond delay="0"/>
                                          </p:stCondLst>
                                        </p:cTn>
                                        <p:tgtEl>
                                          <p:spTgt spid="2"/>
                                        </p:tgtEl>
                                        <p:attrNameLst>
                                          <p:attrName>r</p:attrName>
                                        </p:attrNameLst>
                                      </p:cBhvr>
                                    </p:animRot>
                                    <p:animRot by="-1500000">
                                      <p:cBhvr>
                                        <p:cTn id="13" dur="125" fill="hold">
                                          <p:stCondLst>
                                            <p:cond delay="125"/>
                                          </p:stCondLst>
                                        </p:cTn>
                                        <p:tgtEl>
                                          <p:spTgt spid="2"/>
                                        </p:tgtEl>
                                        <p:attrNameLst>
                                          <p:attrName>r</p:attrName>
                                        </p:attrNameLst>
                                      </p:cBhvr>
                                    </p:animRot>
                                    <p:animRot by="-1500000">
                                      <p:cBhvr>
                                        <p:cTn id="14" dur="125" fill="hold">
                                          <p:stCondLst>
                                            <p:cond delay="250"/>
                                          </p:stCondLst>
                                        </p:cTn>
                                        <p:tgtEl>
                                          <p:spTgt spid="2"/>
                                        </p:tgtEl>
                                        <p:attrNameLst>
                                          <p:attrName>r</p:attrName>
                                        </p:attrNameLst>
                                      </p:cBhvr>
                                    </p:animRot>
                                    <p:animRot by="1500000">
                                      <p:cBhvr>
                                        <p:cTn id="15"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00"/>
            </a:gs>
          </a:gsLst>
          <a:lin ang="5400000" scaled="1"/>
        </a:gra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solidFill>
                  <a:srgbClr val="FF0000"/>
                </a:solidFill>
              </a:rPr>
              <a:t>Expansion of the Universe</a:t>
            </a:r>
          </a:p>
        </p:txBody>
      </p:sp>
      <p:sp>
        <p:nvSpPr>
          <p:cNvPr id="3" name="Content Placeholder 2"/>
          <p:cNvSpPr>
            <a:spLocks noGrp="1"/>
          </p:cNvSpPr>
          <p:nvPr>
            <p:ph idx="1"/>
          </p:nvPr>
        </p:nvSpPr>
        <p:spPr>
          <a:xfrm>
            <a:off x="230188" y="914400"/>
            <a:ext cx="8683625" cy="5484813"/>
          </a:xfrm>
        </p:spPr>
        <p:txBody>
          <a:bodyPr/>
          <a:lstStyle/>
          <a:p>
            <a:pPr>
              <a:defRPr/>
            </a:pPr>
            <a:r>
              <a:rPr lang="en-US" dirty="0" smtClean="0">
                <a:solidFill>
                  <a:srgbClr val="FF0000"/>
                </a:solidFill>
              </a:rPr>
              <a:t> The Universe cooled as it expanded</a:t>
            </a:r>
          </a:p>
          <a:p>
            <a:pPr lvl="1">
              <a:defRPr/>
            </a:pPr>
            <a:r>
              <a:rPr lang="en-US" dirty="0">
                <a:solidFill>
                  <a:srgbClr val="FF0000"/>
                </a:solidFill>
              </a:rPr>
              <a:t> </a:t>
            </a:r>
            <a:r>
              <a:rPr lang="en-US" dirty="0" smtClean="0">
                <a:solidFill>
                  <a:srgbClr val="FF0000"/>
                </a:solidFill>
              </a:rPr>
              <a:t>Particles condensed out of the light …</a:t>
            </a:r>
          </a:p>
          <a:p>
            <a:pPr marL="457200" lvl="1" indent="0">
              <a:buFont typeface="Webdings" pitchFamily="18" charset="2"/>
              <a:buNone/>
              <a:defRPr/>
            </a:pPr>
            <a:r>
              <a:rPr lang="en-US" dirty="0" smtClean="0">
                <a:solidFill>
                  <a:srgbClr val="FF0000"/>
                </a:solidFill>
              </a:rPr>
              <a:t> 		… light and matter are the same stuff!</a:t>
            </a:r>
          </a:p>
          <a:p>
            <a:pPr lvl="1">
              <a:defRPr/>
            </a:pPr>
            <a:endParaRPr lang="en-US" dirty="0">
              <a:solidFill>
                <a:srgbClr val="FF0000"/>
              </a:solidFill>
            </a:endParaRPr>
          </a:p>
        </p:txBody>
      </p:sp>
      <p:sp>
        <p:nvSpPr>
          <p:cNvPr id="6" name="Text Box 8"/>
          <p:cNvSpPr txBox="1">
            <a:spLocks noChangeArrowheads="1"/>
          </p:cNvSpPr>
          <p:nvPr/>
        </p:nvSpPr>
        <p:spPr bwMode="auto">
          <a:xfrm>
            <a:off x="412750" y="4784725"/>
            <a:ext cx="3048000" cy="8239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 typeface="Wingdings 2" pitchFamily="18" charset="2"/>
              <a:buNone/>
            </a:pPr>
            <a:r>
              <a:rPr lang="en-US" altLang="en-US" sz="4800" b="1">
                <a:solidFill>
                  <a:srgbClr val="FF0000"/>
                </a:solidFill>
              </a:rPr>
              <a:t>E=mc</a:t>
            </a:r>
            <a:r>
              <a:rPr lang="en-US" altLang="en-US" sz="4800" b="1" baseline="30000">
                <a:solidFill>
                  <a:srgbClr val="FF0000"/>
                </a:solidFill>
              </a:rPr>
              <a:t>2</a:t>
            </a:r>
            <a:endParaRPr lang="en-US" altLang="en-US" sz="4800" b="1">
              <a:solidFill>
                <a:srgbClr val="FF0000"/>
              </a:solidFill>
            </a:endParaRPr>
          </a:p>
        </p:txBody>
      </p:sp>
      <p:pic>
        <p:nvPicPr>
          <p:cNvPr id="7" name="Picture 9" descr="F17-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988" y="3479800"/>
            <a:ext cx="54864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5"/>
          <p:cNvGrpSpPr>
            <a:grpSpLocks/>
          </p:cNvGrpSpPr>
          <p:nvPr/>
        </p:nvGrpSpPr>
        <p:grpSpPr bwMode="auto">
          <a:xfrm>
            <a:off x="263525" y="3403600"/>
            <a:ext cx="2665413" cy="1608138"/>
            <a:chOff x="166" y="2202"/>
            <a:chExt cx="1679" cy="1013"/>
          </a:xfrm>
        </p:grpSpPr>
        <p:grpSp>
          <p:nvGrpSpPr>
            <p:cNvPr id="16394" name="Group 21"/>
            <p:cNvGrpSpPr>
              <a:grpSpLocks/>
            </p:cNvGrpSpPr>
            <p:nvPr/>
          </p:nvGrpSpPr>
          <p:grpSpPr bwMode="auto">
            <a:xfrm>
              <a:off x="166" y="2202"/>
              <a:ext cx="696" cy="918"/>
              <a:chOff x="276" y="2202"/>
              <a:chExt cx="696" cy="918"/>
            </a:xfrm>
          </p:grpSpPr>
          <p:sp>
            <p:nvSpPr>
              <p:cNvPr id="16401" name="Line 10"/>
              <p:cNvSpPr>
                <a:spLocks noChangeShapeType="1"/>
              </p:cNvSpPr>
              <p:nvPr/>
            </p:nvSpPr>
            <p:spPr bwMode="auto">
              <a:xfrm>
                <a:off x="720" y="2496"/>
                <a:ext cx="192" cy="624"/>
              </a:xfrm>
              <a:prstGeom prst="line">
                <a:avLst/>
              </a:prstGeom>
              <a:noFill/>
              <a:ln w="12700">
                <a:solidFill>
                  <a:srgbClr val="000000"/>
                </a:solidFill>
                <a:round/>
                <a:headEnd type="none" w="sm" len="sm"/>
                <a:tailEnd type="triangle" w="lg" len="med"/>
              </a:ln>
              <a:extLst>
                <a:ext uri="{909E8E84-426E-40DD-AFC4-6F175D3DCCD1}">
                  <a14:hiddenFill xmlns:a14="http://schemas.microsoft.com/office/drawing/2010/main">
                    <a:noFill/>
                  </a14:hiddenFill>
                </a:ext>
              </a:extLst>
            </p:spPr>
            <p:txBody>
              <a:bodyPr wrap="none"/>
              <a:lstStyle/>
              <a:p>
                <a:endParaRPr lang="en-US"/>
              </a:p>
            </p:txBody>
          </p:sp>
          <p:sp>
            <p:nvSpPr>
              <p:cNvPr id="16402" name="Text Box 11"/>
              <p:cNvSpPr txBox="1">
                <a:spLocks noChangeArrowheads="1"/>
              </p:cNvSpPr>
              <p:nvPr/>
            </p:nvSpPr>
            <p:spPr bwMode="auto">
              <a:xfrm>
                <a:off x="276" y="2202"/>
                <a:ext cx="69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200">
                    <a:solidFill>
                      <a:srgbClr val="FF0000"/>
                    </a:solidFill>
                  </a:rPr>
                  <a:t>Energy</a:t>
                </a:r>
              </a:p>
            </p:txBody>
          </p:sp>
        </p:grpSp>
        <p:grpSp>
          <p:nvGrpSpPr>
            <p:cNvPr id="16395" name="Group 22"/>
            <p:cNvGrpSpPr>
              <a:grpSpLocks/>
            </p:cNvGrpSpPr>
            <p:nvPr/>
          </p:nvGrpSpPr>
          <p:grpSpPr bwMode="auto">
            <a:xfrm>
              <a:off x="826" y="2359"/>
              <a:ext cx="384" cy="828"/>
              <a:chOff x="894" y="2346"/>
              <a:chExt cx="384" cy="828"/>
            </a:xfrm>
          </p:grpSpPr>
          <p:sp>
            <p:nvSpPr>
              <p:cNvPr id="16399" name="Line 14"/>
              <p:cNvSpPr>
                <a:spLocks noChangeShapeType="1"/>
              </p:cNvSpPr>
              <p:nvPr/>
            </p:nvSpPr>
            <p:spPr bwMode="auto">
              <a:xfrm flipH="1">
                <a:off x="1092" y="2664"/>
                <a:ext cx="0" cy="510"/>
              </a:xfrm>
              <a:prstGeom prst="line">
                <a:avLst/>
              </a:prstGeom>
              <a:noFill/>
              <a:ln w="12700">
                <a:solidFill>
                  <a:srgbClr val="000000"/>
                </a:solidFill>
                <a:round/>
                <a:headEnd type="none" w="sm" len="sm"/>
                <a:tailEnd type="triangle" w="lg" len="med"/>
              </a:ln>
              <a:extLst>
                <a:ext uri="{909E8E84-426E-40DD-AFC4-6F175D3DCCD1}">
                  <a14:hiddenFill xmlns:a14="http://schemas.microsoft.com/office/drawing/2010/main">
                    <a:noFill/>
                  </a14:hiddenFill>
                </a:ext>
              </a:extLst>
            </p:spPr>
            <p:txBody>
              <a:bodyPr wrap="none"/>
              <a:lstStyle/>
              <a:p>
                <a:endParaRPr lang="en-US"/>
              </a:p>
            </p:txBody>
          </p:sp>
          <p:sp>
            <p:nvSpPr>
              <p:cNvPr id="16400" name="Text Box 15"/>
              <p:cNvSpPr txBox="1">
                <a:spLocks noChangeArrowheads="1"/>
              </p:cNvSpPr>
              <p:nvPr/>
            </p:nvSpPr>
            <p:spPr bwMode="auto">
              <a:xfrm>
                <a:off x="894" y="2346"/>
                <a:ext cx="3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FF0000"/>
                    </a:solidFill>
                  </a:rPr>
                  <a:t>is</a:t>
                </a:r>
              </a:p>
            </p:txBody>
          </p:sp>
        </p:grpSp>
        <p:grpSp>
          <p:nvGrpSpPr>
            <p:cNvPr id="16396" name="Group 20"/>
            <p:cNvGrpSpPr>
              <a:grpSpLocks/>
            </p:cNvGrpSpPr>
            <p:nvPr/>
          </p:nvGrpSpPr>
          <p:grpSpPr bwMode="auto">
            <a:xfrm>
              <a:off x="1125" y="2537"/>
              <a:ext cx="720" cy="678"/>
              <a:chOff x="1152" y="2496"/>
              <a:chExt cx="720" cy="678"/>
            </a:xfrm>
          </p:grpSpPr>
          <p:sp>
            <p:nvSpPr>
              <p:cNvPr id="16397" name="Line 17"/>
              <p:cNvSpPr>
                <a:spLocks noChangeShapeType="1"/>
              </p:cNvSpPr>
              <p:nvPr/>
            </p:nvSpPr>
            <p:spPr bwMode="auto">
              <a:xfrm flipH="1">
                <a:off x="1302" y="2784"/>
                <a:ext cx="162" cy="390"/>
              </a:xfrm>
              <a:prstGeom prst="line">
                <a:avLst/>
              </a:prstGeom>
              <a:noFill/>
              <a:ln w="12700">
                <a:solidFill>
                  <a:srgbClr val="000000"/>
                </a:solidFill>
                <a:round/>
                <a:headEnd type="none" w="sm" len="sm"/>
                <a:tailEnd type="triangle" w="lg" len="med"/>
              </a:ln>
              <a:extLst>
                <a:ext uri="{909E8E84-426E-40DD-AFC4-6F175D3DCCD1}">
                  <a14:hiddenFill xmlns:a14="http://schemas.microsoft.com/office/drawing/2010/main">
                    <a:noFill/>
                  </a14:hiddenFill>
                </a:ext>
              </a:extLst>
            </p:spPr>
            <p:txBody>
              <a:bodyPr wrap="none"/>
              <a:lstStyle/>
              <a:p>
                <a:endParaRPr lang="en-US"/>
              </a:p>
            </p:txBody>
          </p:sp>
          <p:sp>
            <p:nvSpPr>
              <p:cNvPr id="16398" name="Text Box 18"/>
              <p:cNvSpPr txBox="1">
                <a:spLocks noChangeArrowheads="1"/>
              </p:cNvSpPr>
              <p:nvPr/>
            </p:nvSpPr>
            <p:spPr bwMode="auto">
              <a:xfrm>
                <a:off x="1152" y="2496"/>
                <a:ext cx="72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200">
                    <a:solidFill>
                      <a:srgbClr val="FF0000"/>
                    </a:solidFill>
                  </a:rPr>
                  <a:t>Matter</a:t>
                </a:r>
              </a:p>
            </p:txBody>
          </p:sp>
        </p:grpSp>
      </p:grpSp>
      <p:sp>
        <p:nvSpPr>
          <p:cNvPr id="18" name="Text Box 23"/>
          <p:cNvSpPr txBox="1">
            <a:spLocks noChangeArrowheads="1"/>
          </p:cNvSpPr>
          <p:nvPr/>
        </p:nvSpPr>
        <p:spPr bwMode="auto">
          <a:xfrm>
            <a:off x="2851150" y="2795588"/>
            <a:ext cx="5746750" cy="549275"/>
          </a:xfrm>
          <a:prstGeom prst="rect">
            <a:avLst/>
          </a:prstGeom>
          <a:noFill/>
          <a:ln w="12700">
            <a:noFill/>
            <a:miter lim="800000"/>
            <a:headEnd type="none" w="sm" len="sm"/>
            <a:tailEnd type="none" w="sm" len="sm"/>
          </a:ln>
          <a:effectLst>
            <a:outerShdw dist="35921" dir="2700000" algn="ctr" rotWithShape="0">
              <a:srgbClr val="FFFF00"/>
            </a:outerShdw>
          </a:effectLst>
        </p:spPr>
        <p:txBody>
          <a:bodyPr>
            <a:spAutoFit/>
          </a:bodyPr>
          <a:lstStyle/>
          <a:p>
            <a:pPr eaLnBrk="1" hangingPunct="1">
              <a:spcBef>
                <a:spcPct val="50000"/>
              </a:spcBef>
              <a:buFontTx/>
              <a:buNone/>
              <a:defRPr/>
            </a:pPr>
            <a:r>
              <a:rPr lang="en-US" sz="3000" dirty="0">
                <a:solidFill>
                  <a:srgbClr val="0000CC"/>
                </a:solidFill>
                <a:effectLst>
                  <a:outerShdw blurRad="38100" dist="38100" dir="2700000" algn="tl">
                    <a:srgbClr val="000000"/>
                  </a:outerShdw>
                </a:effectLst>
              </a:rPr>
              <a:t>All matter is “frozen” energy!</a:t>
            </a:r>
          </a:p>
        </p:txBody>
      </p:sp>
      <p:sp>
        <p:nvSpPr>
          <p:cNvPr id="19" name="Text Box 26"/>
          <p:cNvSpPr txBox="1">
            <a:spLocks noChangeArrowheads="1"/>
          </p:cNvSpPr>
          <p:nvPr/>
        </p:nvSpPr>
        <p:spPr bwMode="auto">
          <a:xfrm>
            <a:off x="1649413" y="5754688"/>
            <a:ext cx="36639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Tx/>
              <a:buNone/>
            </a:pPr>
            <a:r>
              <a:rPr lang="en-US" altLang="en-US" sz="2200">
                <a:solidFill>
                  <a:srgbClr val="FF0000"/>
                </a:solidFill>
              </a:rPr>
              <a:t>Light becomes Particles …</a:t>
            </a:r>
          </a:p>
        </p:txBody>
      </p:sp>
      <p:sp>
        <p:nvSpPr>
          <p:cNvPr id="20" name="Text Box 27"/>
          <p:cNvSpPr txBox="1">
            <a:spLocks noChangeArrowheads="1"/>
          </p:cNvSpPr>
          <p:nvPr/>
        </p:nvSpPr>
        <p:spPr bwMode="auto">
          <a:xfrm>
            <a:off x="5238750" y="5754688"/>
            <a:ext cx="390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Tx/>
              <a:buNone/>
            </a:pPr>
            <a:r>
              <a:rPr lang="en-US" altLang="en-US" sz="2400">
                <a:solidFill>
                  <a:srgbClr val="FF0000"/>
                </a:solidFill>
              </a:rPr>
              <a:t>Particles become Light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7" presetClass="entr" presetSubtype="10" fill="hold" nodeType="afterEffect">
                                  <p:stCondLst>
                                    <p:cond delay="2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 presetClass="entr" presetSubtype="2" fill="hold" grpId="0" nodeType="afterEffect">
                                  <p:stCondLst>
                                    <p:cond delay="100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10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0-#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2" presetClass="entr" presetSubtype="8" fill="hold" grpId="0" nodeType="afterEffect">
                                  <p:stCondLst>
                                    <p:cond delay="50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8" grpId="0" autoUpdateAnimBg="0"/>
      <p:bldP spid="19" grpId="0" autoUpdateAnimBg="0"/>
      <p:bldP spid="2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00"/>
            </a:gs>
          </a:gsLst>
          <a:lin ang="5400000" scaled="1"/>
        </a:gra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solidFill>
                  <a:srgbClr val="FF0000"/>
                </a:solidFill>
              </a:rPr>
              <a:t>The Early Universe</a:t>
            </a:r>
          </a:p>
        </p:txBody>
      </p:sp>
      <p:sp>
        <p:nvSpPr>
          <p:cNvPr id="17411" name="Content Placeholder 2"/>
          <p:cNvSpPr>
            <a:spLocks noGrp="1"/>
          </p:cNvSpPr>
          <p:nvPr>
            <p:ph idx="1"/>
          </p:nvPr>
        </p:nvSpPr>
        <p:spPr>
          <a:xfrm>
            <a:off x="230188" y="914400"/>
            <a:ext cx="8683625" cy="5484813"/>
          </a:xfrm>
        </p:spPr>
        <p:txBody>
          <a:bodyPr/>
          <a:lstStyle/>
          <a:p>
            <a:r>
              <a:rPr lang="en-US" altLang="en-US" smtClean="0">
                <a:solidFill>
                  <a:srgbClr val="FF0000"/>
                </a:solidFill>
              </a:rPr>
              <a:t> A sea of light and particles</a:t>
            </a:r>
          </a:p>
          <a:p>
            <a:pPr lvl="1"/>
            <a:r>
              <a:rPr lang="en-US" altLang="en-US" smtClean="0">
                <a:solidFill>
                  <a:srgbClr val="FF0000"/>
                </a:solidFill>
              </a:rPr>
              <a:t> quarks that make up protons &amp; neutrons</a:t>
            </a:r>
          </a:p>
          <a:p>
            <a:pPr lvl="1"/>
            <a:r>
              <a:rPr lang="en-US" altLang="en-US" smtClean="0">
                <a:solidFill>
                  <a:srgbClr val="FF0000"/>
                </a:solidFill>
              </a:rPr>
              <a:t> electrons, muons and other leptons (tiny!!)</a:t>
            </a:r>
          </a:p>
          <a:p>
            <a:r>
              <a:rPr lang="en-US" altLang="en-US" smtClean="0">
                <a:solidFill>
                  <a:srgbClr val="FF0000"/>
                </a:solidFill>
              </a:rPr>
              <a:t> Uniformly bright</a:t>
            </a:r>
          </a:p>
          <a:p>
            <a:pPr lvl="1"/>
            <a:r>
              <a:rPr lang="en-US" altLang="en-US" smtClean="0">
                <a:solidFill>
                  <a:srgbClr val="FF0000"/>
                </a:solidFill>
              </a:rPr>
              <a:t> light coming from everywhere!</a:t>
            </a:r>
          </a:p>
          <a:p>
            <a:pPr lvl="2"/>
            <a:r>
              <a:rPr lang="en-US" altLang="en-US" smtClean="0">
                <a:solidFill>
                  <a:srgbClr val="FF0000"/>
                </a:solidFill>
              </a:rPr>
              <a:t> like a very bright fog</a:t>
            </a:r>
          </a:p>
          <a:p>
            <a:pPr lvl="2"/>
            <a:r>
              <a:rPr lang="en-US" altLang="en-US" smtClean="0">
                <a:solidFill>
                  <a:srgbClr val="FF0000"/>
                </a:solidFill>
              </a:rPr>
              <a:t> the Universe was opaque</a:t>
            </a:r>
          </a:p>
        </p:txBody>
      </p:sp>
      <p:sp>
        <p:nvSpPr>
          <p:cNvPr id="21" name="Text Box 12"/>
          <p:cNvSpPr txBox="1">
            <a:spLocks noChangeArrowheads="1"/>
          </p:cNvSpPr>
          <p:nvPr/>
        </p:nvSpPr>
        <p:spPr bwMode="auto">
          <a:xfrm>
            <a:off x="1208088" y="4670425"/>
            <a:ext cx="67278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a:solidFill>
                  <a:srgbClr val="FF0000"/>
                </a:solidFill>
                <a:latin typeface="Copperplate Gothic Bold" pitchFamily="34" charset="0"/>
              </a:rPr>
              <a:t>After a few hundred thousand years of cooling, atoms began to form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0" fill="hold"/>
                                        <p:tgtEl>
                                          <p:spTgt spid="21"/>
                                        </p:tgtEl>
                                        <p:attrNameLst>
                                          <p:attrName>ppt_x</p:attrName>
                                        </p:attrNameLst>
                                      </p:cBhvr>
                                      <p:tavLst>
                                        <p:tav tm="0">
                                          <p:val>
                                            <p:strVal val="#ppt_x"/>
                                          </p:val>
                                        </p:tav>
                                        <p:tav tm="100000">
                                          <p:val>
                                            <p:strVal val="#ppt_x"/>
                                          </p:val>
                                        </p:tav>
                                      </p:tavLst>
                                    </p:anim>
                                    <p:anim calcmode="lin" valueType="num">
                                      <p:cBhvr additive="base">
                                        <p:cTn id="8" dur="5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mtClean="0"/>
              <a:t>Introductions</a:t>
            </a:r>
          </a:p>
        </p:txBody>
      </p:sp>
      <p:sp>
        <p:nvSpPr>
          <p:cNvPr id="3075" name="Rectangle 3"/>
          <p:cNvSpPr>
            <a:spLocks noGrp="1" noChangeArrowheads="1"/>
          </p:cNvSpPr>
          <p:nvPr>
            <p:ph type="body" idx="1"/>
          </p:nvPr>
        </p:nvSpPr>
        <p:spPr>
          <a:xfrm>
            <a:off x="230188" y="825500"/>
            <a:ext cx="6170612" cy="5484813"/>
          </a:xfrm>
        </p:spPr>
        <p:txBody>
          <a:bodyPr/>
          <a:lstStyle/>
          <a:p>
            <a:pPr>
              <a:defRPr/>
            </a:pPr>
            <a:r>
              <a:rPr lang="en-US" altLang="en-US" sz="2800" dirty="0" smtClean="0"/>
              <a:t> Aileen</a:t>
            </a:r>
          </a:p>
          <a:p>
            <a:pPr lvl="1">
              <a:defRPr/>
            </a:pPr>
            <a:r>
              <a:rPr lang="en-US" altLang="en-US" sz="2400" dirty="0"/>
              <a:t> </a:t>
            </a:r>
            <a:r>
              <a:rPr lang="en-US" altLang="en-US" sz="2400" dirty="0" smtClean="0"/>
              <a:t>Who am I to be leading this?</a:t>
            </a:r>
          </a:p>
          <a:p>
            <a:pPr>
              <a:defRPr/>
            </a:pPr>
            <a:r>
              <a:rPr lang="en-US" altLang="en-US" sz="2800" dirty="0" smtClean="0"/>
              <a:t> Conferences</a:t>
            </a:r>
          </a:p>
          <a:p>
            <a:pPr lvl="1">
              <a:defRPr/>
            </a:pPr>
            <a:r>
              <a:rPr lang="en-US" altLang="en-US" sz="2400" dirty="0" smtClean="0"/>
              <a:t> Ask questions as they come</a:t>
            </a:r>
          </a:p>
          <a:p>
            <a:pPr lvl="1">
              <a:defRPr/>
            </a:pPr>
            <a:r>
              <a:rPr lang="en-US" altLang="en-US" sz="2400" dirty="0" smtClean="0"/>
              <a:t> No quizzes, no exams</a:t>
            </a:r>
          </a:p>
          <a:p>
            <a:pPr marL="457200" lvl="1" indent="0">
              <a:buFont typeface="Webdings" pitchFamily="18" charset="2"/>
              <a:buNone/>
              <a:defRPr/>
            </a:pPr>
            <a:r>
              <a:rPr lang="en-US" altLang="en-US" sz="2400" dirty="0" smtClean="0"/>
              <a:t> 		… take what you can!</a:t>
            </a:r>
          </a:p>
          <a:p>
            <a:pPr>
              <a:defRPr/>
            </a:pPr>
            <a:r>
              <a:rPr lang="en-US" altLang="en-US" sz="2800" dirty="0" smtClean="0"/>
              <a:t> Stargazing</a:t>
            </a:r>
          </a:p>
          <a:p>
            <a:pPr lvl="1">
              <a:defRPr/>
            </a:pPr>
            <a:r>
              <a:rPr lang="en-US" altLang="en-US" sz="2400" dirty="0" smtClean="0"/>
              <a:t> If clear, 9:30 – 10:30 pm</a:t>
            </a:r>
          </a:p>
          <a:p>
            <a:pPr lvl="1">
              <a:defRPr/>
            </a:pPr>
            <a:r>
              <a:rPr lang="en-US" altLang="en-US" sz="2400" dirty="0"/>
              <a:t> </a:t>
            </a:r>
            <a:r>
              <a:rPr lang="en-US" altLang="en-US" sz="2400" dirty="0" smtClean="0"/>
              <a:t>Depending on weather &amp; darkness 			 		</a:t>
            </a:r>
          </a:p>
        </p:txBody>
      </p:sp>
      <p:pic>
        <p:nvPicPr>
          <p:cNvPr id="3077" name="Picture 1"/>
          <p:cNvPicPr>
            <a:picLocks noChangeAspect="1"/>
          </p:cNvPicPr>
          <p:nvPr/>
        </p:nvPicPr>
        <p:blipFill>
          <a:blip r:embed="rId3">
            <a:extLst>
              <a:ext uri="{28A0092B-C50C-407E-A947-70E740481C1C}">
                <a14:useLocalDpi xmlns:a14="http://schemas.microsoft.com/office/drawing/2010/main" val="0"/>
              </a:ext>
            </a:extLst>
          </a:blip>
          <a:srcRect l="21725" r="31975"/>
          <a:stretch>
            <a:fillRect/>
          </a:stretch>
        </p:blipFill>
        <p:spPr bwMode="auto">
          <a:xfrm>
            <a:off x="5993175" y="992379"/>
            <a:ext cx="2398675" cy="367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00"/>
            </a:gs>
          </a:gsLst>
          <a:lin ang="5400000" scaled="1"/>
        </a:gra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solidFill>
                  <a:srgbClr val="FF0000"/>
                </a:solidFill>
              </a:rPr>
              <a:t>Atoms</a:t>
            </a:r>
          </a:p>
        </p:txBody>
      </p:sp>
      <p:sp>
        <p:nvSpPr>
          <p:cNvPr id="18435" name="Content Placeholder 2"/>
          <p:cNvSpPr>
            <a:spLocks noGrp="1"/>
          </p:cNvSpPr>
          <p:nvPr>
            <p:ph idx="1"/>
          </p:nvPr>
        </p:nvSpPr>
        <p:spPr>
          <a:xfrm>
            <a:off x="230188" y="914400"/>
            <a:ext cx="8683625" cy="5484813"/>
          </a:xfrm>
        </p:spPr>
        <p:txBody>
          <a:bodyPr/>
          <a:lstStyle/>
          <a:p>
            <a:r>
              <a:rPr lang="en-US" altLang="en-US" smtClean="0">
                <a:solidFill>
                  <a:srgbClr val="FF0000"/>
                </a:solidFill>
              </a:rPr>
              <a:t> Nucleus of protons (+) and neutrons (0)</a:t>
            </a:r>
          </a:p>
          <a:p>
            <a:pPr lvl="1"/>
            <a:r>
              <a:rPr lang="en-US" altLang="en-US" smtClean="0">
                <a:solidFill>
                  <a:srgbClr val="FF0000"/>
                </a:solidFill>
              </a:rPr>
              <a:t> surrounding cloud of electrons (-)</a:t>
            </a:r>
          </a:p>
          <a:p>
            <a:pPr lvl="2"/>
            <a:r>
              <a:rPr lang="en-US" altLang="en-US" smtClean="0">
                <a:solidFill>
                  <a:srgbClr val="FF0000"/>
                </a:solidFill>
              </a:rPr>
              <a:t> clouds at distances determined by their energy</a:t>
            </a:r>
          </a:p>
        </p:txBody>
      </p:sp>
      <p:pic>
        <p:nvPicPr>
          <p:cNvPr id="18436" name="Picture 6" descr="F04-12"/>
          <p:cNvPicPr>
            <a:picLocks noChangeAspect="1" noChangeArrowheads="1"/>
          </p:cNvPicPr>
          <p:nvPr/>
        </p:nvPicPr>
        <p:blipFill>
          <a:blip r:embed="rId2">
            <a:extLst>
              <a:ext uri="{28A0092B-C50C-407E-A947-70E740481C1C}">
                <a14:useLocalDpi xmlns:a14="http://schemas.microsoft.com/office/drawing/2010/main" val="0"/>
              </a:ext>
            </a:extLst>
          </a:blip>
          <a:srcRect l="8220" t="5505" r="8606" b="6210"/>
          <a:stretch>
            <a:fillRect/>
          </a:stretch>
        </p:blipFill>
        <p:spPr bwMode="auto">
          <a:xfrm>
            <a:off x="315913" y="2497138"/>
            <a:ext cx="2854325"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7"/>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spcBef>
                <a:spcPct val="50000"/>
              </a:spcBef>
              <a:buFont typeface="Times New Roman" pitchFamily="18" charset="0"/>
              <a:buNone/>
            </a:pPr>
            <a:r>
              <a:rPr lang="en-US" altLang="en-US" sz="900">
                <a:solidFill>
                  <a:srgbClr val="D5D577"/>
                </a:solidFill>
              </a:rPr>
              <a:t>© Copyright, Dr. Aileen O’Donoghue, St. Lawrence University</a:t>
            </a:r>
          </a:p>
        </p:txBody>
      </p:sp>
      <p:grpSp>
        <p:nvGrpSpPr>
          <p:cNvPr id="18438" name="Group 11"/>
          <p:cNvGrpSpPr>
            <a:grpSpLocks/>
          </p:cNvGrpSpPr>
          <p:nvPr/>
        </p:nvGrpSpPr>
        <p:grpSpPr bwMode="auto">
          <a:xfrm>
            <a:off x="5610225" y="2479675"/>
            <a:ext cx="3387725" cy="3349625"/>
            <a:chOff x="5081955" y="2461846"/>
            <a:chExt cx="3921367" cy="3877408"/>
          </a:xfrm>
        </p:grpSpPr>
        <p:sp>
          <p:nvSpPr>
            <p:cNvPr id="10" name="Oval 9"/>
            <p:cNvSpPr/>
            <p:nvPr/>
          </p:nvSpPr>
          <p:spPr bwMode="auto">
            <a:xfrm>
              <a:off x="5081955" y="2461846"/>
              <a:ext cx="3921367" cy="3877408"/>
            </a:xfrm>
            <a:prstGeom prst="ellipse">
              <a:avLst/>
            </a:prstGeom>
            <a:gradFill flip="none" rotWithShape="1">
              <a:gsLst>
                <a:gs pos="0">
                  <a:srgbClr val="FFFFFF"/>
                </a:gs>
                <a:gs pos="43000">
                  <a:srgbClr val="0000FF">
                    <a:lumMod val="0"/>
                    <a:lumOff val="100000"/>
                  </a:srgbClr>
                </a:gs>
                <a:gs pos="72000">
                  <a:schemeClr val="bg1"/>
                </a:gs>
                <a:gs pos="90000">
                  <a:srgbClr val="0000FF"/>
                </a:gs>
                <a:gs pos="100000">
                  <a:schemeClr val="bg1"/>
                </a:gs>
                <a:gs pos="58000">
                  <a:srgbClr val="0000FF">
                    <a:lumMod val="61000"/>
                    <a:lumOff val="39000"/>
                  </a:srgbClr>
                </a:gs>
                <a:gs pos="27000">
                  <a:srgbClr val="0000FF">
                    <a:lumMod val="58000"/>
                    <a:lumOff val="42000"/>
                  </a:srgbClr>
                </a:gs>
              </a:gsLst>
              <a:path path="circle">
                <a:fillToRect l="50000" t="50000" r="50000" b="50000"/>
              </a:path>
              <a:tileRect/>
            </a:gradFill>
            <a:ln w="12700" cap="flat" cmpd="sng" algn="ctr">
              <a:noFill/>
              <a:prstDash val="solid"/>
              <a:round/>
              <a:headEnd type="none" w="sm" len="sm"/>
              <a:tailEnd type="none" w="sm" len="sm"/>
            </a:ln>
            <a:effectLst/>
          </p:spPr>
          <p:txBody>
            <a:bodyPr wrap="none"/>
            <a:lstStyle/>
            <a:p>
              <a:pPr eaLnBrk="1" hangingPunct="1">
                <a:spcBef>
                  <a:spcPct val="0"/>
                </a:spcBef>
                <a:buFontTx/>
                <a:buNone/>
                <a:defRPr/>
              </a:pPr>
              <a:endParaRPr lang="en-US">
                <a:solidFill>
                  <a:schemeClr val="tx1"/>
                </a:solidFill>
                <a:latin typeface="Times New Roman" pitchFamily="18" charset="0"/>
              </a:endParaRPr>
            </a:p>
          </p:txBody>
        </p:sp>
        <p:sp>
          <p:nvSpPr>
            <p:cNvPr id="18444" name="Oval 10"/>
            <p:cNvSpPr>
              <a:spLocks noChangeArrowheads="1"/>
            </p:cNvSpPr>
            <p:nvPr/>
          </p:nvSpPr>
          <p:spPr bwMode="auto">
            <a:xfrm>
              <a:off x="6924997" y="4284228"/>
              <a:ext cx="235282" cy="232644"/>
            </a:xfrm>
            <a:prstGeom prst="ellipse">
              <a:avLst/>
            </a:prstGeom>
            <a:solidFill>
              <a:srgbClr val="FF0000"/>
            </a:solidFill>
            <a:ln w="12700" algn="ctr">
              <a:solidFill>
                <a:srgbClr val="000000"/>
              </a:solidFill>
              <a:round/>
              <a:headEnd type="none" w="sm" len="sm"/>
              <a:tailEnd type="none" w="sm" len="sm"/>
            </a:ln>
            <a:extLst/>
          </p:spPr>
          <p:txBody>
            <a:bodyPr wrap="none"/>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sp>
        <p:nvSpPr>
          <p:cNvPr id="18439" name="TextBox 3"/>
          <p:cNvSpPr txBox="1">
            <a:spLocks noChangeArrowheads="1"/>
          </p:cNvSpPr>
          <p:nvPr/>
        </p:nvSpPr>
        <p:spPr bwMode="auto">
          <a:xfrm>
            <a:off x="439738" y="5230813"/>
            <a:ext cx="2549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a:buFont typeface="Times New Roman" pitchFamily="18" charset="0"/>
              <a:buNone/>
            </a:pPr>
            <a:r>
              <a:rPr lang="en-US" altLang="en-US" sz="2400">
                <a:solidFill>
                  <a:srgbClr val="FF0000"/>
                </a:solidFill>
              </a:rPr>
              <a:t>classical model: e</a:t>
            </a:r>
            <a:r>
              <a:rPr lang="en-US" altLang="en-US" sz="2400" baseline="30000">
                <a:solidFill>
                  <a:srgbClr val="FF0000"/>
                </a:solidFill>
              </a:rPr>
              <a:t>-</a:t>
            </a:r>
            <a:r>
              <a:rPr lang="en-US" altLang="en-US" sz="2400">
                <a:solidFill>
                  <a:srgbClr val="FF0000"/>
                </a:solidFill>
              </a:rPr>
              <a:t>’s in orbits</a:t>
            </a:r>
          </a:p>
        </p:txBody>
      </p:sp>
      <p:sp>
        <p:nvSpPr>
          <p:cNvPr id="18440" name="TextBox 12"/>
          <p:cNvSpPr txBox="1">
            <a:spLocks noChangeArrowheads="1"/>
          </p:cNvSpPr>
          <p:nvPr/>
        </p:nvSpPr>
        <p:spPr bwMode="auto">
          <a:xfrm>
            <a:off x="3616325" y="3009900"/>
            <a:ext cx="21955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a:buFont typeface="Times New Roman" pitchFamily="18" charset="0"/>
              <a:buNone/>
            </a:pPr>
            <a:r>
              <a:rPr lang="en-US" altLang="en-US" sz="2400">
                <a:solidFill>
                  <a:srgbClr val="FF0000"/>
                </a:solidFill>
              </a:rPr>
              <a:t>quantum model: e</a:t>
            </a:r>
            <a:r>
              <a:rPr lang="en-US" altLang="en-US" sz="2400" baseline="30000">
                <a:solidFill>
                  <a:srgbClr val="FF0000"/>
                </a:solidFill>
              </a:rPr>
              <a:t>-</a:t>
            </a:r>
            <a:r>
              <a:rPr lang="en-US" altLang="en-US" sz="2400">
                <a:solidFill>
                  <a:srgbClr val="FF0000"/>
                </a:solidFill>
              </a:rPr>
              <a:t>’s in clouds of probability surrounding nucleus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00"/>
            </a:gs>
          </a:gsLst>
          <a:lin ang="5400000" scaled="1"/>
        </a:gradFill>
        <a:effectLst/>
      </p:bgPr>
    </p:bg>
    <p:spTree>
      <p:nvGrpSpPr>
        <p:cNvPr id="1" name=""/>
        <p:cNvGrpSpPr/>
        <p:nvPr/>
      </p:nvGrpSpPr>
      <p:grpSpPr>
        <a:xfrm>
          <a:off x="0" y="0"/>
          <a:ext cx="0" cy="0"/>
          <a:chOff x="0" y="0"/>
          <a:chExt cx="0" cy="0"/>
        </a:xfrm>
      </p:grpSpPr>
      <p:sp>
        <p:nvSpPr>
          <p:cNvPr id="19458" name="Oval 10"/>
          <p:cNvSpPr>
            <a:spLocks noChangeArrowheads="1"/>
          </p:cNvSpPr>
          <p:nvPr/>
        </p:nvSpPr>
        <p:spPr bwMode="auto">
          <a:xfrm>
            <a:off x="4297363" y="3387725"/>
            <a:ext cx="777875" cy="779463"/>
          </a:xfrm>
          <a:prstGeom prst="ellipse">
            <a:avLst/>
          </a:pr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9459" name="Oval 7"/>
          <p:cNvSpPr>
            <a:spLocks noChangeArrowheads="1"/>
          </p:cNvSpPr>
          <p:nvPr/>
        </p:nvSpPr>
        <p:spPr bwMode="auto">
          <a:xfrm>
            <a:off x="3702050" y="2790825"/>
            <a:ext cx="1970088" cy="1971675"/>
          </a:xfrm>
          <a:prstGeom prst="ellipse">
            <a:avLst/>
          </a:pr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9460" name="Oval 11"/>
          <p:cNvSpPr>
            <a:spLocks noChangeArrowheads="1"/>
          </p:cNvSpPr>
          <p:nvPr/>
        </p:nvSpPr>
        <p:spPr bwMode="auto">
          <a:xfrm>
            <a:off x="2349500" y="1439863"/>
            <a:ext cx="4673600" cy="4675187"/>
          </a:xfrm>
          <a:prstGeom prst="ellipse">
            <a:avLst/>
          </a:pr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9461" name="Title 1"/>
          <p:cNvSpPr>
            <a:spLocks noGrp="1"/>
          </p:cNvSpPr>
          <p:nvPr>
            <p:ph type="title"/>
          </p:nvPr>
        </p:nvSpPr>
        <p:spPr/>
        <p:txBody>
          <a:bodyPr/>
          <a:lstStyle/>
          <a:p>
            <a:r>
              <a:rPr lang="en-US" altLang="en-US" smtClean="0">
                <a:solidFill>
                  <a:srgbClr val="FF0000"/>
                </a:solidFill>
              </a:rPr>
              <a:t>Atoms and Light</a:t>
            </a:r>
          </a:p>
        </p:txBody>
      </p:sp>
      <p:sp>
        <p:nvSpPr>
          <p:cNvPr id="19462" name="Content Placeholder 2"/>
          <p:cNvSpPr>
            <a:spLocks noGrp="1"/>
          </p:cNvSpPr>
          <p:nvPr>
            <p:ph idx="1"/>
          </p:nvPr>
        </p:nvSpPr>
        <p:spPr>
          <a:xfrm>
            <a:off x="230188" y="741363"/>
            <a:ext cx="8683625" cy="630237"/>
          </a:xfrm>
        </p:spPr>
        <p:txBody>
          <a:bodyPr/>
          <a:lstStyle/>
          <a:p>
            <a:r>
              <a:rPr lang="en-US" altLang="en-US" smtClean="0">
                <a:solidFill>
                  <a:srgbClr val="FF0000"/>
                </a:solidFill>
              </a:rPr>
              <a:t> To change “orbit” emit or absorb energy</a:t>
            </a:r>
          </a:p>
        </p:txBody>
      </p:sp>
      <p:sp>
        <p:nvSpPr>
          <p:cNvPr id="19463" name="Text Box 7"/>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spcBef>
                <a:spcPct val="50000"/>
              </a:spcBef>
              <a:buFont typeface="Times New Roman" pitchFamily="18" charset="0"/>
              <a:buNone/>
            </a:pPr>
            <a:r>
              <a:rPr lang="en-US" altLang="en-US" sz="900">
                <a:solidFill>
                  <a:srgbClr val="D5D577"/>
                </a:solidFill>
              </a:rPr>
              <a:t>© Copyright, Dr. Aileen O’Donoghue, St. Lawrence University</a:t>
            </a:r>
          </a:p>
        </p:txBody>
      </p:sp>
      <p:sp>
        <p:nvSpPr>
          <p:cNvPr id="19464" name="Oval 12"/>
          <p:cNvSpPr>
            <a:spLocks noChangeArrowheads="1"/>
          </p:cNvSpPr>
          <p:nvPr/>
        </p:nvSpPr>
        <p:spPr bwMode="auto">
          <a:xfrm>
            <a:off x="4608513" y="3698875"/>
            <a:ext cx="155575" cy="155575"/>
          </a:xfrm>
          <a:prstGeom prst="ellipse">
            <a:avLst/>
          </a:prstGeom>
          <a:solidFill>
            <a:srgbClr val="FF0000"/>
          </a:solidFill>
          <a:ln w="6350">
            <a:solidFill>
              <a:srgbClr val="FF0000"/>
            </a:solidFill>
            <a:round/>
            <a:headEnd/>
            <a:tailEnd/>
          </a:ln>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sp>
        <p:nvSpPr>
          <p:cNvPr id="19465" name="Text Box 13"/>
          <p:cNvSpPr txBox="1">
            <a:spLocks noChangeArrowheads="1"/>
          </p:cNvSpPr>
          <p:nvPr/>
        </p:nvSpPr>
        <p:spPr bwMode="auto">
          <a:xfrm>
            <a:off x="4824413" y="3738563"/>
            <a:ext cx="544512"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0"/>
              </a:spcBef>
              <a:buFontTx/>
              <a:buNone/>
            </a:pPr>
            <a:r>
              <a:rPr lang="en-US" altLang="en-US" sz="1800">
                <a:solidFill>
                  <a:srgbClr val="FF0000"/>
                </a:solidFill>
              </a:rPr>
              <a:t>n = 1</a:t>
            </a:r>
            <a:endParaRPr lang="en-US" altLang="en-US" sz="1800">
              <a:solidFill>
                <a:srgbClr val="FF0000"/>
              </a:solidFill>
              <a:latin typeface="Arial" charset="0"/>
            </a:endParaRPr>
          </a:p>
        </p:txBody>
      </p:sp>
      <p:sp>
        <p:nvSpPr>
          <p:cNvPr id="19466" name="Text Box 14"/>
          <p:cNvSpPr txBox="1">
            <a:spLocks noChangeArrowheads="1"/>
          </p:cNvSpPr>
          <p:nvPr/>
        </p:nvSpPr>
        <p:spPr bwMode="auto">
          <a:xfrm>
            <a:off x="5291138" y="4100513"/>
            <a:ext cx="5619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0"/>
              </a:spcBef>
              <a:buFontTx/>
              <a:buNone/>
            </a:pPr>
            <a:r>
              <a:rPr lang="en-US" altLang="en-US" sz="1800">
                <a:solidFill>
                  <a:srgbClr val="FF0000"/>
                </a:solidFill>
              </a:rPr>
              <a:t>n = 2</a:t>
            </a:r>
            <a:endParaRPr lang="en-US" altLang="en-US" sz="1800">
              <a:solidFill>
                <a:srgbClr val="FF0000"/>
              </a:solidFill>
              <a:latin typeface="Arial" charset="0"/>
            </a:endParaRPr>
          </a:p>
        </p:txBody>
      </p:sp>
      <p:sp>
        <p:nvSpPr>
          <p:cNvPr id="19467" name="Text Box 15"/>
          <p:cNvSpPr txBox="1">
            <a:spLocks noChangeArrowheads="1"/>
          </p:cNvSpPr>
          <p:nvPr/>
        </p:nvSpPr>
        <p:spPr bwMode="auto">
          <a:xfrm>
            <a:off x="6361113" y="4891088"/>
            <a:ext cx="6540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0"/>
              </a:spcBef>
              <a:buFontTx/>
              <a:buNone/>
            </a:pPr>
            <a:r>
              <a:rPr lang="en-US" altLang="en-US" sz="1800">
                <a:solidFill>
                  <a:srgbClr val="FF0000"/>
                </a:solidFill>
              </a:rPr>
              <a:t>n = 3</a:t>
            </a:r>
            <a:endParaRPr lang="en-US" altLang="en-US" sz="1800">
              <a:solidFill>
                <a:srgbClr val="FF0000"/>
              </a:solidFill>
              <a:latin typeface="Arial" charset="0"/>
            </a:endParaRPr>
          </a:p>
        </p:txBody>
      </p:sp>
      <p:sp>
        <p:nvSpPr>
          <p:cNvPr id="31" name="Oval 21"/>
          <p:cNvSpPr>
            <a:spLocks noChangeArrowheads="1"/>
          </p:cNvSpPr>
          <p:nvPr/>
        </p:nvSpPr>
        <p:spPr bwMode="auto">
          <a:xfrm>
            <a:off x="4343400" y="1327150"/>
            <a:ext cx="228600" cy="228600"/>
          </a:xfrm>
          <a:prstGeom prst="ellipse">
            <a:avLst/>
          </a:prstGeom>
          <a:solidFill>
            <a:srgbClr val="0000FF"/>
          </a:solidFill>
          <a:ln w="9525">
            <a:solidFill>
              <a:srgbClr val="0000FF"/>
            </a:solidFill>
            <a:round/>
            <a:headEnd/>
            <a:tailEnd/>
          </a:ln>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1800">
              <a:solidFill>
                <a:schemeClr val="tx1"/>
              </a:solidFill>
              <a:latin typeface="Arial" charset="0"/>
            </a:endParaRPr>
          </a:p>
        </p:txBody>
      </p:sp>
      <p:grpSp>
        <p:nvGrpSpPr>
          <p:cNvPr id="32" name="Group 22"/>
          <p:cNvGrpSpPr>
            <a:grpSpLocks/>
          </p:cNvGrpSpPr>
          <p:nvPr/>
        </p:nvGrpSpPr>
        <p:grpSpPr bwMode="auto">
          <a:xfrm rot="-1762565">
            <a:off x="-1168400" y="4960938"/>
            <a:ext cx="6218238" cy="250825"/>
            <a:chOff x="-645" y="2256"/>
            <a:chExt cx="3917" cy="158"/>
          </a:xfrm>
        </p:grpSpPr>
        <p:sp>
          <p:nvSpPr>
            <p:cNvPr id="19481" name="Freeform 23"/>
            <p:cNvSpPr>
              <a:spLocks/>
            </p:cNvSpPr>
            <p:nvPr/>
          </p:nvSpPr>
          <p:spPr bwMode="auto">
            <a:xfrm>
              <a:off x="1965" y="2256"/>
              <a:ext cx="1307" cy="158"/>
            </a:xfrm>
            <a:custGeom>
              <a:avLst/>
              <a:gdLst>
                <a:gd name="T0" fmla="*/ 0 w 4608"/>
                <a:gd name="T1" fmla="*/ 0 h 588"/>
                <a:gd name="T2" fmla="*/ 0 w 4608"/>
                <a:gd name="T3" fmla="*/ 0 h 588"/>
                <a:gd name="T4" fmla="*/ 0 w 4608"/>
                <a:gd name="T5" fmla="*/ 0 h 588"/>
                <a:gd name="T6" fmla="*/ 0 w 4608"/>
                <a:gd name="T7" fmla="*/ 0 h 588"/>
                <a:gd name="T8" fmla="*/ 0 w 4608"/>
                <a:gd name="T9" fmla="*/ 0 h 588"/>
                <a:gd name="T10" fmla="*/ 0 w 4608"/>
                <a:gd name="T11" fmla="*/ 0 h 588"/>
                <a:gd name="T12" fmla="*/ 0 w 4608"/>
                <a:gd name="T13" fmla="*/ 0 h 588"/>
                <a:gd name="T14" fmla="*/ 0 w 4608"/>
                <a:gd name="T15" fmla="*/ 0 h 588"/>
                <a:gd name="T16" fmla="*/ 0 w 4608"/>
                <a:gd name="T17" fmla="*/ 0 h 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588"/>
                <a:gd name="T29" fmla="*/ 4608 w 4608"/>
                <a:gd name="T30" fmla="*/ 588 h 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588">
                  <a:moveTo>
                    <a:pt x="0" y="7"/>
                  </a:moveTo>
                  <a:cubicBezTo>
                    <a:pt x="124" y="9"/>
                    <a:pt x="382" y="587"/>
                    <a:pt x="574" y="587"/>
                  </a:cubicBezTo>
                  <a:cubicBezTo>
                    <a:pt x="766" y="587"/>
                    <a:pt x="958" y="5"/>
                    <a:pt x="1150" y="5"/>
                  </a:cubicBezTo>
                  <a:cubicBezTo>
                    <a:pt x="1342" y="5"/>
                    <a:pt x="1534" y="585"/>
                    <a:pt x="1726" y="585"/>
                  </a:cubicBezTo>
                  <a:cubicBezTo>
                    <a:pt x="1918" y="585"/>
                    <a:pt x="2110" y="7"/>
                    <a:pt x="2302" y="7"/>
                  </a:cubicBezTo>
                  <a:cubicBezTo>
                    <a:pt x="2494" y="7"/>
                    <a:pt x="2686" y="584"/>
                    <a:pt x="2878" y="583"/>
                  </a:cubicBezTo>
                  <a:cubicBezTo>
                    <a:pt x="3070" y="582"/>
                    <a:pt x="3262" y="0"/>
                    <a:pt x="3454" y="1"/>
                  </a:cubicBezTo>
                  <a:cubicBezTo>
                    <a:pt x="3646" y="2"/>
                    <a:pt x="3840" y="586"/>
                    <a:pt x="4032" y="587"/>
                  </a:cubicBezTo>
                  <a:cubicBezTo>
                    <a:pt x="4224" y="588"/>
                    <a:pt x="4492" y="7"/>
                    <a:pt x="4608" y="7"/>
                  </a:cubicBezTo>
                </a:path>
              </a:pathLst>
            </a:custGeom>
            <a:noFill/>
            <a:ln w="28575">
              <a:solidFill>
                <a:srgbClr val="33CC33"/>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82" name="Freeform 24"/>
            <p:cNvSpPr>
              <a:spLocks/>
            </p:cNvSpPr>
            <p:nvPr/>
          </p:nvSpPr>
          <p:spPr bwMode="auto">
            <a:xfrm>
              <a:off x="660" y="2256"/>
              <a:ext cx="1307" cy="158"/>
            </a:xfrm>
            <a:custGeom>
              <a:avLst/>
              <a:gdLst>
                <a:gd name="T0" fmla="*/ 0 w 4608"/>
                <a:gd name="T1" fmla="*/ 0 h 588"/>
                <a:gd name="T2" fmla="*/ 0 w 4608"/>
                <a:gd name="T3" fmla="*/ 0 h 588"/>
                <a:gd name="T4" fmla="*/ 0 w 4608"/>
                <a:gd name="T5" fmla="*/ 0 h 588"/>
                <a:gd name="T6" fmla="*/ 0 w 4608"/>
                <a:gd name="T7" fmla="*/ 0 h 588"/>
                <a:gd name="T8" fmla="*/ 0 w 4608"/>
                <a:gd name="T9" fmla="*/ 0 h 588"/>
                <a:gd name="T10" fmla="*/ 0 w 4608"/>
                <a:gd name="T11" fmla="*/ 0 h 588"/>
                <a:gd name="T12" fmla="*/ 0 w 4608"/>
                <a:gd name="T13" fmla="*/ 0 h 588"/>
                <a:gd name="T14" fmla="*/ 0 w 4608"/>
                <a:gd name="T15" fmla="*/ 0 h 588"/>
                <a:gd name="T16" fmla="*/ 0 w 4608"/>
                <a:gd name="T17" fmla="*/ 0 h 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588"/>
                <a:gd name="T29" fmla="*/ 4608 w 4608"/>
                <a:gd name="T30" fmla="*/ 588 h 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588">
                  <a:moveTo>
                    <a:pt x="0" y="7"/>
                  </a:moveTo>
                  <a:cubicBezTo>
                    <a:pt x="124" y="9"/>
                    <a:pt x="382" y="587"/>
                    <a:pt x="574" y="587"/>
                  </a:cubicBezTo>
                  <a:cubicBezTo>
                    <a:pt x="766" y="587"/>
                    <a:pt x="958" y="5"/>
                    <a:pt x="1150" y="5"/>
                  </a:cubicBezTo>
                  <a:cubicBezTo>
                    <a:pt x="1342" y="5"/>
                    <a:pt x="1534" y="585"/>
                    <a:pt x="1726" y="585"/>
                  </a:cubicBezTo>
                  <a:cubicBezTo>
                    <a:pt x="1918" y="585"/>
                    <a:pt x="2110" y="7"/>
                    <a:pt x="2302" y="7"/>
                  </a:cubicBezTo>
                  <a:cubicBezTo>
                    <a:pt x="2494" y="7"/>
                    <a:pt x="2686" y="584"/>
                    <a:pt x="2878" y="583"/>
                  </a:cubicBezTo>
                  <a:cubicBezTo>
                    <a:pt x="3070" y="582"/>
                    <a:pt x="3262" y="0"/>
                    <a:pt x="3454" y="1"/>
                  </a:cubicBezTo>
                  <a:cubicBezTo>
                    <a:pt x="3646" y="2"/>
                    <a:pt x="3840" y="586"/>
                    <a:pt x="4032" y="587"/>
                  </a:cubicBezTo>
                  <a:cubicBezTo>
                    <a:pt x="4224" y="588"/>
                    <a:pt x="4492" y="7"/>
                    <a:pt x="4608" y="7"/>
                  </a:cubicBezTo>
                </a:path>
              </a:pathLst>
            </a:custGeom>
            <a:noFill/>
            <a:ln w="28575">
              <a:solidFill>
                <a:srgbClr val="33CC33"/>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83" name="Freeform 25"/>
            <p:cNvSpPr>
              <a:spLocks/>
            </p:cNvSpPr>
            <p:nvPr/>
          </p:nvSpPr>
          <p:spPr bwMode="auto">
            <a:xfrm>
              <a:off x="-645" y="2256"/>
              <a:ext cx="1307" cy="158"/>
            </a:xfrm>
            <a:custGeom>
              <a:avLst/>
              <a:gdLst>
                <a:gd name="T0" fmla="*/ 0 w 4608"/>
                <a:gd name="T1" fmla="*/ 0 h 588"/>
                <a:gd name="T2" fmla="*/ 0 w 4608"/>
                <a:gd name="T3" fmla="*/ 0 h 588"/>
                <a:gd name="T4" fmla="*/ 0 w 4608"/>
                <a:gd name="T5" fmla="*/ 0 h 588"/>
                <a:gd name="T6" fmla="*/ 0 w 4608"/>
                <a:gd name="T7" fmla="*/ 0 h 588"/>
                <a:gd name="T8" fmla="*/ 0 w 4608"/>
                <a:gd name="T9" fmla="*/ 0 h 588"/>
                <a:gd name="T10" fmla="*/ 0 w 4608"/>
                <a:gd name="T11" fmla="*/ 0 h 588"/>
                <a:gd name="T12" fmla="*/ 0 w 4608"/>
                <a:gd name="T13" fmla="*/ 0 h 588"/>
                <a:gd name="T14" fmla="*/ 0 w 4608"/>
                <a:gd name="T15" fmla="*/ 0 h 588"/>
                <a:gd name="T16" fmla="*/ 0 w 4608"/>
                <a:gd name="T17" fmla="*/ 0 h 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588"/>
                <a:gd name="T29" fmla="*/ 4608 w 4608"/>
                <a:gd name="T30" fmla="*/ 588 h 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588">
                  <a:moveTo>
                    <a:pt x="0" y="7"/>
                  </a:moveTo>
                  <a:cubicBezTo>
                    <a:pt x="124" y="9"/>
                    <a:pt x="382" y="587"/>
                    <a:pt x="574" y="587"/>
                  </a:cubicBezTo>
                  <a:cubicBezTo>
                    <a:pt x="766" y="587"/>
                    <a:pt x="958" y="5"/>
                    <a:pt x="1150" y="5"/>
                  </a:cubicBezTo>
                  <a:cubicBezTo>
                    <a:pt x="1342" y="5"/>
                    <a:pt x="1534" y="585"/>
                    <a:pt x="1726" y="585"/>
                  </a:cubicBezTo>
                  <a:cubicBezTo>
                    <a:pt x="1918" y="585"/>
                    <a:pt x="2110" y="7"/>
                    <a:pt x="2302" y="7"/>
                  </a:cubicBezTo>
                  <a:cubicBezTo>
                    <a:pt x="2494" y="7"/>
                    <a:pt x="2686" y="584"/>
                    <a:pt x="2878" y="583"/>
                  </a:cubicBezTo>
                  <a:cubicBezTo>
                    <a:pt x="3070" y="582"/>
                    <a:pt x="3262" y="0"/>
                    <a:pt x="3454" y="1"/>
                  </a:cubicBezTo>
                  <a:cubicBezTo>
                    <a:pt x="3646" y="2"/>
                    <a:pt x="3840" y="586"/>
                    <a:pt x="4032" y="587"/>
                  </a:cubicBezTo>
                  <a:cubicBezTo>
                    <a:pt x="4224" y="588"/>
                    <a:pt x="4492" y="7"/>
                    <a:pt x="4608" y="7"/>
                  </a:cubicBezTo>
                </a:path>
              </a:pathLst>
            </a:custGeom>
            <a:noFill/>
            <a:ln w="28575">
              <a:solidFill>
                <a:srgbClr val="33CC33"/>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 name="TextBox 5"/>
          <p:cNvSpPr txBox="1">
            <a:spLocks noChangeArrowheads="1"/>
          </p:cNvSpPr>
          <p:nvPr/>
        </p:nvSpPr>
        <p:spPr bwMode="auto">
          <a:xfrm>
            <a:off x="234950" y="2897188"/>
            <a:ext cx="20510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a:buFont typeface="Times New Roman" pitchFamily="18" charset="0"/>
              <a:buNone/>
            </a:pPr>
            <a:r>
              <a:rPr lang="en-US" altLang="en-US" sz="2200">
                <a:solidFill>
                  <a:srgbClr val="0000FF"/>
                </a:solidFill>
              </a:rPr>
              <a:t>Incoming photon of energy equal to difference between n = 1 and n = 3 levels</a:t>
            </a:r>
          </a:p>
        </p:txBody>
      </p:sp>
      <p:sp>
        <p:nvSpPr>
          <p:cNvPr id="42" name="TextBox 41"/>
          <p:cNvSpPr txBox="1">
            <a:spLocks noChangeArrowheads="1"/>
          </p:cNvSpPr>
          <p:nvPr/>
        </p:nvSpPr>
        <p:spPr bwMode="auto">
          <a:xfrm>
            <a:off x="2765425" y="1835150"/>
            <a:ext cx="20510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a:buFont typeface="Times New Roman" pitchFamily="18" charset="0"/>
              <a:buNone/>
            </a:pPr>
            <a:r>
              <a:rPr lang="en-US" altLang="en-US" sz="2200" dirty="0">
                <a:solidFill>
                  <a:srgbClr val="0000FF"/>
                </a:solidFill>
              </a:rPr>
              <a:t>electron transitions to n = 3 level</a:t>
            </a:r>
          </a:p>
        </p:txBody>
      </p:sp>
      <p:grpSp>
        <p:nvGrpSpPr>
          <p:cNvPr id="43" name="Group 26"/>
          <p:cNvGrpSpPr>
            <a:grpSpLocks/>
          </p:cNvGrpSpPr>
          <p:nvPr/>
        </p:nvGrpSpPr>
        <p:grpSpPr bwMode="auto">
          <a:xfrm rot="1988209">
            <a:off x="4017963" y="3128963"/>
            <a:ext cx="6218237" cy="250825"/>
            <a:chOff x="-645" y="2256"/>
            <a:chExt cx="3917" cy="158"/>
          </a:xfrm>
        </p:grpSpPr>
        <p:sp>
          <p:nvSpPr>
            <p:cNvPr id="19478" name="Freeform 27"/>
            <p:cNvSpPr>
              <a:spLocks/>
            </p:cNvSpPr>
            <p:nvPr/>
          </p:nvSpPr>
          <p:spPr bwMode="auto">
            <a:xfrm>
              <a:off x="1965" y="2256"/>
              <a:ext cx="1307" cy="158"/>
            </a:xfrm>
            <a:custGeom>
              <a:avLst/>
              <a:gdLst>
                <a:gd name="T0" fmla="*/ 0 w 4608"/>
                <a:gd name="T1" fmla="*/ 0 h 588"/>
                <a:gd name="T2" fmla="*/ 0 w 4608"/>
                <a:gd name="T3" fmla="*/ 0 h 588"/>
                <a:gd name="T4" fmla="*/ 0 w 4608"/>
                <a:gd name="T5" fmla="*/ 0 h 588"/>
                <a:gd name="T6" fmla="*/ 0 w 4608"/>
                <a:gd name="T7" fmla="*/ 0 h 588"/>
                <a:gd name="T8" fmla="*/ 0 w 4608"/>
                <a:gd name="T9" fmla="*/ 0 h 588"/>
                <a:gd name="T10" fmla="*/ 0 w 4608"/>
                <a:gd name="T11" fmla="*/ 0 h 588"/>
                <a:gd name="T12" fmla="*/ 0 w 4608"/>
                <a:gd name="T13" fmla="*/ 0 h 588"/>
                <a:gd name="T14" fmla="*/ 0 w 4608"/>
                <a:gd name="T15" fmla="*/ 0 h 588"/>
                <a:gd name="T16" fmla="*/ 0 w 4608"/>
                <a:gd name="T17" fmla="*/ 0 h 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588"/>
                <a:gd name="T29" fmla="*/ 4608 w 4608"/>
                <a:gd name="T30" fmla="*/ 588 h 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588">
                  <a:moveTo>
                    <a:pt x="0" y="7"/>
                  </a:moveTo>
                  <a:cubicBezTo>
                    <a:pt x="124" y="9"/>
                    <a:pt x="382" y="587"/>
                    <a:pt x="574" y="587"/>
                  </a:cubicBezTo>
                  <a:cubicBezTo>
                    <a:pt x="766" y="587"/>
                    <a:pt x="958" y="5"/>
                    <a:pt x="1150" y="5"/>
                  </a:cubicBezTo>
                  <a:cubicBezTo>
                    <a:pt x="1342" y="5"/>
                    <a:pt x="1534" y="585"/>
                    <a:pt x="1726" y="585"/>
                  </a:cubicBezTo>
                  <a:cubicBezTo>
                    <a:pt x="1918" y="585"/>
                    <a:pt x="2110" y="7"/>
                    <a:pt x="2302" y="7"/>
                  </a:cubicBezTo>
                  <a:cubicBezTo>
                    <a:pt x="2494" y="7"/>
                    <a:pt x="2686" y="584"/>
                    <a:pt x="2878" y="583"/>
                  </a:cubicBezTo>
                  <a:cubicBezTo>
                    <a:pt x="3070" y="582"/>
                    <a:pt x="3262" y="0"/>
                    <a:pt x="3454" y="1"/>
                  </a:cubicBezTo>
                  <a:cubicBezTo>
                    <a:pt x="3646" y="2"/>
                    <a:pt x="3840" y="586"/>
                    <a:pt x="4032" y="587"/>
                  </a:cubicBezTo>
                  <a:cubicBezTo>
                    <a:pt x="4224" y="588"/>
                    <a:pt x="4492" y="7"/>
                    <a:pt x="4608" y="7"/>
                  </a:cubicBezTo>
                </a:path>
              </a:pathLst>
            </a:custGeom>
            <a:noFill/>
            <a:ln w="28575">
              <a:solidFill>
                <a:srgbClr val="33CC33"/>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9" name="Freeform 28"/>
            <p:cNvSpPr>
              <a:spLocks/>
            </p:cNvSpPr>
            <p:nvPr/>
          </p:nvSpPr>
          <p:spPr bwMode="auto">
            <a:xfrm>
              <a:off x="660" y="2256"/>
              <a:ext cx="1307" cy="158"/>
            </a:xfrm>
            <a:custGeom>
              <a:avLst/>
              <a:gdLst>
                <a:gd name="T0" fmla="*/ 0 w 4608"/>
                <a:gd name="T1" fmla="*/ 0 h 588"/>
                <a:gd name="T2" fmla="*/ 0 w 4608"/>
                <a:gd name="T3" fmla="*/ 0 h 588"/>
                <a:gd name="T4" fmla="*/ 0 w 4608"/>
                <a:gd name="T5" fmla="*/ 0 h 588"/>
                <a:gd name="T6" fmla="*/ 0 w 4608"/>
                <a:gd name="T7" fmla="*/ 0 h 588"/>
                <a:gd name="T8" fmla="*/ 0 w 4608"/>
                <a:gd name="T9" fmla="*/ 0 h 588"/>
                <a:gd name="T10" fmla="*/ 0 w 4608"/>
                <a:gd name="T11" fmla="*/ 0 h 588"/>
                <a:gd name="T12" fmla="*/ 0 w 4608"/>
                <a:gd name="T13" fmla="*/ 0 h 588"/>
                <a:gd name="T14" fmla="*/ 0 w 4608"/>
                <a:gd name="T15" fmla="*/ 0 h 588"/>
                <a:gd name="T16" fmla="*/ 0 w 4608"/>
                <a:gd name="T17" fmla="*/ 0 h 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588"/>
                <a:gd name="T29" fmla="*/ 4608 w 4608"/>
                <a:gd name="T30" fmla="*/ 588 h 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588">
                  <a:moveTo>
                    <a:pt x="0" y="7"/>
                  </a:moveTo>
                  <a:cubicBezTo>
                    <a:pt x="124" y="9"/>
                    <a:pt x="382" y="587"/>
                    <a:pt x="574" y="587"/>
                  </a:cubicBezTo>
                  <a:cubicBezTo>
                    <a:pt x="766" y="587"/>
                    <a:pt x="958" y="5"/>
                    <a:pt x="1150" y="5"/>
                  </a:cubicBezTo>
                  <a:cubicBezTo>
                    <a:pt x="1342" y="5"/>
                    <a:pt x="1534" y="585"/>
                    <a:pt x="1726" y="585"/>
                  </a:cubicBezTo>
                  <a:cubicBezTo>
                    <a:pt x="1918" y="585"/>
                    <a:pt x="2110" y="7"/>
                    <a:pt x="2302" y="7"/>
                  </a:cubicBezTo>
                  <a:cubicBezTo>
                    <a:pt x="2494" y="7"/>
                    <a:pt x="2686" y="584"/>
                    <a:pt x="2878" y="583"/>
                  </a:cubicBezTo>
                  <a:cubicBezTo>
                    <a:pt x="3070" y="582"/>
                    <a:pt x="3262" y="0"/>
                    <a:pt x="3454" y="1"/>
                  </a:cubicBezTo>
                  <a:cubicBezTo>
                    <a:pt x="3646" y="2"/>
                    <a:pt x="3840" y="586"/>
                    <a:pt x="4032" y="587"/>
                  </a:cubicBezTo>
                  <a:cubicBezTo>
                    <a:pt x="4224" y="588"/>
                    <a:pt x="4492" y="7"/>
                    <a:pt x="4608" y="7"/>
                  </a:cubicBezTo>
                </a:path>
              </a:pathLst>
            </a:custGeom>
            <a:noFill/>
            <a:ln w="28575">
              <a:solidFill>
                <a:srgbClr val="33CC33"/>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80" name="Freeform 29"/>
            <p:cNvSpPr>
              <a:spLocks/>
            </p:cNvSpPr>
            <p:nvPr/>
          </p:nvSpPr>
          <p:spPr bwMode="auto">
            <a:xfrm>
              <a:off x="-645" y="2256"/>
              <a:ext cx="1307" cy="158"/>
            </a:xfrm>
            <a:custGeom>
              <a:avLst/>
              <a:gdLst>
                <a:gd name="T0" fmla="*/ 0 w 4608"/>
                <a:gd name="T1" fmla="*/ 0 h 588"/>
                <a:gd name="T2" fmla="*/ 0 w 4608"/>
                <a:gd name="T3" fmla="*/ 0 h 588"/>
                <a:gd name="T4" fmla="*/ 0 w 4608"/>
                <a:gd name="T5" fmla="*/ 0 h 588"/>
                <a:gd name="T6" fmla="*/ 0 w 4608"/>
                <a:gd name="T7" fmla="*/ 0 h 588"/>
                <a:gd name="T8" fmla="*/ 0 w 4608"/>
                <a:gd name="T9" fmla="*/ 0 h 588"/>
                <a:gd name="T10" fmla="*/ 0 w 4608"/>
                <a:gd name="T11" fmla="*/ 0 h 588"/>
                <a:gd name="T12" fmla="*/ 0 w 4608"/>
                <a:gd name="T13" fmla="*/ 0 h 588"/>
                <a:gd name="T14" fmla="*/ 0 w 4608"/>
                <a:gd name="T15" fmla="*/ 0 h 588"/>
                <a:gd name="T16" fmla="*/ 0 w 4608"/>
                <a:gd name="T17" fmla="*/ 0 h 5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8"/>
                <a:gd name="T28" fmla="*/ 0 h 588"/>
                <a:gd name="T29" fmla="*/ 4608 w 4608"/>
                <a:gd name="T30" fmla="*/ 588 h 5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8" h="588">
                  <a:moveTo>
                    <a:pt x="0" y="7"/>
                  </a:moveTo>
                  <a:cubicBezTo>
                    <a:pt x="124" y="9"/>
                    <a:pt x="382" y="587"/>
                    <a:pt x="574" y="587"/>
                  </a:cubicBezTo>
                  <a:cubicBezTo>
                    <a:pt x="766" y="587"/>
                    <a:pt x="958" y="5"/>
                    <a:pt x="1150" y="5"/>
                  </a:cubicBezTo>
                  <a:cubicBezTo>
                    <a:pt x="1342" y="5"/>
                    <a:pt x="1534" y="585"/>
                    <a:pt x="1726" y="585"/>
                  </a:cubicBezTo>
                  <a:cubicBezTo>
                    <a:pt x="1918" y="585"/>
                    <a:pt x="2110" y="7"/>
                    <a:pt x="2302" y="7"/>
                  </a:cubicBezTo>
                  <a:cubicBezTo>
                    <a:pt x="2494" y="7"/>
                    <a:pt x="2686" y="584"/>
                    <a:pt x="2878" y="583"/>
                  </a:cubicBezTo>
                  <a:cubicBezTo>
                    <a:pt x="3070" y="582"/>
                    <a:pt x="3262" y="0"/>
                    <a:pt x="3454" y="1"/>
                  </a:cubicBezTo>
                  <a:cubicBezTo>
                    <a:pt x="3646" y="2"/>
                    <a:pt x="3840" y="586"/>
                    <a:pt x="4032" y="587"/>
                  </a:cubicBezTo>
                  <a:cubicBezTo>
                    <a:pt x="4224" y="588"/>
                    <a:pt x="4492" y="7"/>
                    <a:pt x="4608" y="7"/>
                  </a:cubicBezTo>
                </a:path>
              </a:pathLst>
            </a:custGeom>
            <a:noFill/>
            <a:ln w="28575">
              <a:solidFill>
                <a:srgbClr val="33CC33"/>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7" name="TextBox 46"/>
          <p:cNvSpPr txBox="1">
            <a:spLocks noChangeArrowheads="1"/>
          </p:cNvSpPr>
          <p:nvPr/>
        </p:nvSpPr>
        <p:spPr bwMode="auto">
          <a:xfrm>
            <a:off x="6783388" y="1371600"/>
            <a:ext cx="236061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a:buFont typeface="Times New Roman" pitchFamily="18" charset="0"/>
              <a:buNone/>
            </a:pPr>
            <a:r>
              <a:rPr lang="en-US" altLang="en-US" sz="2200">
                <a:solidFill>
                  <a:srgbClr val="0000FF"/>
                </a:solidFill>
              </a:rPr>
              <a:t>Outgoing photon of energy equal to difference between n = 1 and n = 3 levels</a:t>
            </a:r>
          </a:p>
        </p:txBody>
      </p:sp>
      <p:sp>
        <p:nvSpPr>
          <p:cNvPr id="48" name="TextBox 47"/>
          <p:cNvSpPr txBox="1">
            <a:spLocks noChangeArrowheads="1"/>
          </p:cNvSpPr>
          <p:nvPr/>
        </p:nvSpPr>
        <p:spPr bwMode="auto">
          <a:xfrm>
            <a:off x="4627563" y="2538413"/>
            <a:ext cx="20510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a:buFont typeface="Times New Roman" pitchFamily="18" charset="0"/>
              <a:buNone/>
            </a:pPr>
            <a:r>
              <a:rPr lang="en-US" altLang="en-US" sz="2200" dirty="0">
                <a:solidFill>
                  <a:srgbClr val="0000FF"/>
                </a:solidFill>
              </a:rPr>
              <a:t>electron transitions to n = 1 level</a:t>
            </a:r>
          </a:p>
        </p:txBody>
      </p:sp>
      <p:sp>
        <p:nvSpPr>
          <p:cNvPr id="30" name="Oval 20"/>
          <p:cNvSpPr>
            <a:spLocks noChangeArrowheads="1"/>
          </p:cNvSpPr>
          <p:nvPr/>
        </p:nvSpPr>
        <p:spPr bwMode="auto">
          <a:xfrm>
            <a:off x="4579938" y="3290888"/>
            <a:ext cx="228600" cy="228600"/>
          </a:xfrm>
          <a:prstGeom prst="ellipse">
            <a:avLst/>
          </a:prstGeom>
          <a:solidFill>
            <a:srgbClr val="0000FF"/>
          </a:solidFill>
          <a:ln w="9525">
            <a:solidFill>
              <a:srgbClr val="0000FF"/>
            </a:solidFill>
            <a:round/>
            <a:headEnd/>
            <a:tailEnd/>
          </a:ln>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1800">
              <a:solidFill>
                <a:srgbClr val="0000FF"/>
              </a:solidFill>
              <a:latin typeface="Arial" charset="0"/>
            </a:endParaRPr>
          </a:p>
        </p:txBody>
      </p:sp>
      <p:sp>
        <p:nvSpPr>
          <p:cNvPr id="36" name="Oval 30"/>
          <p:cNvSpPr>
            <a:spLocks noChangeArrowheads="1"/>
          </p:cNvSpPr>
          <p:nvPr/>
        </p:nvSpPr>
        <p:spPr bwMode="auto">
          <a:xfrm>
            <a:off x="4579938" y="3290888"/>
            <a:ext cx="228600" cy="228600"/>
          </a:xfrm>
          <a:prstGeom prst="ellipse">
            <a:avLst/>
          </a:prstGeom>
          <a:solidFill>
            <a:srgbClr val="0000FF"/>
          </a:solidFill>
          <a:ln w="9525">
            <a:solidFill>
              <a:srgbClr val="0000FF"/>
            </a:solidFill>
            <a:round/>
            <a:headEnd/>
            <a:tailEnd/>
          </a:ln>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1800">
              <a:solidFill>
                <a:srgbClr val="0000FF"/>
              </a:solidFill>
              <a:latin typeface="Arial" charset="0"/>
            </a:endParaRPr>
          </a:p>
        </p:txBody>
      </p:sp>
      <p:sp>
        <p:nvSpPr>
          <p:cNvPr id="27" name="TextBox 26"/>
          <p:cNvSpPr txBox="1">
            <a:spLocks noChangeArrowheads="1"/>
          </p:cNvSpPr>
          <p:nvPr/>
        </p:nvSpPr>
        <p:spPr bwMode="auto">
          <a:xfrm>
            <a:off x="0" y="59658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a:buFont typeface="Times New Roman" pitchFamily="18" charset="0"/>
              <a:buNone/>
            </a:pPr>
            <a:r>
              <a:rPr lang="en-US" altLang="en-US" sz="2800">
                <a:solidFill>
                  <a:srgbClr val="FF0000"/>
                </a:solidFill>
              </a:rPr>
              <a:t>Atoms interact with only some wavelengths of light!</a:t>
            </a:r>
          </a:p>
        </p:txBody>
      </p:sp>
      <p:sp>
        <p:nvSpPr>
          <p:cNvPr id="28" name="TextBox 27"/>
          <p:cNvSpPr txBox="1">
            <a:spLocks noChangeArrowheads="1"/>
          </p:cNvSpPr>
          <p:nvPr/>
        </p:nvSpPr>
        <p:spPr bwMode="auto">
          <a:xfrm>
            <a:off x="4239848" y="1690095"/>
            <a:ext cx="2051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a:buFont typeface="Times New Roman" pitchFamily="18" charset="0"/>
              <a:buNone/>
            </a:pPr>
            <a:r>
              <a:rPr lang="en-US" altLang="en-US" sz="2200" cap="small" dirty="0" smtClean="0">
                <a:solidFill>
                  <a:srgbClr val="FF0000"/>
                </a:solidFill>
              </a:rPr>
              <a:t>“Quantum Leap”</a:t>
            </a:r>
            <a:endParaRPr lang="en-US" altLang="en-US" sz="2200" cap="small" dirty="0">
              <a:solidFill>
                <a:srgbClr val="FF0000"/>
              </a:solidFill>
            </a:endParaRPr>
          </a:p>
        </p:txBody>
      </p:sp>
      <p:sp>
        <p:nvSpPr>
          <p:cNvPr id="29" name="TextBox 28"/>
          <p:cNvSpPr txBox="1">
            <a:spLocks noChangeArrowheads="1"/>
          </p:cNvSpPr>
          <p:nvPr/>
        </p:nvSpPr>
        <p:spPr bwMode="auto">
          <a:xfrm>
            <a:off x="4239848" y="1690095"/>
            <a:ext cx="2051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a:buFont typeface="Times New Roman" pitchFamily="18" charset="0"/>
              <a:buNone/>
            </a:pPr>
            <a:r>
              <a:rPr lang="en-US" altLang="en-US" sz="2200" cap="small" dirty="0" smtClean="0">
                <a:solidFill>
                  <a:srgbClr val="FF0000"/>
                </a:solidFill>
              </a:rPr>
              <a:t>“Quantum Leap”</a:t>
            </a:r>
            <a:endParaRPr lang="en-US" altLang="en-US" sz="2200" cap="small"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00"/>
                                        <p:tgtEl>
                                          <p:spTgt spid="32"/>
                                        </p:tgtEl>
                                      </p:cBhvr>
                                    </p:animEffect>
                                  </p:childTnLst>
                                </p:cTn>
                              </p:par>
                            </p:childTnLst>
                          </p:cTn>
                        </p:par>
                        <p:par>
                          <p:cTn id="11" fill="hold" nodeType="afterGroup">
                            <p:stCondLst>
                              <p:cond delay="1000"/>
                            </p:stCondLst>
                            <p:childTnLst>
                              <p:par>
                                <p:cTn id="12" presetID="22" presetClass="exit" presetSubtype="8" fill="hold" nodeType="afterEffect">
                                  <p:stCondLst>
                                    <p:cond delay="0"/>
                                  </p:stCondLst>
                                  <p:childTnLst>
                                    <p:animEffect transition="out" filter="wipe(left)">
                                      <p:cBhvr>
                                        <p:cTn id="13" dur="1000"/>
                                        <p:tgtEl>
                                          <p:spTgt spid="32"/>
                                        </p:tgtEl>
                                      </p:cBhvr>
                                    </p:animEffect>
                                    <p:set>
                                      <p:cBhvr>
                                        <p:cTn id="14" dur="1" fill="hold">
                                          <p:stCondLst>
                                            <p:cond delay="999"/>
                                          </p:stCondLst>
                                        </p:cTn>
                                        <p:tgtEl>
                                          <p:spTgt spid="32"/>
                                        </p:tgtEl>
                                        <p:attrNameLst>
                                          <p:attrName>style.visibility</p:attrName>
                                        </p:attrNameLst>
                                      </p:cBhvr>
                                      <p:to>
                                        <p:strVal val="hidden"/>
                                      </p:to>
                                    </p:set>
                                  </p:childTnLst>
                                </p:cTn>
                              </p:par>
                            </p:childTnLst>
                          </p:cTn>
                        </p:par>
                        <p:par>
                          <p:cTn id="15" fill="hold" nodeType="afterGroup">
                            <p:stCondLst>
                              <p:cond delay="2000"/>
                            </p:stCondLst>
                            <p:childTnLst>
                              <p:par>
                                <p:cTn id="16" presetID="22" presetClass="emph" presetSubtype="0" fill="hold" grpId="0" nodeType="afterEffect">
                                  <p:stCondLst>
                                    <p:cond delay="0"/>
                                  </p:stCondLst>
                                  <p:childTnLst>
                                    <p:animClr clrSpc="hsl" dir="cw">
                                      <p:cBhvr override="childStyle">
                                        <p:cTn id="17" dur="500" fill="hold"/>
                                        <p:tgtEl>
                                          <p:spTgt spid="30"/>
                                        </p:tgtEl>
                                        <p:attrNameLst>
                                          <p:attrName>style.color</p:attrName>
                                        </p:attrNameLst>
                                      </p:cBhvr>
                                      <p:by>
                                        <p:hsl h="-7200000" s="0" l="0"/>
                                      </p:by>
                                    </p:animClr>
                                    <p:animClr clrSpc="hsl" dir="cw">
                                      <p:cBhvr>
                                        <p:cTn id="18" dur="500" fill="hold"/>
                                        <p:tgtEl>
                                          <p:spTgt spid="30"/>
                                        </p:tgtEl>
                                        <p:attrNameLst>
                                          <p:attrName>fillcolor</p:attrName>
                                        </p:attrNameLst>
                                      </p:cBhvr>
                                      <p:by>
                                        <p:hsl h="-7200000" s="0" l="0"/>
                                      </p:by>
                                    </p:animClr>
                                    <p:animClr clrSpc="hsl" dir="cw">
                                      <p:cBhvr>
                                        <p:cTn id="19" dur="500" fill="hold"/>
                                        <p:tgtEl>
                                          <p:spTgt spid="30"/>
                                        </p:tgtEl>
                                        <p:attrNameLst>
                                          <p:attrName>stroke.color</p:attrName>
                                        </p:attrNameLst>
                                      </p:cBhvr>
                                      <p:by>
                                        <p:hsl h="-7200000" s="0" l="0"/>
                                      </p:by>
                                    </p:animClr>
                                    <p:set>
                                      <p:cBhvr>
                                        <p:cTn id="20" dur="500" fill="hold"/>
                                        <p:tgtEl>
                                          <p:spTgt spid="30"/>
                                        </p:tgtEl>
                                        <p:attrNameLst>
                                          <p:attrName>fill.type</p:attrName>
                                        </p:attrNameLst>
                                      </p:cBhvr>
                                      <p:to>
                                        <p:strVal val="solid"/>
                                      </p:to>
                                    </p:se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20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000"/>
                                        <p:tgtEl>
                                          <p:spTgt spid="28"/>
                                        </p:tgtEl>
                                      </p:cBhvr>
                                    </p:animEffect>
                                  </p:childTnLst>
                                </p:cTn>
                              </p:par>
                              <p:par>
                                <p:cTn id="27" presetID="10" presetClass="exit" presetSubtype="0" fill="hold" grpId="1" nodeType="withEffect">
                                  <p:stCondLst>
                                    <p:cond delay="0"/>
                                  </p:stCondLst>
                                  <p:childTnLst>
                                    <p:animEffect transition="out" filter="fade">
                                      <p:cBhvr>
                                        <p:cTn id="28" dur="2000"/>
                                        <p:tgtEl>
                                          <p:spTgt spid="30"/>
                                        </p:tgtEl>
                                      </p:cBhvr>
                                    </p:animEffect>
                                    <p:set>
                                      <p:cBhvr>
                                        <p:cTn id="29" dur="1" fill="hold">
                                          <p:stCondLst>
                                            <p:cond delay="1999"/>
                                          </p:stCondLst>
                                        </p:cTn>
                                        <p:tgtEl>
                                          <p:spTgt spid="30"/>
                                        </p:tgtEl>
                                        <p:attrNameLst>
                                          <p:attrName>style.visibility</p:attrName>
                                        </p:attrNameLst>
                                      </p:cBhvr>
                                      <p:to>
                                        <p:strVal val="hidden"/>
                                      </p:to>
                                    </p:set>
                                  </p:childTnLst>
                                </p:cTn>
                              </p:par>
                              <p:par>
                                <p:cTn id="30" presetID="9"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2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mph" presetSubtype="0" fill="hold" grpId="1" nodeType="clickEffect">
                                  <p:stCondLst>
                                    <p:cond delay="0"/>
                                  </p:stCondLst>
                                  <p:childTnLst>
                                    <p:animClr clrSpc="hsl" dir="cw">
                                      <p:cBhvr override="childStyle">
                                        <p:cTn id="36" dur="500" fill="hold"/>
                                        <p:tgtEl>
                                          <p:spTgt spid="31"/>
                                        </p:tgtEl>
                                        <p:attrNameLst>
                                          <p:attrName>style.color</p:attrName>
                                        </p:attrNameLst>
                                      </p:cBhvr>
                                      <p:by>
                                        <p:hsl h="-7200000" s="0" l="0"/>
                                      </p:by>
                                    </p:animClr>
                                    <p:animClr clrSpc="hsl" dir="cw">
                                      <p:cBhvr>
                                        <p:cTn id="37" dur="500" fill="hold"/>
                                        <p:tgtEl>
                                          <p:spTgt spid="31"/>
                                        </p:tgtEl>
                                        <p:attrNameLst>
                                          <p:attrName>fillcolor</p:attrName>
                                        </p:attrNameLst>
                                      </p:cBhvr>
                                      <p:by>
                                        <p:hsl h="-7200000" s="0" l="0"/>
                                      </p:by>
                                    </p:animClr>
                                    <p:animClr clrSpc="hsl" dir="cw">
                                      <p:cBhvr>
                                        <p:cTn id="38" dur="500" fill="hold"/>
                                        <p:tgtEl>
                                          <p:spTgt spid="31"/>
                                        </p:tgtEl>
                                        <p:attrNameLst>
                                          <p:attrName>stroke.color</p:attrName>
                                        </p:attrNameLst>
                                      </p:cBhvr>
                                      <p:by>
                                        <p:hsl h="-7200000" s="0" l="0"/>
                                      </p:by>
                                    </p:animClr>
                                    <p:set>
                                      <p:cBhvr>
                                        <p:cTn id="39" dur="500" fill="hold"/>
                                        <p:tgtEl>
                                          <p:spTgt spid="31"/>
                                        </p:tgtEl>
                                        <p:attrNameLst>
                                          <p:attrName>fill.type</p:attrName>
                                        </p:attrNameLst>
                                      </p:cBhvr>
                                      <p:to>
                                        <p:strVal val="solid"/>
                                      </p:to>
                                    </p:set>
                                  </p:childTnLst>
                                </p:cTn>
                              </p:par>
                              <p:par>
                                <p:cTn id="40" presetID="10" presetClass="exit" presetSubtype="0" fill="hold" grpId="1" nodeType="with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42"/>
                                        </p:tgtEl>
                                      </p:cBhvr>
                                    </p:animEffect>
                                    <p:set>
                                      <p:cBhvr>
                                        <p:cTn id="45" dur="1" fill="hold">
                                          <p:stCondLst>
                                            <p:cond delay="499"/>
                                          </p:stCondLst>
                                        </p:cTn>
                                        <p:tgtEl>
                                          <p:spTgt spid="42"/>
                                        </p:tgtEl>
                                        <p:attrNameLst>
                                          <p:attrName>style.visibility</p:attrName>
                                        </p:attrNameLst>
                                      </p:cBhvr>
                                      <p:to>
                                        <p:strVal val="hidden"/>
                                      </p:to>
                                    </p:se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1000"/>
                                        <p:tgtEl>
                                          <p:spTgt spid="43"/>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par>
                          <p:cTn id="52" fill="hold">
                            <p:stCondLst>
                              <p:cond delay="1500"/>
                            </p:stCondLst>
                            <p:childTnLst>
                              <p:par>
                                <p:cTn id="53" presetID="22" presetClass="exit" presetSubtype="8" fill="hold" nodeType="afterEffect">
                                  <p:stCondLst>
                                    <p:cond delay="0"/>
                                  </p:stCondLst>
                                  <p:childTnLst>
                                    <p:animEffect transition="out" filter="wipe(left)">
                                      <p:cBhvr>
                                        <p:cTn id="54" dur="1000"/>
                                        <p:tgtEl>
                                          <p:spTgt spid="43"/>
                                        </p:tgtEl>
                                      </p:cBhvr>
                                    </p:animEffect>
                                    <p:set>
                                      <p:cBhvr>
                                        <p:cTn id="55" dur="1" fill="hold">
                                          <p:stCondLst>
                                            <p:cond delay="999"/>
                                          </p:stCondLst>
                                        </p:cTn>
                                        <p:tgtEl>
                                          <p:spTgt spid="43"/>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2000"/>
                                        <p:tgtEl>
                                          <p:spTgt spid="4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2000"/>
                                        <p:tgtEl>
                                          <p:spTgt spid="29"/>
                                        </p:tgtEl>
                                      </p:cBhvr>
                                    </p:animEffect>
                                  </p:childTnLst>
                                </p:cTn>
                              </p:par>
                              <p:par>
                                <p:cTn id="62" presetID="9" presetClass="exit" presetSubtype="0" fill="hold" grpId="2" nodeType="withEffect">
                                  <p:stCondLst>
                                    <p:cond delay="0"/>
                                  </p:stCondLst>
                                  <p:childTnLst>
                                    <p:animEffect transition="out" filter="dissolve">
                                      <p:cBhvr>
                                        <p:cTn id="63" dur="2000"/>
                                        <p:tgtEl>
                                          <p:spTgt spid="31"/>
                                        </p:tgtEl>
                                      </p:cBhvr>
                                    </p:animEffect>
                                    <p:set>
                                      <p:cBhvr>
                                        <p:cTn id="64" dur="1" fill="hold">
                                          <p:stCondLst>
                                            <p:cond delay="1999"/>
                                          </p:stCondLst>
                                        </p:cTn>
                                        <p:tgtEl>
                                          <p:spTgt spid="31"/>
                                        </p:tgtEl>
                                        <p:attrNameLst>
                                          <p:attrName>style.visibility</p:attrName>
                                        </p:attrNameLst>
                                      </p:cBhvr>
                                      <p:to>
                                        <p:strVal val="hidden"/>
                                      </p:to>
                                    </p:set>
                                  </p:childTnLst>
                                </p:cTn>
                              </p:par>
                              <p:par>
                                <p:cTn id="65" presetID="9"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dissolve">
                                      <p:cBhvr>
                                        <p:cTn id="67" dur="20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par>
                                <p:cTn id="73" presetID="10" presetClass="exit" presetSubtype="0" fill="hold" grpId="1"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6" grpId="0"/>
      <p:bldP spid="42" grpId="0"/>
      <p:bldP spid="42" grpId="1"/>
      <p:bldP spid="47" grpId="0"/>
      <p:bldP spid="48" grpId="0"/>
      <p:bldP spid="30" grpId="0" animBg="1"/>
      <p:bldP spid="30" grpId="1" animBg="1"/>
      <p:bldP spid="36" grpId="0" animBg="1"/>
      <p:bldP spid="27" grpId="0"/>
      <p:bldP spid="28" grpId="0"/>
      <p:bldP spid="28" grpId="1"/>
      <p:bldP spid="29" grpId="0"/>
      <p:bldP spid="2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00"/>
            </a:gs>
          </a:gsLst>
          <a:lin ang="5400000" scaled="1"/>
        </a:gra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solidFill>
                  <a:srgbClr val="FF0000"/>
                </a:solidFill>
              </a:rPr>
              <a:t>Atoms and Light</a:t>
            </a:r>
          </a:p>
        </p:txBody>
      </p:sp>
      <p:sp>
        <p:nvSpPr>
          <p:cNvPr id="20483" name="Content Placeholder 2"/>
          <p:cNvSpPr>
            <a:spLocks noGrp="1"/>
          </p:cNvSpPr>
          <p:nvPr>
            <p:ph idx="1"/>
          </p:nvPr>
        </p:nvSpPr>
        <p:spPr>
          <a:xfrm>
            <a:off x="230188" y="914400"/>
            <a:ext cx="8683625" cy="630238"/>
          </a:xfrm>
        </p:spPr>
        <p:txBody>
          <a:bodyPr/>
          <a:lstStyle/>
          <a:p>
            <a:r>
              <a:rPr lang="en-US" altLang="en-US" smtClean="0">
                <a:solidFill>
                  <a:srgbClr val="FF0000"/>
                </a:solidFill>
              </a:rPr>
              <a:t> Each element creates unique spectrum</a:t>
            </a:r>
          </a:p>
        </p:txBody>
      </p:sp>
      <p:sp>
        <p:nvSpPr>
          <p:cNvPr id="20484" name="Text Box 7"/>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spcBef>
                <a:spcPct val="50000"/>
              </a:spcBef>
              <a:buFont typeface="Times New Roman" pitchFamily="18" charset="0"/>
              <a:buNone/>
            </a:pPr>
            <a:r>
              <a:rPr lang="en-US" altLang="en-US" sz="900">
                <a:solidFill>
                  <a:srgbClr val="D5D577"/>
                </a:solidFill>
              </a:rPr>
              <a:t>© Copyright, Dr. Aileen O’Donoghue, St. Lawrence University</a:t>
            </a:r>
          </a:p>
        </p:txBody>
      </p:sp>
      <p:pic>
        <p:nvPicPr>
          <p:cNvPr id="20485" name="Picture 6" descr="f04-16"/>
          <p:cNvPicPr>
            <a:picLocks noChangeAspect="1" noChangeArrowheads="1"/>
          </p:cNvPicPr>
          <p:nvPr/>
        </p:nvPicPr>
        <p:blipFill>
          <a:blip r:embed="rId2">
            <a:extLst>
              <a:ext uri="{28A0092B-C50C-407E-A947-70E740481C1C}">
                <a14:useLocalDpi xmlns:a14="http://schemas.microsoft.com/office/drawing/2010/main" val="0"/>
              </a:ext>
            </a:extLst>
          </a:blip>
          <a:srcRect r="16847"/>
          <a:stretch>
            <a:fillRect/>
          </a:stretch>
        </p:blipFill>
        <p:spPr bwMode="auto">
          <a:xfrm>
            <a:off x="636588" y="1524000"/>
            <a:ext cx="464661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2" descr="aachclo0"/>
          <p:cNvPicPr>
            <a:picLocks noChangeAspect="1" noChangeArrowheads="1"/>
          </p:cNvPicPr>
          <p:nvPr/>
        </p:nvPicPr>
        <p:blipFill>
          <a:blip r:embed="rId3">
            <a:extLst>
              <a:ext uri="{28A0092B-C50C-407E-A947-70E740481C1C}">
                <a14:useLocalDpi xmlns:a14="http://schemas.microsoft.com/office/drawing/2010/main" val="0"/>
              </a:ext>
            </a:extLst>
          </a:blip>
          <a:srcRect l="1547" t="1231" r="91252"/>
          <a:stretch>
            <a:fillRect/>
          </a:stretch>
        </p:blipFill>
        <p:spPr bwMode="auto">
          <a:xfrm>
            <a:off x="8102600" y="1830388"/>
            <a:ext cx="752475"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7"/>
          <p:cNvSpPr txBox="1">
            <a:spLocks noChangeArrowheads="1"/>
          </p:cNvSpPr>
          <p:nvPr/>
        </p:nvSpPr>
        <p:spPr bwMode="auto">
          <a:xfrm>
            <a:off x="5246688" y="1712913"/>
            <a:ext cx="2857500" cy="822325"/>
          </a:xfrm>
          <a:prstGeom prst="rect">
            <a:avLst/>
          </a:prstGeom>
          <a:noFill/>
          <a:ln>
            <a:noFill/>
          </a:ln>
          <a:effectLst>
            <a:outerShdw dist="1796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400">
                <a:solidFill>
                  <a:srgbClr val="FF0000"/>
                </a:solidFill>
              </a:rPr>
              <a:t>Balmer Spectrum of Hydrogen</a:t>
            </a:r>
          </a:p>
        </p:txBody>
      </p:sp>
      <p:sp>
        <p:nvSpPr>
          <p:cNvPr id="20488" name="Rectangle 18"/>
          <p:cNvSpPr>
            <a:spLocks noChangeArrowheads="1"/>
          </p:cNvSpPr>
          <p:nvPr/>
        </p:nvSpPr>
        <p:spPr bwMode="auto">
          <a:xfrm>
            <a:off x="4467225" y="2424113"/>
            <a:ext cx="747713" cy="1271587"/>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0489" name="Line 19"/>
          <p:cNvSpPr>
            <a:spLocks noChangeShapeType="1"/>
          </p:cNvSpPr>
          <p:nvPr/>
        </p:nvSpPr>
        <p:spPr bwMode="auto">
          <a:xfrm>
            <a:off x="3790950" y="2314575"/>
            <a:ext cx="1466850" cy="0"/>
          </a:xfrm>
          <a:prstGeom prst="line">
            <a:avLst/>
          </a:prstGeom>
          <a:noFill/>
          <a:ln w="12700">
            <a:solidFill>
              <a:srgbClr val="84A6BD"/>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20490" name="Line 20"/>
          <p:cNvSpPr>
            <a:spLocks noChangeShapeType="1"/>
          </p:cNvSpPr>
          <p:nvPr/>
        </p:nvSpPr>
        <p:spPr bwMode="auto">
          <a:xfrm>
            <a:off x="4257675" y="2405063"/>
            <a:ext cx="971550" cy="0"/>
          </a:xfrm>
          <a:prstGeom prst="line">
            <a:avLst/>
          </a:prstGeom>
          <a:noFill/>
          <a:ln w="12700">
            <a:solidFill>
              <a:srgbClr val="84A6BD"/>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20491" name="Line 21"/>
          <p:cNvSpPr>
            <a:spLocks noChangeShapeType="1"/>
          </p:cNvSpPr>
          <p:nvPr/>
        </p:nvSpPr>
        <p:spPr bwMode="auto">
          <a:xfrm>
            <a:off x="4391025" y="2528888"/>
            <a:ext cx="871538" cy="0"/>
          </a:xfrm>
          <a:prstGeom prst="line">
            <a:avLst/>
          </a:prstGeom>
          <a:noFill/>
          <a:ln w="22225">
            <a:solidFill>
              <a:srgbClr val="A5CBDE"/>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20492" name="Line 22"/>
          <p:cNvSpPr>
            <a:spLocks noChangeShapeType="1"/>
          </p:cNvSpPr>
          <p:nvPr/>
        </p:nvSpPr>
        <p:spPr bwMode="auto">
          <a:xfrm>
            <a:off x="4319588" y="2700338"/>
            <a:ext cx="971550" cy="0"/>
          </a:xfrm>
          <a:prstGeom prst="line">
            <a:avLst/>
          </a:prstGeom>
          <a:noFill/>
          <a:ln w="19050">
            <a:solidFill>
              <a:srgbClr val="84A6BD"/>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20493" name="Line 23"/>
          <p:cNvSpPr>
            <a:spLocks noChangeShapeType="1"/>
          </p:cNvSpPr>
          <p:nvPr/>
        </p:nvSpPr>
        <p:spPr bwMode="auto">
          <a:xfrm>
            <a:off x="4281488" y="3067050"/>
            <a:ext cx="971550" cy="0"/>
          </a:xfrm>
          <a:prstGeom prst="line">
            <a:avLst/>
          </a:prstGeom>
          <a:noFill/>
          <a:ln w="19050">
            <a:solidFill>
              <a:srgbClr val="84A6BD"/>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grpSp>
        <p:nvGrpSpPr>
          <p:cNvPr id="51" name="Group 34"/>
          <p:cNvGrpSpPr>
            <a:grpSpLocks/>
          </p:cNvGrpSpPr>
          <p:nvPr/>
        </p:nvGrpSpPr>
        <p:grpSpPr bwMode="auto">
          <a:xfrm>
            <a:off x="3768725" y="2659063"/>
            <a:ext cx="4348163" cy="4051300"/>
            <a:chOff x="2374" y="1675"/>
            <a:chExt cx="2739" cy="2552"/>
          </a:xfrm>
        </p:grpSpPr>
        <p:sp>
          <p:nvSpPr>
            <p:cNvPr id="20503" name="Freeform 13"/>
            <p:cNvSpPr>
              <a:spLocks/>
            </p:cNvSpPr>
            <p:nvPr/>
          </p:nvSpPr>
          <p:spPr bwMode="auto">
            <a:xfrm>
              <a:off x="3771" y="2429"/>
              <a:ext cx="1279" cy="1798"/>
            </a:xfrm>
            <a:custGeom>
              <a:avLst/>
              <a:gdLst>
                <a:gd name="T0" fmla="*/ 0 w 1279"/>
                <a:gd name="T1" fmla="*/ 0 h 1798"/>
                <a:gd name="T2" fmla="*/ 744 w 1279"/>
                <a:gd name="T3" fmla="*/ 214 h 1798"/>
                <a:gd name="T4" fmla="*/ 1176 w 1279"/>
                <a:gd name="T5" fmla="*/ 605 h 1798"/>
                <a:gd name="T6" fmla="*/ 1207 w 1279"/>
                <a:gd name="T7" fmla="*/ 1366 h 1798"/>
                <a:gd name="T8" fmla="*/ 888 w 1279"/>
                <a:gd name="T9" fmla="*/ 1140 h 1798"/>
                <a:gd name="T10" fmla="*/ 1279 w 1279"/>
                <a:gd name="T11" fmla="*/ 1798 h 1798"/>
                <a:gd name="T12" fmla="*/ 0 60000 65536"/>
                <a:gd name="T13" fmla="*/ 0 60000 65536"/>
                <a:gd name="T14" fmla="*/ 0 60000 65536"/>
                <a:gd name="T15" fmla="*/ 0 60000 65536"/>
                <a:gd name="T16" fmla="*/ 0 60000 65536"/>
                <a:gd name="T17" fmla="*/ 0 60000 65536"/>
                <a:gd name="T18" fmla="*/ 0 w 1279"/>
                <a:gd name="T19" fmla="*/ 0 h 1798"/>
                <a:gd name="T20" fmla="*/ 1279 w 1279"/>
                <a:gd name="T21" fmla="*/ 1798 h 1798"/>
              </a:gdLst>
              <a:ahLst/>
              <a:cxnLst>
                <a:cxn ang="T12">
                  <a:pos x="T0" y="T1"/>
                </a:cxn>
                <a:cxn ang="T13">
                  <a:pos x="T2" y="T3"/>
                </a:cxn>
                <a:cxn ang="T14">
                  <a:pos x="T4" y="T5"/>
                </a:cxn>
                <a:cxn ang="T15">
                  <a:pos x="T6" y="T7"/>
                </a:cxn>
                <a:cxn ang="T16">
                  <a:pos x="T8" y="T9"/>
                </a:cxn>
                <a:cxn ang="T17">
                  <a:pos x="T10" y="T11"/>
                </a:cxn>
              </a:cxnLst>
              <a:rect l="T18" t="T19" r="T20" b="T21"/>
              <a:pathLst>
                <a:path w="1279" h="1798">
                  <a:moveTo>
                    <a:pt x="0" y="0"/>
                  </a:moveTo>
                  <a:cubicBezTo>
                    <a:pt x="124" y="36"/>
                    <a:pt x="548" y="113"/>
                    <a:pt x="744" y="214"/>
                  </a:cubicBezTo>
                  <a:cubicBezTo>
                    <a:pt x="940" y="315"/>
                    <a:pt x="1099" y="413"/>
                    <a:pt x="1176" y="605"/>
                  </a:cubicBezTo>
                  <a:cubicBezTo>
                    <a:pt x="1253" y="797"/>
                    <a:pt x="1255" y="1277"/>
                    <a:pt x="1207" y="1366"/>
                  </a:cubicBezTo>
                  <a:cubicBezTo>
                    <a:pt x="1159" y="1455"/>
                    <a:pt x="876" y="1068"/>
                    <a:pt x="888" y="1140"/>
                  </a:cubicBezTo>
                  <a:cubicBezTo>
                    <a:pt x="903" y="1237"/>
                    <a:pt x="1198" y="1661"/>
                    <a:pt x="1279" y="1798"/>
                  </a:cubicBezTo>
                </a:path>
              </a:pathLst>
            </a:custGeom>
            <a:noFill/>
            <a:ln w="12700">
              <a:solidFill>
                <a:srgbClr val="FF0000"/>
              </a:solidFill>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0504" name="Line 14"/>
            <p:cNvSpPr>
              <a:spLocks noChangeShapeType="1"/>
            </p:cNvSpPr>
            <p:nvPr/>
          </p:nvSpPr>
          <p:spPr bwMode="auto">
            <a:xfrm>
              <a:off x="3626" y="2276"/>
              <a:ext cx="1452" cy="185"/>
            </a:xfrm>
            <a:prstGeom prst="line">
              <a:avLst/>
            </a:prstGeom>
            <a:noFill/>
            <a:ln w="12700">
              <a:solidFill>
                <a:srgbClr val="008080"/>
              </a:solidFill>
              <a:round/>
              <a:headEnd type="none" w="sm" len="sm"/>
              <a:tailEnd type="arrow" w="med" len="med"/>
            </a:ln>
            <a:extLst>
              <a:ext uri="{909E8E84-426E-40DD-AFC4-6F175D3DCCD1}">
                <a14:hiddenFill xmlns:a14="http://schemas.microsoft.com/office/drawing/2010/main">
                  <a:noFill/>
                </a14:hiddenFill>
              </a:ext>
            </a:extLst>
          </p:spPr>
          <p:txBody>
            <a:bodyPr wrap="none"/>
            <a:lstStyle/>
            <a:p>
              <a:endParaRPr lang="en-US"/>
            </a:p>
          </p:txBody>
        </p:sp>
        <p:sp>
          <p:nvSpPr>
            <p:cNvPr id="20505" name="Line 15"/>
            <p:cNvSpPr>
              <a:spLocks noChangeShapeType="1"/>
            </p:cNvSpPr>
            <p:nvPr/>
          </p:nvSpPr>
          <p:spPr bwMode="auto">
            <a:xfrm flipV="1">
              <a:off x="3516" y="1923"/>
              <a:ext cx="1560" cy="196"/>
            </a:xfrm>
            <a:prstGeom prst="line">
              <a:avLst/>
            </a:prstGeom>
            <a:noFill/>
            <a:ln w="12700">
              <a:solidFill>
                <a:srgbClr val="6600CC"/>
              </a:solidFill>
              <a:round/>
              <a:headEnd type="none" w="sm" len="sm"/>
              <a:tailEnd type="arrow" w="med" len="med"/>
            </a:ln>
            <a:extLst>
              <a:ext uri="{909E8E84-426E-40DD-AFC4-6F175D3DCCD1}">
                <a14:hiddenFill xmlns:a14="http://schemas.microsoft.com/office/drawing/2010/main">
                  <a:noFill/>
                </a14:hiddenFill>
              </a:ext>
            </a:extLst>
          </p:spPr>
          <p:txBody>
            <a:bodyPr wrap="none"/>
            <a:lstStyle/>
            <a:p>
              <a:endParaRPr lang="en-US"/>
            </a:p>
          </p:txBody>
        </p:sp>
        <p:sp>
          <p:nvSpPr>
            <p:cNvPr id="20506" name="Line 16"/>
            <p:cNvSpPr>
              <a:spLocks noChangeShapeType="1"/>
            </p:cNvSpPr>
            <p:nvPr/>
          </p:nvSpPr>
          <p:spPr bwMode="auto">
            <a:xfrm flipV="1">
              <a:off x="3385" y="1675"/>
              <a:ext cx="1728" cy="308"/>
            </a:xfrm>
            <a:prstGeom prst="line">
              <a:avLst/>
            </a:prstGeom>
            <a:noFill/>
            <a:ln w="12700">
              <a:solidFill>
                <a:srgbClr val="6600CC"/>
              </a:solidFill>
              <a:round/>
              <a:headEnd type="none" w="sm" len="sm"/>
              <a:tailEnd type="arrow" w="med" len="med"/>
            </a:ln>
            <a:extLst>
              <a:ext uri="{909E8E84-426E-40DD-AFC4-6F175D3DCCD1}">
                <a14:hiddenFill xmlns:a14="http://schemas.microsoft.com/office/drawing/2010/main">
                  <a:noFill/>
                </a14:hiddenFill>
              </a:ext>
            </a:extLst>
          </p:spPr>
          <p:txBody>
            <a:bodyPr wrap="none"/>
            <a:lstStyle/>
            <a:p>
              <a:endParaRPr lang="en-US"/>
            </a:p>
          </p:txBody>
        </p:sp>
        <p:sp>
          <p:nvSpPr>
            <p:cNvPr id="20507" name="Freeform 10"/>
            <p:cNvSpPr>
              <a:spLocks/>
            </p:cNvSpPr>
            <p:nvPr/>
          </p:nvSpPr>
          <p:spPr bwMode="auto">
            <a:xfrm flipV="1">
              <a:off x="2635" y="1940"/>
              <a:ext cx="728" cy="115"/>
            </a:xfrm>
            <a:custGeom>
              <a:avLst/>
              <a:gdLst>
                <a:gd name="T0" fmla="*/ 0 w 2448"/>
                <a:gd name="T1" fmla="*/ 0 h 750"/>
                <a:gd name="T2" fmla="*/ 0 w 2448"/>
                <a:gd name="T3" fmla="*/ 0 h 750"/>
                <a:gd name="T4" fmla="*/ 0 w 2448"/>
                <a:gd name="T5" fmla="*/ 0 h 750"/>
                <a:gd name="T6" fmla="*/ 0 w 2448"/>
                <a:gd name="T7" fmla="*/ 0 h 750"/>
                <a:gd name="T8" fmla="*/ 1 w 2448"/>
                <a:gd name="T9" fmla="*/ 0 h 750"/>
                <a:gd name="T10" fmla="*/ 1 w 2448"/>
                <a:gd name="T11" fmla="*/ 0 h 750"/>
                <a:gd name="T12" fmla="*/ 1 w 2448"/>
                <a:gd name="T13" fmla="*/ 0 h 750"/>
                <a:gd name="T14" fmla="*/ 1 w 2448"/>
                <a:gd name="T15" fmla="*/ 0 h 750"/>
                <a:gd name="T16" fmla="*/ 1 w 2448"/>
                <a:gd name="T17" fmla="*/ 0 h 750"/>
                <a:gd name="T18" fmla="*/ 1 w 2448"/>
                <a:gd name="T19" fmla="*/ 0 h 750"/>
                <a:gd name="T20" fmla="*/ 1 w 2448"/>
                <a:gd name="T21" fmla="*/ 0 h 750"/>
                <a:gd name="T22" fmla="*/ 2 w 2448"/>
                <a:gd name="T23" fmla="*/ 0 h 7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48"/>
                <a:gd name="T37" fmla="*/ 0 h 750"/>
                <a:gd name="T38" fmla="*/ 2448 w 2448"/>
                <a:gd name="T39" fmla="*/ 750 h 7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48" h="750">
                  <a:moveTo>
                    <a:pt x="0" y="373"/>
                  </a:moveTo>
                  <a:cubicBezTo>
                    <a:pt x="60" y="186"/>
                    <a:pt x="121" y="0"/>
                    <a:pt x="182" y="56"/>
                  </a:cubicBezTo>
                  <a:cubicBezTo>
                    <a:pt x="243" y="112"/>
                    <a:pt x="297" y="709"/>
                    <a:pt x="364" y="709"/>
                  </a:cubicBezTo>
                  <a:cubicBezTo>
                    <a:pt x="431" y="709"/>
                    <a:pt x="515" y="56"/>
                    <a:pt x="585" y="56"/>
                  </a:cubicBezTo>
                  <a:cubicBezTo>
                    <a:pt x="655" y="56"/>
                    <a:pt x="713" y="711"/>
                    <a:pt x="787" y="709"/>
                  </a:cubicBezTo>
                  <a:cubicBezTo>
                    <a:pt x="861" y="707"/>
                    <a:pt x="957" y="41"/>
                    <a:pt x="1027" y="46"/>
                  </a:cubicBezTo>
                  <a:cubicBezTo>
                    <a:pt x="1097" y="51"/>
                    <a:pt x="1144" y="732"/>
                    <a:pt x="1209" y="738"/>
                  </a:cubicBezTo>
                  <a:cubicBezTo>
                    <a:pt x="1274" y="744"/>
                    <a:pt x="1356" y="84"/>
                    <a:pt x="1420" y="85"/>
                  </a:cubicBezTo>
                  <a:cubicBezTo>
                    <a:pt x="1484" y="86"/>
                    <a:pt x="1531" y="750"/>
                    <a:pt x="1593" y="747"/>
                  </a:cubicBezTo>
                  <a:cubicBezTo>
                    <a:pt x="1655" y="744"/>
                    <a:pt x="1729" y="119"/>
                    <a:pt x="1795" y="66"/>
                  </a:cubicBezTo>
                  <a:cubicBezTo>
                    <a:pt x="1861" y="13"/>
                    <a:pt x="1878" y="364"/>
                    <a:pt x="1987" y="430"/>
                  </a:cubicBezTo>
                  <a:cubicBezTo>
                    <a:pt x="2096" y="496"/>
                    <a:pt x="2371" y="454"/>
                    <a:pt x="2448" y="459"/>
                  </a:cubicBezTo>
                </a:path>
              </a:pathLst>
            </a:custGeom>
            <a:noFill/>
            <a:ln w="15875">
              <a:solidFill>
                <a:srgbClr val="9900FF"/>
              </a:solidFill>
              <a:round/>
              <a:headEnd type="none" w="sm" len="sm"/>
              <a:tailEnd type="arrow"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0508" name="Freeform 9"/>
            <p:cNvSpPr>
              <a:spLocks/>
            </p:cNvSpPr>
            <p:nvPr/>
          </p:nvSpPr>
          <p:spPr bwMode="auto">
            <a:xfrm flipV="1">
              <a:off x="2546" y="2084"/>
              <a:ext cx="940" cy="115"/>
            </a:xfrm>
            <a:custGeom>
              <a:avLst/>
              <a:gdLst>
                <a:gd name="T0" fmla="*/ 0 w 2448"/>
                <a:gd name="T1" fmla="*/ 0 h 750"/>
                <a:gd name="T2" fmla="*/ 1 w 2448"/>
                <a:gd name="T3" fmla="*/ 0 h 750"/>
                <a:gd name="T4" fmla="*/ 1 w 2448"/>
                <a:gd name="T5" fmla="*/ 0 h 750"/>
                <a:gd name="T6" fmla="*/ 2 w 2448"/>
                <a:gd name="T7" fmla="*/ 0 h 750"/>
                <a:gd name="T8" fmla="*/ 3 w 2448"/>
                <a:gd name="T9" fmla="*/ 0 h 750"/>
                <a:gd name="T10" fmla="*/ 3 w 2448"/>
                <a:gd name="T11" fmla="*/ 0 h 750"/>
                <a:gd name="T12" fmla="*/ 4 w 2448"/>
                <a:gd name="T13" fmla="*/ 0 h 750"/>
                <a:gd name="T14" fmla="*/ 5 w 2448"/>
                <a:gd name="T15" fmla="*/ 0 h 750"/>
                <a:gd name="T16" fmla="*/ 5 w 2448"/>
                <a:gd name="T17" fmla="*/ 0 h 750"/>
                <a:gd name="T18" fmla="*/ 6 w 2448"/>
                <a:gd name="T19" fmla="*/ 0 h 750"/>
                <a:gd name="T20" fmla="*/ 7 w 2448"/>
                <a:gd name="T21" fmla="*/ 0 h 750"/>
                <a:gd name="T22" fmla="*/ 8 w 2448"/>
                <a:gd name="T23" fmla="*/ 0 h 7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48"/>
                <a:gd name="T37" fmla="*/ 0 h 750"/>
                <a:gd name="T38" fmla="*/ 2448 w 2448"/>
                <a:gd name="T39" fmla="*/ 750 h 7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48" h="750">
                  <a:moveTo>
                    <a:pt x="0" y="373"/>
                  </a:moveTo>
                  <a:cubicBezTo>
                    <a:pt x="60" y="186"/>
                    <a:pt x="121" y="0"/>
                    <a:pt x="182" y="56"/>
                  </a:cubicBezTo>
                  <a:cubicBezTo>
                    <a:pt x="243" y="112"/>
                    <a:pt x="297" y="709"/>
                    <a:pt x="364" y="709"/>
                  </a:cubicBezTo>
                  <a:cubicBezTo>
                    <a:pt x="431" y="709"/>
                    <a:pt x="515" y="56"/>
                    <a:pt x="585" y="56"/>
                  </a:cubicBezTo>
                  <a:cubicBezTo>
                    <a:pt x="655" y="56"/>
                    <a:pt x="713" y="711"/>
                    <a:pt x="787" y="709"/>
                  </a:cubicBezTo>
                  <a:cubicBezTo>
                    <a:pt x="861" y="707"/>
                    <a:pt x="957" y="41"/>
                    <a:pt x="1027" y="46"/>
                  </a:cubicBezTo>
                  <a:cubicBezTo>
                    <a:pt x="1097" y="51"/>
                    <a:pt x="1144" y="732"/>
                    <a:pt x="1209" y="738"/>
                  </a:cubicBezTo>
                  <a:cubicBezTo>
                    <a:pt x="1274" y="744"/>
                    <a:pt x="1356" y="84"/>
                    <a:pt x="1420" y="85"/>
                  </a:cubicBezTo>
                  <a:cubicBezTo>
                    <a:pt x="1484" y="86"/>
                    <a:pt x="1531" y="750"/>
                    <a:pt x="1593" y="747"/>
                  </a:cubicBezTo>
                  <a:cubicBezTo>
                    <a:pt x="1655" y="744"/>
                    <a:pt x="1729" y="119"/>
                    <a:pt x="1795" y="66"/>
                  </a:cubicBezTo>
                  <a:cubicBezTo>
                    <a:pt x="1861" y="13"/>
                    <a:pt x="1878" y="364"/>
                    <a:pt x="1987" y="430"/>
                  </a:cubicBezTo>
                  <a:cubicBezTo>
                    <a:pt x="2096" y="496"/>
                    <a:pt x="2371" y="454"/>
                    <a:pt x="2448" y="459"/>
                  </a:cubicBezTo>
                </a:path>
              </a:pathLst>
            </a:custGeom>
            <a:noFill/>
            <a:ln w="15875">
              <a:solidFill>
                <a:srgbClr val="6600CC"/>
              </a:solidFill>
              <a:round/>
              <a:headEnd type="none" w="sm" len="sm"/>
              <a:tailEnd type="arrow"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0509" name="Freeform 7"/>
            <p:cNvSpPr>
              <a:spLocks/>
            </p:cNvSpPr>
            <p:nvPr/>
          </p:nvSpPr>
          <p:spPr bwMode="auto">
            <a:xfrm flipV="1">
              <a:off x="2374" y="2374"/>
              <a:ext cx="1389" cy="115"/>
            </a:xfrm>
            <a:custGeom>
              <a:avLst/>
              <a:gdLst>
                <a:gd name="T0" fmla="*/ 0 w 2448"/>
                <a:gd name="T1" fmla="*/ 0 h 750"/>
                <a:gd name="T2" fmla="*/ 6 w 2448"/>
                <a:gd name="T3" fmla="*/ 0 h 750"/>
                <a:gd name="T4" fmla="*/ 12 w 2448"/>
                <a:gd name="T5" fmla="*/ 0 h 750"/>
                <a:gd name="T6" fmla="*/ 20 w 2448"/>
                <a:gd name="T7" fmla="*/ 0 h 750"/>
                <a:gd name="T8" fmla="*/ 27 w 2448"/>
                <a:gd name="T9" fmla="*/ 0 h 750"/>
                <a:gd name="T10" fmla="*/ 35 w 2448"/>
                <a:gd name="T11" fmla="*/ 0 h 750"/>
                <a:gd name="T12" fmla="*/ 40 w 2448"/>
                <a:gd name="T13" fmla="*/ 0 h 750"/>
                <a:gd name="T14" fmla="*/ 47 w 2448"/>
                <a:gd name="T15" fmla="*/ 0 h 750"/>
                <a:gd name="T16" fmla="*/ 53 w 2448"/>
                <a:gd name="T17" fmla="*/ 0 h 750"/>
                <a:gd name="T18" fmla="*/ 60 w 2448"/>
                <a:gd name="T19" fmla="*/ 0 h 750"/>
                <a:gd name="T20" fmla="*/ 66 w 2448"/>
                <a:gd name="T21" fmla="*/ 0 h 750"/>
                <a:gd name="T22" fmla="*/ 82 w 2448"/>
                <a:gd name="T23" fmla="*/ 0 h 7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48"/>
                <a:gd name="T37" fmla="*/ 0 h 750"/>
                <a:gd name="T38" fmla="*/ 2448 w 2448"/>
                <a:gd name="T39" fmla="*/ 750 h 7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48" h="750">
                  <a:moveTo>
                    <a:pt x="0" y="373"/>
                  </a:moveTo>
                  <a:cubicBezTo>
                    <a:pt x="60" y="186"/>
                    <a:pt x="121" y="0"/>
                    <a:pt x="182" y="56"/>
                  </a:cubicBezTo>
                  <a:cubicBezTo>
                    <a:pt x="243" y="112"/>
                    <a:pt x="297" y="709"/>
                    <a:pt x="364" y="709"/>
                  </a:cubicBezTo>
                  <a:cubicBezTo>
                    <a:pt x="431" y="709"/>
                    <a:pt x="515" y="56"/>
                    <a:pt x="585" y="56"/>
                  </a:cubicBezTo>
                  <a:cubicBezTo>
                    <a:pt x="655" y="56"/>
                    <a:pt x="713" y="711"/>
                    <a:pt x="787" y="709"/>
                  </a:cubicBezTo>
                  <a:cubicBezTo>
                    <a:pt x="861" y="707"/>
                    <a:pt x="957" y="41"/>
                    <a:pt x="1027" y="46"/>
                  </a:cubicBezTo>
                  <a:cubicBezTo>
                    <a:pt x="1097" y="51"/>
                    <a:pt x="1144" y="732"/>
                    <a:pt x="1209" y="738"/>
                  </a:cubicBezTo>
                  <a:cubicBezTo>
                    <a:pt x="1274" y="744"/>
                    <a:pt x="1356" y="84"/>
                    <a:pt x="1420" y="85"/>
                  </a:cubicBezTo>
                  <a:cubicBezTo>
                    <a:pt x="1484" y="86"/>
                    <a:pt x="1531" y="750"/>
                    <a:pt x="1593" y="747"/>
                  </a:cubicBezTo>
                  <a:cubicBezTo>
                    <a:pt x="1655" y="744"/>
                    <a:pt x="1729" y="119"/>
                    <a:pt x="1795" y="66"/>
                  </a:cubicBezTo>
                  <a:cubicBezTo>
                    <a:pt x="1861" y="13"/>
                    <a:pt x="1878" y="364"/>
                    <a:pt x="1987" y="430"/>
                  </a:cubicBezTo>
                  <a:cubicBezTo>
                    <a:pt x="2096" y="496"/>
                    <a:pt x="2371" y="454"/>
                    <a:pt x="2448" y="459"/>
                  </a:cubicBezTo>
                </a:path>
              </a:pathLst>
            </a:custGeom>
            <a:noFill/>
            <a:ln w="12700">
              <a:solidFill>
                <a:srgbClr val="FF0000"/>
              </a:solidFill>
              <a:round/>
              <a:headEnd type="none" w="sm" len="sm"/>
              <a:tailEnd type="arrow"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0510" name="Freeform 8"/>
            <p:cNvSpPr>
              <a:spLocks/>
            </p:cNvSpPr>
            <p:nvPr/>
          </p:nvSpPr>
          <p:spPr bwMode="auto">
            <a:xfrm flipV="1">
              <a:off x="2457" y="2229"/>
              <a:ext cx="1161" cy="115"/>
            </a:xfrm>
            <a:custGeom>
              <a:avLst/>
              <a:gdLst>
                <a:gd name="T0" fmla="*/ 0 w 2448"/>
                <a:gd name="T1" fmla="*/ 0 h 750"/>
                <a:gd name="T2" fmla="*/ 2 w 2448"/>
                <a:gd name="T3" fmla="*/ 0 h 750"/>
                <a:gd name="T4" fmla="*/ 4 w 2448"/>
                <a:gd name="T5" fmla="*/ 0 h 750"/>
                <a:gd name="T6" fmla="*/ 7 w 2448"/>
                <a:gd name="T7" fmla="*/ 0 h 750"/>
                <a:gd name="T8" fmla="*/ 9 w 2448"/>
                <a:gd name="T9" fmla="*/ 0 h 750"/>
                <a:gd name="T10" fmla="*/ 12 w 2448"/>
                <a:gd name="T11" fmla="*/ 0 h 750"/>
                <a:gd name="T12" fmla="*/ 14 w 2448"/>
                <a:gd name="T13" fmla="*/ 0 h 750"/>
                <a:gd name="T14" fmla="*/ 16 w 2448"/>
                <a:gd name="T15" fmla="*/ 0 h 750"/>
                <a:gd name="T16" fmla="*/ 18 w 2448"/>
                <a:gd name="T17" fmla="*/ 0 h 750"/>
                <a:gd name="T18" fmla="*/ 20 w 2448"/>
                <a:gd name="T19" fmla="*/ 0 h 750"/>
                <a:gd name="T20" fmla="*/ 23 w 2448"/>
                <a:gd name="T21" fmla="*/ 0 h 750"/>
                <a:gd name="T22" fmla="*/ 28 w 2448"/>
                <a:gd name="T23" fmla="*/ 0 h 7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48"/>
                <a:gd name="T37" fmla="*/ 0 h 750"/>
                <a:gd name="T38" fmla="*/ 2448 w 2448"/>
                <a:gd name="T39" fmla="*/ 750 h 7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48" h="750">
                  <a:moveTo>
                    <a:pt x="0" y="373"/>
                  </a:moveTo>
                  <a:cubicBezTo>
                    <a:pt x="60" y="186"/>
                    <a:pt x="121" y="0"/>
                    <a:pt x="182" y="56"/>
                  </a:cubicBezTo>
                  <a:cubicBezTo>
                    <a:pt x="243" y="112"/>
                    <a:pt x="297" y="709"/>
                    <a:pt x="364" y="709"/>
                  </a:cubicBezTo>
                  <a:cubicBezTo>
                    <a:pt x="431" y="709"/>
                    <a:pt x="515" y="56"/>
                    <a:pt x="585" y="56"/>
                  </a:cubicBezTo>
                  <a:cubicBezTo>
                    <a:pt x="655" y="56"/>
                    <a:pt x="713" y="711"/>
                    <a:pt x="787" y="709"/>
                  </a:cubicBezTo>
                  <a:cubicBezTo>
                    <a:pt x="861" y="707"/>
                    <a:pt x="957" y="41"/>
                    <a:pt x="1027" y="46"/>
                  </a:cubicBezTo>
                  <a:cubicBezTo>
                    <a:pt x="1097" y="51"/>
                    <a:pt x="1144" y="732"/>
                    <a:pt x="1209" y="738"/>
                  </a:cubicBezTo>
                  <a:cubicBezTo>
                    <a:pt x="1274" y="744"/>
                    <a:pt x="1356" y="84"/>
                    <a:pt x="1420" y="85"/>
                  </a:cubicBezTo>
                  <a:cubicBezTo>
                    <a:pt x="1484" y="86"/>
                    <a:pt x="1531" y="750"/>
                    <a:pt x="1593" y="747"/>
                  </a:cubicBezTo>
                  <a:cubicBezTo>
                    <a:pt x="1655" y="744"/>
                    <a:pt x="1729" y="119"/>
                    <a:pt x="1795" y="66"/>
                  </a:cubicBezTo>
                  <a:cubicBezTo>
                    <a:pt x="1861" y="13"/>
                    <a:pt x="1878" y="364"/>
                    <a:pt x="1987" y="430"/>
                  </a:cubicBezTo>
                  <a:cubicBezTo>
                    <a:pt x="2096" y="496"/>
                    <a:pt x="2371" y="454"/>
                    <a:pt x="2448" y="459"/>
                  </a:cubicBezTo>
                </a:path>
              </a:pathLst>
            </a:custGeom>
            <a:noFill/>
            <a:ln w="12700">
              <a:solidFill>
                <a:srgbClr val="008080"/>
              </a:solidFill>
              <a:round/>
              <a:headEnd type="none" w="sm" len="sm"/>
              <a:tailEnd type="arrow"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grpSp>
      <p:sp>
        <p:nvSpPr>
          <p:cNvPr id="20495" name="Text Box 24"/>
          <p:cNvSpPr txBox="1">
            <a:spLocks noChangeArrowheads="1"/>
          </p:cNvSpPr>
          <p:nvPr/>
        </p:nvSpPr>
        <p:spPr bwMode="auto">
          <a:xfrm>
            <a:off x="3111500" y="4946650"/>
            <a:ext cx="1806575" cy="825500"/>
          </a:xfrm>
          <a:prstGeom prst="rect">
            <a:avLst/>
          </a:prstGeom>
          <a:noFill/>
          <a:ln>
            <a:noFill/>
          </a:ln>
          <a:effectLst>
            <a:outerShdw dist="1796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1600">
                <a:solidFill>
                  <a:srgbClr val="FF0000"/>
                </a:solidFill>
              </a:rPr>
              <a:t>Lyman Spectrum of Hydrogen in Ultraviolet</a:t>
            </a:r>
          </a:p>
        </p:txBody>
      </p:sp>
      <p:grpSp>
        <p:nvGrpSpPr>
          <p:cNvPr id="61" name="Group 33"/>
          <p:cNvGrpSpPr>
            <a:grpSpLocks/>
          </p:cNvGrpSpPr>
          <p:nvPr/>
        </p:nvGrpSpPr>
        <p:grpSpPr bwMode="auto">
          <a:xfrm>
            <a:off x="5151438" y="4313238"/>
            <a:ext cx="2319337" cy="2465387"/>
            <a:chOff x="3245" y="2717"/>
            <a:chExt cx="1461" cy="1553"/>
          </a:xfrm>
        </p:grpSpPr>
        <p:pic>
          <p:nvPicPr>
            <p:cNvPr id="20501" name="Picture 26" descr="horsehead"/>
            <p:cNvPicPr>
              <a:picLocks noChangeAspect="1" noChangeArrowheads="1"/>
            </p:cNvPicPr>
            <p:nvPr/>
          </p:nvPicPr>
          <p:blipFill>
            <a:blip r:embed="rId4">
              <a:extLst>
                <a:ext uri="{28A0092B-C50C-407E-A947-70E740481C1C}">
                  <a14:useLocalDpi xmlns:a14="http://schemas.microsoft.com/office/drawing/2010/main" val="0"/>
                </a:ext>
              </a:extLst>
            </a:blip>
            <a:srcRect l="41145" b="28848"/>
            <a:stretch>
              <a:fillRect/>
            </a:stretch>
          </p:blipFill>
          <p:spPr bwMode="auto">
            <a:xfrm>
              <a:off x="3411" y="3244"/>
              <a:ext cx="1130" cy="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Text Box 28"/>
            <p:cNvSpPr txBox="1">
              <a:spLocks noChangeArrowheads="1"/>
            </p:cNvSpPr>
            <p:nvPr/>
          </p:nvSpPr>
          <p:spPr bwMode="auto">
            <a:xfrm>
              <a:off x="3245" y="2717"/>
              <a:ext cx="1461" cy="520"/>
            </a:xfrm>
            <a:prstGeom prst="rect">
              <a:avLst/>
            </a:prstGeom>
            <a:noFill/>
            <a:ln>
              <a:noFill/>
            </a:ln>
            <a:effectLst>
              <a:outerShdw dist="17961" dir="2700000" algn="ctr" rotWithShape="0">
                <a:srgbClr val="FFFF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1600">
                  <a:solidFill>
                    <a:srgbClr val="FF0000"/>
                  </a:solidFill>
                </a:rPr>
                <a:t>Red in astronomical images is Balmer Alpha</a:t>
              </a:r>
            </a:p>
          </p:txBody>
        </p:sp>
      </p:grpSp>
      <p:sp>
        <p:nvSpPr>
          <p:cNvPr id="20497" name="Text Box 29"/>
          <p:cNvSpPr txBox="1">
            <a:spLocks noChangeArrowheads="1"/>
          </p:cNvSpPr>
          <p:nvPr/>
        </p:nvSpPr>
        <p:spPr bwMode="auto">
          <a:xfrm>
            <a:off x="3533775" y="2741613"/>
            <a:ext cx="407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FF0000"/>
                </a:solidFill>
                <a:latin typeface="Times New Roman" pitchFamily="18" charset="0"/>
                <a:sym typeface="Symbol" pitchFamily="18" charset="2"/>
              </a:rPr>
              <a:t></a:t>
            </a:r>
          </a:p>
        </p:txBody>
      </p:sp>
      <p:sp>
        <p:nvSpPr>
          <p:cNvPr id="20498" name="Text Box 30"/>
          <p:cNvSpPr txBox="1">
            <a:spLocks noChangeArrowheads="1"/>
          </p:cNvSpPr>
          <p:nvPr/>
        </p:nvSpPr>
        <p:spPr bwMode="auto">
          <a:xfrm>
            <a:off x="3660775" y="2354263"/>
            <a:ext cx="407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008080"/>
                </a:solidFill>
                <a:latin typeface="Times New Roman" pitchFamily="18" charset="0"/>
                <a:sym typeface="Symbol" pitchFamily="18" charset="2"/>
              </a:rPr>
              <a:t></a:t>
            </a:r>
          </a:p>
        </p:txBody>
      </p:sp>
      <p:sp>
        <p:nvSpPr>
          <p:cNvPr id="20499" name="Text Box 31"/>
          <p:cNvSpPr txBox="1">
            <a:spLocks noChangeArrowheads="1"/>
          </p:cNvSpPr>
          <p:nvPr/>
        </p:nvSpPr>
        <p:spPr bwMode="auto">
          <a:xfrm>
            <a:off x="3825875" y="2163763"/>
            <a:ext cx="407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6600CC"/>
                </a:solidFill>
                <a:latin typeface="Times New Roman" pitchFamily="18" charset="0"/>
                <a:sym typeface="Symbol" pitchFamily="18" charset="2"/>
              </a:rPr>
              <a:t></a:t>
            </a:r>
          </a:p>
        </p:txBody>
      </p:sp>
      <p:sp>
        <p:nvSpPr>
          <p:cNvPr id="20500" name="Text Box 32"/>
          <p:cNvSpPr txBox="1">
            <a:spLocks noChangeArrowheads="1"/>
          </p:cNvSpPr>
          <p:nvPr/>
        </p:nvSpPr>
        <p:spPr bwMode="auto">
          <a:xfrm>
            <a:off x="3952875" y="2062163"/>
            <a:ext cx="407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000">
                <a:solidFill>
                  <a:srgbClr val="9900FF"/>
                </a:solidFill>
                <a:latin typeface="Times New Roman" pitchFamily="18" charset="0"/>
                <a:sym typeface="Symbol" pitchFamily="18"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3000"/>
                                        <p:tgtEl>
                                          <p:spTgt spid="51"/>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00"/>
            </a:gs>
          </a:gsLst>
          <a:lin ang="5400000" scaled="1"/>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0638"/>
            <a:ext cx="9144000" cy="790575"/>
          </a:xfrm>
        </p:spPr>
        <p:txBody>
          <a:bodyPr/>
          <a:lstStyle/>
          <a:p>
            <a:pPr eaLnBrk="1" hangingPunct="1"/>
            <a:r>
              <a:rPr lang="en-US" altLang="en-US" sz="4800" smtClean="0">
                <a:solidFill>
                  <a:srgbClr val="FF0000"/>
                </a:solidFill>
                <a:latin typeface="Arial Black" pitchFamily="34" charset="0"/>
              </a:rPr>
              <a:t>Atoms &amp; Light</a:t>
            </a:r>
          </a:p>
        </p:txBody>
      </p:sp>
      <p:sp>
        <p:nvSpPr>
          <p:cNvPr id="21507" name="Text Box 3"/>
          <p:cNvSpPr txBox="1">
            <a:spLocks noChangeArrowheads="1"/>
          </p:cNvSpPr>
          <p:nvPr/>
        </p:nvSpPr>
        <p:spPr bwMode="auto">
          <a:xfrm>
            <a:off x="723900" y="1152525"/>
            <a:ext cx="7697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lnSpc>
                <a:spcPct val="75000"/>
              </a:lnSpc>
              <a:spcBef>
                <a:spcPct val="50000"/>
              </a:spcBef>
              <a:buFont typeface="Wingdings 2" pitchFamily="18" charset="2"/>
              <a:buNone/>
            </a:pPr>
            <a:r>
              <a:rPr lang="en-US" altLang="en-US" sz="2400" b="1">
                <a:solidFill>
                  <a:srgbClr val="FF0000"/>
                </a:solidFill>
              </a:rPr>
              <a:t>Each element emits &amp; absorbs a unique spectrum</a:t>
            </a:r>
          </a:p>
        </p:txBody>
      </p:sp>
      <p:sp>
        <p:nvSpPr>
          <p:cNvPr id="31" name="Text Box 9"/>
          <p:cNvSpPr txBox="1">
            <a:spLocks noChangeArrowheads="1"/>
          </p:cNvSpPr>
          <p:nvPr/>
        </p:nvSpPr>
        <p:spPr bwMode="auto">
          <a:xfrm>
            <a:off x="339725" y="3062288"/>
            <a:ext cx="3735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400" b="1">
                <a:solidFill>
                  <a:srgbClr val="FF0000"/>
                </a:solidFill>
              </a:rPr>
              <a:t>ions: nuclei &amp; electrons</a:t>
            </a:r>
            <a:endParaRPr lang="en-US" altLang="en-US" sz="2400" b="1">
              <a:solidFill>
                <a:srgbClr val="FF0000"/>
              </a:solidFill>
              <a:sym typeface="Symbol" pitchFamily="18" charset="2"/>
            </a:endParaRPr>
          </a:p>
        </p:txBody>
      </p:sp>
      <p:sp>
        <p:nvSpPr>
          <p:cNvPr id="32" name="Oval 10"/>
          <p:cNvSpPr>
            <a:spLocks noChangeArrowheads="1"/>
          </p:cNvSpPr>
          <p:nvPr/>
        </p:nvSpPr>
        <p:spPr bwMode="auto">
          <a:xfrm>
            <a:off x="1722438" y="3686175"/>
            <a:ext cx="198437" cy="198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33" name="Oval 11"/>
          <p:cNvSpPr>
            <a:spLocks noChangeArrowheads="1"/>
          </p:cNvSpPr>
          <p:nvPr/>
        </p:nvSpPr>
        <p:spPr bwMode="auto">
          <a:xfrm>
            <a:off x="1692275" y="4692650"/>
            <a:ext cx="198438"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34" name="Oval 12"/>
          <p:cNvSpPr>
            <a:spLocks noChangeArrowheads="1"/>
          </p:cNvSpPr>
          <p:nvPr/>
        </p:nvSpPr>
        <p:spPr bwMode="auto">
          <a:xfrm>
            <a:off x="1927225" y="4194175"/>
            <a:ext cx="200025" cy="198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35" name="Oval 13"/>
          <p:cNvSpPr>
            <a:spLocks noChangeArrowheads="1"/>
          </p:cNvSpPr>
          <p:nvPr/>
        </p:nvSpPr>
        <p:spPr bwMode="auto">
          <a:xfrm>
            <a:off x="2200275" y="4164013"/>
            <a:ext cx="200025" cy="1984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36" name="Oval 14"/>
          <p:cNvSpPr>
            <a:spLocks noChangeArrowheads="1"/>
          </p:cNvSpPr>
          <p:nvPr/>
        </p:nvSpPr>
        <p:spPr bwMode="auto">
          <a:xfrm>
            <a:off x="2498725" y="4932363"/>
            <a:ext cx="200025" cy="1984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37" name="Oval 15"/>
          <p:cNvSpPr>
            <a:spLocks noChangeArrowheads="1"/>
          </p:cNvSpPr>
          <p:nvPr/>
        </p:nvSpPr>
        <p:spPr bwMode="auto">
          <a:xfrm>
            <a:off x="2051050" y="4521200"/>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38" name="Oval 16"/>
          <p:cNvSpPr>
            <a:spLocks noChangeArrowheads="1"/>
          </p:cNvSpPr>
          <p:nvPr/>
        </p:nvSpPr>
        <p:spPr bwMode="auto">
          <a:xfrm>
            <a:off x="2957513" y="3651250"/>
            <a:ext cx="198437"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39" name="Oval 17"/>
          <p:cNvSpPr>
            <a:spLocks noChangeArrowheads="1"/>
          </p:cNvSpPr>
          <p:nvPr/>
        </p:nvSpPr>
        <p:spPr bwMode="auto">
          <a:xfrm>
            <a:off x="2647950" y="4194175"/>
            <a:ext cx="200025" cy="198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0" name="Oval 18"/>
          <p:cNvSpPr>
            <a:spLocks noChangeArrowheads="1"/>
          </p:cNvSpPr>
          <p:nvPr/>
        </p:nvSpPr>
        <p:spPr bwMode="auto">
          <a:xfrm>
            <a:off x="1373188" y="4351338"/>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1" name="Oval 19"/>
          <p:cNvSpPr>
            <a:spLocks noChangeArrowheads="1"/>
          </p:cNvSpPr>
          <p:nvPr/>
        </p:nvSpPr>
        <p:spPr bwMode="auto">
          <a:xfrm>
            <a:off x="3335338" y="4003675"/>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2" name="Oval 20"/>
          <p:cNvSpPr>
            <a:spLocks noChangeArrowheads="1"/>
          </p:cNvSpPr>
          <p:nvPr/>
        </p:nvSpPr>
        <p:spPr bwMode="auto">
          <a:xfrm>
            <a:off x="3074988" y="4608513"/>
            <a:ext cx="200025" cy="1984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3" name="Oval 21"/>
          <p:cNvSpPr>
            <a:spLocks noChangeArrowheads="1"/>
          </p:cNvSpPr>
          <p:nvPr/>
        </p:nvSpPr>
        <p:spPr bwMode="auto">
          <a:xfrm>
            <a:off x="2030413" y="4995863"/>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4" name="Oval 22"/>
          <p:cNvSpPr>
            <a:spLocks noChangeArrowheads="1"/>
          </p:cNvSpPr>
          <p:nvPr/>
        </p:nvSpPr>
        <p:spPr bwMode="auto">
          <a:xfrm>
            <a:off x="2046288" y="3856038"/>
            <a:ext cx="198437"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5" name="Oval 23"/>
          <p:cNvSpPr>
            <a:spLocks noChangeArrowheads="1"/>
          </p:cNvSpPr>
          <p:nvPr/>
        </p:nvSpPr>
        <p:spPr bwMode="auto">
          <a:xfrm>
            <a:off x="1560513" y="5157788"/>
            <a:ext cx="198437"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6" name="Oval 24"/>
          <p:cNvSpPr>
            <a:spLocks noChangeArrowheads="1"/>
          </p:cNvSpPr>
          <p:nvPr/>
        </p:nvSpPr>
        <p:spPr bwMode="auto">
          <a:xfrm>
            <a:off x="1720850" y="3997325"/>
            <a:ext cx="198438"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7" name="Oval 25"/>
          <p:cNvSpPr>
            <a:spLocks noChangeArrowheads="1"/>
          </p:cNvSpPr>
          <p:nvPr/>
        </p:nvSpPr>
        <p:spPr bwMode="auto">
          <a:xfrm>
            <a:off x="2295525" y="5716588"/>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8" name="Oval 26"/>
          <p:cNvSpPr>
            <a:spLocks noChangeArrowheads="1"/>
          </p:cNvSpPr>
          <p:nvPr/>
        </p:nvSpPr>
        <p:spPr bwMode="auto">
          <a:xfrm>
            <a:off x="2087563" y="5153025"/>
            <a:ext cx="198437"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49" name="Oval 27"/>
          <p:cNvSpPr>
            <a:spLocks noChangeArrowheads="1"/>
          </p:cNvSpPr>
          <p:nvPr/>
        </p:nvSpPr>
        <p:spPr bwMode="auto">
          <a:xfrm>
            <a:off x="2906713" y="4832350"/>
            <a:ext cx="198437" cy="198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0" name="Oval 28"/>
          <p:cNvSpPr>
            <a:spLocks noChangeArrowheads="1"/>
          </p:cNvSpPr>
          <p:nvPr/>
        </p:nvSpPr>
        <p:spPr bwMode="auto">
          <a:xfrm>
            <a:off x="1228725" y="5270500"/>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1" name="Oval 29"/>
          <p:cNvSpPr>
            <a:spLocks noChangeArrowheads="1"/>
          </p:cNvSpPr>
          <p:nvPr/>
        </p:nvSpPr>
        <p:spPr bwMode="auto">
          <a:xfrm>
            <a:off x="2425700" y="3578225"/>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2" name="Oval 30"/>
          <p:cNvSpPr>
            <a:spLocks noChangeArrowheads="1"/>
          </p:cNvSpPr>
          <p:nvPr/>
        </p:nvSpPr>
        <p:spPr bwMode="auto">
          <a:xfrm>
            <a:off x="1077913" y="4297363"/>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3" name="Oval 31"/>
          <p:cNvSpPr>
            <a:spLocks noChangeArrowheads="1"/>
          </p:cNvSpPr>
          <p:nvPr/>
        </p:nvSpPr>
        <p:spPr bwMode="auto">
          <a:xfrm>
            <a:off x="3289300" y="4405313"/>
            <a:ext cx="200025" cy="1984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4" name="Oval 32"/>
          <p:cNvSpPr>
            <a:spLocks noChangeArrowheads="1"/>
          </p:cNvSpPr>
          <p:nvPr/>
        </p:nvSpPr>
        <p:spPr bwMode="auto">
          <a:xfrm>
            <a:off x="1819275" y="5086350"/>
            <a:ext cx="200025" cy="198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5" name="Oval 33"/>
          <p:cNvSpPr>
            <a:spLocks noChangeArrowheads="1"/>
          </p:cNvSpPr>
          <p:nvPr/>
        </p:nvSpPr>
        <p:spPr bwMode="auto">
          <a:xfrm>
            <a:off x="2573338" y="3851275"/>
            <a:ext cx="198437"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6" name="Oval 34"/>
          <p:cNvSpPr>
            <a:spLocks noChangeArrowheads="1"/>
          </p:cNvSpPr>
          <p:nvPr/>
        </p:nvSpPr>
        <p:spPr bwMode="auto">
          <a:xfrm>
            <a:off x="2200275" y="4164013"/>
            <a:ext cx="200025" cy="1984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7" name="Oval 35"/>
          <p:cNvSpPr>
            <a:spLocks noChangeArrowheads="1"/>
          </p:cNvSpPr>
          <p:nvPr/>
        </p:nvSpPr>
        <p:spPr bwMode="auto">
          <a:xfrm>
            <a:off x="1295400" y="4765675"/>
            <a:ext cx="198438"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8" name="Oval 36"/>
          <p:cNvSpPr>
            <a:spLocks noChangeArrowheads="1"/>
          </p:cNvSpPr>
          <p:nvPr/>
        </p:nvSpPr>
        <p:spPr bwMode="auto">
          <a:xfrm>
            <a:off x="2481263" y="4457700"/>
            <a:ext cx="198437" cy="198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59" name="Oval 37"/>
          <p:cNvSpPr>
            <a:spLocks noChangeArrowheads="1"/>
          </p:cNvSpPr>
          <p:nvPr/>
        </p:nvSpPr>
        <p:spPr bwMode="auto">
          <a:xfrm>
            <a:off x="2235200" y="5211763"/>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0" name="Oval 38"/>
          <p:cNvSpPr>
            <a:spLocks noChangeArrowheads="1"/>
          </p:cNvSpPr>
          <p:nvPr/>
        </p:nvSpPr>
        <p:spPr bwMode="auto">
          <a:xfrm>
            <a:off x="2698750" y="5281613"/>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1" name="Oval 39"/>
          <p:cNvSpPr>
            <a:spLocks noChangeArrowheads="1"/>
          </p:cNvSpPr>
          <p:nvPr/>
        </p:nvSpPr>
        <p:spPr bwMode="auto">
          <a:xfrm>
            <a:off x="1438275" y="5645150"/>
            <a:ext cx="198438"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2" name="Oval 40"/>
          <p:cNvSpPr>
            <a:spLocks noChangeArrowheads="1"/>
          </p:cNvSpPr>
          <p:nvPr/>
        </p:nvSpPr>
        <p:spPr bwMode="auto">
          <a:xfrm>
            <a:off x="889000" y="4549775"/>
            <a:ext cx="198438"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3" name="Oval 41"/>
          <p:cNvSpPr>
            <a:spLocks noChangeArrowheads="1"/>
          </p:cNvSpPr>
          <p:nvPr/>
        </p:nvSpPr>
        <p:spPr bwMode="auto">
          <a:xfrm>
            <a:off x="2200275" y="4164013"/>
            <a:ext cx="200025" cy="1984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4" name="Oval 42"/>
          <p:cNvSpPr>
            <a:spLocks noChangeArrowheads="1"/>
          </p:cNvSpPr>
          <p:nvPr/>
        </p:nvSpPr>
        <p:spPr bwMode="auto">
          <a:xfrm>
            <a:off x="1928813" y="5718175"/>
            <a:ext cx="201612"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5" name="Oval 43"/>
          <p:cNvSpPr>
            <a:spLocks noChangeArrowheads="1"/>
          </p:cNvSpPr>
          <p:nvPr/>
        </p:nvSpPr>
        <p:spPr bwMode="auto">
          <a:xfrm>
            <a:off x="1250950" y="3898900"/>
            <a:ext cx="200025" cy="198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6" name="Oval 44"/>
          <p:cNvSpPr>
            <a:spLocks noChangeArrowheads="1"/>
          </p:cNvSpPr>
          <p:nvPr/>
        </p:nvSpPr>
        <p:spPr bwMode="auto">
          <a:xfrm>
            <a:off x="1882775" y="3843338"/>
            <a:ext cx="198438"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7" name="Oval 45"/>
          <p:cNvSpPr>
            <a:spLocks noChangeArrowheads="1"/>
          </p:cNvSpPr>
          <p:nvPr/>
        </p:nvSpPr>
        <p:spPr bwMode="auto">
          <a:xfrm>
            <a:off x="952500" y="5221288"/>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8" name="Oval 46"/>
          <p:cNvSpPr>
            <a:spLocks noChangeArrowheads="1"/>
          </p:cNvSpPr>
          <p:nvPr/>
        </p:nvSpPr>
        <p:spPr bwMode="auto">
          <a:xfrm>
            <a:off x="2200275" y="4164013"/>
            <a:ext cx="200025" cy="1984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69" name="Oval 47"/>
          <p:cNvSpPr>
            <a:spLocks noChangeArrowheads="1"/>
          </p:cNvSpPr>
          <p:nvPr/>
        </p:nvSpPr>
        <p:spPr bwMode="auto">
          <a:xfrm>
            <a:off x="2119313" y="4805363"/>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0" name="Oval 48"/>
          <p:cNvSpPr>
            <a:spLocks noChangeArrowheads="1"/>
          </p:cNvSpPr>
          <p:nvPr/>
        </p:nvSpPr>
        <p:spPr bwMode="auto">
          <a:xfrm>
            <a:off x="2987675" y="4051300"/>
            <a:ext cx="198438" cy="198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1" name="Oval 49"/>
          <p:cNvSpPr>
            <a:spLocks noChangeArrowheads="1"/>
          </p:cNvSpPr>
          <p:nvPr/>
        </p:nvSpPr>
        <p:spPr bwMode="auto">
          <a:xfrm>
            <a:off x="2678113" y="4641850"/>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2" name="Oval 50"/>
          <p:cNvSpPr>
            <a:spLocks noChangeArrowheads="1"/>
          </p:cNvSpPr>
          <p:nvPr/>
        </p:nvSpPr>
        <p:spPr bwMode="auto">
          <a:xfrm>
            <a:off x="2838450" y="4826000"/>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3" name="Oval 51"/>
          <p:cNvSpPr>
            <a:spLocks noChangeArrowheads="1"/>
          </p:cNvSpPr>
          <p:nvPr/>
        </p:nvSpPr>
        <p:spPr bwMode="auto">
          <a:xfrm>
            <a:off x="3302000" y="5505450"/>
            <a:ext cx="198438"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4" name="Oval 52"/>
          <p:cNvSpPr>
            <a:spLocks noChangeArrowheads="1"/>
          </p:cNvSpPr>
          <p:nvPr/>
        </p:nvSpPr>
        <p:spPr bwMode="auto">
          <a:xfrm>
            <a:off x="3019425" y="4332288"/>
            <a:ext cx="198438"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5" name="Oval 53"/>
          <p:cNvSpPr>
            <a:spLocks noChangeArrowheads="1"/>
          </p:cNvSpPr>
          <p:nvPr/>
        </p:nvSpPr>
        <p:spPr bwMode="auto">
          <a:xfrm>
            <a:off x="3316288" y="5280025"/>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6" name="Oval 54"/>
          <p:cNvSpPr>
            <a:spLocks noChangeArrowheads="1"/>
          </p:cNvSpPr>
          <p:nvPr/>
        </p:nvSpPr>
        <p:spPr bwMode="auto">
          <a:xfrm>
            <a:off x="2740025" y="5680075"/>
            <a:ext cx="200025" cy="2000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7" name="Oval 55"/>
          <p:cNvSpPr>
            <a:spLocks noChangeArrowheads="1"/>
          </p:cNvSpPr>
          <p:nvPr/>
        </p:nvSpPr>
        <p:spPr bwMode="auto">
          <a:xfrm>
            <a:off x="2825750" y="5562600"/>
            <a:ext cx="80963"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8" name="Oval 56"/>
          <p:cNvSpPr>
            <a:spLocks noChangeArrowheads="1"/>
          </p:cNvSpPr>
          <p:nvPr/>
        </p:nvSpPr>
        <p:spPr bwMode="auto">
          <a:xfrm>
            <a:off x="2998788" y="3871913"/>
            <a:ext cx="80962"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79" name="Oval 57"/>
          <p:cNvSpPr>
            <a:spLocks noChangeArrowheads="1"/>
          </p:cNvSpPr>
          <p:nvPr/>
        </p:nvSpPr>
        <p:spPr bwMode="auto">
          <a:xfrm>
            <a:off x="1166813" y="5097463"/>
            <a:ext cx="80962" cy="7937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0" name="Oval 58"/>
          <p:cNvSpPr>
            <a:spLocks noChangeArrowheads="1"/>
          </p:cNvSpPr>
          <p:nvPr/>
        </p:nvSpPr>
        <p:spPr bwMode="auto">
          <a:xfrm>
            <a:off x="1366838" y="4025900"/>
            <a:ext cx="77787"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1" name="Oval 59"/>
          <p:cNvSpPr>
            <a:spLocks noChangeArrowheads="1"/>
          </p:cNvSpPr>
          <p:nvPr/>
        </p:nvSpPr>
        <p:spPr bwMode="auto">
          <a:xfrm>
            <a:off x="2589213" y="4756150"/>
            <a:ext cx="80962"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2" name="Oval 60"/>
          <p:cNvSpPr>
            <a:spLocks noChangeArrowheads="1"/>
          </p:cNvSpPr>
          <p:nvPr/>
        </p:nvSpPr>
        <p:spPr bwMode="auto">
          <a:xfrm>
            <a:off x="2370138" y="3838575"/>
            <a:ext cx="80962" cy="777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3" name="Oval 61"/>
          <p:cNvSpPr>
            <a:spLocks noChangeArrowheads="1"/>
          </p:cNvSpPr>
          <p:nvPr/>
        </p:nvSpPr>
        <p:spPr bwMode="auto">
          <a:xfrm>
            <a:off x="2286000" y="4440238"/>
            <a:ext cx="80963"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4" name="Oval 62"/>
          <p:cNvSpPr>
            <a:spLocks noChangeArrowheads="1"/>
          </p:cNvSpPr>
          <p:nvPr/>
        </p:nvSpPr>
        <p:spPr bwMode="auto">
          <a:xfrm>
            <a:off x="2005013" y="4664075"/>
            <a:ext cx="77787" cy="7937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5" name="Oval 63"/>
          <p:cNvSpPr>
            <a:spLocks noChangeArrowheads="1"/>
          </p:cNvSpPr>
          <p:nvPr/>
        </p:nvSpPr>
        <p:spPr bwMode="auto">
          <a:xfrm>
            <a:off x="2060575" y="4113213"/>
            <a:ext cx="80963"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6" name="Oval 64"/>
          <p:cNvSpPr>
            <a:spLocks noChangeArrowheads="1"/>
          </p:cNvSpPr>
          <p:nvPr/>
        </p:nvSpPr>
        <p:spPr bwMode="auto">
          <a:xfrm>
            <a:off x="1562100" y="4578350"/>
            <a:ext cx="79375"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7" name="Oval 65"/>
          <p:cNvSpPr>
            <a:spLocks noChangeArrowheads="1"/>
          </p:cNvSpPr>
          <p:nvPr/>
        </p:nvSpPr>
        <p:spPr bwMode="auto">
          <a:xfrm>
            <a:off x="3216275" y="4483100"/>
            <a:ext cx="80963"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8" name="Oval 66"/>
          <p:cNvSpPr>
            <a:spLocks noChangeArrowheads="1"/>
          </p:cNvSpPr>
          <p:nvPr/>
        </p:nvSpPr>
        <p:spPr bwMode="auto">
          <a:xfrm>
            <a:off x="2640013" y="5302250"/>
            <a:ext cx="80962" cy="7937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89" name="Oval 67"/>
          <p:cNvSpPr>
            <a:spLocks noChangeArrowheads="1"/>
          </p:cNvSpPr>
          <p:nvPr/>
        </p:nvSpPr>
        <p:spPr bwMode="auto">
          <a:xfrm>
            <a:off x="1724025" y="5449888"/>
            <a:ext cx="79375" cy="7778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0" name="Oval 68"/>
          <p:cNvSpPr>
            <a:spLocks noChangeArrowheads="1"/>
          </p:cNvSpPr>
          <p:nvPr/>
        </p:nvSpPr>
        <p:spPr bwMode="auto">
          <a:xfrm>
            <a:off x="1978025" y="3724275"/>
            <a:ext cx="79375"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1" name="Oval 69"/>
          <p:cNvSpPr>
            <a:spLocks noChangeArrowheads="1"/>
          </p:cNvSpPr>
          <p:nvPr/>
        </p:nvSpPr>
        <p:spPr bwMode="auto">
          <a:xfrm>
            <a:off x="2505075" y="5949950"/>
            <a:ext cx="80963"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2" name="Oval 70"/>
          <p:cNvSpPr>
            <a:spLocks noChangeArrowheads="1"/>
          </p:cNvSpPr>
          <p:nvPr/>
        </p:nvSpPr>
        <p:spPr bwMode="auto">
          <a:xfrm>
            <a:off x="2903538" y="4527550"/>
            <a:ext cx="80962"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3" name="Oval 71"/>
          <p:cNvSpPr>
            <a:spLocks noChangeArrowheads="1"/>
          </p:cNvSpPr>
          <p:nvPr/>
        </p:nvSpPr>
        <p:spPr bwMode="auto">
          <a:xfrm>
            <a:off x="1746250" y="3937000"/>
            <a:ext cx="79375" cy="7937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4" name="Oval 72"/>
          <p:cNvSpPr>
            <a:spLocks noChangeArrowheads="1"/>
          </p:cNvSpPr>
          <p:nvPr/>
        </p:nvSpPr>
        <p:spPr bwMode="auto">
          <a:xfrm>
            <a:off x="1741488" y="4529138"/>
            <a:ext cx="77787" cy="7937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5" name="Oval 73"/>
          <p:cNvSpPr>
            <a:spLocks noChangeArrowheads="1"/>
          </p:cNvSpPr>
          <p:nvPr/>
        </p:nvSpPr>
        <p:spPr bwMode="auto">
          <a:xfrm>
            <a:off x="3181350" y="4978400"/>
            <a:ext cx="77788"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6" name="Oval 74"/>
          <p:cNvSpPr>
            <a:spLocks noChangeArrowheads="1"/>
          </p:cNvSpPr>
          <p:nvPr/>
        </p:nvSpPr>
        <p:spPr bwMode="auto">
          <a:xfrm>
            <a:off x="931863" y="4795838"/>
            <a:ext cx="80962"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7" name="Oval 75"/>
          <p:cNvSpPr>
            <a:spLocks noChangeArrowheads="1"/>
          </p:cNvSpPr>
          <p:nvPr/>
        </p:nvSpPr>
        <p:spPr bwMode="auto">
          <a:xfrm>
            <a:off x="3195638" y="4246563"/>
            <a:ext cx="80962"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8" name="Oval 76"/>
          <p:cNvSpPr>
            <a:spLocks noChangeArrowheads="1"/>
          </p:cNvSpPr>
          <p:nvPr/>
        </p:nvSpPr>
        <p:spPr bwMode="auto">
          <a:xfrm>
            <a:off x="2251075" y="5027613"/>
            <a:ext cx="80963" cy="7937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99" name="Oval 77"/>
          <p:cNvSpPr>
            <a:spLocks noChangeArrowheads="1"/>
          </p:cNvSpPr>
          <p:nvPr/>
        </p:nvSpPr>
        <p:spPr bwMode="auto">
          <a:xfrm>
            <a:off x="2017713" y="5210175"/>
            <a:ext cx="80962"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0" name="Oval 78"/>
          <p:cNvSpPr>
            <a:spLocks noChangeArrowheads="1"/>
          </p:cNvSpPr>
          <p:nvPr/>
        </p:nvSpPr>
        <p:spPr bwMode="auto">
          <a:xfrm>
            <a:off x="2466975" y="4075113"/>
            <a:ext cx="80963"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1" name="Oval 79"/>
          <p:cNvSpPr>
            <a:spLocks noChangeArrowheads="1"/>
          </p:cNvSpPr>
          <p:nvPr/>
        </p:nvSpPr>
        <p:spPr bwMode="auto">
          <a:xfrm>
            <a:off x="1093788" y="4476750"/>
            <a:ext cx="80962"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2" name="Oval 80"/>
          <p:cNvSpPr>
            <a:spLocks noChangeArrowheads="1"/>
          </p:cNvSpPr>
          <p:nvPr/>
        </p:nvSpPr>
        <p:spPr bwMode="auto">
          <a:xfrm>
            <a:off x="2840038" y="5118100"/>
            <a:ext cx="79375"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3" name="Oval 81"/>
          <p:cNvSpPr>
            <a:spLocks noChangeArrowheads="1"/>
          </p:cNvSpPr>
          <p:nvPr/>
        </p:nvSpPr>
        <p:spPr bwMode="auto">
          <a:xfrm>
            <a:off x="1062038" y="3986213"/>
            <a:ext cx="77787"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4" name="Oval 82"/>
          <p:cNvSpPr>
            <a:spLocks noChangeArrowheads="1"/>
          </p:cNvSpPr>
          <p:nvPr/>
        </p:nvSpPr>
        <p:spPr bwMode="auto">
          <a:xfrm>
            <a:off x="1206500" y="3865563"/>
            <a:ext cx="80963"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5" name="Oval 83"/>
          <p:cNvSpPr>
            <a:spLocks noChangeArrowheads="1"/>
          </p:cNvSpPr>
          <p:nvPr/>
        </p:nvSpPr>
        <p:spPr bwMode="auto">
          <a:xfrm>
            <a:off x="3203575" y="5597525"/>
            <a:ext cx="80963"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6" name="Oval 84"/>
          <p:cNvSpPr>
            <a:spLocks noChangeArrowheads="1"/>
          </p:cNvSpPr>
          <p:nvPr/>
        </p:nvSpPr>
        <p:spPr bwMode="auto">
          <a:xfrm>
            <a:off x="1208088" y="4665663"/>
            <a:ext cx="80962"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7" name="Oval 85"/>
          <p:cNvSpPr>
            <a:spLocks noChangeArrowheads="1"/>
          </p:cNvSpPr>
          <p:nvPr/>
        </p:nvSpPr>
        <p:spPr bwMode="auto">
          <a:xfrm>
            <a:off x="2241550" y="5486400"/>
            <a:ext cx="80963" cy="7937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8" name="Oval 86"/>
          <p:cNvSpPr>
            <a:spLocks noChangeArrowheads="1"/>
          </p:cNvSpPr>
          <p:nvPr/>
        </p:nvSpPr>
        <p:spPr bwMode="auto">
          <a:xfrm>
            <a:off x="2846388" y="4097338"/>
            <a:ext cx="80962" cy="809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09" name="Oval 87"/>
          <p:cNvSpPr>
            <a:spLocks noChangeArrowheads="1"/>
          </p:cNvSpPr>
          <p:nvPr/>
        </p:nvSpPr>
        <p:spPr bwMode="auto">
          <a:xfrm>
            <a:off x="1700213" y="4943475"/>
            <a:ext cx="80962" cy="8096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110" name="Freeform 88"/>
          <p:cNvSpPr>
            <a:spLocks/>
          </p:cNvSpPr>
          <p:nvPr/>
        </p:nvSpPr>
        <p:spPr bwMode="auto">
          <a:xfrm>
            <a:off x="766763" y="3952875"/>
            <a:ext cx="2894012" cy="1987550"/>
          </a:xfrm>
          <a:custGeom>
            <a:avLst/>
            <a:gdLst>
              <a:gd name="T0" fmla="*/ 0 w 1823"/>
              <a:gd name="T1" fmla="*/ 2147483647 h 1252"/>
              <a:gd name="T2" fmla="*/ 2147483647 w 1823"/>
              <a:gd name="T3" fmla="*/ 2147483647 h 1252"/>
              <a:gd name="T4" fmla="*/ 2147483647 w 1823"/>
              <a:gd name="T5" fmla="*/ 2147483647 h 1252"/>
              <a:gd name="T6" fmla="*/ 2147483647 w 1823"/>
              <a:gd name="T7" fmla="*/ 2147483647 h 1252"/>
              <a:gd name="T8" fmla="*/ 2147483647 w 1823"/>
              <a:gd name="T9" fmla="*/ 2147483647 h 1252"/>
              <a:gd name="T10" fmla="*/ 2147483647 w 1823"/>
              <a:gd name="T11" fmla="*/ 2147483647 h 1252"/>
              <a:gd name="T12" fmla="*/ 2147483647 w 1823"/>
              <a:gd name="T13" fmla="*/ 2147483647 h 1252"/>
              <a:gd name="T14" fmla="*/ 2147483647 w 1823"/>
              <a:gd name="T15" fmla="*/ 2147483647 h 1252"/>
              <a:gd name="T16" fmla="*/ 2147483647 w 1823"/>
              <a:gd name="T17" fmla="*/ 2147483647 h 1252"/>
              <a:gd name="T18" fmla="*/ 2147483647 w 1823"/>
              <a:gd name="T19" fmla="*/ 2147483647 h 1252"/>
              <a:gd name="T20" fmla="*/ 2147483647 w 1823"/>
              <a:gd name="T21" fmla="*/ 2147483647 h 1252"/>
              <a:gd name="T22" fmla="*/ 2147483647 w 1823"/>
              <a:gd name="T23" fmla="*/ 2147483647 h 1252"/>
              <a:gd name="T24" fmla="*/ 2147483647 w 1823"/>
              <a:gd name="T25" fmla="*/ 2147483647 h 1252"/>
              <a:gd name="T26" fmla="*/ 2147483647 w 1823"/>
              <a:gd name="T27" fmla="*/ 2147483647 h 1252"/>
              <a:gd name="T28" fmla="*/ 2147483647 w 1823"/>
              <a:gd name="T29" fmla="*/ 0 h 1252"/>
              <a:gd name="T30" fmla="*/ 2147483647 w 1823"/>
              <a:gd name="T31" fmla="*/ 2147483647 h 1252"/>
              <a:gd name="T32" fmla="*/ 2147483647 w 1823"/>
              <a:gd name="T33" fmla="*/ 2147483647 h 1252"/>
              <a:gd name="T34" fmla="*/ 2147483647 w 1823"/>
              <a:gd name="T35" fmla="*/ 2147483647 h 1252"/>
              <a:gd name="T36" fmla="*/ 2147483647 w 1823"/>
              <a:gd name="T37" fmla="*/ 2147483647 h 12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3"/>
              <a:gd name="T58" fmla="*/ 0 h 1252"/>
              <a:gd name="T59" fmla="*/ 1823 w 1823"/>
              <a:gd name="T60" fmla="*/ 1252 h 12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3" h="1252">
                <a:moveTo>
                  <a:pt x="0" y="502"/>
                </a:moveTo>
                <a:lnTo>
                  <a:pt x="146" y="502"/>
                </a:lnTo>
                <a:lnTo>
                  <a:pt x="442" y="375"/>
                </a:lnTo>
                <a:lnTo>
                  <a:pt x="497" y="439"/>
                </a:lnTo>
                <a:lnTo>
                  <a:pt x="450" y="589"/>
                </a:lnTo>
                <a:lnTo>
                  <a:pt x="865" y="614"/>
                </a:lnTo>
                <a:lnTo>
                  <a:pt x="706" y="717"/>
                </a:lnTo>
                <a:lnTo>
                  <a:pt x="305" y="749"/>
                </a:lnTo>
                <a:lnTo>
                  <a:pt x="514" y="869"/>
                </a:lnTo>
                <a:lnTo>
                  <a:pt x="490" y="1061"/>
                </a:lnTo>
                <a:lnTo>
                  <a:pt x="801" y="1237"/>
                </a:lnTo>
                <a:lnTo>
                  <a:pt x="1120" y="1252"/>
                </a:lnTo>
                <a:lnTo>
                  <a:pt x="1032" y="230"/>
                </a:lnTo>
                <a:lnTo>
                  <a:pt x="1233" y="55"/>
                </a:lnTo>
                <a:lnTo>
                  <a:pt x="1441" y="0"/>
                </a:lnTo>
                <a:lnTo>
                  <a:pt x="1510" y="81"/>
                </a:lnTo>
                <a:lnTo>
                  <a:pt x="1625" y="128"/>
                </a:lnTo>
                <a:lnTo>
                  <a:pt x="1578" y="202"/>
                </a:lnTo>
                <a:lnTo>
                  <a:pt x="1823" y="257"/>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Text Box 90"/>
          <p:cNvSpPr txBox="1">
            <a:spLocks noChangeArrowheads="1"/>
          </p:cNvSpPr>
          <p:nvPr/>
        </p:nvSpPr>
        <p:spPr bwMode="auto">
          <a:xfrm>
            <a:off x="4806950" y="5965825"/>
            <a:ext cx="3863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1800">
                <a:solidFill>
                  <a:srgbClr val="FF0000"/>
                </a:solidFill>
              </a:rPr>
              <a:t>Most photons don’t interact               </a:t>
            </a:r>
            <a:r>
              <a:rPr lang="en-US" altLang="en-US" sz="1800">
                <a:solidFill>
                  <a:srgbClr val="FF0000"/>
                </a:solidFill>
                <a:sym typeface="Symbol" pitchFamily="18" charset="2"/>
              </a:rPr>
              <a:t> observer sees across universe</a:t>
            </a:r>
          </a:p>
        </p:txBody>
      </p:sp>
      <p:sp>
        <p:nvSpPr>
          <p:cNvPr id="113" name="Text Box 91"/>
          <p:cNvSpPr txBox="1">
            <a:spLocks noChangeArrowheads="1"/>
          </p:cNvSpPr>
          <p:nvPr/>
        </p:nvSpPr>
        <p:spPr bwMode="auto">
          <a:xfrm>
            <a:off x="5343525" y="3016250"/>
            <a:ext cx="223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400" b="1">
                <a:solidFill>
                  <a:srgbClr val="FF0000"/>
                </a:solidFill>
              </a:rPr>
              <a:t>atoms</a:t>
            </a:r>
            <a:endParaRPr lang="en-US" altLang="en-US" sz="2400" b="1">
              <a:solidFill>
                <a:srgbClr val="FF0000"/>
              </a:solidFill>
              <a:sym typeface="Symbol" pitchFamily="18" charset="2"/>
            </a:endParaRPr>
          </a:p>
        </p:txBody>
      </p:sp>
      <p:grpSp>
        <p:nvGrpSpPr>
          <p:cNvPr id="2" name="Group 92"/>
          <p:cNvGrpSpPr>
            <a:grpSpLocks/>
          </p:cNvGrpSpPr>
          <p:nvPr/>
        </p:nvGrpSpPr>
        <p:grpSpPr bwMode="auto">
          <a:xfrm>
            <a:off x="6926263" y="5680075"/>
            <a:ext cx="200025" cy="200025"/>
            <a:chOff x="4363" y="3578"/>
            <a:chExt cx="126" cy="126"/>
          </a:xfrm>
        </p:grpSpPr>
        <p:sp>
          <p:nvSpPr>
            <p:cNvPr id="21723" name="Oval 93"/>
            <p:cNvSpPr>
              <a:spLocks noChangeArrowheads="1"/>
            </p:cNvSpPr>
            <p:nvPr/>
          </p:nvSpPr>
          <p:spPr bwMode="auto">
            <a:xfrm>
              <a:off x="4363" y="3578"/>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24" name="Oval 94"/>
            <p:cNvSpPr>
              <a:spLocks noChangeArrowheads="1"/>
            </p:cNvSpPr>
            <p:nvPr/>
          </p:nvSpPr>
          <p:spPr bwMode="auto">
            <a:xfrm>
              <a:off x="4401" y="3616"/>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3" name="Group 95"/>
          <p:cNvGrpSpPr>
            <a:grpSpLocks/>
          </p:cNvGrpSpPr>
          <p:nvPr/>
        </p:nvGrpSpPr>
        <p:grpSpPr bwMode="auto">
          <a:xfrm>
            <a:off x="7143750" y="3651250"/>
            <a:ext cx="198438" cy="200025"/>
            <a:chOff x="4500" y="2300"/>
            <a:chExt cx="125" cy="126"/>
          </a:xfrm>
        </p:grpSpPr>
        <p:sp>
          <p:nvSpPr>
            <p:cNvPr id="21721" name="Oval 96"/>
            <p:cNvSpPr>
              <a:spLocks noChangeArrowheads="1"/>
            </p:cNvSpPr>
            <p:nvPr/>
          </p:nvSpPr>
          <p:spPr bwMode="auto">
            <a:xfrm>
              <a:off x="4500" y="2300"/>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22" name="Oval 97"/>
            <p:cNvSpPr>
              <a:spLocks noChangeArrowheads="1"/>
            </p:cNvSpPr>
            <p:nvPr/>
          </p:nvSpPr>
          <p:spPr bwMode="auto">
            <a:xfrm>
              <a:off x="4537" y="2338"/>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4" name="Group 98"/>
          <p:cNvGrpSpPr>
            <a:grpSpLocks/>
          </p:cNvGrpSpPr>
          <p:nvPr/>
        </p:nvGrpSpPr>
        <p:grpSpPr bwMode="auto">
          <a:xfrm>
            <a:off x="5138738" y="5221288"/>
            <a:ext cx="200025" cy="200025"/>
            <a:chOff x="3237" y="3289"/>
            <a:chExt cx="126" cy="126"/>
          </a:xfrm>
        </p:grpSpPr>
        <p:sp>
          <p:nvSpPr>
            <p:cNvPr id="21719" name="Oval 99"/>
            <p:cNvSpPr>
              <a:spLocks noChangeArrowheads="1"/>
            </p:cNvSpPr>
            <p:nvPr/>
          </p:nvSpPr>
          <p:spPr bwMode="auto">
            <a:xfrm>
              <a:off x="3237" y="3289"/>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20" name="Oval 100"/>
            <p:cNvSpPr>
              <a:spLocks noChangeArrowheads="1"/>
            </p:cNvSpPr>
            <p:nvPr/>
          </p:nvSpPr>
          <p:spPr bwMode="auto">
            <a:xfrm>
              <a:off x="3275" y="3327"/>
              <a:ext cx="51" cy="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5" name="Group 101"/>
          <p:cNvGrpSpPr>
            <a:grpSpLocks/>
          </p:cNvGrpSpPr>
          <p:nvPr/>
        </p:nvGrpSpPr>
        <p:grpSpPr bwMode="auto">
          <a:xfrm>
            <a:off x="5437188" y="3898900"/>
            <a:ext cx="200025" cy="198438"/>
            <a:chOff x="3425" y="2456"/>
            <a:chExt cx="126" cy="125"/>
          </a:xfrm>
        </p:grpSpPr>
        <p:sp>
          <p:nvSpPr>
            <p:cNvPr id="21717" name="Oval 102"/>
            <p:cNvSpPr>
              <a:spLocks noChangeArrowheads="1"/>
            </p:cNvSpPr>
            <p:nvPr/>
          </p:nvSpPr>
          <p:spPr bwMode="auto">
            <a:xfrm>
              <a:off x="3425" y="2456"/>
              <a:ext cx="126"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18" name="Oval 103"/>
            <p:cNvSpPr>
              <a:spLocks noChangeArrowheads="1"/>
            </p:cNvSpPr>
            <p:nvPr/>
          </p:nvSpPr>
          <p:spPr bwMode="auto">
            <a:xfrm>
              <a:off x="3463" y="2493"/>
              <a:ext cx="49"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6" name="Group 104"/>
          <p:cNvGrpSpPr>
            <a:grpSpLocks/>
          </p:cNvGrpSpPr>
          <p:nvPr/>
        </p:nvGrpSpPr>
        <p:grpSpPr bwMode="auto">
          <a:xfrm>
            <a:off x="6864350" y="4641850"/>
            <a:ext cx="200025" cy="200025"/>
            <a:chOff x="4324" y="2924"/>
            <a:chExt cx="126" cy="126"/>
          </a:xfrm>
        </p:grpSpPr>
        <p:sp>
          <p:nvSpPr>
            <p:cNvPr id="21715" name="Oval 105"/>
            <p:cNvSpPr>
              <a:spLocks noChangeArrowheads="1"/>
            </p:cNvSpPr>
            <p:nvPr/>
          </p:nvSpPr>
          <p:spPr bwMode="auto">
            <a:xfrm>
              <a:off x="4324" y="2924"/>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16" name="Oval 106"/>
            <p:cNvSpPr>
              <a:spLocks noChangeArrowheads="1"/>
            </p:cNvSpPr>
            <p:nvPr/>
          </p:nvSpPr>
          <p:spPr bwMode="auto">
            <a:xfrm>
              <a:off x="4361" y="2962"/>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7" name="Group 107"/>
          <p:cNvGrpSpPr>
            <a:grpSpLocks/>
          </p:cNvGrpSpPr>
          <p:nvPr/>
        </p:nvGrpSpPr>
        <p:grpSpPr bwMode="auto">
          <a:xfrm>
            <a:off x="6759575" y="3851275"/>
            <a:ext cx="198438" cy="200025"/>
            <a:chOff x="4258" y="2426"/>
            <a:chExt cx="125" cy="126"/>
          </a:xfrm>
        </p:grpSpPr>
        <p:sp>
          <p:nvSpPr>
            <p:cNvPr id="21713" name="Oval 108"/>
            <p:cNvSpPr>
              <a:spLocks noChangeArrowheads="1"/>
            </p:cNvSpPr>
            <p:nvPr/>
          </p:nvSpPr>
          <p:spPr bwMode="auto">
            <a:xfrm>
              <a:off x="4258" y="2426"/>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14" name="Oval 109"/>
            <p:cNvSpPr>
              <a:spLocks noChangeArrowheads="1"/>
            </p:cNvSpPr>
            <p:nvPr/>
          </p:nvSpPr>
          <p:spPr bwMode="auto">
            <a:xfrm>
              <a:off x="4295" y="2466"/>
              <a:ext cx="51" cy="49"/>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8" name="Group 110"/>
          <p:cNvGrpSpPr>
            <a:grpSpLocks/>
          </p:cNvGrpSpPr>
          <p:nvPr/>
        </p:nvGrpSpPr>
        <p:grpSpPr bwMode="auto">
          <a:xfrm>
            <a:off x="6216650" y="4995863"/>
            <a:ext cx="200025" cy="200025"/>
            <a:chOff x="3916" y="3147"/>
            <a:chExt cx="126" cy="126"/>
          </a:xfrm>
        </p:grpSpPr>
        <p:sp>
          <p:nvSpPr>
            <p:cNvPr id="21711" name="Oval 111"/>
            <p:cNvSpPr>
              <a:spLocks noChangeArrowheads="1"/>
            </p:cNvSpPr>
            <p:nvPr/>
          </p:nvSpPr>
          <p:spPr bwMode="auto">
            <a:xfrm>
              <a:off x="3916" y="3147"/>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12" name="Oval 112"/>
            <p:cNvSpPr>
              <a:spLocks noChangeArrowheads="1"/>
            </p:cNvSpPr>
            <p:nvPr/>
          </p:nvSpPr>
          <p:spPr bwMode="auto">
            <a:xfrm>
              <a:off x="3954" y="3184"/>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9" name="Group 113"/>
          <p:cNvGrpSpPr>
            <a:grpSpLocks/>
          </p:cNvGrpSpPr>
          <p:nvPr/>
        </p:nvGrpSpPr>
        <p:grpSpPr bwMode="auto">
          <a:xfrm>
            <a:off x="6005513" y="5086350"/>
            <a:ext cx="200025" cy="198438"/>
            <a:chOff x="3783" y="3204"/>
            <a:chExt cx="126" cy="125"/>
          </a:xfrm>
        </p:grpSpPr>
        <p:sp>
          <p:nvSpPr>
            <p:cNvPr id="21709" name="Oval 114"/>
            <p:cNvSpPr>
              <a:spLocks noChangeArrowheads="1"/>
            </p:cNvSpPr>
            <p:nvPr/>
          </p:nvSpPr>
          <p:spPr bwMode="auto">
            <a:xfrm>
              <a:off x="3783" y="3204"/>
              <a:ext cx="126"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10" name="Oval 115"/>
            <p:cNvSpPr>
              <a:spLocks noChangeArrowheads="1"/>
            </p:cNvSpPr>
            <p:nvPr/>
          </p:nvSpPr>
          <p:spPr bwMode="auto">
            <a:xfrm>
              <a:off x="3822" y="3241"/>
              <a:ext cx="49" cy="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0" name="Group 116"/>
          <p:cNvGrpSpPr>
            <a:grpSpLocks/>
          </p:cNvGrpSpPr>
          <p:nvPr/>
        </p:nvGrpSpPr>
        <p:grpSpPr bwMode="auto">
          <a:xfrm>
            <a:off x="6305550" y="4805363"/>
            <a:ext cx="200025" cy="200025"/>
            <a:chOff x="3972" y="3027"/>
            <a:chExt cx="126" cy="126"/>
          </a:xfrm>
        </p:grpSpPr>
        <p:sp>
          <p:nvSpPr>
            <p:cNvPr id="21707" name="Oval 117"/>
            <p:cNvSpPr>
              <a:spLocks noChangeArrowheads="1"/>
            </p:cNvSpPr>
            <p:nvPr/>
          </p:nvSpPr>
          <p:spPr bwMode="auto">
            <a:xfrm>
              <a:off x="3972" y="3027"/>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08" name="Oval 118"/>
            <p:cNvSpPr>
              <a:spLocks noChangeArrowheads="1"/>
            </p:cNvSpPr>
            <p:nvPr/>
          </p:nvSpPr>
          <p:spPr bwMode="auto">
            <a:xfrm>
              <a:off x="4010" y="3064"/>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1" name="Group 119"/>
          <p:cNvGrpSpPr>
            <a:grpSpLocks/>
          </p:cNvGrpSpPr>
          <p:nvPr/>
        </p:nvGrpSpPr>
        <p:grpSpPr bwMode="auto">
          <a:xfrm>
            <a:off x="5878513" y="4692650"/>
            <a:ext cx="198437" cy="200025"/>
            <a:chOff x="3703" y="2956"/>
            <a:chExt cx="125" cy="126"/>
          </a:xfrm>
        </p:grpSpPr>
        <p:sp>
          <p:nvSpPr>
            <p:cNvPr id="21705" name="Oval 120"/>
            <p:cNvSpPr>
              <a:spLocks noChangeArrowheads="1"/>
            </p:cNvSpPr>
            <p:nvPr/>
          </p:nvSpPr>
          <p:spPr bwMode="auto">
            <a:xfrm>
              <a:off x="3703" y="2956"/>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06" name="Oval 121"/>
            <p:cNvSpPr>
              <a:spLocks noChangeArrowheads="1"/>
            </p:cNvSpPr>
            <p:nvPr/>
          </p:nvSpPr>
          <p:spPr bwMode="auto">
            <a:xfrm>
              <a:off x="3741" y="2993"/>
              <a:ext cx="50"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2" name="Group 122"/>
          <p:cNvGrpSpPr>
            <a:grpSpLocks/>
          </p:cNvGrpSpPr>
          <p:nvPr/>
        </p:nvGrpSpPr>
        <p:grpSpPr bwMode="auto">
          <a:xfrm>
            <a:off x="7475538" y="4405313"/>
            <a:ext cx="200025" cy="198437"/>
            <a:chOff x="4709" y="2775"/>
            <a:chExt cx="126" cy="125"/>
          </a:xfrm>
        </p:grpSpPr>
        <p:sp>
          <p:nvSpPr>
            <p:cNvPr id="21703" name="Oval 123"/>
            <p:cNvSpPr>
              <a:spLocks noChangeArrowheads="1"/>
            </p:cNvSpPr>
            <p:nvPr/>
          </p:nvSpPr>
          <p:spPr bwMode="auto">
            <a:xfrm>
              <a:off x="4709" y="2775"/>
              <a:ext cx="126"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04" name="Oval 124"/>
            <p:cNvSpPr>
              <a:spLocks noChangeArrowheads="1"/>
            </p:cNvSpPr>
            <p:nvPr/>
          </p:nvSpPr>
          <p:spPr bwMode="auto">
            <a:xfrm>
              <a:off x="4746" y="2812"/>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3" name="Group 125"/>
          <p:cNvGrpSpPr>
            <a:grpSpLocks/>
          </p:cNvGrpSpPr>
          <p:nvPr/>
        </p:nvGrpSpPr>
        <p:grpSpPr bwMode="auto">
          <a:xfrm>
            <a:off x="6232525" y="3856038"/>
            <a:ext cx="198438" cy="200025"/>
            <a:chOff x="3926" y="2429"/>
            <a:chExt cx="125" cy="126"/>
          </a:xfrm>
        </p:grpSpPr>
        <p:sp>
          <p:nvSpPr>
            <p:cNvPr id="21701" name="Oval 126"/>
            <p:cNvSpPr>
              <a:spLocks noChangeArrowheads="1"/>
            </p:cNvSpPr>
            <p:nvPr/>
          </p:nvSpPr>
          <p:spPr bwMode="auto">
            <a:xfrm>
              <a:off x="3926" y="2429"/>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02" name="Oval 127"/>
            <p:cNvSpPr>
              <a:spLocks noChangeArrowheads="1"/>
            </p:cNvSpPr>
            <p:nvPr/>
          </p:nvSpPr>
          <p:spPr bwMode="auto">
            <a:xfrm>
              <a:off x="3963" y="2467"/>
              <a:ext cx="51" cy="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4" name="Group 128"/>
          <p:cNvGrpSpPr>
            <a:grpSpLocks/>
          </p:cNvGrpSpPr>
          <p:nvPr/>
        </p:nvGrpSpPr>
        <p:grpSpPr bwMode="auto">
          <a:xfrm>
            <a:off x="5624513" y="5645150"/>
            <a:ext cx="198437" cy="200025"/>
            <a:chOff x="3543" y="3556"/>
            <a:chExt cx="125" cy="126"/>
          </a:xfrm>
        </p:grpSpPr>
        <p:sp>
          <p:nvSpPr>
            <p:cNvPr id="21699" name="Oval 129"/>
            <p:cNvSpPr>
              <a:spLocks noChangeArrowheads="1"/>
            </p:cNvSpPr>
            <p:nvPr/>
          </p:nvSpPr>
          <p:spPr bwMode="auto">
            <a:xfrm>
              <a:off x="3543" y="3556"/>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700" name="Oval 130"/>
            <p:cNvSpPr>
              <a:spLocks noChangeArrowheads="1"/>
            </p:cNvSpPr>
            <p:nvPr/>
          </p:nvSpPr>
          <p:spPr bwMode="auto">
            <a:xfrm>
              <a:off x="3580" y="3594"/>
              <a:ext cx="50" cy="49"/>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5" name="Group 131"/>
          <p:cNvGrpSpPr>
            <a:grpSpLocks/>
          </p:cNvGrpSpPr>
          <p:nvPr/>
        </p:nvGrpSpPr>
        <p:grpSpPr bwMode="auto">
          <a:xfrm>
            <a:off x="6069013" y="3843338"/>
            <a:ext cx="198437" cy="200025"/>
            <a:chOff x="3823" y="2421"/>
            <a:chExt cx="125" cy="126"/>
          </a:xfrm>
        </p:grpSpPr>
        <p:sp>
          <p:nvSpPr>
            <p:cNvPr id="21697" name="Oval 132"/>
            <p:cNvSpPr>
              <a:spLocks noChangeArrowheads="1"/>
            </p:cNvSpPr>
            <p:nvPr/>
          </p:nvSpPr>
          <p:spPr bwMode="auto">
            <a:xfrm>
              <a:off x="3823" y="2421"/>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98" name="Oval 133"/>
            <p:cNvSpPr>
              <a:spLocks noChangeArrowheads="1"/>
            </p:cNvSpPr>
            <p:nvPr/>
          </p:nvSpPr>
          <p:spPr bwMode="auto">
            <a:xfrm>
              <a:off x="3861" y="2459"/>
              <a:ext cx="50"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6" name="Group 134"/>
          <p:cNvGrpSpPr>
            <a:grpSpLocks/>
          </p:cNvGrpSpPr>
          <p:nvPr/>
        </p:nvGrpSpPr>
        <p:grpSpPr bwMode="auto">
          <a:xfrm>
            <a:off x="7488238" y="5505450"/>
            <a:ext cx="198437" cy="200025"/>
            <a:chOff x="4717" y="3468"/>
            <a:chExt cx="125" cy="126"/>
          </a:xfrm>
        </p:grpSpPr>
        <p:sp>
          <p:nvSpPr>
            <p:cNvPr id="21695" name="Oval 135"/>
            <p:cNvSpPr>
              <a:spLocks noChangeArrowheads="1"/>
            </p:cNvSpPr>
            <p:nvPr/>
          </p:nvSpPr>
          <p:spPr bwMode="auto">
            <a:xfrm>
              <a:off x="4717" y="3468"/>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96" name="Oval 136"/>
            <p:cNvSpPr>
              <a:spLocks noChangeArrowheads="1"/>
            </p:cNvSpPr>
            <p:nvPr/>
          </p:nvSpPr>
          <p:spPr bwMode="auto">
            <a:xfrm>
              <a:off x="4754" y="3506"/>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7" name="Group 137"/>
          <p:cNvGrpSpPr>
            <a:grpSpLocks/>
          </p:cNvGrpSpPr>
          <p:nvPr/>
        </p:nvGrpSpPr>
        <p:grpSpPr bwMode="auto">
          <a:xfrm>
            <a:off x="7205663" y="4332288"/>
            <a:ext cx="198437" cy="200025"/>
            <a:chOff x="4539" y="2729"/>
            <a:chExt cx="125" cy="126"/>
          </a:xfrm>
        </p:grpSpPr>
        <p:sp>
          <p:nvSpPr>
            <p:cNvPr id="21693" name="Oval 138"/>
            <p:cNvSpPr>
              <a:spLocks noChangeArrowheads="1"/>
            </p:cNvSpPr>
            <p:nvPr/>
          </p:nvSpPr>
          <p:spPr bwMode="auto">
            <a:xfrm>
              <a:off x="4539" y="2729"/>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94" name="Oval 139"/>
            <p:cNvSpPr>
              <a:spLocks noChangeArrowheads="1"/>
            </p:cNvSpPr>
            <p:nvPr/>
          </p:nvSpPr>
          <p:spPr bwMode="auto">
            <a:xfrm>
              <a:off x="4576" y="2767"/>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8" name="Group 140"/>
          <p:cNvGrpSpPr>
            <a:grpSpLocks/>
          </p:cNvGrpSpPr>
          <p:nvPr/>
        </p:nvGrpSpPr>
        <p:grpSpPr bwMode="auto">
          <a:xfrm>
            <a:off x="5907088" y="3997325"/>
            <a:ext cx="198437" cy="200025"/>
            <a:chOff x="3721" y="2518"/>
            <a:chExt cx="125" cy="126"/>
          </a:xfrm>
        </p:grpSpPr>
        <p:sp>
          <p:nvSpPr>
            <p:cNvPr id="21691" name="Oval 141"/>
            <p:cNvSpPr>
              <a:spLocks noChangeArrowheads="1"/>
            </p:cNvSpPr>
            <p:nvPr/>
          </p:nvSpPr>
          <p:spPr bwMode="auto">
            <a:xfrm>
              <a:off x="3721" y="2518"/>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92" name="Oval 142"/>
            <p:cNvSpPr>
              <a:spLocks noChangeArrowheads="1"/>
            </p:cNvSpPr>
            <p:nvPr/>
          </p:nvSpPr>
          <p:spPr bwMode="auto">
            <a:xfrm>
              <a:off x="3759" y="2556"/>
              <a:ext cx="50" cy="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9" name="Group 143"/>
          <p:cNvGrpSpPr>
            <a:grpSpLocks/>
          </p:cNvGrpSpPr>
          <p:nvPr/>
        </p:nvGrpSpPr>
        <p:grpSpPr bwMode="auto">
          <a:xfrm>
            <a:off x="6273800" y="5153025"/>
            <a:ext cx="198438" cy="200025"/>
            <a:chOff x="3952" y="3246"/>
            <a:chExt cx="125" cy="126"/>
          </a:xfrm>
        </p:grpSpPr>
        <p:sp>
          <p:nvSpPr>
            <p:cNvPr id="21689" name="Oval 144"/>
            <p:cNvSpPr>
              <a:spLocks noChangeArrowheads="1"/>
            </p:cNvSpPr>
            <p:nvPr/>
          </p:nvSpPr>
          <p:spPr bwMode="auto">
            <a:xfrm>
              <a:off x="3952" y="3246"/>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90" name="Oval 145"/>
            <p:cNvSpPr>
              <a:spLocks noChangeArrowheads="1"/>
            </p:cNvSpPr>
            <p:nvPr/>
          </p:nvSpPr>
          <p:spPr bwMode="auto">
            <a:xfrm>
              <a:off x="3990" y="3284"/>
              <a:ext cx="49" cy="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0" name="Group 146"/>
          <p:cNvGrpSpPr>
            <a:grpSpLocks/>
          </p:cNvGrpSpPr>
          <p:nvPr/>
        </p:nvGrpSpPr>
        <p:grpSpPr bwMode="auto">
          <a:xfrm>
            <a:off x="5075238" y="4549775"/>
            <a:ext cx="198437" cy="200025"/>
            <a:chOff x="3197" y="2866"/>
            <a:chExt cx="125" cy="126"/>
          </a:xfrm>
        </p:grpSpPr>
        <p:sp>
          <p:nvSpPr>
            <p:cNvPr id="21687" name="Oval 147"/>
            <p:cNvSpPr>
              <a:spLocks noChangeArrowheads="1"/>
            </p:cNvSpPr>
            <p:nvPr/>
          </p:nvSpPr>
          <p:spPr bwMode="auto">
            <a:xfrm>
              <a:off x="3197" y="2866"/>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88" name="Oval 148"/>
            <p:cNvSpPr>
              <a:spLocks noChangeArrowheads="1"/>
            </p:cNvSpPr>
            <p:nvPr/>
          </p:nvSpPr>
          <p:spPr bwMode="auto">
            <a:xfrm>
              <a:off x="3234" y="2904"/>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1" name="Group 149"/>
          <p:cNvGrpSpPr>
            <a:grpSpLocks/>
          </p:cNvGrpSpPr>
          <p:nvPr/>
        </p:nvGrpSpPr>
        <p:grpSpPr bwMode="auto">
          <a:xfrm>
            <a:off x="7521575" y="4003675"/>
            <a:ext cx="200025" cy="200025"/>
            <a:chOff x="4738" y="2522"/>
            <a:chExt cx="126" cy="126"/>
          </a:xfrm>
        </p:grpSpPr>
        <p:sp>
          <p:nvSpPr>
            <p:cNvPr id="21685" name="Oval 150"/>
            <p:cNvSpPr>
              <a:spLocks noChangeArrowheads="1"/>
            </p:cNvSpPr>
            <p:nvPr/>
          </p:nvSpPr>
          <p:spPr bwMode="auto">
            <a:xfrm>
              <a:off x="4738" y="2522"/>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86" name="Oval 151"/>
            <p:cNvSpPr>
              <a:spLocks noChangeArrowheads="1"/>
            </p:cNvSpPr>
            <p:nvPr/>
          </p:nvSpPr>
          <p:spPr bwMode="auto">
            <a:xfrm>
              <a:off x="4776" y="2560"/>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2" name="Group 152"/>
          <p:cNvGrpSpPr>
            <a:grpSpLocks/>
          </p:cNvGrpSpPr>
          <p:nvPr/>
        </p:nvGrpSpPr>
        <p:grpSpPr bwMode="auto">
          <a:xfrm>
            <a:off x="6421438" y="5211763"/>
            <a:ext cx="200025" cy="200025"/>
            <a:chOff x="4045" y="3283"/>
            <a:chExt cx="126" cy="126"/>
          </a:xfrm>
        </p:grpSpPr>
        <p:sp>
          <p:nvSpPr>
            <p:cNvPr id="21683" name="Oval 153"/>
            <p:cNvSpPr>
              <a:spLocks noChangeArrowheads="1"/>
            </p:cNvSpPr>
            <p:nvPr/>
          </p:nvSpPr>
          <p:spPr bwMode="auto">
            <a:xfrm>
              <a:off x="4045" y="3283"/>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84" name="Oval 154"/>
            <p:cNvSpPr>
              <a:spLocks noChangeArrowheads="1"/>
            </p:cNvSpPr>
            <p:nvPr/>
          </p:nvSpPr>
          <p:spPr bwMode="auto">
            <a:xfrm>
              <a:off x="4083" y="3321"/>
              <a:ext cx="51" cy="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3" name="Group 155"/>
          <p:cNvGrpSpPr>
            <a:grpSpLocks/>
          </p:cNvGrpSpPr>
          <p:nvPr/>
        </p:nvGrpSpPr>
        <p:grpSpPr bwMode="auto">
          <a:xfrm>
            <a:off x="5746750" y="5157788"/>
            <a:ext cx="198438" cy="200025"/>
            <a:chOff x="3620" y="3249"/>
            <a:chExt cx="125" cy="126"/>
          </a:xfrm>
        </p:grpSpPr>
        <p:sp>
          <p:nvSpPr>
            <p:cNvPr id="21681" name="Oval 156"/>
            <p:cNvSpPr>
              <a:spLocks noChangeArrowheads="1"/>
            </p:cNvSpPr>
            <p:nvPr/>
          </p:nvSpPr>
          <p:spPr bwMode="auto">
            <a:xfrm>
              <a:off x="3620" y="3249"/>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82" name="Oval 157"/>
            <p:cNvSpPr>
              <a:spLocks noChangeArrowheads="1"/>
            </p:cNvSpPr>
            <p:nvPr/>
          </p:nvSpPr>
          <p:spPr bwMode="auto">
            <a:xfrm>
              <a:off x="3657" y="3287"/>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4" name="Group 158"/>
          <p:cNvGrpSpPr>
            <a:grpSpLocks/>
          </p:cNvGrpSpPr>
          <p:nvPr/>
        </p:nvGrpSpPr>
        <p:grpSpPr bwMode="auto">
          <a:xfrm>
            <a:off x="6834188" y="4194175"/>
            <a:ext cx="200025" cy="198438"/>
            <a:chOff x="4305" y="2642"/>
            <a:chExt cx="126" cy="125"/>
          </a:xfrm>
        </p:grpSpPr>
        <p:sp>
          <p:nvSpPr>
            <p:cNvPr id="21679" name="Oval 159"/>
            <p:cNvSpPr>
              <a:spLocks noChangeArrowheads="1"/>
            </p:cNvSpPr>
            <p:nvPr/>
          </p:nvSpPr>
          <p:spPr bwMode="auto">
            <a:xfrm>
              <a:off x="4305" y="2642"/>
              <a:ext cx="126"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80" name="Oval 160"/>
            <p:cNvSpPr>
              <a:spLocks noChangeArrowheads="1"/>
            </p:cNvSpPr>
            <p:nvPr/>
          </p:nvSpPr>
          <p:spPr bwMode="auto">
            <a:xfrm>
              <a:off x="4343" y="2679"/>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5" name="Group 161"/>
          <p:cNvGrpSpPr>
            <a:grpSpLocks/>
          </p:cNvGrpSpPr>
          <p:nvPr/>
        </p:nvGrpSpPr>
        <p:grpSpPr bwMode="auto">
          <a:xfrm>
            <a:off x="5264150" y="4297363"/>
            <a:ext cx="200025" cy="200025"/>
            <a:chOff x="3316" y="2707"/>
            <a:chExt cx="126" cy="126"/>
          </a:xfrm>
        </p:grpSpPr>
        <p:sp>
          <p:nvSpPr>
            <p:cNvPr id="21677" name="Oval 162"/>
            <p:cNvSpPr>
              <a:spLocks noChangeArrowheads="1"/>
            </p:cNvSpPr>
            <p:nvPr/>
          </p:nvSpPr>
          <p:spPr bwMode="auto">
            <a:xfrm>
              <a:off x="3316" y="2707"/>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78" name="Oval 163"/>
            <p:cNvSpPr>
              <a:spLocks noChangeArrowheads="1"/>
            </p:cNvSpPr>
            <p:nvPr/>
          </p:nvSpPr>
          <p:spPr bwMode="auto">
            <a:xfrm>
              <a:off x="3353" y="2745"/>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6" name="Group 164"/>
          <p:cNvGrpSpPr>
            <a:grpSpLocks/>
          </p:cNvGrpSpPr>
          <p:nvPr/>
        </p:nvGrpSpPr>
        <p:grpSpPr bwMode="auto">
          <a:xfrm>
            <a:off x="7024688" y="4826000"/>
            <a:ext cx="200025" cy="200025"/>
            <a:chOff x="4425" y="3040"/>
            <a:chExt cx="126" cy="126"/>
          </a:xfrm>
        </p:grpSpPr>
        <p:sp>
          <p:nvSpPr>
            <p:cNvPr id="21675" name="Oval 165"/>
            <p:cNvSpPr>
              <a:spLocks noChangeArrowheads="1"/>
            </p:cNvSpPr>
            <p:nvPr/>
          </p:nvSpPr>
          <p:spPr bwMode="auto">
            <a:xfrm>
              <a:off x="4425" y="3040"/>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76" name="Oval 166"/>
            <p:cNvSpPr>
              <a:spLocks noChangeArrowheads="1"/>
            </p:cNvSpPr>
            <p:nvPr/>
          </p:nvSpPr>
          <p:spPr bwMode="auto">
            <a:xfrm>
              <a:off x="4463" y="3077"/>
              <a:ext cx="50"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7" name="Group 167"/>
          <p:cNvGrpSpPr>
            <a:grpSpLocks/>
          </p:cNvGrpSpPr>
          <p:nvPr/>
        </p:nvGrpSpPr>
        <p:grpSpPr bwMode="auto">
          <a:xfrm>
            <a:off x="5559425" y="4351338"/>
            <a:ext cx="200025" cy="200025"/>
            <a:chOff x="3502" y="2741"/>
            <a:chExt cx="126" cy="126"/>
          </a:xfrm>
        </p:grpSpPr>
        <p:sp>
          <p:nvSpPr>
            <p:cNvPr id="21673" name="Oval 168"/>
            <p:cNvSpPr>
              <a:spLocks noChangeArrowheads="1"/>
            </p:cNvSpPr>
            <p:nvPr/>
          </p:nvSpPr>
          <p:spPr bwMode="auto">
            <a:xfrm>
              <a:off x="3502" y="2741"/>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74" name="Oval 169"/>
            <p:cNvSpPr>
              <a:spLocks noChangeArrowheads="1"/>
            </p:cNvSpPr>
            <p:nvPr/>
          </p:nvSpPr>
          <p:spPr bwMode="auto">
            <a:xfrm>
              <a:off x="3541" y="2779"/>
              <a:ext cx="49"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8" name="Group 170"/>
          <p:cNvGrpSpPr>
            <a:grpSpLocks/>
          </p:cNvGrpSpPr>
          <p:nvPr/>
        </p:nvGrpSpPr>
        <p:grpSpPr bwMode="auto">
          <a:xfrm>
            <a:off x="5908675" y="3686175"/>
            <a:ext cx="198438" cy="198438"/>
            <a:chOff x="3722" y="2322"/>
            <a:chExt cx="125" cy="125"/>
          </a:xfrm>
        </p:grpSpPr>
        <p:sp>
          <p:nvSpPr>
            <p:cNvPr id="21671" name="Oval 171"/>
            <p:cNvSpPr>
              <a:spLocks noChangeArrowheads="1"/>
            </p:cNvSpPr>
            <p:nvPr/>
          </p:nvSpPr>
          <p:spPr bwMode="auto">
            <a:xfrm>
              <a:off x="3722" y="2322"/>
              <a:ext cx="125"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72" name="Oval 172"/>
            <p:cNvSpPr>
              <a:spLocks noChangeArrowheads="1"/>
            </p:cNvSpPr>
            <p:nvPr/>
          </p:nvSpPr>
          <p:spPr bwMode="auto">
            <a:xfrm>
              <a:off x="3759" y="2359"/>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29" name="Group 173"/>
          <p:cNvGrpSpPr>
            <a:grpSpLocks/>
          </p:cNvGrpSpPr>
          <p:nvPr/>
        </p:nvGrpSpPr>
        <p:grpSpPr bwMode="auto">
          <a:xfrm>
            <a:off x="7502525" y="5280025"/>
            <a:ext cx="200025" cy="200025"/>
            <a:chOff x="4726" y="3326"/>
            <a:chExt cx="126" cy="126"/>
          </a:xfrm>
        </p:grpSpPr>
        <p:sp>
          <p:nvSpPr>
            <p:cNvPr id="21669" name="Oval 174"/>
            <p:cNvSpPr>
              <a:spLocks noChangeArrowheads="1"/>
            </p:cNvSpPr>
            <p:nvPr/>
          </p:nvSpPr>
          <p:spPr bwMode="auto">
            <a:xfrm>
              <a:off x="4726" y="3326"/>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70" name="Oval 175"/>
            <p:cNvSpPr>
              <a:spLocks noChangeArrowheads="1"/>
            </p:cNvSpPr>
            <p:nvPr/>
          </p:nvSpPr>
          <p:spPr bwMode="auto">
            <a:xfrm>
              <a:off x="4763" y="3364"/>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30" name="Group 176"/>
          <p:cNvGrpSpPr>
            <a:grpSpLocks/>
          </p:cNvGrpSpPr>
          <p:nvPr/>
        </p:nvGrpSpPr>
        <p:grpSpPr bwMode="auto">
          <a:xfrm>
            <a:off x="5481638" y="4765675"/>
            <a:ext cx="198437" cy="200025"/>
            <a:chOff x="3453" y="3002"/>
            <a:chExt cx="125" cy="126"/>
          </a:xfrm>
        </p:grpSpPr>
        <p:sp>
          <p:nvSpPr>
            <p:cNvPr id="21667" name="Oval 177"/>
            <p:cNvSpPr>
              <a:spLocks noChangeArrowheads="1"/>
            </p:cNvSpPr>
            <p:nvPr/>
          </p:nvSpPr>
          <p:spPr bwMode="auto">
            <a:xfrm>
              <a:off x="3453" y="3002"/>
              <a:ext cx="125"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68" name="Oval 178"/>
            <p:cNvSpPr>
              <a:spLocks noChangeArrowheads="1"/>
            </p:cNvSpPr>
            <p:nvPr/>
          </p:nvSpPr>
          <p:spPr bwMode="auto">
            <a:xfrm>
              <a:off x="3490" y="3040"/>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11" name="Group 179"/>
          <p:cNvGrpSpPr>
            <a:grpSpLocks/>
          </p:cNvGrpSpPr>
          <p:nvPr/>
        </p:nvGrpSpPr>
        <p:grpSpPr bwMode="auto">
          <a:xfrm>
            <a:off x="6115050" y="5718175"/>
            <a:ext cx="201613" cy="200025"/>
            <a:chOff x="3852" y="3602"/>
            <a:chExt cx="127" cy="126"/>
          </a:xfrm>
        </p:grpSpPr>
        <p:sp>
          <p:nvSpPr>
            <p:cNvPr id="21665" name="Oval 180"/>
            <p:cNvSpPr>
              <a:spLocks noChangeArrowheads="1"/>
            </p:cNvSpPr>
            <p:nvPr/>
          </p:nvSpPr>
          <p:spPr bwMode="auto">
            <a:xfrm>
              <a:off x="3852" y="3602"/>
              <a:ext cx="127"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66" name="Oval 181"/>
            <p:cNvSpPr>
              <a:spLocks noChangeArrowheads="1"/>
            </p:cNvSpPr>
            <p:nvPr/>
          </p:nvSpPr>
          <p:spPr bwMode="auto">
            <a:xfrm>
              <a:off x="3890" y="3640"/>
              <a:ext cx="51" cy="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14" name="Group 182"/>
          <p:cNvGrpSpPr>
            <a:grpSpLocks/>
          </p:cNvGrpSpPr>
          <p:nvPr/>
        </p:nvGrpSpPr>
        <p:grpSpPr bwMode="auto">
          <a:xfrm>
            <a:off x="7173913" y="4051300"/>
            <a:ext cx="198437" cy="198438"/>
            <a:chOff x="4519" y="2552"/>
            <a:chExt cx="125" cy="125"/>
          </a:xfrm>
        </p:grpSpPr>
        <p:sp>
          <p:nvSpPr>
            <p:cNvPr id="21663" name="Oval 183"/>
            <p:cNvSpPr>
              <a:spLocks noChangeArrowheads="1"/>
            </p:cNvSpPr>
            <p:nvPr/>
          </p:nvSpPr>
          <p:spPr bwMode="auto">
            <a:xfrm>
              <a:off x="4519" y="2552"/>
              <a:ext cx="125"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64" name="Oval 184"/>
            <p:cNvSpPr>
              <a:spLocks noChangeArrowheads="1"/>
            </p:cNvSpPr>
            <p:nvPr/>
          </p:nvSpPr>
          <p:spPr bwMode="auto">
            <a:xfrm>
              <a:off x="4556" y="2589"/>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15" name="Group 185"/>
          <p:cNvGrpSpPr>
            <a:grpSpLocks/>
          </p:cNvGrpSpPr>
          <p:nvPr/>
        </p:nvGrpSpPr>
        <p:grpSpPr bwMode="auto">
          <a:xfrm>
            <a:off x="5414963" y="5270500"/>
            <a:ext cx="200025" cy="200025"/>
            <a:chOff x="3411" y="3320"/>
            <a:chExt cx="126" cy="126"/>
          </a:xfrm>
        </p:grpSpPr>
        <p:sp>
          <p:nvSpPr>
            <p:cNvPr id="21661" name="Oval 186"/>
            <p:cNvSpPr>
              <a:spLocks noChangeArrowheads="1"/>
            </p:cNvSpPr>
            <p:nvPr/>
          </p:nvSpPr>
          <p:spPr bwMode="auto">
            <a:xfrm>
              <a:off x="3411" y="3320"/>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62" name="Oval 187"/>
            <p:cNvSpPr>
              <a:spLocks noChangeArrowheads="1"/>
            </p:cNvSpPr>
            <p:nvPr/>
          </p:nvSpPr>
          <p:spPr bwMode="auto">
            <a:xfrm>
              <a:off x="3449" y="3357"/>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16" name="Group 188"/>
          <p:cNvGrpSpPr>
            <a:grpSpLocks/>
          </p:cNvGrpSpPr>
          <p:nvPr/>
        </p:nvGrpSpPr>
        <p:grpSpPr bwMode="auto">
          <a:xfrm>
            <a:off x="6481763" y="5716588"/>
            <a:ext cx="200025" cy="200025"/>
            <a:chOff x="4083" y="3601"/>
            <a:chExt cx="126" cy="126"/>
          </a:xfrm>
        </p:grpSpPr>
        <p:sp>
          <p:nvSpPr>
            <p:cNvPr id="21659" name="Oval 189"/>
            <p:cNvSpPr>
              <a:spLocks noChangeArrowheads="1"/>
            </p:cNvSpPr>
            <p:nvPr/>
          </p:nvSpPr>
          <p:spPr bwMode="auto">
            <a:xfrm>
              <a:off x="4083" y="3601"/>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60" name="Oval 190"/>
            <p:cNvSpPr>
              <a:spLocks noChangeArrowheads="1"/>
            </p:cNvSpPr>
            <p:nvPr/>
          </p:nvSpPr>
          <p:spPr bwMode="auto">
            <a:xfrm>
              <a:off x="4121" y="3638"/>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17" name="Group 191"/>
          <p:cNvGrpSpPr>
            <a:grpSpLocks/>
          </p:cNvGrpSpPr>
          <p:nvPr/>
        </p:nvGrpSpPr>
        <p:grpSpPr bwMode="auto">
          <a:xfrm>
            <a:off x="6430963" y="4164013"/>
            <a:ext cx="200025" cy="198437"/>
            <a:chOff x="4023" y="2623"/>
            <a:chExt cx="126" cy="125"/>
          </a:xfrm>
        </p:grpSpPr>
        <p:sp>
          <p:nvSpPr>
            <p:cNvPr id="21657" name="Oval 192"/>
            <p:cNvSpPr>
              <a:spLocks noChangeArrowheads="1"/>
            </p:cNvSpPr>
            <p:nvPr/>
          </p:nvSpPr>
          <p:spPr bwMode="auto">
            <a:xfrm>
              <a:off x="4023" y="2623"/>
              <a:ext cx="126"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58" name="Oval 193"/>
            <p:cNvSpPr>
              <a:spLocks noChangeArrowheads="1"/>
            </p:cNvSpPr>
            <p:nvPr/>
          </p:nvSpPr>
          <p:spPr bwMode="auto">
            <a:xfrm>
              <a:off x="4061" y="2660"/>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18" name="Group 194"/>
          <p:cNvGrpSpPr>
            <a:grpSpLocks/>
          </p:cNvGrpSpPr>
          <p:nvPr/>
        </p:nvGrpSpPr>
        <p:grpSpPr bwMode="auto">
          <a:xfrm>
            <a:off x="6237288" y="4521200"/>
            <a:ext cx="200025" cy="200025"/>
            <a:chOff x="3929" y="2848"/>
            <a:chExt cx="126" cy="126"/>
          </a:xfrm>
        </p:grpSpPr>
        <p:sp>
          <p:nvSpPr>
            <p:cNvPr id="21655" name="Oval 195"/>
            <p:cNvSpPr>
              <a:spLocks noChangeArrowheads="1"/>
            </p:cNvSpPr>
            <p:nvPr/>
          </p:nvSpPr>
          <p:spPr bwMode="auto">
            <a:xfrm>
              <a:off x="3929" y="2848"/>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56" name="Oval 196"/>
            <p:cNvSpPr>
              <a:spLocks noChangeArrowheads="1"/>
            </p:cNvSpPr>
            <p:nvPr/>
          </p:nvSpPr>
          <p:spPr bwMode="auto">
            <a:xfrm>
              <a:off x="3967" y="2886"/>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19" name="Group 197"/>
          <p:cNvGrpSpPr>
            <a:grpSpLocks/>
          </p:cNvGrpSpPr>
          <p:nvPr/>
        </p:nvGrpSpPr>
        <p:grpSpPr bwMode="auto">
          <a:xfrm>
            <a:off x="6113463" y="4194175"/>
            <a:ext cx="200025" cy="198438"/>
            <a:chOff x="3851" y="2642"/>
            <a:chExt cx="126" cy="125"/>
          </a:xfrm>
        </p:grpSpPr>
        <p:sp>
          <p:nvSpPr>
            <p:cNvPr id="21653" name="Oval 198"/>
            <p:cNvSpPr>
              <a:spLocks noChangeArrowheads="1"/>
            </p:cNvSpPr>
            <p:nvPr/>
          </p:nvSpPr>
          <p:spPr bwMode="auto">
            <a:xfrm>
              <a:off x="3851" y="2642"/>
              <a:ext cx="126"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54" name="Oval 199"/>
            <p:cNvSpPr>
              <a:spLocks noChangeArrowheads="1"/>
            </p:cNvSpPr>
            <p:nvPr/>
          </p:nvSpPr>
          <p:spPr bwMode="auto">
            <a:xfrm>
              <a:off x="3889" y="2679"/>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20" name="Group 200"/>
          <p:cNvGrpSpPr>
            <a:grpSpLocks/>
          </p:cNvGrpSpPr>
          <p:nvPr/>
        </p:nvGrpSpPr>
        <p:grpSpPr bwMode="auto">
          <a:xfrm>
            <a:off x="6667500" y="4457700"/>
            <a:ext cx="198438" cy="198438"/>
            <a:chOff x="4200" y="2808"/>
            <a:chExt cx="125" cy="125"/>
          </a:xfrm>
        </p:grpSpPr>
        <p:sp>
          <p:nvSpPr>
            <p:cNvPr id="21651" name="Oval 201"/>
            <p:cNvSpPr>
              <a:spLocks noChangeArrowheads="1"/>
            </p:cNvSpPr>
            <p:nvPr/>
          </p:nvSpPr>
          <p:spPr bwMode="auto">
            <a:xfrm>
              <a:off x="4200" y="2808"/>
              <a:ext cx="125"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52" name="Oval 202"/>
            <p:cNvSpPr>
              <a:spLocks noChangeArrowheads="1"/>
            </p:cNvSpPr>
            <p:nvPr/>
          </p:nvSpPr>
          <p:spPr bwMode="auto">
            <a:xfrm>
              <a:off x="4237" y="2845"/>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21" name="Group 203"/>
          <p:cNvGrpSpPr>
            <a:grpSpLocks/>
          </p:cNvGrpSpPr>
          <p:nvPr/>
        </p:nvGrpSpPr>
        <p:grpSpPr bwMode="auto">
          <a:xfrm>
            <a:off x="6684963" y="4932363"/>
            <a:ext cx="200025" cy="198437"/>
            <a:chOff x="4211" y="3107"/>
            <a:chExt cx="126" cy="125"/>
          </a:xfrm>
        </p:grpSpPr>
        <p:sp>
          <p:nvSpPr>
            <p:cNvPr id="21649" name="Oval 204"/>
            <p:cNvSpPr>
              <a:spLocks noChangeArrowheads="1"/>
            </p:cNvSpPr>
            <p:nvPr/>
          </p:nvSpPr>
          <p:spPr bwMode="auto">
            <a:xfrm>
              <a:off x="4211" y="3107"/>
              <a:ext cx="126"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50" name="Oval 205"/>
            <p:cNvSpPr>
              <a:spLocks noChangeArrowheads="1"/>
            </p:cNvSpPr>
            <p:nvPr/>
          </p:nvSpPr>
          <p:spPr bwMode="auto">
            <a:xfrm>
              <a:off x="4249" y="3144"/>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22" name="Group 206"/>
          <p:cNvGrpSpPr>
            <a:grpSpLocks/>
          </p:cNvGrpSpPr>
          <p:nvPr/>
        </p:nvGrpSpPr>
        <p:grpSpPr bwMode="auto">
          <a:xfrm>
            <a:off x="6884988" y="5281613"/>
            <a:ext cx="200025" cy="200025"/>
            <a:chOff x="4337" y="3327"/>
            <a:chExt cx="126" cy="126"/>
          </a:xfrm>
        </p:grpSpPr>
        <p:sp>
          <p:nvSpPr>
            <p:cNvPr id="21647" name="Oval 207"/>
            <p:cNvSpPr>
              <a:spLocks noChangeArrowheads="1"/>
            </p:cNvSpPr>
            <p:nvPr/>
          </p:nvSpPr>
          <p:spPr bwMode="auto">
            <a:xfrm>
              <a:off x="4337" y="3327"/>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48" name="Oval 208"/>
            <p:cNvSpPr>
              <a:spLocks noChangeArrowheads="1"/>
            </p:cNvSpPr>
            <p:nvPr/>
          </p:nvSpPr>
          <p:spPr bwMode="auto">
            <a:xfrm>
              <a:off x="4374" y="3364"/>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23" name="Group 209"/>
          <p:cNvGrpSpPr>
            <a:grpSpLocks/>
          </p:cNvGrpSpPr>
          <p:nvPr/>
        </p:nvGrpSpPr>
        <p:grpSpPr bwMode="auto">
          <a:xfrm>
            <a:off x="6611938" y="3578225"/>
            <a:ext cx="200025" cy="200025"/>
            <a:chOff x="4165" y="2254"/>
            <a:chExt cx="126" cy="126"/>
          </a:xfrm>
        </p:grpSpPr>
        <p:sp>
          <p:nvSpPr>
            <p:cNvPr id="21645" name="Oval 210"/>
            <p:cNvSpPr>
              <a:spLocks noChangeArrowheads="1"/>
            </p:cNvSpPr>
            <p:nvPr/>
          </p:nvSpPr>
          <p:spPr bwMode="auto">
            <a:xfrm>
              <a:off x="4165" y="2254"/>
              <a:ext cx="126" cy="126"/>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46" name="Oval 211"/>
            <p:cNvSpPr>
              <a:spLocks noChangeArrowheads="1"/>
            </p:cNvSpPr>
            <p:nvPr/>
          </p:nvSpPr>
          <p:spPr bwMode="auto">
            <a:xfrm>
              <a:off x="4203" y="2292"/>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24" name="Group 212"/>
          <p:cNvGrpSpPr>
            <a:grpSpLocks/>
          </p:cNvGrpSpPr>
          <p:nvPr/>
        </p:nvGrpSpPr>
        <p:grpSpPr bwMode="auto">
          <a:xfrm>
            <a:off x="7261225" y="4608513"/>
            <a:ext cx="200025" cy="198437"/>
            <a:chOff x="4574" y="2903"/>
            <a:chExt cx="126" cy="125"/>
          </a:xfrm>
        </p:grpSpPr>
        <p:sp>
          <p:nvSpPr>
            <p:cNvPr id="21643" name="Oval 213"/>
            <p:cNvSpPr>
              <a:spLocks noChangeArrowheads="1"/>
            </p:cNvSpPr>
            <p:nvPr/>
          </p:nvSpPr>
          <p:spPr bwMode="auto">
            <a:xfrm>
              <a:off x="4574" y="2903"/>
              <a:ext cx="126"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44" name="Oval 214"/>
            <p:cNvSpPr>
              <a:spLocks noChangeArrowheads="1"/>
            </p:cNvSpPr>
            <p:nvPr/>
          </p:nvSpPr>
          <p:spPr bwMode="auto">
            <a:xfrm>
              <a:off x="4612" y="2940"/>
              <a:ext cx="51"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grpSp>
        <p:nvGrpSpPr>
          <p:cNvPr id="125" name="Group 215"/>
          <p:cNvGrpSpPr>
            <a:grpSpLocks/>
          </p:cNvGrpSpPr>
          <p:nvPr/>
        </p:nvGrpSpPr>
        <p:grpSpPr bwMode="auto">
          <a:xfrm>
            <a:off x="7332663" y="4994275"/>
            <a:ext cx="198437" cy="198438"/>
            <a:chOff x="4477" y="3044"/>
            <a:chExt cx="125" cy="125"/>
          </a:xfrm>
        </p:grpSpPr>
        <p:sp>
          <p:nvSpPr>
            <p:cNvPr id="21641" name="Oval 216"/>
            <p:cNvSpPr>
              <a:spLocks noChangeArrowheads="1"/>
            </p:cNvSpPr>
            <p:nvPr/>
          </p:nvSpPr>
          <p:spPr bwMode="auto">
            <a:xfrm>
              <a:off x="4477" y="3044"/>
              <a:ext cx="125" cy="1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sp>
          <p:nvSpPr>
            <p:cNvPr id="21642" name="Oval 217"/>
            <p:cNvSpPr>
              <a:spLocks noChangeArrowheads="1"/>
            </p:cNvSpPr>
            <p:nvPr/>
          </p:nvSpPr>
          <p:spPr bwMode="auto">
            <a:xfrm>
              <a:off x="4515" y="3081"/>
              <a:ext cx="49" cy="5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0"/>
                </a:spcBef>
                <a:buFontTx/>
                <a:buNone/>
              </a:pPr>
              <a:endParaRPr lang="en-US" altLang="en-US" sz="2400">
                <a:solidFill>
                  <a:schemeClr val="tx1"/>
                </a:solidFill>
                <a:latin typeface="Times New Roman" pitchFamily="18" charset="0"/>
              </a:endParaRPr>
            </a:p>
          </p:txBody>
        </p:sp>
      </p:grpSp>
      <p:sp>
        <p:nvSpPr>
          <p:cNvPr id="240" name="Line 218"/>
          <p:cNvSpPr>
            <a:spLocks noChangeShapeType="1"/>
          </p:cNvSpPr>
          <p:nvPr/>
        </p:nvSpPr>
        <p:spPr bwMode="auto">
          <a:xfrm flipV="1">
            <a:off x="4879975" y="4714875"/>
            <a:ext cx="3157538"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1" name="Text Box 3"/>
          <p:cNvSpPr txBox="1">
            <a:spLocks noChangeArrowheads="1"/>
          </p:cNvSpPr>
          <p:nvPr/>
        </p:nvSpPr>
        <p:spPr bwMode="auto">
          <a:xfrm>
            <a:off x="723900" y="1657350"/>
            <a:ext cx="769778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lnSpc>
                <a:spcPct val="75000"/>
              </a:lnSpc>
              <a:spcBef>
                <a:spcPct val="50000"/>
              </a:spcBef>
              <a:buFont typeface="Wingdings 2" pitchFamily="18" charset="2"/>
              <a:buNone/>
            </a:pPr>
            <a:r>
              <a:rPr lang="en-US" altLang="en-US" sz="2400" b="1">
                <a:solidFill>
                  <a:srgbClr val="FF0000"/>
                </a:solidFill>
              </a:rPr>
              <a:t>Photons interact with every ion</a:t>
            </a:r>
          </a:p>
        </p:txBody>
      </p:sp>
      <p:sp>
        <p:nvSpPr>
          <p:cNvPr id="242" name="Text Box 3"/>
          <p:cNvSpPr txBox="1">
            <a:spLocks noChangeArrowheads="1"/>
          </p:cNvSpPr>
          <p:nvPr/>
        </p:nvSpPr>
        <p:spPr bwMode="auto">
          <a:xfrm>
            <a:off x="723900" y="2217738"/>
            <a:ext cx="769778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lnSpc>
                <a:spcPct val="75000"/>
              </a:lnSpc>
              <a:spcBef>
                <a:spcPct val="50000"/>
              </a:spcBef>
              <a:buFont typeface="Wingdings 2" pitchFamily="18" charset="2"/>
              <a:buNone/>
            </a:pPr>
            <a:r>
              <a:rPr lang="en-US" altLang="en-US" sz="2400" b="1">
                <a:solidFill>
                  <a:srgbClr val="FF0000"/>
                </a:solidFill>
              </a:rPr>
              <a:t>Only a few photons interact with atoms</a:t>
            </a:r>
          </a:p>
        </p:txBody>
      </p:sp>
      <p:pic>
        <p:nvPicPr>
          <p:cNvPr id="244" name="Picture 243" descr="EyeBlackTransp.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9988" y="4019550"/>
            <a:ext cx="6794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244" descr="EyeBlackTrans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9263" y="4354513"/>
            <a:ext cx="6778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 name="Text Box 90"/>
          <p:cNvSpPr txBox="1">
            <a:spLocks noChangeArrowheads="1"/>
          </p:cNvSpPr>
          <p:nvPr/>
        </p:nvSpPr>
        <p:spPr bwMode="auto">
          <a:xfrm>
            <a:off x="3635375" y="3546475"/>
            <a:ext cx="1087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1400">
                <a:solidFill>
                  <a:srgbClr val="FF0000"/>
                </a:solidFill>
              </a:rPr>
              <a:t>Sees closest ion</a:t>
            </a:r>
            <a:endParaRPr lang="en-US" altLang="en-US" sz="1400">
              <a:solidFill>
                <a:srgbClr val="FF0000"/>
              </a:solidFill>
              <a:sym typeface="Symbol" pitchFamily="18" charset="2"/>
            </a:endParaRPr>
          </a:p>
        </p:txBody>
      </p:sp>
      <p:sp>
        <p:nvSpPr>
          <p:cNvPr id="247" name="Text Box 90"/>
          <p:cNvSpPr txBox="1">
            <a:spLocks noChangeArrowheads="1"/>
          </p:cNvSpPr>
          <p:nvPr/>
        </p:nvSpPr>
        <p:spPr bwMode="auto">
          <a:xfrm>
            <a:off x="7832725" y="3667125"/>
            <a:ext cx="10874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1400">
                <a:solidFill>
                  <a:srgbClr val="FF0000"/>
                </a:solidFill>
              </a:rPr>
              <a:t>Sees across universe</a:t>
            </a:r>
            <a:endParaRPr lang="en-US" altLang="en-US" sz="1400">
              <a:solidFill>
                <a:srgbClr val="FF0000"/>
              </a:solidFill>
              <a:sym typeface="Symbol" pitchFamily="18" charset="2"/>
            </a:endParaRPr>
          </a:p>
        </p:txBody>
      </p:sp>
      <p:sp>
        <p:nvSpPr>
          <p:cNvPr id="21639" name="Text Box 219"/>
          <p:cNvSpPr txBox="1">
            <a:spLocks noChangeArrowheads="1"/>
          </p:cNvSpPr>
          <p:nvPr/>
        </p:nvSpPr>
        <p:spPr bwMode="auto">
          <a:xfrm>
            <a:off x="5181600" y="6613525"/>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spcBef>
                <a:spcPct val="50000"/>
              </a:spcBef>
              <a:buFont typeface="Times New Roman" pitchFamily="18" charset="0"/>
              <a:buNone/>
            </a:pPr>
            <a:r>
              <a:rPr lang="en-US" altLang="en-US" sz="900">
                <a:solidFill>
                  <a:srgbClr val="D5D577"/>
                </a:solidFill>
              </a:rPr>
              <a:t>© Copyright, Dr. Aileen O’Donoghue, St. Lawrence University</a:t>
            </a:r>
          </a:p>
        </p:txBody>
      </p:sp>
      <p:sp>
        <p:nvSpPr>
          <p:cNvPr id="224" name="TextBox 223"/>
          <p:cNvSpPr txBox="1">
            <a:spLocks noChangeArrowheads="1"/>
          </p:cNvSpPr>
          <p:nvPr/>
        </p:nvSpPr>
        <p:spPr bwMode="auto">
          <a:xfrm>
            <a:off x="-49213" y="4546600"/>
            <a:ext cx="8890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buFont typeface="Times New Roman" pitchFamily="18" charset="0"/>
              <a:buNone/>
            </a:pPr>
            <a:r>
              <a:rPr lang="en-US" altLang="en-US" sz="2000">
                <a:solidFill>
                  <a:schemeClr val="tx1"/>
                </a:solidFill>
              </a:rPr>
              <a:t>Light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dissolve">
                                      <p:cBhvr>
                                        <p:cTn id="11" dur="50"/>
                                        <p:tgtEl>
                                          <p:spTgt spid="32"/>
                                        </p:tgtEl>
                                      </p:cBhvr>
                                    </p:animEffect>
                                  </p:childTnLst>
                                </p:cTn>
                              </p:par>
                            </p:childTnLst>
                          </p:cTn>
                        </p:par>
                        <p:par>
                          <p:cTn id="12" fill="hold" nodeType="afterGroup">
                            <p:stCondLst>
                              <p:cond delay="550"/>
                            </p:stCondLst>
                            <p:childTnLst>
                              <p:par>
                                <p:cTn id="13" presetID="9"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
                                        <p:tgtEl>
                                          <p:spTgt spid="33"/>
                                        </p:tgtEl>
                                      </p:cBhvr>
                                    </p:animEffect>
                                  </p:childTnLst>
                                </p:cTn>
                              </p:par>
                            </p:childTnLst>
                          </p:cTn>
                        </p:par>
                        <p:par>
                          <p:cTn id="16" fill="hold" nodeType="afterGroup">
                            <p:stCondLst>
                              <p:cond delay="600"/>
                            </p:stCondLst>
                            <p:childTnLst>
                              <p:par>
                                <p:cTn id="17" presetID="9"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
                                        <p:tgtEl>
                                          <p:spTgt spid="34"/>
                                        </p:tgtEl>
                                      </p:cBhvr>
                                    </p:animEffect>
                                  </p:childTnLst>
                                </p:cTn>
                              </p:par>
                            </p:childTnLst>
                          </p:cTn>
                        </p:par>
                        <p:par>
                          <p:cTn id="20" fill="hold" nodeType="afterGroup">
                            <p:stCondLst>
                              <p:cond delay="650"/>
                            </p:stCondLst>
                            <p:childTnLst>
                              <p:par>
                                <p:cTn id="21" presetID="9"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dissolve">
                                      <p:cBhvr>
                                        <p:cTn id="23" dur="50"/>
                                        <p:tgtEl>
                                          <p:spTgt spid="35"/>
                                        </p:tgtEl>
                                      </p:cBhvr>
                                    </p:animEffect>
                                  </p:childTnLst>
                                </p:cTn>
                              </p:par>
                            </p:childTnLst>
                          </p:cTn>
                        </p:par>
                        <p:par>
                          <p:cTn id="24" fill="hold" nodeType="afterGroup">
                            <p:stCondLst>
                              <p:cond delay="700"/>
                            </p:stCondLst>
                            <p:childTnLst>
                              <p:par>
                                <p:cTn id="25" presetID="9"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dissolve">
                                      <p:cBhvr>
                                        <p:cTn id="27" dur="50"/>
                                        <p:tgtEl>
                                          <p:spTgt spid="36"/>
                                        </p:tgtEl>
                                      </p:cBhvr>
                                    </p:animEffect>
                                  </p:childTnLst>
                                </p:cTn>
                              </p:par>
                            </p:childTnLst>
                          </p:cTn>
                        </p:par>
                        <p:par>
                          <p:cTn id="28" fill="hold" nodeType="afterGroup">
                            <p:stCondLst>
                              <p:cond delay="750"/>
                            </p:stCondLst>
                            <p:childTnLst>
                              <p:par>
                                <p:cTn id="29" presetID="9"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dissolve">
                                      <p:cBhvr>
                                        <p:cTn id="31" dur="50"/>
                                        <p:tgtEl>
                                          <p:spTgt spid="37"/>
                                        </p:tgtEl>
                                      </p:cBhvr>
                                    </p:animEffect>
                                  </p:childTnLst>
                                </p:cTn>
                              </p:par>
                            </p:childTnLst>
                          </p:cTn>
                        </p:par>
                        <p:par>
                          <p:cTn id="32" fill="hold" nodeType="afterGroup">
                            <p:stCondLst>
                              <p:cond delay="800"/>
                            </p:stCondLst>
                            <p:childTnLst>
                              <p:par>
                                <p:cTn id="33" presetID="9"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dissolve">
                                      <p:cBhvr>
                                        <p:cTn id="35" dur="50"/>
                                        <p:tgtEl>
                                          <p:spTgt spid="38"/>
                                        </p:tgtEl>
                                      </p:cBhvr>
                                    </p:animEffect>
                                  </p:childTnLst>
                                </p:cTn>
                              </p:par>
                            </p:childTnLst>
                          </p:cTn>
                        </p:par>
                        <p:par>
                          <p:cTn id="36" fill="hold" nodeType="afterGroup">
                            <p:stCondLst>
                              <p:cond delay="850"/>
                            </p:stCondLst>
                            <p:childTnLst>
                              <p:par>
                                <p:cTn id="37" presetID="9" presetClass="entr" presetSubtype="0"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dissolve">
                                      <p:cBhvr>
                                        <p:cTn id="39" dur="50"/>
                                        <p:tgtEl>
                                          <p:spTgt spid="39"/>
                                        </p:tgtEl>
                                      </p:cBhvr>
                                    </p:animEffect>
                                  </p:childTnLst>
                                </p:cTn>
                              </p:par>
                            </p:childTnLst>
                          </p:cTn>
                        </p:par>
                        <p:par>
                          <p:cTn id="40" fill="hold" nodeType="afterGroup">
                            <p:stCondLst>
                              <p:cond delay="900"/>
                            </p:stCondLst>
                            <p:childTnLst>
                              <p:par>
                                <p:cTn id="41" presetID="9"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dissolve">
                                      <p:cBhvr>
                                        <p:cTn id="43" dur="50"/>
                                        <p:tgtEl>
                                          <p:spTgt spid="40"/>
                                        </p:tgtEl>
                                      </p:cBhvr>
                                    </p:animEffect>
                                  </p:childTnLst>
                                </p:cTn>
                              </p:par>
                            </p:childTnLst>
                          </p:cTn>
                        </p:par>
                        <p:par>
                          <p:cTn id="44" fill="hold" nodeType="afterGroup">
                            <p:stCondLst>
                              <p:cond delay="950"/>
                            </p:stCondLst>
                            <p:childTnLst>
                              <p:par>
                                <p:cTn id="45" presetID="9" presetClass="entr" presetSubtype="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dissolve">
                                      <p:cBhvr>
                                        <p:cTn id="47" dur="50"/>
                                        <p:tgtEl>
                                          <p:spTgt spid="41"/>
                                        </p:tgtEl>
                                      </p:cBhvr>
                                    </p:animEffect>
                                  </p:childTnLst>
                                </p:cTn>
                              </p:par>
                            </p:childTnLst>
                          </p:cTn>
                        </p:par>
                        <p:par>
                          <p:cTn id="48" fill="hold" nodeType="afterGroup">
                            <p:stCondLst>
                              <p:cond delay="1000"/>
                            </p:stCondLst>
                            <p:childTnLst>
                              <p:par>
                                <p:cTn id="49" presetID="9"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dissolve">
                                      <p:cBhvr>
                                        <p:cTn id="51" dur="50"/>
                                        <p:tgtEl>
                                          <p:spTgt spid="42"/>
                                        </p:tgtEl>
                                      </p:cBhvr>
                                    </p:animEffect>
                                  </p:childTnLst>
                                </p:cTn>
                              </p:par>
                            </p:childTnLst>
                          </p:cTn>
                        </p:par>
                        <p:par>
                          <p:cTn id="52" fill="hold" nodeType="afterGroup">
                            <p:stCondLst>
                              <p:cond delay="1050"/>
                            </p:stCondLst>
                            <p:childTnLst>
                              <p:par>
                                <p:cTn id="53" presetID="9" presetClass="entr" presetSubtype="0"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dissolve">
                                      <p:cBhvr>
                                        <p:cTn id="55" dur="50"/>
                                        <p:tgtEl>
                                          <p:spTgt spid="43"/>
                                        </p:tgtEl>
                                      </p:cBhvr>
                                    </p:animEffect>
                                  </p:childTnLst>
                                </p:cTn>
                              </p:par>
                            </p:childTnLst>
                          </p:cTn>
                        </p:par>
                        <p:par>
                          <p:cTn id="56" fill="hold" nodeType="afterGroup">
                            <p:stCondLst>
                              <p:cond delay="1100"/>
                            </p:stCondLst>
                            <p:childTnLst>
                              <p:par>
                                <p:cTn id="57" presetID="9" presetClass="entr" presetSubtype="0"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dissolve">
                                      <p:cBhvr>
                                        <p:cTn id="59" dur="50"/>
                                        <p:tgtEl>
                                          <p:spTgt spid="44"/>
                                        </p:tgtEl>
                                      </p:cBhvr>
                                    </p:animEffect>
                                  </p:childTnLst>
                                </p:cTn>
                              </p:par>
                            </p:childTnLst>
                          </p:cTn>
                        </p:par>
                        <p:par>
                          <p:cTn id="60" fill="hold" nodeType="afterGroup">
                            <p:stCondLst>
                              <p:cond delay="1150"/>
                            </p:stCondLst>
                            <p:childTnLst>
                              <p:par>
                                <p:cTn id="61" presetID="9" presetClass="entr" presetSubtype="0"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dissolve">
                                      <p:cBhvr>
                                        <p:cTn id="63" dur="50"/>
                                        <p:tgtEl>
                                          <p:spTgt spid="45"/>
                                        </p:tgtEl>
                                      </p:cBhvr>
                                    </p:animEffect>
                                  </p:childTnLst>
                                </p:cTn>
                              </p:par>
                            </p:childTnLst>
                          </p:cTn>
                        </p:par>
                        <p:par>
                          <p:cTn id="64" fill="hold" nodeType="afterGroup">
                            <p:stCondLst>
                              <p:cond delay="1200"/>
                            </p:stCondLst>
                            <p:childTnLst>
                              <p:par>
                                <p:cTn id="65" presetID="9" presetClass="entr" presetSubtype="0"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dissolve">
                                      <p:cBhvr>
                                        <p:cTn id="67" dur="50"/>
                                        <p:tgtEl>
                                          <p:spTgt spid="46"/>
                                        </p:tgtEl>
                                      </p:cBhvr>
                                    </p:animEffect>
                                  </p:childTnLst>
                                </p:cTn>
                              </p:par>
                            </p:childTnLst>
                          </p:cTn>
                        </p:par>
                        <p:par>
                          <p:cTn id="68" fill="hold" nodeType="afterGroup">
                            <p:stCondLst>
                              <p:cond delay="1250"/>
                            </p:stCondLst>
                            <p:childTnLst>
                              <p:par>
                                <p:cTn id="69" presetID="9" presetClass="entr" presetSubtype="0" fill="hold" grpId="0"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dissolve">
                                      <p:cBhvr>
                                        <p:cTn id="71" dur="50"/>
                                        <p:tgtEl>
                                          <p:spTgt spid="47"/>
                                        </p:tgtEl>
                                      </p:cBhvr>
                                    </p:animEffect>
                                  </p:childTnLst>
                                </p:cTn>
                              </p:par>
                            </p:childTnLst>
                          </p:cTn>
                        </p:par>
                        <p:par>
                          <p:cTn id="72" fill="hold" nodeType="afterGroup">
                            <p:stCondLst>
                              <p:cond delay="1300"/>
                            </p:stCondLst>
                            <p:childTnLst>
                              <p:par>
                                <p:cTn id="73" presetID="9" presetClass="entr" presetSubtype="0"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dissolve">
                                      <p:cBhvr>
                                        <p:cTn id="75" dur="50"/>
                                        <p:tgtEl>
                                          <p:spTgt spid="48"/>
                                        </p:tgtEl>
                                      </p:cBhvr>
                                    </p:animEffect>
                                  </p:childTnLst>
                                </p:cTn>
                              </p:par>
                            </p:childTnLst>
                          </p:cTn>
                        </p:par>
                        <p:par>
                          <p:cTn id="76" fill="hold" nodeType="afterGroup">
                            <p:stCondLst>
                              <p:cond delay="1350"/>
                            </p:stCondLst>
                            <p:childTnLst>
                              <p:par>
                                <p:cTn id="77" presetID="9" presetClass="entr" presetSubtype="0"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dissolve">
                                      <p:cBhvr>
                                        <p:cTn id="79" dur="50"/>
                                        <p:tgtEl>
                                          <p:spTgt spid="49"/>
                                        </p:tgtEl>
                                      </p:cBhvr>
                                    </p:animEffect>
                                  </p:childTnLst>
                                </p:cTn>
                              </p:par>
                            </p:childTnLst>
                          </p:cTn>
                        </p:par>
                        <p:par>
                          <p:cTn id="80" fill="hold" nodeType="afterGroup">
                            <p:stCondLst>
                              <p:cond delay="1400"/>
                            </p:stCondLst>
                            <p:childTnLst>
                              <p:par>
                                <p:cTn id="81" presetID="9" presetClass="entr" presetSubtype="0"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dissolve">
                                      <p:cBhvr>
                                        <p:cTn id="83" dur="50"/>
                                        <p:tgtEl>
                                          <p:spTgt spid="50"/>
                                        </p:tgtEl>
                                      </p:cBhvr>
                                    </p:animEffect>
                                  </p:childTnLst>
                                </p:cTn>
                              </p:par>
                            </p:childTnLst>
                          </p:cTn>
                        </p:par>
                        <p:par>
                          <p:cTn id="84" fill="hold" nodeType="afterGroup">
                            <p:stCondLst>
                              <p:cond delay="1450"/>
                            </p:stCondLst>
                            <p:childTnLst>
                              <p:par>
                                <p:cTn id="85" presetID="9" presetClass="entr" presetSubtype="0" fill="hold" grpId="0" nodeType="after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dissolve">
                                      <p:cBhvr>
                                        <p:cTn id="87" dur="50"/>
                                        <p:tgtEl>
                                          <p:spTgt spid="51"/>
                                        </p:tgtEl>
                                      </p:cBhvr>
                                    </p:animEffect>
                                  </p:childTnLst>
                                </p:cTn>
                              </p:par>
                            </p:childTnLst>
                          </p:cTn>
                        </p:par>
                        <p:par>
                          <p:cTn id="88" fill="hold" nodeType="afterGroup">
                            <p:stCondLst>
                              <p:cond delay="1500"/>
                            </p:stCondLst>
                            <p:childTnLst>
                              <p:par>
                                <p:cTn id="89" presetID="9" presetClass="entr" presetSubtype="0" fill="hold" grpId="0" nodeType="after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dissolve">
                                      <p:cBhvr>
                                        <p:cTn id="91" dur="50"/>
                                        <p:tgtEl>
                                          <p:spTgt spid="52"/>
                                        </p:tgtEl>
                                      </p:cBhvr>
                                    </p:animEffect>
                                  </p:childTnLst>
                                </p:cTn>
                              </p:par>
                            </p:childTnLst>
                          </p:cTn>
                        </p:par>
                        <p:par>
                          <p:cTn id="92" fill="hold" nodeType="afterGroup">
                            <p:stCondLst>
                              <p:cond delay="1550"/>
                            </p:stCondLst>
                            <p:childTnLst>
                              <p:par>
                                <p:cTn id="93" presetID="9" presetClass="entr" presetSubtype="0" fill="hold" grpId="0" nodeType="afterEffect">
                                  <p:stCondLst>
                                    <p:cond delay="0"/>
                                  </p:stCondLst>
                                  <p:childTnLst>
                                    <p:set>
                                      <p:cBhvr>
                                        <p:cTn id="94" dur="1" fill="hold">
                                          <p:stCondLst>
                                            <p:cond delay="0"/>
                                          </p:stCondLst>
                                        </p:cTn>
                                        <p:tgtEl>
                                          <p:spTgt spid="53"/>
                                        </p:tgtEl>
                                        <p:attrNameLst>
                                          <p:attrName>style.visibility</p:attrName>
                                        </p:attrNameLst>
                                      </p:cBhvr>
                                      <p:to>
                                        <p:strVal val="visible"/>
                                      </p:to>
                                    </p:set>
                                    <p:animEffect transition="in" filter="dissolve">
                                      <p:cBhvr>
                                        <p:cTn id="95" dur="50"/>
                                        <p:tgtEl>
                                          <p:spTgt spid="53"/>
                                        </p:tgtEl>
                                      </p:cBhvr>
                                    </p:animEffect>
                                  </p:childTnLst>
                                </p:cTn>
                              </p:par>
                            </p:childTnLst>
                          </p:cTn>
                        </p:par>
                        <p:par>
                          <p:cTn id="96" fill="hold" nodeType="afterGroup">
                            <p:stCondLst>
                              <p:cond delay="1600"/>
                            </p:stCondLst>
                            <p:childTnLst>
                              <p:par>
                                <p:cTn id="97" presetID="9" presetClass="entr" presetSubtype="0" fill="hold" grpId="0"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dissolve">
                                      <p:cBhvr>
                                        <p:cTn id="99" dur="50"/>
                                        <p:tgtEl>
                                          <p:spTgt spid="54"/>
                                        </p:tgtEl>
                                      </p:cBhvr>
                                    </p:animEffect>
                                  </p:childTnLst>
                                </p:cTn>
                              </p:par>
                            </p:childTnLst>
                          </p:cTn>
                        </p:par>
                        <p:par>
                          <p:cTn id="100" fill="hold" nodeType="afterGroup">
                            <p:stCondLst>
                              <p:cond delay="1650"/>
                            </p:stCondLst>
                            <p:childTnLst>
                              <p:par>
                                <p:cTn id="101" presetID="9" presetClass="entr" presetSubtype="0" fill="hold" grpId="0" nodeType="after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dissolve">
                                      <p:cBhvr>
                                        <p:cTn id="103" dur="50"/>
                                        <p:tgtEl>
                                          <p:spTgt spid="55"/>
                                        </p:tgtEl>
                                      </p:cBhvr>
                                    </p:animEffect>
                                  </p:childTnLst>
                                </p:cTn>
                              </p:par>
                            </p:childTnLst>
                          </p:cTn>
                        </p:par>
                        <p:par>
                          <p:cTn id="104" fill="hold" nodeType="afterGroup">
                            <p:stCondLst>
                              <p:cond delay="1700"/>
                            </p:stCondLst>
                            <p:childTnLst>
                              <p:par>
                                <p:cTn id="105" presetID="9" presetClass="entr" presetSubtype="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dissolve">
                                      <p:cBhvr>
                                        <p:cTn id="107" dur="50"/>
                                        <p:tgtEl>
                                          <p:spTgt spid="56"/>
                                        </p:tgtEl>
                                      </p:cBhvr>
                                    </p:animEffect>
                                  </p:childTnLst>
                                </p:cTn>
                              </p:par>
                            </p:childTnLst>
                          </p:cTn>
                        </p:par>
                        <p:par>
                          <p:cTn id="108" fill="hold" nodeType="afterGroup">
                            <p:stCondLst>
                              <p:cond delay="1750"/>
                            </p:stCondLst>
                            <p:childTnLst>
                              <p:par>
                                <p:cTn id="109" presetID="9" presetClass="entr" presetSubtype="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dissolve">
                                      <p:cBhvr>
                                        <p:cTn id="111" dur="50"/>
                                        <p:tgtEl>
                                          <p:spTgt spid="57"/>
                                        </p:tgtEl>
                                      </p:cBhvr>
                                    </p:animEffect>
                                  </p:childTnLst>
                                </p:cTn>
                              </p:par>
                            </p:childTnLst>
                          </p:cTn>
                        </p:par>
                        <p:par>
                          <p:cTn id="112" fill="hold" nodeType="afterGroup">
                            <p:stCondLst>
                              <p:cond delay="1800"/>
                            </p:stCondLst>
                            <p:childTnLst>
                              <p:par>
                                <p:cTn id="113" presetID="9" presetClass="entr" presetSubtype="0" fill="hold" grpId="0" nodeType="after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dissolve">
                                      <p:cBhvr>
                                        <p:cTn id="115" dur="50"/>
                                        <p:tgtEl>
                                          <p:spTgt spid="58"/>
                                        </p:tgtEl>
                                      </p:cBhvr>
                                    </p:animEffect>
                                  </p:childTnLst>
                                </p:cTn>
                              </p:par>
                            </p:childTnLst>
                          </p:cTn>
                        </p:par>
                        <p:par>
                          <p:cTn id="116" fill="hold" nodeType="afterGroup">
                            <p:stCondLst>
                              <p:cond delay="1850"/>
                            </p:stCondLst>
                            <p:childTnLst>
                              <p:par>
                                <p:cTn id="117" presetID="9"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dissolve">
                                      <p:cBhvr>
                                        <p:cTn id="119" dur="50"/>
                                        <p:tgtEl>
                                          <p:spTgt spid="59"/>
                                        </p:tgtEl>
                                      </p:cBhvr>
                                    </p:animEffect>
                                  </p:childTnLst>
                                </p:cTn>
                              </p:par>
                            </p:childTnLst>
                          </p:cTn>
                        </p:par>
                        <p:par>
                          <p:cTn id="120" fill="hold" nodeType="afterGroup">
                            <p:stCondLst>
                              <p:cond delay="1900"/>
                            </p:stCondLst>
                            <p:childTnLst>
                              <p:par>
                                <p:cTn id="121" presetID="9" presetClass="entr" presetSubtype="0" fill="hold" grpId="0" nodeType="afterEffect">
                                  <p:stCondLst>
                                    <p:cond delay="0"/>
                                  </p:stCondLst>
                                  <p:childTnLst>
                                    <p:set>
                                      <p:cBhvr>
                                        <p:cTn id="122" dur="1" fill="hold">
                                          <p:stCondLst>
                                            <p:cond delay="0"/>
                                          </p:stCondLst>
                                        </p:cTn>
                                        <p:tgtEl>
                                          <p:spTgt spid="60"/>
                                        </p:tgtEl>
                                        <p:attrNameLst>
                                          <p:attrName>style.visibility</p:attrName>
                                        </p:attrNameLst>
                                      </p:cBhvr>
                                      <p:to>
                                        <p:strVal val="visible"/>
                                      </p:to>
                                    </p:set>
                                    <p:animEffect transition="in" filter="dissolve">
                                      <p:cBhvr>
                                        <p:cTn id="123" dur="50"/>
                                        <p:tgtEl>
                                          <p:spTgt spid="60"/>
                                        </p:tgtEl>
                                      </p:cBhvr>
                                    </p:animEffect>
                                  </p:childTnLst>
                                </p:cTn>
                              </p:par>
                            </p:childTnLst>
                          </p:cTn>
                        </p:par>
                        <p:par>
                          <p:cTn id="124" fill="hold" nodeType="afterGroup">
                            <p:stCondLst>
                              <p:cond delay="1950"/>
                            </p:stCondLst>
                            <p:childTnLst>
                              <p:par>
                                <p:cTn id="125" presetID="9" presetClass="entr" presetSubtype="0" fill="hold" grpId="0" nodeType="afterEffect">
                                  <p:stCondLst>
                                    <p:cond delay="0"/>
                                  </p:stCondLst>
                                  <p:childTnLst>
                                    <p:set>
                                      <p:cBhvr>
                                        <p:cTn id="126" dur="1" fill="hold">
                                          <p:stCondLst>
                                            <p:cond delay="0"/>
                                          </p:stCondLst>
                                        </p:cTn>
                                        <p:tgtEl>
                                          <p:spTgt spid="61"/>
                                        </p:tgtEl>
                                        <p:attrNameLst>
                                          <p:attrName>style.visibility</p:attrName>
                                        </p:attrNameLst>
                                      </p:cBhvr>
                                      <p:to>
                                        <p:strVal val="visible"/>
                                      </p:to>
                                    </p:set>
                                    <p:animEffect transition="in" filter="dissolve">
                                      <p:cBhvr>
                                        <p:cTn id="127" dur="50"/>
                                        <p:tgtEl>
                                          <p:spTgt spid="61"/>
                                        </p:tgtEl>
                                      </p:cBhvr>
                                    </p:animEffect>
                                  </p:childTnLst>
                                </p:cTn>
                              </p:par>
                            </p:childTnLst>
                          </p:cTn>
                        </p:par>
                        <p:par>
                          <p:cTn id="128" fill="hold" nodeType="afterGroup">
                            <p:stCondLst>
                              <p:cond delay="2000"/>
                            </p:stCondLst>
                            <p:childTnLst>
                              <p:par>
                                <p:cTn id="129" presetID="9" presetClass="entr" presetSubtype="0" fill="hold" grpId="0"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
                                        <p:tgtEl>
                                          <p:spTgt spid="62"/>
                                        </p:tgtEl>
                                      </p:cBhvr>
                                    </p:animEffect>
                                  </p:childTnLst>
                                </p:cTn>
                              </p:par>
                            </p:childTnLst>
                          </p:cTn>
                        </p:par>
                        <p:par>
                          <p:cTn id="132" fill="hold" nodeType="afterGroup">
                            <p:stCondLst>
                              <p:cond delay="2050"/>
                            </p:stCondLst>
                            <p:childTnLst>
                              <p:par>
                                <p:cTn id="133" presetID="9" presetClass="entr" presetSubtype="0" fill="hold" grpId="0" nodeType="afterEffect">
                                  <p:stCondLst>
                                    <p:cond delay="0"/>
                                  </p:stCondLst>
                                  <p:childTnLst>
                                    <p:set>
                                      <p:cBhvr>
                                        <p:cTn id="134" dur="1" fill="hold">
                                          <p:stCondLst>
                                            <p:cond delay="0"/>
                                          </p:stCondLst>
                                        </p:cTn>
                                        <p:tgtEl>
                                          <p:spTgt spid="63"/>
                                        </p:tgtEl>
                                        <p:attrNameLst>
                                          <p:attrName>style.visibility</p:attrName>
                                        </p:attrNameLst>
                                      </p:cBhvr>
                                      <p:to>
                                        <p:strVal val="visible"/>
                                      </p:to>
                                    </p:set>
                                    <p:animEffect transition="in" filter="dissolve">
                                      <p:cBhvr>
                                        <p:cTn id="135" dur="50"/>
                                        <p:tgtEl>
                                          <p:spTgt spid="63"/>
                                        </p:tgtEl>
                                      </p:cBhvr>
                                    </p:animEffect>
                                  </p:childTnLst>
                                </p:cTn>
                              </p:par>
                            </p:childTnLst>
                          </p:cTn>
                        </p:par>
                        <p:par>
                          <p:cTn id="136" fill="hold" nodeType="afterGroup">
                            <p:stCondLst>
                              <p:cond delay="2100"/>
                            </p:stCondLst>
                            <p:childTnLst>
                              <p:par>
                                <p:cTn id="137" presetID="9" presetClass="entr" presetSubtype="0" fill="hold" grpId="0" nodeType="afterEffect">
                                  <p:stCondLst>
                                    <p:cond delay="0"/>
                                  </p:stCondLst>
                                  <p:childTnLst>
                                    <p:set>
                                      <p:cBhvr>
                                        <p:cTn id="138" dur="1" fill="hold">
                                          <p:stCondLst>
                                            <p:cond delay="0"/>
                                          </p:stCondLst>
                                        </p:cTn>
                                        <p:tgtEl>
                                          <p:spTgt spid="64"/>
                                        </p:tgtEl>
                                        <p:attrNameLst>
                                          <p:attrName>style.visibility</p:attrName>
                                        </p:attrNameLst>
                                      </p:cBhvr>
                                      <p:to>
                                        <p:strVal val="visible"/>
                                      </p:to>
                                    </p:set>
                                    <p:animEffect transition="in" filter="dissolve">
                                      <p:cBhvr>
                                        <p:cTn id="139" dur="50"/>
                                        <p:tgtEl>
                                          <p:spTgt spid="64"/>
                                        </p:tgtEl>
                                      </p:cBhvr>
                                    </p:animEffect>
                                  </p:childTnLst>
                                </p:cTn>
                              </p:par>
                            </p:childTnLst>
                          </p:cTn>
                        </p:par>
                        <p:par>
                          <p:cTn id="140" fill="hold" nodeType="afterGroup">
                            <p:stCondLst>
                              <p:cond delay="2150"/>
                            </p:stCondLst>
                            <p:childTnLst>
                              <p:par>
                                <p:cTn id="141" presetID="9" presetClass="entr" presetSubtype="0" fill="hold" grpId="0" nodeType="afterEffect">
                                  <p:stCondLst>
                                    <p:cond delay="0"/>
                                  </p:stCondLst>
                                  <p:childTnLst>
                                    <p:set>
                                      <p:cBhvr>
                                        <p:cTn id="142" dur="1" fill="hold">
                                          <p:stCondLst>
                                            <p:cond delay="0"/>
                                          </p:stCondLst>
                                        </p:cTn>
                                        <p:tgtEl>
                                          <p:spTgt spid="65"/>
                                        </p:tgtEl>
                                        <p:attrNameLst>
                                          <p:attrName>style.visibility</p:attrName>
                                        </p:attrNameLst>
                                      </p:cBhvr>
                                      <p:to>
                                        <p:strVal val="visible"/>
                                      </p:to>
                                    </p:set>
                                    <p:animEffect transition="in" filter="dissolve">
                                      <p:cBhvr>
                                        <p:cTn id="143" dur="50"/>
                                        <p:tgtEl>
                                          <p:spTgt spid="65"/>
                                        </p:tgtEl>
                                      </p:cBhvr>
                                    </p:animEffect>
                                  </p:childTnLst>
                                </p:cTn>
                              </p:par>
                            </p:childTnLst>
                          </p:cTn>
                        </p:par>
                        <p:par>
                          <p:cTn id="144" fill="hold" nodeType="afterGroup">
                            <p:stCondLst>
                              <p:cond delay="2200"/>
                            </p:stCondLst>
                            <p:childTnLst>
                              <p:par>
                                <p:cTn id="145" presetID="9" presetClass="entr" presetSubtype="0" fill="hold" grpId="0" nodeType="afterEffect">
                                  <p:stCondLst>
                                    <p:cond delay="0"/>
                                  </p:stCondLst>
                                  <p:childTnLst>
                                    <p:set>
                                      <p:cBhvr>
                                        <p:cTn id="146" dur="1" fill="hold">
                                          <p:stCondLst>
                                            <p:cond delay="0"/>
                                          </p:stCondLst>
                                        </p:cTn>
                                        <p:tgtEl>
                                          <p:spTgt spid="66"/>
                                        </p:tgtEl>
                                        <p:attrNameLst>
                                          <p:attrName>style.visibility</p:attrName>
                                        </p:attrNameLst>
                                      </p:cBhvr>
                                      <p:to>
                                        <p:strVal val="visible"/>
                                      </p:to>
                                    </p:set>
                                    <p:animEffect transition="in" filter="dissolve">
                                      <p:cBhvr>
                                        <p:cTn id="147" dur="50"/>
                                        <p:tgtEl>
                                          <p:spTgt spid="66"/>
                                        </p:tgtEl>
                                      </p:cBhvr>
                                    </p:animEffect>
                                  </p:childTnLst>
                                </p:cTn>
                              </p:par>
                            </p:childTnLst>
                          </p:cTn>
                        </p:par>
                        <p:par>
                          <p:cTn id="148" fill="hold" nodeType="afterGroup">
                            <p:stCondLst>
                              <p:cond delay="2250"/>
                            </p:stCondLst>
                            <p:childTnLst>
                              <p:par>
                                <p:cTn id="149" presetID="9" presetClass="entr" presetSubtype="0" fill="hold" grpId="0" nodeType="after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dissolve">
                                      <p:cBhvr>
                                        <p:cTn id="151" dur="50"/>
                                        <p:tgtEl>
                                          <p:spTgt spid="67"/>
                                        </p:tgtEl>
                                      </p:cBhvr>
                                    </p:animEffect>
                                  </p:childTnLst>
                                </p:cTn>
                              </p:par>
                            </p:childTnLst>
                          </p:cTn>
                        </p:par>
                        <p:par>
                          <p:cTn id="152" fill="hold" nodeType="afterGroup">
                            <p:stCondLst>
                              <p:cond delay="2300"/>
                            </p:stCondLst>
                            <p:childTnLst>
                              <p:par>
                                <p:cTn id="153" presetID="9" presetClass="entr" presetSubtype="0" fill="hold" grpId="0" nodeType="afterEffect">
                                  <p:stCondLst>
                                    <p:cond delay="0"/>
                                  </p:stCondLst>
                                  <p:childTnLst>
                                    <p:set>
                                      <p:cBhvr>
                                        <p:cTn id="154" dur="1" fill="hold">
                                          <p:stCondLst>
                                            <p:cond delay="0"/>
                                          </p:stCondLst>
                                        </p:cTn>
                                        <p:tgtEl>
                                          <p:spTgt spid="68"/>
                                        </p:tgtEl>
                                        <p:attrNameLst>
                                          <p:attrName>style.visibility</p:attrName>
                                        </p:attrNameLst>
                                      </p:cBhvr>
                                      <p:to>
                                        <p:strVal val="visible"/>
                                      </p:to>
                                    </p:set>
                                    <p:animEffect transition="in" filter="dissolve">
                                      <p:cBhvr>
                                        <p:cTn id="155" dur="50"/>
                                        <p:tgtEl>
                                          <p:spTgt spid="68"/>
                                        </p:tgtEl>
                                      </p:cBhvr>
                                    </p:animEffect>
                                  </p:childTnLst>
                                </p:cTn>
                              </p:par>
                            </p:childTnLst>
                          </p:cTn>
                        </p:par>
                        <p:par>
                          <p:cTn id="156" fill="hold" nodeType="afterGroup">
                            <p:stCondLst>
                              <p:cond delay="2350"/>
                            </p:stCondLst>
                            <p:childTnLst>
                              <p:par>
                                <p:cTn id="157" presetID="9" presetClass="entr" presetSubtype="0" fill="hold" grpId="0" nodeType="afterEffect">
                                  <p:stCondLst>
                                    <p:cond delay="0"/>
                                  </p:stCondLst>
                                  <p:childTnLst>
                                    <p:set>
                                      <p:cBhvr>
                                        <p:cTn id="158" dur="1" fill="hold">
                                          <p:stCondLst>
                                            <p:cond delay="0"/>
                                          </p:stCondLst>
                                        </p:cTn>
                                        <p:tgtEl>
                                          <p:spTgt spid="69"/>
                                        </p:tgtEl>
                                        <p:attrNameLst>
                                          <p:attrName>style.visibility</p:attrName>
                                        </p:attrNameLst>
                                      </p:cBhvr>
                                      <p:to>
                                        <p:strVal val="visible"/>
                                      </p:to>
                                    </p:set>
                                    <p:animEffect transition="in" filter="dissolve">
                                      <p:cBhvr>
                                        <p:cTn id="159" dur="50"/>
                                        <p:tgtEl>
                                          <p:spTgt spid="69"/>
                                        </p:tgtEl>
                                      </p:cBhvr>
                                    </p:animEffect>
                                  </p:childTnLst>
                                </p:cTn>
                              </p:par>
                            </p:childTnLst>
                          </p:cTn>
                        </p:par>
                        <p:par>
                          <p:cTn id="160" fill="hold" nodeType="afterGroup">
                            <p:stCondLst>
                              <p:cond delay="2400"/>
                            </p:stCondLst>
                            <p:childTnLst>
                              <p:par>
                                <p:cTn id="161" presetID="9" presetClass="entr" presetSubtype="0" fill="hold" grpId="0" nodeType="afterEffect">
                                  <p:stCondLst>
                                    <p:cond delay="0"/>
                                  </p:stCondLst>
                                  <p:childTnLst>
                                    <p:set>
                                      <p:cBhvr>
                                        <p:cTn id="162" dur="1" fill="hold">
                                          <p:stCondLst>
                                            <p:cond delay="0"/>
                                          </p:stCondLst>
                                        </p:cTn>
                                        <p:tgtEl>
                                          <p:spTgt spid="70"/>
                                        </p:tgtEl>
                                        <p:attrNameLst>
                                          <p:attrName>style.visibility</p:attrName>
                                        </p:attrNameLst>
                                      </p:cBhvr>
                                      <p:to>
                                        <p:strVal val="visible"/>
                                      </p:to>
                                    </p:set>
                                    <p:animEffect transition="in" filter="dissolve">
                                      <p:cBhvr>
                                        <p:cTn id="163" dur="50"/>
                                        <p:tgtEl>
                                          <p:spTgt spid="70"/>
                                        </p:tgtEl>
                                      </p:cBhvr>
                                    </p:animEffect>
                                  </p:childTnLst>
                                </p:cTn>
                              </p:par>
                            </p:childTnLst>
                          </p:cTn>
                        </p:par>
                        <p:par>
                          <p:cTn id="164" fill="hold" nodeType="afterGroup">
                            <p:stCondLst>
                              <p:cond delay="2450"/>
                            </p:stCondLst>
                            <p:childTnLst>
                              <p:par>
                                <p:cTn id="165" presetID="9" presetClass="entr" presetSubtype="0" fill="hold" grpId="0" nodeType="afterEffect">
                                  <p:stCondLst>
                                    <p:cond delay="0"/>
                                  </p:stCondLst>
                                  <p:childTnLst>
                                    <p:set>
                                      <p:cBhvr>
                                        <p:cTn id="166" dur="1" fill="hold">
                                          <p:stCondLst>
                                            <p:cond delay="0"/>
                                          </p:stCondLst>
                                        </p:cTn>
                                        <p:tgtEl>
                                          <p:spTgt spid="71"/>
                                        </p:tgtEl>
                                        <p:attrNameLst>
                                          <p:attrName>style.visibility</p:attrName>
                                        </p:attrNameLst>
                                      </p:cBhvr>
                                      <p:to>
                                        <p:strVal val="visible"/>
                                      </p:to>
                                    </p:set>
                                    <p:animEffect transition="in" filter="dissolve">
                                      <p:cBhvr>
                                        <p:cTn id="167" dur="50"/>
                                        <p:tgtEl>
                                          <p:spTgt spid="71"/>
                                        </p:tgtEl>
                                      </p:cBhvr>
                                    </p:animEffect>
                                  </p:childTnLst>
                                </p:cTn>
                              </p:par>
                            </p:childTnLst>
                          </p:cTn>
                        </p:par>
                        <p:par>
                          <p:cTn id="168" fill="hold" nodeType="afterGroup">
                            <p:stCondLst>
                              <p:cond delay="2500"/>
                            </p:stCondLst>
                            <p:childTnLst>
                              <p:par>
                                <p:cTn id="169" presetID="9" presetClass="entr" presetSubtype="0" fill="hold" grpId="0" nodeType="afterEffect">
                                  <p:stCondLst>
                                    <p:cond delay="0"/>
                                  </p:stCondLst>
                                  <p:childTnLst>
                                    <p:set>
                                      <p:cBhvr>
                                        <p:cTn id="170" dur="1" fill="hold">
                                          <p:stCondLst>
                                            <p:cond delay="0"/>
                                          </p:stCondLst>
                                        </p:cTn>
                                        <p:tgtEl>
                                          <p:spTgt spid="72"/>
                                        </p:tgtEl>
                                        <p:attrNameLst>
                                          <p:attrName>style.visibility</p:attrName>
                                        </p:attrNameLst>
                                      </p:cBhvr>
                                      <p:to>
                                        <p:strVal val="visible"/>
                                      </p:to>
                                    </p:set>
                                    <p:animEffect transition="in" filter="dissolve">
                                      <p:cBhvr>
                                        <p:cTn id="171" dur="50"/>
                                        <p:tgtEl>
                                          <p:spTgt spid="72"/>
                                        </p:tgtEl>
                                      </p:cBhvr>
                                    </p:animEffect>
                                  </p:childTnLst>
                                </p:cTn>
                              </p:par>
                            </p:childTnLst>
                          </p:cTn>
                        </p:par>
                        <p:par>
                          <p:cTn id="172" fill="hold" nodeType="afterGroup">
                            <p:stCondLst>
                              <p:cond delay="2550"/>
                            </p:stCondLst>
                            <p:childTnLst>
                              <p:par>
                                <p:cTn id="173" presetID="9" presetClass="entr" presetSubtype="0" fill="hold" grpId="0" nodeType="afterEffect">
                                  <p:stCondLst>
                                    <p:cond delay="0"/>
                                  </p:stCondLst>
                                  <p:childTnLst>
                                    <p:set>
                                      <p:cBhvr>
                                        <p:cTn id="174" dur="1" fill="hold">
                                          <p:stCondLst>
                                            <p:cond delay="0"/>
                                          </p:stCondLst>
                                        </p:cTn>
                                        <p:tgtEl>
                                          <p:spTgt spid="73"/>
                                        </p:tgtEl>
                                        <p:attrNameLst>
                                          <p:attrName>style.visibility</p:attrName>
                                        </p:attrNameLst>
                                      </p:cBhvr>
                                      <p:to>
                                        <p:strVal val="visible"/>
                                      </p:to>
                                    </p:set>
                                    <p:animEffect transition="in" filter="dissolve">
                                      <p:cBhvr>
                                        <p:cTn id="175" dur="50"/>
                                        <p:tgtEl>
                                          <p:spTgt spid="73"/>
                                        </p:tgtEl>
                                      </p:cBhvr>
                                    </p:animEffect>
                                  </p:childTnLst>
                                </p:cTn>
                              </p:par>
                            </p:childTnLst>
                          </p:cTn>
                        </p:par>
                        <p:par>
                          <p:cTn id="176" fill="hold" nodeType="afterGroup">
                            <p:stCondLst>
                              <p:cond delay="2600"/>
                            </p:stCondLst>
                            <p:childTnLst>
                              <p:par>
                                <p:cTn id="177" presetID="9" presetClass="entr" presetSubtype="0" fill="hold" grpId="0" nodeType="afterEffect">
                                  <p:stCondLst>
                                    <p:cond delay="0"/>
                                  </p:stCondLst>
                                  <p:childTnLst>
                                    <p:set>
                                      <p:cBhvr>
                                        <p:cTn id="178" dur="1" fill="hold">
                                          <p:stCondLst>
                                            <p:cond delay="0"/>
                                          </p:stCondLst>
                                        </p:cTn>
                                        <p:tgtEl>
                                          <p:spTgt spid="74"/>
                                        </p:tgtEl>
                                        <p:attrNameLst>
                                          <p:attrName>style.visibility</p:attrName>
                                        </p:attrNameLst>
                                      </p:cBhvr>
                                      <p:to>
                                        <p:strVal val="visible"/>
                                      </p:to>
                                    </p:set>
                                    <p:animEffect transition="in" filter="dissolve">
                                      <p:cBhvr>
                                        <p:cTn id="179" dur="50"/>
                                        <p:tgtEl>
                                          <p:spTgt spid="74"/>
                                        </p:tgtEl>
                                      </p:cBhvr>
                                    </p:animEffect>
                                  </p:childTnLst>
                                </p:cTn>
                              </p:par>
                            </p:childTnLst>
                          </p:cTn>
                        </p:par>
                        <p:par>
                          <p:cTn id="180" fill="hold" nodeType="afterGroup">
                            <p:stCondLst>
                              <p:cond delay="2650"/>
                            </p:stCondLst>
                            <p:childTnLst>
                              <p:par>
                                <p:cTn id="181" presetID="9" presetClass="entr" presetSubtype="0" fill="hold" grpId="0" nodeType="afterEffect">
                                  <p:stCondLst>
                                    <p:cond delay="0"/>
                                  </p:stCondLst>
                                  <p:childTnLst>
                                    <p:set>
                                      <p:cBhvr>
                                        <p:cTn id="182" dur="1" fill="hold">
                                          <p:stCondLst>
                                            <p:cond delay="0"/>
                                          </p:stCondLst>
                                        </p:cTn>
                                        <p:tgtEl>
                                          <p:spTgt spid="75"/>
                                        </p:tgtEl>
                                        <p:attrNameLst>
                                          <p:attrName>style.visibility</p:attrName>
                                        </p:attrNameLst>
                                      </p:cBhvr>
                                      <p:to>
                                        <p:strVal val="visible"/>
                                      </p:to>
                                    </p:set>
                                    <p:animEffect transition="in" filter="dissolve">
                                      <p:cBhvr>
                                        <p:cTn id="183" dur="50"/>
                                        <p:tgtEl>
                                          <p:spTgt spid="75"/>
                                        </p:tgtEl>
                                      </p:cBhvr>
                                    </p:animEffect>
                                  </p:childTnLst>
                                </p:cTn>
                              </p:par>
                            </p:childTnLst>
                          </p:cTn>
                        </p:par>
                        <p:par>
                          <p:cTn id="184" fill="hold" nodeType="afterGroup">
                            <p:stCondLst>
                              <p:cond delay="2700"/>
                            </p:stCondLst>
                            <p:childTnLst>
                              <p:par>
                                <p:cTn id="185" presetID="9" presetClass="entr" presetSubtype="0" fill="hold" grpId="0" nodeType="afterEffect">
                                  <p:stCondLst>
                                    <p:cond delay="0"/>
                                  </p:stCondLst>
                                  <p:childTnLst>
                                    <p:set>
                                      <p:cBhvr>
                                        <p:cTn id="186" dur="1" fill="hold">
                                          <p:stCondLst>
                                            <p:cond delay="0"/>
                                          </p:stCondLst>
                                        </p:cTn>
                                        <p:tgtEl>
                                          <p:spTgt spid="76"/>
                                        </p:tgtEl>
                                        <p:attrNameLst>
                                          <p:attrName>style.visibility</p:attrName>
                                        </p:attrNameLst>
                                      </p:cBhvr>
                                      <p:to>
                                        <p:strVal val="visible"/>
                                      </p:to>
                                    </p:set>
                                    <p:animEffect transition="in" filter="dissolve">
                                      <p:cBhvr>
                                        <p:cTn id="187" dur="50"/>
                                        <p:tgtEl>
                                          <p:spTgt spid="76"/>
                                        </p:tgtEl>
                                      </p:cBhvr>
                                    </p:animEffect>
                                  </p:childTnLst>
                                </p:cTn>
                              </p:par>
                            </p:childTnLst>
                          </p:cTn>
                        </p:par>
                        <p:par>
                          <p:cTn id="188" fill="hold" nodeType="afterGroup">
                            <p:stCondLst>
                              <p:cond delay="2750"/>
                            </p:stCondLst>
                            <p:childTnLst>
                              <p:par>
                                <p:cTn id="189" presetID="9" presetClass="entr" presetSubtype="0" fill="hold" grpId="0" nodeType="afterEffect">
                                  <p:stCondLst>
                                    <p:cond delay="0"/>
                                  </p:stCondLst>
                                  <p:childTnLst>
                                    <p:set>
                                      <p:cBhvr>
                                        <p:cTn id="190" dur="1" fill="hold">
                                          <p:stCondLst>
                                            <p:cond delay="0"/>
                                          </p:stCondLst>
                                        </p:cTn>
                                        <p:tgtEl>
                                          <p:spTgt spid="77"/>
                                        </p:tgtEl>
                                        <p:attrNameLst>
                                          <p:attrName>style.visibility</p:attrName>
                                        </p:attrNameLst>
                                      </p:cBhvr>
                                      <p:to>
                                        <p:strVal val="visible"/>
                                      </p:to>
                                    </p:set>
                                    <p:animEffect transition="in" filter="dissolve">
                                      <p:cBhvr>
                                        <p:cTn id="191" dur="50"/>
                                        <p:tgtEl>
                                          <p:spTgt spid="77"/>
                                        </p:tgtEl>
                                      </p:cBhvr>
                                    </p:animEffect>
                                  </p:childTnLst>
                                </p:cTn>
                              </p:par>
                            </p:childTnLst>
                          </p:cTn>
                        </p:par>
                        <p:par>
                          <p:cTn id="192" fill="hold" nodeType="afterGroup">
                            <p:stCondLst>
                              <p:cond delay="2800"/>
                            </p:stCondLst>
                            <p:childTnLst>
                              <p:par>
                                <p:cTn id="193" presetID="9" presetClass="entr" presetSubtype="0" fill="hold" grpId="0" nodeType="afterEffect">
                                  <p:stCondLst>
                                    <p:cond delay="0"/>
                                  </p:stCondLst>
                                  <p:childTnLst>
                                    <p:set>
                                      <p:cBhvr>
                                        <p:cTn id="194" dur="1" fill="hold">
                                          <p:stCondLst>
                                            <p:cond delay="0"/>
                                          </p:stCondLst>
                                        </p:cTn>
                                        <p:tgtEl>
                                          <p:spTgt spid="78"/>
                                        </p:tgtEl>
                                        <p:attrNameLst>
                                          <p:attrName>style.visibility</p:attrName>
                                        </p:attrNameLst>
                                      </p:cBhvr>
                                      <p:to>
                                        <p:strVal val="visible"/>
                                      </p:to>
                                    </p:set>
                                    <p:animEffect transition="in" filter="dissolve">
                                      <p:cBhvr>
                                        <p:cTn id="195" dur="50"/>
                                        <p:tgtEl>
                                          <p:spTgt spid="78"/>
                                        </p:tgtEl>
                                      </p:cBhvr>
                                    </p:animEffect>
                                  </p:childTnLst>
                                </p:cTn>
                              </p:par>
                            </p:childTnLst>
                          </p:cTn>
                        </p:par>
                        <p:par>
                          <p:cTn id="196" fill="hold" nodeType="afterGroup">
                            <p:stCondLst>
                              <p:cond delay="2850"/>
                            </p:stCondLst>
                            <p:childTnLst>
                              <p:par>
                                <p:cTn id="197" presetID="9" presetClass="entr" presetSubtype="0" fill="hold" grpId="0" nodeType="afterEffect">
                                  <p:stCondLst>
                                    <p:cond delay="0"/>
                                  </p:stCondLst>
                                  <p:childTnLst>
                                    <p:set>
                                      <p:cBhvr>
                                        <p:cTn id="198" dur="1" fill="hold">
                                          <p:stCondLst>
                                            <p:cond delay="0"/>
                                          </p:stCondLst>
                                        </p:cTn>
                                        <p:tgtEl>
                                          <p:spTgt spid="79"/>
                                        </p:tgtEl>
                                        <p:attrNameLst>
                                          <p:attrName>style.visibility</p:attrName>
                                        </p:attrNameLst>
                                      </p:cBhvr>
                                      <p:to>
                                        <p:strVal val="visible"/>
                                      </p:to>
                                    </p:set>
                                    <p:animEffect transition="in" filter="dissolve">
                                      <p:cBhvr>
                                        <p:cTn id="199" dur="50"/>
                                        <p:tgtEl>
                                          <p:spTgt spid="79"/>
                                        </p:tgtEl>
                                      </p:cBhvr>
                                    </p:animEffect>
                                  </p:childTnLst>
                                </p:cTn>
                              </p:par>
                            </p:childTnLst>
                          </p:cTn>
                        </p:par>
                        <p:par>
                          <p:cTn id="200" fill="hold" nodeType="afterGroup">
                            <p:stCondLst>
                              <p:cond delay="2900"/>
                            </p:stCondLst>
                            <p:childTnLst>
                              <p:par>
                                <p:cTn id="201" presetID="9" presetClass="entr" presetSubtype="0" fill="hold" grpId="0" nodeType="afterEffect">
                                  <p:stCondLst>
                                    <p:cond delay="0"/>
                                  </p:stCondLst>
                                  <p:childTnLst>
                                    <p:set>
                                      <p:cBhvr>
                                        <p:cTn id="202" dur="1" fill="hold">
                                          <p:stCondLst>
                                            <p:cond delay="0"/>
                                          </p:stCondLst>
                                        </p:cTn>
                                        <p:tgtEl>
                                          <p:spTgt spid="80"/>
                                        </p:tgtEl>
                                        <p:attrNameLst>
                                          <p:attrName>style.visibility</p:attrName>
                                        </p:attrNameLst>
                                      </p:cBhvr>
                                      <p:to>
                                        <p:strVal val="visible"/>
                                      </p:to>
                                    </p:set>
                                    <p:animEffect transition="in" filter="dissolve">
                                      <p:cBhvr>
                                        <p:cTn id="203" dur="50"/>
                                        <p:tgtEl>
                                          <p:spTgt spid="80"/>
                                        </p:tgtEl>
                                      </p:cBhvr>
                                    </p:animEffect>
                                  </p:childTnLst>
                                </p:cTn>
                              </p:par>
                            </p:childTnLst>
                          </p:cTn>
                        </p:par>
                        <p:par>
                          <p:cTn id="204" fill="hold" nodeType="afterGroup">
                            <p:stCondLst>
                              <p:cond delay="2950"/>
                            </p:stCondLst>
                            <p:childTnLst>
                              <p:par>
                                <p:cTn id="205" presetID="9" presetClass="entr" presetSubtype="0" fill="hold" grpId="0" nodeType="afterEffect">
                                  <p:stCondLst>
                                    <p:cond delay="0"/>
                                  </p:stCondLst>
                                  <p:childTnLst>
                                    <p:set>
                                      <p:cBhvr>
                                        <p:cTn id="206" dur="1" fill="hold">
                                          <p:stCondLst>
                                            <p:cond delay="0"/>
                                          </p:stCondLst>
                                        </p:cTn>
                                        <p:tgtEl>
                                          <p:spTgt spid="81"/>
                                        </p:tgtEl>
                                        <p:attrNameLst>
                                          <p:attrName>style.visibility</p:attrName>
                                        </p:attrNameLst>
                                      </p:cBhvr>
                                      <p:to>
                                        <p:strVal val="visible"/>
                                      </p:to>
                                    </p:set>
                                    <p:animEffect transition="in" filter="dissolve">
                                      <p:cBhvr>
                                        <p:cTn id="207" dur="50"/>
                                        <p:tgtEl>
                                          <p:spTgt spid="81"/>
                                        </p:tgtEl>
                                      </p:cBhvr>
                                    </p:animEffect>
                                  </p:childTnLst>
                                </p:cTn>
                              </p:par>
                            </p:childTnLst>
                          </p:cTn>
                        </p:par>
                        <p:par>
                          <p:cTn id="208" fill="hold" nodeType="afterGroup">
                            <p:stCondLst>
                              <p:cond delay="3000"/>
                            </p:stCondLst>
                            <p:childTnLst>
                              <p:par>
                                <p:cTn id="209" presetID="9" presetClass="entr" presetSubtype="0" fill="hold" grpId="0" nodeType="afterEffect">
                                  <p:stCondLst>
                                    <p:cond delay="0"/>
                                  </p:stCondLst>
                                  <p:childTnLst>
                                    <p:set>
                                      <p:cBhvr>
                                        <p:cTn id="210" dur="1" fill="hold">
                                          <p:stCondLst>
                                            <p:cond delay="0"/>
                                          </p:stCondLst>
                                        </p:cTn>
                                        <p:tgtEl>
                                          <p:spTgt spid="82"/>
                                        </p:tgtEl>
                                        <p:attrNameLst>
                                          <p:attrName>style.visibility</p:attrName>
                                        </p:attrNameLst>
                                      </p:cBhvr>
                                      <p:to>
                                        <p:strVal val="visible"/>
                                      </p:to>
                                    </p:set>
                                    <p:animEffect transition="in" filter="dissolve">
                                      <p:cBhvr>
                                        <p:cTn id="211" dur="50"/>
                                        <p:tgtEl>
                                          <p:spTgt spid="82"/>
                                        </p:tgtEl>
                                      </p:cBhvr>
                                    </p:animEffect>
                                  </p:childTnLst>
                                </p:cTn>
                              </p:par>
                            </p:childTnLst>
                          </p:cTn>
                        </p:par>
                        <p:par>
                          <p:cTn id="212" fill="hold" nodeType="afterGroup">
                            <p:stCondLst>
                              <p:cond delay="3050"/>
                            </p:stCondLst>
                            <p:childTnLst>
                              <p:par>
                                <p:cTn id="213" presetID="9" presetClass="entr" presetSubtype="0" fill="hold" grpId="0" nodeType="afterEffect">
                                  <p:stCondLst>
                                    <p:cond delay="0"/>
                                  </p:stCondLst>
                                  <p:childTnLst>
                                    <p:set>
                                      <p:cBhvr>
                                        <p:cTn id="214" dur="1" fill="hold">
                                          <p:stCondLst>
                                            <p:cond delay="0"/>
                                          </p:stCondLst>
                                        </p:cTn>
                                        <p:tgtEl>
                                          <p:spTgt spid="83"/>
                                        </p:tgtEl>
                                        <p:attrNameLst>
                                          <p:attrName>style.visibility</p:attrName>
                                        </p:attrNameLst>
                                      </p:cBhvr>
                                      <p:to>
                                        <p:strVal val="visible"/>
                                      </p:to>
                                    </p:set>
                                    <p:animEffect transition="in" filter="dissolve">
                                      <p:cBhvr>
                                        <p:cTn id="215" dur="50"/>
                                        <p:tgtEl>
                                          <p:spTgt spid="83"/>
                                        </p:tgtEl>
                                      </p:cBhvr>
                                    </p:animEffect>
                                  </p:childTnLst>
                                </p:cTn>
                              </p:par>
                            </p:childTnLst>
                          </p:cTn>
                        </p:par>
                        <p:par>
                          <p:cTn id="216" fill="hold" nodeType="afterGroup">
                            <p:stCondLst>
                              <p:cond delay="3100"/>
                            </p:stCondLst>
                            <p:childTnLst>
                              <p:par>
                                <p:cTn id="217" presetID="9" presetClass="entr" presetSubtype="0" fill="hold" grpId="0" nodeType="afterEffect">
                                  <p:stCondLst>
                                    <p:cond delay="0"/>
                                  </p:stCondLst>
                                  <p:childTnLst>
                                    <p:set>
                                      <p:cBhvr>
                                        <p:cTn id="218" dur="1" fill="hold">
                                          <p:stCondLst>
                                            <p:cond delay="0"/>
                                          </p:stCondLst>
                                        </p:cTn>
                                        <p:tgtEl>
                                          <p:spTgt spid="84"/>
                                        </p:tgtEl>
                                        <p:attrNameLst>
                                          <p:attrName>style.visibility</p:attrName>
                                        </p:attrNameLst>
                                      </p:cBhvr>
                                      <p:to>
                                        <p:strVal val="visible"/>
                                      </p:to>
                                    </p:set>
                                    <p:animEffect transition="in" filter="dissolve">
                                      <p:cBhvr>
                                        <p:cTn id="219" dur="50"/>
                                        <p:tgtEl>
                                          <p:spTgt spid="84"/>
                                        </p:tgtEl>
                                      </p:cBhvr>
                                    </p:animEffect>
                                  </p:childTnLst>
                                </p:cTn>
                              </p:par>
                            </p:childTnLst>
                          </p:cTn>
                        </p:par>
                        <p:par>
                          <p:cTn id="220" fill="hold" nodeType="afterGroup">
                            <p:stCondLst>
                              <p:cond delay="3150"/>
                            </p:stCondLst>
                            <p:childTnLst>
                              <p:par>
                                <p:cTn id="221" presetID="9" presetClass="entr" presetSubtype="0" fill="hold" grpId="0" nodeType="afterEffect">
                                  <p:stCondLst>
                                    <p:cond delay="0"/>
                                  </p:stCondLst>
                                  <p:childTnLst>
                                    <p:set>
                                      <p:cBhvr>
                                        <p:cTn id="222" dur="1" fill="hold">
                                          <p:stCondLst>
                                            <p:cond delay="0"/>
                                          </p:stCondLst>
                                        </p:cTn>
                                        <p:tgtEl>
                                          <p:spTgt spid="85"/>
                                        </p:tgtEl>
                                        <p:attrNameLst>
                                          <p:attrName>style.visibility</p:attrName>
                                        </p:attrNameLst>
                                      </p:cBhvr>
                                      <p:to>
                                        <p:strVal val="visible"/>
                                      </p:to>
                                    </p:set>
                                    <p:animEffect transition="in" filter="dissolve">
                                      <p:cBhvr>
                                        <p:cTn id="223" dur="50"/>
                                        <p:tgtEl>
                                          <p:spTgt spid="85"/>
                                        </p:tgtEl>
                                      </p:cBhvr>
                                    </p:animEffect>
                                  </p:childTnLst>
                                </p:cTn>
                              </p:par>
                            </p:childTnLst>
                          </p:cTn>
                        </p:par>
                        <p:par>
                          <p:cTn id="224" fill="hold" nodeType="afterGroup">
                            <p:stCondLst>
                              <p:cond delay="3200"/>
                            </p:stCondLst>
                            <p:childTnLst>
                              <p:par>
                                <p:cTn id="225" presetID="9" presetClass="entr" presetSubtype="0" fill="hold" grpId="0" nodeType="afterEffect">
                                  <p:stCondLst>
                                    <p:cond delay="0"/>
                                  </p:stCondLst>
                                  <p:childTnLst>
                                    <p:set>
                                      <p:cBhvr>
                                        <p:cTn id="226" dur="1" fill="hold">
                                          <p:stCondLst>
                                            <p:cond delay="0"/>
                                          </p:stCondLst>
                                        </p:cTn>
                                        <p:tgtEl>
                                          <p:spTgt spid="86"/>
                                        </p:tgtEl>
                                        <p:attrNameLst>
                                          <p:attrName>style.visibility</p:attrName>
                                        </p:attrNameLst>
                                      </p:cBhvr>
                                      <p:to>
                                        <p:strVal val="visible"/>
                                      </p:to>
                                    </p:set>
                                    <p:animEffect transition="in" filter="dissolve">
                                      <p:cBhvr>
                                        <p:cTn id="227" dur="50"/>
                                        <p:tgtEl>
                                          <p:spTgt spid="86"/>
                                        </p:tgtEl>
                                      </p:cBhvr>
                                    </p:animEffect>
                                  </p:childTnLst>
                                </p:cTn>
                              </p:par>
                            </p:childTnLst>
                          </p:cTn>
                        </p:par>
                        <p:par>
                          <p:cTn id="228" fill="hold" nodeType="afterGroup">
                            <p:stCondLst>
                              <p:cond delay="3250"/>
                            </p:stCondLst>
                            <p:childTnLst>
                              <p:par>
                                <p:cTn id="229" presetID="9" presetClass="entr" presetSubtype="0" fill="hold" grpId="0" nodeType="afterEffect">
                                  <p:stCondLst>
                                    <p:cond delay="0"/>
                                  </p:stCondLst>
                                  <p:childTnLst>
                                    <p:set>
                                      <p:cBhvr>
                                        <p:cTn id="230" dur="1" fill="hold">
                                          <p:stCondLst>
                                            <p:cond delay="0"/>
                                          </p:stCondLst>
                                        </p:cTn>
                                        <p:tgtEl>
                                          <p:spTgt spid="87"/>
                                        </p:tgtEl>
                                        <p:attrNameLst>
                                          <p:attrName>style.visibility</p:attrName>
                                        </p:attrNameLst>
                                      </p:cBhvr>
                                      <p:to>
                                        <p:strVal val="visible"/>
                                      </p:to>
                                    </p:set>
                                    <p:animEffect transition="in" filter="dissolve">
                                      <p:cBhvr>
                                        <p:cTn id="231" dur="50"/>
                                        <p:tgtEl>
                                          <p:spTgt spid="87"/>
                                        </p:tgtEl>
                                      </p:cBhvr>
                                    </p:animEffect>
                                  </p:childTnLst>
                                </p:cTn>
                              </p:par>
                            </p:childTnLst>
                          </p:cTn>
                        </p:par>
                        <p:par>
                          <p:cTn id="232" fill="hold" nodeType="afterGroup">
                            <p:stCondLst>
                              <p:cond delay="3300"/>
                            </p:stCondLst>
                            <p:childTnLst>
                              <p:par>
                                <p:cTn id="233" presetID="9" presetClass="entr" presetSubtype="0" fill="hold" grpId="0" nodeType="afterEffect">
                                  <p:stCondLst>
                                    <p:cond delay="0"/>
                                  </p:stCondLst>
                                  <p:childTnLst>
                                    <p:set>
                                      <p:cBhvr>
                                        <p:cTn id="234" dur="1" fill="hold">
                                          <p:stCondLst>
                                            <p:cond delay="0"/>
                                          </p:stCondLst>
                                        </p:cTn>
                                        <p:tgtEl>
                                          <p:spTgt spid="88"/>
                                        </p:tgtEl>
                                        <p:attrNameLst>
                                          <p:attrName>style.visibility</p:attrName>
                                        </p:attrNameLst>
                                      </p:cBhvr>
                                      <p:to>
                                        <p:strVal val="visible"/>
                                      </p:to>
                                    </p:set>
                                    <p:animEffect transition="in" filter="dissolve">
                                      <p:cBhvr>
                                        <p:cTn id="235" dur="50"/>
                                        <p:tgtEl>
                                          <p:spTgt spid="88"/>
                                        </p:tgtEl>
                                      </p:cBhvr>
                                    </p:animEffect>
                                  </p:childTnLst>
                                </p:cTn>
                              </p:par>
                            </p:childTnLst>
                          </p:cTn>
                        </p:par>
                        <p:par>
                          <p:cTn id="236" fill="hold" nodeType="afterGroup">
                            <p:stCondLst>
                              <p:cond delay="3350"/>
                            </p:stCondLst>
                            <p:childTnLst>
                              <p:par>
                                <p:cTn id="237" presetID="9" presetClass="entr" presetSubtype="0" fill="hold" grpId="0" nodeType="afterEffect">
                                  <p:stCondLst>
                                    <p:cond delay="0"/>
                                  </p:stCondLst>
                                  <p:childTnLst>
                                    <p:set>
                                      <p:cBhvr>
                                        <p:cTn id="238" dur="1" fill="hold">
                                          <p:stCondLst>
                                            <p:cond delay="0"/>
                                          </p:stCondLst>
                                        </p:cTn>
                                        <p:tgtEl>
                                          <p:spTgt spid="89"/>
                                        </p:tgtEl>
                                        <p:attrNameLst>
                                          <p:attrName>style.visibility</p:attrName>
                                        </p:attrNameLst>
                                      </p:cBhvr>
                                      <p:to>
                                        <p:strVal val="visible"/>
                                      </p:to>
                                    </p:set>
                                    <p:animEffect transition="in" filter="dissolve">
                                      <p:cBhvr>
                                        <p:cTn id="239" dur="50"/>
                                        <p:tgtEl>
                                          <p:spTgt spid="89"/>
                                        </p:tgtEl>
                                      </p:cBhvr>
                                    </p:animEffect>
                                  </p:childTnLst>
                                </p:cTn>
                              </p:par>
                            </p:childTnLst>
                          </p:cTn>
                        </p:par>
                        <p:par>
                          <p:cTn id="240" fill="hold" nodeType="afterGroup">
                            <p:stCondLst>
                              <p:cond delay="3400"/>
                            </p:stCondLst>
                            <p:childTnLst>
                              <p:par>
                                <p:cTn id="241" presetID="9" presetClass="entr" presetSubtype="0" fill="hold" grpId="0" nodeType="afterEffect">
                                  <p:stCondLst>
                                    <p:cond delay="0"/>
                                  </p:stCondLst>
                                  <p:childTnLst>
                                    <p:set>
                                      <p:cBhvr>
                                        <p:cTn id="242" dur="1" fill="hold">
                                          <p:stCondLst>
                                            <p:cond delay="0"/>
                                          </p:stCondLst>
                                        </p:cTn>
                                        <p:tgtEl>
                                          <p:spTgt spid="90"/>
                                        </p:tgtEl>
                                        <p:attrNameLst>
                                          <p:attrName>style.visibility</p:attrName>
                                        </p:attrNameLst>
                                      </p:cBhvr>
                                      <p:to>
                                        <p:strVal val="visible"/>
                                      </p:to>
                                    </p:set>
                                    <p:animEffect transition="in" filter="dissolve">
                                      <p:cBhvr>
                                        <p:cTn id="243" dur="50"/>
                                        <p:tgtEl>
                                          <p:spTgt spid="90"/>
                                        </p:tgtEl>
                                      </p:cBhvr>
                                    </p:animEffect>
                                  </p:childTnLst>
                                </p:cTn>
                              </p:par>
                            </p:childTnLst>
                          </p:cTn>
                        </p:par>
                        <p:par>
                          <p:cTn id="244" fill="hold" nodeType="afterGroup">
                            <p:stCondLst>
                              <p:cond delay="3450"/>
                            </p:stCondLst>
                            <p:childTnLst>
                              <p:par>
                                <p:cTn id="245" presetID="9" presetClass="entr" presetSubtype="0" fill="hold" grpId="0" nodeType="after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dissolve">
                                      <p:cBhvr>
                                        <p:cTn id="247" dur="50"/>
                                        <p:tgtEl>
                                          <p:spTgt spid="91"/>
                                        </p:tgtEl>
                                      </p:cBhvr>
                                    </p:animEffect>
                                  </p:childTnLst>
                                </p:cTn>
                              </p:par>
                            </p:childTnLst>
                          </p:cTn>
                        </p:par>
                        <p:par>
                          <p:cTn id="248" fill="hold" nodeType="afterGroup">
                            <p:stCondLst>
                              <p:cond delay="3500"/>
                            </p:stCondLst>
                            <p:childTnLst>
                              <p:par>
                                <p:cTn id="249" presetID="9" presetClass="entr" presetSubtype="0" fill="hold" grpId="0" nodeType="afterEffect">
                                  <p:stCondLst>
                                    <p:cond delay="0"/>
                                  </p:stCondLst>
                                  <p:childTnLst>
                                    <p:set>
                                      <p:cBhvr>
                                        <p:cTn id="250" dur="1" fill="hold">
                                          <p:stCondLst>
                                            <p:cond delay="0"/>
                                          </p:stCondLst>
                                        </p:cTn>
                                        <p:tgtEl>
                                          <p:spTgt spid="92"/>
                                        </p:tgtEl>
                                        <p:attrNameLst>
                                          <p:attrName>style.visibility</p:attrName>
                                        </p:attrNameLst>
                                      </p:cBhvr>
                                      <p:to>
                                        <p:strVal val="visible"/>
                                      </p:to>
                                    </p:set>
                                    <p:animEffect transition="in" filter="dissolve">
                                      <p:cBhvr>
                                        <p:cTn id="251" dur="50"/>
                                        <p:tgtEl>
                                          <p:spTgt spid="92"/>
                                        </p:tgtEl>
                                      </p:cBhvr>
                                    </p:animEffect>
                                  </p:childTnLst>
                                </p:cTn>
                              </p:par>
                            </p:childTnLst>
                          </p:cTn>
                        </p:par>
                        <p:par>
                          <p:cTn id="252" fill="hold" nodeType="afterGroup">
                            <p:stCondLst>
                              <p:cond delay="3550"/>
                            </p:stCondLst>
                            <p:childTnLst>
                              <p:par>
                                <p:cTn id="253" presetID="9" presetClass="entr" presetSubtype="0" fill="hold" grpId="0" nodeType="afterEffect">
                                  <p:stCondLst>
                                    <p:cond delay="0"/>
                                  </p:stCondLst>
                                  <p:childTnLst>
                                    <p:set>
                                      <p:cBhvr>
                                        <p:cTn id="254" dur="1" fill="hold">
                                          <p:stCondLst>
                                            <p:cond delay="0"/>
                                          </p:stCondLst>
                                        </p:cTn>
                                        <p:tgtEl>
                                          <p:spTgt spid="93"/>
                                        </p:tgtEl>
                                        <p:attrNameLst>
                                          <p:attrName>style.visibility</p:attrName>
                                        </p:attrNameLst>
                                      </p:cBhvr>
                                      <p:to>
                                        <p:strVal val="visible"/>
                                      </p:to>
                                    </p:set>
                                    <p:animEffect transition="in" filter="dissolve">
                                      <p:cBhvr>
                                        <p:cTn id="255" dur="50"/>
                                        <p:tgtEl>
                                          <p:spTgt spid="93"/>
                                        </p:tgtEl>
                                      </p:cBhvr>
                                    </p:animEffect>
                                  </p:childTnLst>
                                </p:cTn>
                              </p:par>
                            </p:childTnLst>
                          </p:cTn>
                        </p:par>
                        <p:par>
                          <p:cTn id="256" fill="hold" nodeType="afterGroup">
                            <p:stCondLst>
                              <p:cond delay="3600"/>
                            </p:stCondLst>
                            <p:childTnLst>
                              <p:par>
                                <p:cTn id="257" presetID="9" presetClass="entr" presetSubtype="0" fill="hold" grpId="0" nodeType="afterEffect">
                                  <p:stCondLst>
                                    <p:cond delay="0"/>
                                  </p:stCondLst>
                                  <p:childTnLst>
                                    <p:set>
                                      <p:cBhvr>
                                        <p:cTn id="258" dur="1" fill="hold">
                                          <p:stCondLst>
                                            <p:cond delay="0"/>
                                          </p:stCondLst>
                                        </p:cTn>
                                        <p:tgtEl>
                                          <p:spTgt spid="94"/>
                                        </p:tgtEl>
                                        <p:attrNameLst>
                                          <p:attrName>style.visibility</p:attrName>
                                        </p:attrNameLst>
                                      </p:cBhvr>
                                      <p:to>
                                        <p:strVal val="visible"/>
                                      </p:to>
                                    </p:set>
                                    <p:animEffect transition="in" filter="dissolve">
                                      <p:cBhvr>
                                        <p:cTn id="259" dur="50"/>
                                        <p:tgtEl>
                                          <p:spTgt spid="94"/>
                                        </p:tgtEl>
                                      </p:cBhvr>
                                    </p:animEffect>
                                  </p:childTnLst>
                                </p:cTn>
                              </p:par>
                            </p:childTnLst>
                          </p:cTn>
                        </p:par>
                        <p:par>
                          <p:cTn id="260" fill="hold" nodeType="afterGroup">
                            <p:stCondLst>
                              <p:cond delay="3650"/>
                            </p:stCondLst>
                            <p:childTnLst>
                              <p:par>
                                <p:cTn id="261" presetID="9" presetClass="entr" presetSubtype="0" fill="hold" grpId="0" nodeType="afterEffect">
                                  <p:stCondLst>
                                    <p:cond delay="0"/>
                                  </p:stCondLst>
                                  <p:childTnLst>
                                    <p:set>
                                      <p:cBhvr>
                                        <p:cTn id="262" dur="1" fill="hold">
                                          <p:stCondLst>
                                            <p:cond delay="0"/>
                                          </p:stCondLst>
                                        </p:cTn>
                                        <p:tgtEl>
                                          <p:spTgt spid="95"/>
                                        </p:tgtEl>
                                        <p:attrNameLst>
                                          <p:attrName>style.visibility</p:attrName>
                                        </p:attrNameLst>
                                      </p:cBhvr>
                                      <p:to>
                                        <p:strVal val="visible"/>
                                      </p:to>
                                    </p:set>
                                    <p:animEffect transition="in" filter="dissolve">
                                      <p:cBhvr>
                                        <p:cTn id="263" dur="50"/>
                                        <p:tgtEl>
                                          <p:spTgt spid="95"/>
                                        </p:tgtEl>
                                      </p:cBhvr>
                                    </p:animEffect>
                                  </p:childTnLst>
                                </p:cTn>
                              </p:par>
                            </p:childTnLst>
                          </p:cTn>
                        </p:par>
                        <p:par>
                          <p:cTn id="264" fill="hold" nodeType="afterGroup">
                            <p:stCondLst>
                              <p:cond delay="3700"/>
                            </p:stCondLst>
                            <p:childTnLst>
                              <p:par>
                                <p:cTn id="265" presetID="9" presetClass="entr" presetSubtype="0" fill="hold" grpId="0" nodeType="afterEffect">
                                  <p:stCondLst>
                                    <p:cond delay="0"/>
                                  </p:stCondLst>
                                  <p:childTnLst>
                                    <p:set>
                                      <p:cBhvr>
                                        <p:cTn id="266" dur="1" fill="hold">
                                          <p:stCondLst>
                                            <p:cond delay="0"/>
                                          </p:stCondLst>
                                        </p:cTn>
                                        <p:tgtEl>
                                          <p:spTgt spid="96"/>
                                        </p:tgtEl>
                                        <p:attrNameLst>
                                          <p:attrName>style.visibility</p:attrName>
                                        </p:attrNameLst>
                                      </p:cBhvr>
                                      <p:to>
                                        <p:strVal val="visible"/>
                                      </p:to>
                                    </p:set>
                                    <p:animEffect transition="in" filter="dissolve">
                                      <p:cBhvr>
                                        <p:cTn id="267" dur="50"/>
                                        <p:tgtEl>
                                          <p:spTgt spid="96"/>
                                        </p:tgtEl>
                                      </p:cBhvr>
                                    </p:animEffect>
                                  </p:childTnLst>
                                </p:cTn>
                              </p:par>
                            </p:childTnLst>
                          </p:cTn>
                        </p:par>
                        <p:par>
                          <p:cTn id="268" fill="hold" nodeType="afterGroup">
                            <p:stCondLst>
                              <p:cond delay="3750"/>
                            </p:stCondLst>
                            <p:childTnLst>
                              <p:par>
                                <p:cTn id="269" presetID="9" presetClass="entr" presetSubtype="0" fill="hold" grpId="0" nodeType="afterEffect">
                                  <p:stCondLst>
                                    <p:cond delay="0"/>
                                  </p:stCondLst>
                                  <p:childTnLst>
                                    <p:set>
                                      <p:cBhvr>
                                        <p:cTn id="270" dur="1" fill="hold">
                                          <p:stCondLst>
                                            <p:cond delay="0"/>
                                          </p:stCondLst>
                                        </p:cTn>
                                        <p:tgtEl>
                                          <p:spTgt spid="97"/>
                                        </p:tgtEl>
                                        <p:attrNameLst>
                                          <p:attrName>style.visibility</p:attrName>
                                        </p:attrNameLst>
                                      </p:cBhvr>
                                      <p:to>
                                        <p:strVal val="visible"/>
                                      </p:to>
                                    </p:set>
                                    <p:animEffect transition="in" filter="dissolve">
                                      <p:cBhvr>
                                        <p:cTn id="271" dur="50"/>
                                        <p:tgtEl>
                                          <p:spTgt spid="97"/>
                                        </p:tgtEl>
                                      </p:cBhvr>
                                    </p:animEffect>
                                  </p:childTnLst>
                                </p:cTn>
                              </p:par>
                            </p:childTnLst>
                          </p:cTn>
                        </p:par>
                        <p:par>
                          <p:cTn id="272" fill="hold" nodeType="afterGroup">
                            <p:stCondLst>
                              <p:cond delay="3800"/>
                            </p:stCondLst>
                            <p:childTnLst>
                              <p:par>
                                <p:cTn id="273" presetID="9" presetClass="entr" presetSubtype="0" fill="hold" grpId="0" nodeType="afterEffect">
                                  <p:stCondLst>
                                    <p:cond delay="0"/>
                                  </p:stCondLst>
                                  <p:childTnLst>
                                    <p:set>
                                      <p:cBhvr>
                                        <p:cTn id="274" dur="1" fill="hold">
                                          <p:stCondLst>
                                            <p:cond delay="0"/>
                                          </p:stCondLst>
                                        </p:cTn>
                                        <p:tgtEl>
                                          <p:spTgt spid="98"/>
                                        </p:tgtEl>
                                        <p:attrNameLst>
                                          <p:attrName>style.visibility</p:attrName>
                                        </p:attrNameLst>
                                      </p:cBhvr>
                                      <p:to>
                                        <p:strVal val="visible"/>
                                      </p:to>
                                    </p:set>
                                    <p:animEffect transition="in" filter="dissolve">
                                      <p:cBhvr>
                                        <p:cTn id="275" dur="50"/>
                                        <p:tgtEl>
                                          <p:spTgt spid="98"/>
                                        </p:tgtEl>
                                      </p:cBhvr>
                                    </p:animEffect>
                                  </p:childTnLst>
                                </p:cTn>
                              </p:par>
                            </p:childTnLst>
                          </p:cTn>
                        </p:par>
                        <p:par>
                          <p:cTn id="276" fill="hold" nodeType="afterGroup">
                            <p:stCondLst>
                              <p:cond delay="3850"/>
                            </p:stCondLst>
                            <p:childTnLst>
                              <p:par>
                                <p:cTn id="277" presetID="9" presetClass="entr" presetSubtype="0" fill="hold" grpId="0" nodeType="afterEffect">
                                  <p:stCondLst>
                                    <p:cond delay="0"/>
                                  </p:stCondLst>
                                  <p:childTnLst>
                                    <p:set>
                                      <p:cBhvr>
                                        <p:cTn id="278" dur="1" fill="hold">
                                          <p:stCondLst>
                                            <p:cond delay="0"/>
                                          </p:stCondLst>
                                        </p:cTn>
                                        <p:tgtEl>
                                          <p:spTgt spid="99"/>
                                        </p:tgtEl>
                                        <p:attrNameLst>
                                          <p:attrName>style.visibility</p:attrName>
                                        </p:attrNameLst>
                                      </p:cBhvr>
                                      <p:to>
                                        <p:strVal val="visible"/>
                                      </p:to>
                                    </p:set>
                                    <p:animEffect transition="in" filter="dissolve">
                                      <p:cBhvr>
                                        <p:cTn id="279" dur="50"/>
                                        <p:tgtEl>
                                          <p:spTgt spid="99"/>
                                        </p:tgtEl>
                                      </p:cBhvr>
                                    </p:animEffect>
                                  </p:childTnLst>
                                </p:cTn>
                              </p:par>
                            </p:childTnLst>
                          </p:cTn>
                        </p:par>
                        <p:par>
                          <p:cTn id="280" fill="hold" nodeType="afterGroup">
                            <p:stCondLst>
                              <p:cond delay="3900"/>
                            </p:stCondLst>
                            <p:childTnLst>
                              <p:par>
                                <p:cTn id="281" presetID="9" presetClass="entr" presetSubtype="0" fill="hold" grpId="0" nodeType="afterEffect">
                                  <p:stCondLst>
                                    <p:cond delay="0"/>
                                  </p:stCondLst>
                                  <p:childTnLst>
                                    <p:set>
                                      <p:cBhvr>
                                        <p:cTn id="282" dur="1" fill="hold">
                                          <p:stCondLst>
                                            <p:cond delay="0"/>
                                          </p:stCondLst>
                                        </p:cTn>
                                        <p:tgtEl>
                                          <p:spTgt spid="100"/>
                                        </p:tgtEl>
                                        <p:attrNameLst>
                                          <p:attrName>style.visibility</p:attrName>
                                        </p:attrNameLst>
                                      </p:cBhvr>
                                      <p:to>
                                        <p:strVal val="visible"/>
                                      </p:to>
                                    </p:set>
                                    <p:animEffect transition="in" filter="dissolve">
                                      <p:cBhvr>
                                        <p:cTn id="283" dur="50"/>
                                        <p:tgtEl>
                                          <p:spTgt spid="100"/>
                                        </p:tgtEl>
                                      </p:cBhvr>
                                    </p:animEffect>
                                  </p:childTnLst>
                                </p:cTn>
                              </p:par>
                            </p:childTnLst>
                          </p:cTn>
                        </p:par>
                        <p:par>
                          <p:cTn id="284" fill="hold" nodeType="afterGroup">
                            <p:stCondLst>
                              <p:cond delay="3950"/>
                            </p:stCondLst>
                            <p:childTnLst>
                              <p:par>
                                <p:cTn id="285" presetID="9" presetClass="entr" presetSubtype="0" fill="hold" grpId="0" nodeType="afterEffect">
                                  <p:stCondLst>
                                    <p:cond delay="0"/>
                                  </p:stCondLst>
                                  <p:childTnLst>
                                    <p:set>
                                      <p:cBhvr>
                                        <p:cTn id="286" dur="1" fill="hold">
                                          <p:stCondLst>
                                            <p:cond delay="0"/>
                                          </p:stCondLst>
                                        </p:cTn>
                                        <p:tgtEl>
                                          <p:spTgt spid="101"/>
                                        </p:tgtEl>
                                        <p:attrNameLst>
                                          <p:attrName>style.visibility</p:attrName>
                                        </p:attrNameLst>
                                      </p:cBhvr>
                                      <p:to>
                                        <p:strVal val="visible"/>
                                      </p:to>
                                    </p:set>
                                    <p:animEffect transition="in" filter="dissolve">
                                      <p:cBhvr>
                                        <p:cTn id="287" dur="50"/>
                                        <p:tgtEl>
                                          <p:spTgt spid="101"/>
                                        </p:tgtEl>
                                      </p:cBhvr>
                                    </p:animEffect>
                                  </p:childTnLst>
                                </p:cTn>
                              </p:par>
                            </p:childTnLst>
                          </p:cTn>
                        </p:par>
                        <p:par>
                          <p:cTn id="288" fill="hold" nodeType="afterGroup">
                            <p:stCondLst>
                              <p:cond delay="4000"/>
                            </p:stCondLst>
                            <p:childTnLst>
                              <p:par>
                                <p:cTn id="289" presetID="9" presetClass="entr" presetSubtype="0" fill="hold" grpId="0" nodeType="afterEffect">
                                  <p:stCondLst>
                                    <p:cond delay="0"/>
                                  </p:stCondLst>
                                  <p:childTnLst>
                                    <p:set>
                                      <p:cBhvr>
                                        <p:cTn id="290" dur="1" fill="hold">
                                          <p:stCondLst>
                                            <p:cond delay="0"/>
                                          </p:stCondLst>
                                        </p:cTn>
                                        <p:tgtEl>
                                          <p:spTgt spid="102"/>
                                        </p:tgtEl>
                                        <p:attrNameLst>
                                          <p:attrName>style.visibility</p:attrName>
                                        </p:attrNameLst>
                                      </p:cBhvr>
                                      <p:to>
                                        <p:strVal val="visible"/>
                                      </p:to>
                                    </p:set>
                                    <p:animEffect transition="in" filter="dissolve">
                                      <p:cBhvr>
                                        <p:cTn id="291" dur="50"/>
                                        <p:tgtEl>
                                          <p:spTgt spid="102"/>
                                        </p:tgtEl>
                                      </p:cBhvr>
                                    </p:animEffect>
                                  </p:childTnLst>
                                </p:cTn>
                              </p:par>
                            </p:childTnLst>
                          </p:cTn>
                        </p:par>
                        <p:par>
                          <p:cTn id="292" fill="hold" nodeType="afterGroup">
                            <p:stCondLst>
                              <p:cond delay="4050"/>
                            </p:stCondLst>
                            <p:childTnLst>
                              <p:par>
                                <p:cTn id="293" presetID="9" presetClass="entr" presetSubtype="0" fill="hold" grpId="0" nodeType="afterEffect">
                                  <p:stCondLst>
                                    <p:cond delay="0"/>
                                  </p:stCondLst>
                                  <p:childTnLst>
                                    <p:set>
                                      <p:cBhvr>
                                        <p:cTn id="294" dur="1" fill="hold">
                                          <p:stCondLst>
                                            <p:cond delay="0"/>
                                          </p:stCondLst>
                                        </p:cTn>
                                        <p:tgtEl>
                                          <p:spTgt spid="103"/>
                                        </p:tgtEl>
                                        <p:attrNameLst>
                                          <p:attrName>style.visibility</p:attrName>
                                        </p:attrNameLst>
                                      </p:cBhvr>
                                      <p:to>
                                        <p:strVal val="visible"/>
                                      </p:to>
                                    </p:set>
                                    <p:animEffect transition="in" filter="dissolve">
                                      <p:cBhvr>
                                        <p:cTn id="295" dur="50"/>
                                        <p:tgtEl>
                                          <p:spTgt spid="103"/>
                                        </p:tgtEl>
                                      </p:cBhvr>
                                    </p:animEffect>
                                  </p:childTnLst>
                                </p:cTn>
                              </p:par>
                            </p:childTnLst>
                          </p:cTn>
                        </p:par>
                        <p:par>
                          <p:cTn id="296" fill="hold" nodeType="afterGroup">
                            <p:stCondLst>
                              <p:cond delay="4100"/>
                            </p:stCondLst>
                            <p:childTnLst>
                              <p:par>
                                <p:cTn id="297" presetID="9" presetClass="entr" presetSubtype="0" fill="hold" grpId="0" nodeType="afterEffect">
                                  <p:stCondLst>
                                    <p:cond delay="0"/>
                                  </p:stCondLst>
                                  <p:childTnLst>
                                    <p:set>
                                      <p:cBhvr>
                                        <p:cTn id="298" dur="1" fill="hold">
                                          <p:stCondLst>
                                            <p:cond delay="0"/>
                                          </p:stCondLst>
                                        </p:cTn>
                                        <p:tgtEl>
                                          <p:spTgt spid="104"/>
                                        </p:tgtEl>
                                        <p:attrNameLst>
                                          <p:attrName>style.visibility</p:attrName>
                                        </p:attrNameLst>
                                      </p:cBhvr>
                                      <p:to>
                                        <p:strVal val="visible"/>
                                      </p:to>
                                    </p:set>
                                    <p:animEffect transition="in" filter="dissolve">
                                      <p:cBhvr>
                                        <p:cTn id="299" dur="50"/>
                                        <p:tgtEl>
                                          <p:spTgt spid="104"/>
                                        </p:tgtEl>
                                      </p:cBhvr>
                                    </p:animEffect>
                                  </p:childTnLst>
                                </p:cTn>
                              </p:par>
                            </p:childTnLst>
                          </p:cTn>
                        </p:par>
                        <p:par>
                          <p:cTn id="300" fill="hold" nodeType="afterGroup">
                            <p:stCondLst>
                              <p:cond delay="4150"/>
                            </p:stCondLst>
                            <p:childTnLst>
                              <p:par>
                                <p:cTn id="301" presetID="9" presetClass="entr" presetSubtype="0" fill="hold" grpId="0" nodeType="afterEffect">
                                  <p:stCondLst>
                                    <p:cond delay="0"/>
                                  </p:stCondLst>
                                  <p:childTnLst>
                                    <p:set>
                                      <p:cBhvr>
                                        <p:cTn id="302" dur="1" fill="hold">
                                          <p:stCondLst>
                                            <p:cond delay="0"/>
                                          </p:stCondLst>
                                        </p:cTn>
                                        <p:tgtEl>
                                          <p:spTgt spid="105"/>
                                        </p:tgtEl>
                                        <p:attrNameLst>
                                          <p:attrName>style.visibility</p:attrName>
                                        </p:attrNameLst>
                                      </p:cBhvr>
                                      <p:to>
                                        <p:strVal val="visible"/>
                                      </p:to>
                                    </p:set>
                                    <p:animEffect transition="in" filter="dissolve">
                                      <p:cBhvr>
                                        <p:cTn id="303" dur="50"/>
                                        <p:tgtEl>
                                          <p:spTgt spid="105"/>
                                        </p:tgtEl>
                                      </p:cBhvr>
                                    </p:animEffect>
                                  </p:childTnLst>
                                </p:cTn>
                              </p:par>
                            </p:childTnLst>
                          </p:cTn>
                        </p:par>
                        <p:par>
                          <p:cTn id="304" fill="hold" nodeType="afterGroup">
                            <p:stCondLst>
                              <p:cond delay="4200"/>
                            </p:stCondLst>
                            <p:childTnLst>
                              <p:par>
                                <p:cTn id="305" presetID="9" presetClass="entr" presetSubtype="0" fill="hold" grpId="0" nodeType="afterEffect">
                                  <p:stCondLst>
                                    <p:cond delay="0"/>
                                  </p:stCondLst>
                                  <p:childTnLst>
                                    <p:set>
                                      <p:cBhvr>
                                        <p:cTn id="306" dur="1" fill="hold">
                                          <p:stCondLst>
                                            <p:cond delay="0"/>
                                          </p:stCondLst>
                                        </p:cTn>
                                        <p:tgtEl>
                                          <p:spTgt spid="106"/>
                                        </p:tgtEl>
                                        <p:attrNameLst>
                                          <p:attrName>style.visibility</p:attrName>
                                        </p:attrNameLst>
                                      </p:cBhvr>
                                      <p:to>
                                        <p:strVal val="visible"/>
                                      </p:to>
                                    </p:set>
                                    <p:animEffect transition="in" filter="dissolve">
                                      <p:cBhvr>
                                        <p:cTn id="307" dur="50"/>
                                        <p:tgtEl>
                                          <p:spTgt spid="106"/>
                                        </p:tgtEl>
                                      </p:cBhvr>
                                    </p:animEffect>
                                  </p:childTnLst>
                                </p:cTn>
                              </p:par>
                            </p:childTnLst>
                          </p:cTn>
                        </p:par>
                        <p:par>
                          <p:cTn id="308" fill="hold" nodeType="afterGroup">
                            <p:stCondLst>
                              <p:cond delay="4250"/>
                            </p:stCondLst>
                            <p:childTnLst>
                              <p:par>
                                <p:cTn id="309" presetID="9" presetClass="entr" presetSubtype="0" fill="hold" grpId="0" nodeType="afterEffect">
                                  <p:stCondLst>
                                    <p:cond delay="0"/>
                                  </p:stCondLst>
                                  <p:childTnLst>
                                    <p:set>
                                      <p:cBhvr>
                                        <p:cTn id="310" dur="1" fill="hold">
                                          <p:stCondLst>
                                            <p:cond delay="0"/>
                                          </p:stCondLst>
                                        </p:cTn>
                                        <p:tgtEl>
                                          <p:spTgt spid="107"/>
                                        </p:tgtEl>
                                        <p:attrNameLst>
                                          <p:attrName>style.visibility</p:attrName>
                                        </p:attrNameLst>
                                      </p:cBhvr>
                                      <p:to>
                                        <p:strVal val="visible"/>
                                      </p:to>
                                    </p:set>
                                    <p:animEffect transition="in" filter="dissolve">
                                      <p:cBhvr>
                                        <p:cTn id="311" dur="50"/>
                                        <p:tgtEl>
                                          <p:spTgt spid="107"/>
                                        </p:tgtEl>
                                      </p:cBhvr>
                                    </p:animEffect>
                                  </p:childTnLst>
                                </p:cTn>
                              </p:par>
                            </p:childTnLst>
                          </p:cTn>
                        </p:par>
                        <p:par>
                          <p:cTn id="312" fill="hold" nodeType="afterGroup">
                            <p:stCondLst>
                              <p:cond delay="4300"/>
                            </p:stCondLst>
                            <p:childTnLst>
                              <p:par>
                                <p:cTn id="313" presetID="9" presetClass="entr" presetSubtype="0" fill="hold" grpId="0" nodeType="afterEffect">
                                  <p:stCondLst>
                                    <p:cond delay="0"/>
                                  </p:stCondLst>
                                  <p:childTnLst>
                                    <p:set>
                                      <p:cBhvr>
                                        <p:cTn id="314" dur="1" fill="hold">
                                          <p:stCondLst>
                                            <p:cond delay="0"/>
                                          </p:stCondLst>
                                        </p:cTn>
                                        <p:tgtEl>
                                          <p:spTgt spid="108"/>
                                        </p:tgtEl>
                                        <p:attrNameLst>
                                          <p:attrName>style.visibility</p:attrName>
                                        </p:attrNameLst>
                                      </p:cBhvr>
                                      <p:to>
                                        <p:strVal val="visible"/>
                                      </p:to>
                                    </p:set>
                                    <p:animEffect transition="in" filter="dissolve">
                                      <p:cBhvr>
                                        <p:cTn id="315" dur="50"/>
                                        <p:tgtEl>
                                          <p:spTgt spid="108"/>
                                        </p:tgtEl>
                                      </p:cBhvr>
                                    </p:animEffect>
                                  </p:childTnLst>
                                </p:cTn>
                              </p:par>
                            </p:childTnLst>
                          </p:cTn>
                        </p:par>
                        <p:par>
                          <p:cTn id="316" fill="hold" nodeType="afterGroup">
                            <p:stCondLst>
                              <p:cond delay="4350"/>
                            </p:stCondLst>
                            <p:childTnLst>
                              <p:par>
                                <p:cTn id="317" presetID="9" presetClass="entr" presetSubtype="0" fill="hold" grpId="0" nodeType="afterEffect">
                                  <p:stCondLst>
                                    <p:cond delay="0"/>
                                  </p:stCondLst>
                                  <p:childTnLst>
                                    <p:set>
                                      <p:cBhvr>
                                        <p:cTn id="318" dur="1" fill="hold">
                                          <p:stCondLst>
                                            <p:cond delay="0"/>
                                          </p:stCondLst>
                                        </p:cTn>
                                        <p:tgtEl>
                                          <p:spTgt spid="109"/>
                                        </p:tgtEl>
                                        <p:attrNameLst>
                                          <p:attrName>style.visibility</p:attrName>
                                        </p:attrNameLst>
                                      </p:cBhvr>
                                      <p:to>
                                        <p:strVal val="visible"/>
                                      </p:to>
                                    </p:set>
                                    <p:animEffect transition="in" filter="dissolve">
                                      <p:cBhvr>
                                        <p:cTn id="319" dur="50"/>
                                        <p:tgtEl>
                                          <p:spTgt spid="109"/>
                                        </p:tgtEl>
                                      </p:cBhvr>
                                    </p:animEffect>
                                  </p:childTnLst>
                                </p:cTn>
                              </p:par>
                            </p:childTnLst>
                          </p:cTn>
                        </p:par>
                      </p:childTnLst>
                    </p:cTn>
                  </p:par>
                  <p:par>
                    <p:cTn id="320" fill="hold" nodeType="clickPar">
                      <p:stCondLst>
                        <p:cond delay="indefinite"/>
                      </p:stCondLst>
                      <p:childTnLst>
                        <p:par>
                          <p:cTn id="321" fill="hold" nodeType="withGroup">
                            <p:stCondLst>
                              <p:cond delay="0"/>
                            </p:stCondLst>
                            <p:childTnLst>
                              <p:par>
                                <p:cTn id="322" presetID="2" presetClass="entr" presetSubtype="4" fill="hold" grpId="0" nodeType="clickEffect">
                                  <p:stCondLst>
                                    <p:cond delay="0"/>
                                  </p:stCondLst>
                                  <p:childTnLst>
                                    <p:set>
                                      <p:cBhvr>
                                        <p:cTn id="323" dur="1" fill="hold">
                                          <p:stCondLst>
                                            <p:cond delay="0"/>
                                          </p:stCondLst>
                                        </p:cTn>
                                        <p:tgtEl>
                                          <p:spTgt spid="241"/>
                                        </p:tgtEl>
                                        <p:attrNameLst>
                                          <p:attrName>style.visibility</p:attrName>
                                        </p:attrNameLst>
                                      </p:cBhvr>
                                      <p:to>
                                        <p:strVal val="visible"/>
                                      </p:to>
                                    </p:set>
                                    <p:anim calcmode="lin" valueType="num">
                                      <p:cBhvr additive="base">
                                        <p:cTn id="324" dur="500" fill="hold"/>
                                        <p:tgtEl>
                                          <p:spTgt spid="241"/>
                                        </p:tgtEl>
                                        <p:attrNameLst>
                                          <p:attrName>ppt_x</p:attrName>
                                        </p:attrNameLst>
                                      </p:cBhvr>
                                      <p:tavLst>
                                        <p:tav tm="0">
                                          <p:val>
                                            <p:strVal val="#ppt_x"/>
                                          </p:val>
                                        </p:tav>
                                        <p:tav tm="100000">
                                          <p:val>
                                            <p:strVal val="#ppt_x"/>
                                          </p:val>
                                        </p:tav>
                                      </p:tavLst>
                                    </p:anim>
                                    <p:anim calcmode="lin" valueType="num">
                                      <p:cBhvr additive="base">
                                        <p:cTn id="325" dur="500" fill="hold"/>
                                        <p:tgtEl>
                                          <p:spTgt spid="241"/>
                                        </p:tgtEl>
                                        <p:attrNameLst>
                                          <p:attrName>ppt_y</p:attrName>
                                        </p:attrNameLst>
                                      </p:cBhvr>
                                      <p:tavLst>
                                        <p:tav tm="0">
                                          <p:val>
                                            <p:strVal val="1+#ppt_h/2"/>
                                          </p:val>
                                        </p:tav>
                                        <p:tav tm="100000">
                                          <p:val>
                                            <p:strVal val="#ppt_y"/>
                                          </p:val>
                                        </p:tav>
                                      </p:tavLst>
                                    </p:anim>
                                  </p:childTnLst>
                                </p:cTn>
                              </p:par>
                            </p:childTnLst>
                          </p:cTn>
                        </p:par>
                      </p:childTnLst>
                    </p:cTn>
                  </p:par>
                  <p:par>
                    <p:cTn id="326" fill="hold" nodeType="clickPar">
                      <p:stCondLst>
                        <p:cond delay="indefinite"/>
                      </p:stCondLst>
                      <p:childTnLst>
                        <p:par>
                          <p:cTn id="327" fill="hold" nodeType="withGroup">
                            <p:stCondLst>
                              <p:cond delay="0"/>
                            </p:stCondLst>
                            <p:childTnLst>
                              <p:par>
                                <p:cTn id="328" presetID="22" presetClass="entr" presetSubtype="8" fill="hold" grpId="0" nodeType="clickEffect">
                                  <p:stCondLst>
                                    <p:cond delay="0"/>
                                  </p:stCondLst>
                                  <p:childTnLst>
                                    <p:set>
                                      <p:cBhvr>
                                        <p:cTn id="329" dur="1" fill="hold">
                                          <p:stCondLst>
                                            <p:cond delay="0"/>
                                          </p:stCondLst>
                                        </p:cTn>
                                        <p:tgtEl>
                                          <p:spTgt spid="224"/>
                                        </p:tgtEl>
                                        <p:attrNameLst>
                                          <p:attrName>style.visibility</p:attrName>
                                        </p:attrNameLst>
                                      </p:cBhvr>
                                      <p:to>
                                        <p:strVal val="visible"/>
                                      </p:to>
                                    </p:set>
                                    <p:animEffect transition="in" filter="wipe(left)">
                                      <p:cBhvr>
                                        <p:cTn id="330" dur="500"/>
                                        <p:tgtEl>
                                          <p:spTgt spid="224"/>
                                        </p:tgtEl>
                                      </p:cBhvr>
                                    </p:animEffect>
                                  </p:childTnLst>
                                </p:cTn>
                              </p:par>
                            </p:childTnLst>
                          </p:cTn>
                        </p:par>
                        <p:par>
                          <p:cTn id="331" fill="hold" nodeType="afterGroup">
                            <p:stCondLst>
                              <p:cond delay="500"/>
                            </p:stCondLst>
                            <p:childTnLst>
                              <p:par>
                                <p:cTn id="332" presetID="22" presetClass="entr" presetSubtype="8" fill="hold" grpId="0" nodeType="afterEffect">
                                  <p:stCondLst>
                                    <p:cond delay="0"/>
                                  </p:stCondLst>
                                  <p:childTnLst>
                                    <p:set>
                                      <p:cBhvr>
                                        <p:cTn id="333" dur="1" fill="hold">
                                          <p:stCondLst>
                                            <p:cond delay="0"/>
                                          </p:stCondLst>
                                        </p:cTn>
                                        <p:tgtEl>
                                          <p:spTgt spid="110"/>
                                        </p:tgtEl>
                                        <p:attrNameLst>
                                          <p:attrName>style.visibility</p:attrName>
                                        </p:attrNameLst>
                                      </p:cBhvr>
                                      <p:to>
                                        <p:strVal val="visible"/>
                                      </p:to>
                                    </p:set>
                                    <p:animEffect transition="in" filter="wipe(left)">
                                      <p:cBhvr>
                                        <p:cTn id="334" dur="500"/>
                                        <p:tgtEl>
                                          <p:spTgt spid="110"/>
                                        </p:tgtEl>
                                      </p:cBhvr>
                                    </p:animEffect>
                                  </p:childTnLst>
                                </p:cTn>
                              </p:par>
                            </p:childTnLst>
                          </p:cTn>
                        </p:par>
                        <p:par>
                          <p:cTn id="335" fill="hold" nodeType="afterGroup">
                            <p:stCondLst>
                              <p:cond delay="1000"/>
                            </p:stCondLst>
                            <p:childTnLst>
                              <p:par>
                                <p:cTn id="336" presetID="1" presetClass="entr" presetSubtype="0" fill="hold" nodeType="afterEffect">
                                  <p:stCondLst>
                                    <p:cond delay="0"/>
                                  </p:stCondLst>
                                  <p:childTnLst>
                                    <p:set>
                                      <p:cBhvr>
                                        <p:cTn id="337" dur="1" fill="hold">
                                          <p:stCondLst>
                                            <p:cond delay="0"/>
                                          </p:stCondLst>
                                        </p:cTn>
                                        <p:tgtEl>
                                          <p:spTgt spid="244"/>
                                        </p:tgtEl>
                                        <p:attrNameLst>
                                          <p:attrName>style.visibility</p:attrName>
                                        </p:attrNameLst>
                                      </p:cBhvr>
                                      <p:to>
                                        <p:strVal val="visible"/>
                                      </p:to>
                                    </p:set>
                                  </p:childTnLst>
                                </p:cTn>
                              </p:par>
                            </p:childTnLst>
                          </p:cTn>
                        </p:par>
                        <p:par>
                          <p:cTn id="338" fill="hold" nodeType="afterGroup">
                            <p:stCondLst>
                              <p:cond delay="1000"/>
                            </p:stCondLst>
                            <p:childTnLst>
                              <p:par>
                                <p:cTn id="339" presetID="1" presetClass="entr" presetSubtype="0" fill="hold" grpId="0" nodeType="afterEffect">
                                  <p:stCondLst>
                                    <p:cond delay="0"/>
                                  </p:stCondLst>
                                  <p:childTnLst>
                                    <p:set>
                                      <p:cBhvr>
                                        <p:cTn id="340" dur="1" fill="hold">
                                          <p:stCondLst>
                                            <p:cond delay="0"/>
                                          </p:stCondLst>
                                        </p:cTn>
                                        <p:tgtEl>
                                          <p:spTgt spid="246"/>
                                        </p:tgtEl>
                                        <p:attrNameLst>
                                          <p:attrName>style.visibility</p:attrName>
                                        </p:attrNameLst>
                                      </p:cBhvr>
                                      <p:to>
                                        <p:strVal val="visible"/>
                                      </p:to>
                                    </p:set>
                                  </p:childTnLst>
                                </p:cTn>
                              </p:par>
                            </p:childTnLst>
                          </p:cTn>
                        </p:par>
                      </p:childTnLst>
                    </p:cTn>
                  </p:par>
                  <p:par>
                    <p:cTn id="341" fill="hold" nodeType="clickPar">
                      <p:stCondLst>
                        <p:cond delay="indefinite"/>
                      </p:stCondLst>
                      <p:childTnLst>
                        <p:par>
                          <p:cTn id="342" fill="hold" nodeType="withGroup">
                            <p:stCondLst>
                              <p:cond delay="0"/>
                            </p:stCondLst>
                            <p:childTnLst>
                              <p:par>
                                <p:cTn id="343" presetID="22" presetClass="entr" presetSubtype="8" fill="hold" grpId="0" nodeType="clickEffect">
                                  <p:stCondLst>
                                    <p:cond delay="0"/>
                                  </p:stCondLst>
                                  <p:childTnLst>
                                    <p:set>
                                      <p:cBhvr>
                                        <p:cTn id="344" dur="1" fill="hold">
                                          <p:stCondLst>
                                            <p:cond delay="0"/>
                                          </p:stCondLst>
                                        </p:cTn>
                                        <p:tgtEl>
                                          <p:spTgt spid="113"/>
                                        </p:tgtEl>
                                        <p:attrNameLst>
                                          <p:attrName>style.visibility</p:attrName>
                                        </p:attrNameLst>
                                      </p:cBhvr>
                                      <p:to>
                                        <p:strVal val="visible"/>
                                      </p:to>
                                    </p:set>
                                    <p:animEffect transition="in" filter="wipe(left)">
                                      <p:cBhvr>
                                        <p:cTn id="345" dur="500"/>
                                        <p:tgtEl>
                                          <p:spTgt spid="113"/>
                                        </p:tgtEl>
                                      </p:cBhvr>
                                    </p:animEffect>
                                  </p:childTnLst>
                                </p:cTn>
                              </p:par>
                            </p:childTnLst>
                          </p:cTn>
                        </p:par>
                        <p:par>
                          <p:cTn id="346" fill="hold" nodeType="afterGroup">
                            <p:stCondLst>
                              <p:cond delay="500"/>
                            </p:stCondLst>
                            <p:childTnLst>
                              <p:par>
                                <p:cTn id="347" presetID="9" presetClass="entr" presetSubtype="0" fill="hold" nodeType="afterEffect">
                                  <p:stCondLst>
                                    <p:cond delay="0"/>
                                  </p:stCondLst>
                                  <p:childTnLst>
                                    <p:set>
                                      <p:cBhvr>
                                        <p:cTn id="348" dur="1" fill="hold">
                                          <p:stCondLst>
                                            <p:cond delay="0"/>
                                          </p:stCondLst>
                                        </p:cTn>
                                        <p:tgtEl>
                                          <p:spTgt spid="2"/>
                                        </p:tgtEl>
                                        <p:attrNameLst>
                                          <p:attrName>style.visibility</p:attrName>
                                        </p:attrNameLst>
                                      </p:cBhvr>
                                      <p:to>
                                        <p:strVal val="visible"/>
                                      </p:to>
                                    </p:set>
                                    <p:animEffect transition="in" filter="dissolve">
                                      <p:cBhvr>
                                        <p:cTn id="349" dur="50"/>
                                        <p:tgtEl>
                                          <p:spTgt spid="2"/>
                                        </p:tgtEl>
                                      </p:cBhvr>
                                    </p:animEffect>
                                  </p:childTnLst>
                                </p:cTn>
                              </p:par>
                            </p:childTnLst>
                          </p:cTn>
                        </p:par>
                        <p:par>
                          <p:cTn id="350" fill="hold" nodeType="afterGroup">
                            <p:stCondLst>
                              <p:cond delay="550"/>
                            </p:stCondLst>
                            <p:childTnLst>
                              <p:par>
                                <p:cTn id="351" presetID="9" presetClass="entr" presetSubtype="0" fill="hold" nodeType="afterEffect">
                                  <p:stCondLst>
                                    <p:cond delay="0"/>
                                  </p:stCondLst>
                                  <p:childTnLst>
                                    <p:set>
                                      <p:cBhvr>
                                        <p:cTn id="352" dur="1" fill="hold">
                                          <p:stCondLst>
                                            <p:cond delay="0"/>
                                          </p:stCondLst>
                                        </p:cTn>
                                        <p:tgtEl>
                                          <p:spTgt spid="3"/>
                                        </p:tgtEl>
                                        <p:attrNameLst>
                                          <p:attrName>style.visibility</p:attrName>
                                        </p:attrNameLst>
                                      </p:cBhvr>
                                      <p:to>
                                        <p:strVal val="visible"/>
                                      </p:to>
                                    </p:set>
                                    <p:animEffect transition="in" filter="dissolve">
                                      <p:cBhvr>
                                        <p:cTn id="353" dur="50"/>
                                        <p:tgtEl>
                                          <p:spTgt spid="3"/>
                                        </p:tgtEl>
                                      </p:cBhvr>
                                    </p:animEffect>
                                  </p:childTnLst>
                                </p:cTn>
                              </p:par>
                            </p:childTnLst>
                          </p:cTn>
                        </p:par>
                        <p:par>
                          <p:cTn id="354" fill="hold" nodeType="afterGroup">
                            <p:stCondLst>
                              <p:cond delay="600"/>
                            </p:stCondLst>
                            <p:childTnLst>
                              <p:par>
                                <p:cTn id="355" presetID="9" presetClass="entr" presetSubtype="0" fill="hold" nodeType="afterEffect">
                                  <p:stCondLst>
                                    <p:cond delay="0"/>
                                  </p:stCondLst>
                                  <p:childTnLst>
                                    <p:set>
                                      <p:cBhvr>
                                        <p:cTn id="356" dur="1" fill="hold">
                                          <p:stCondLst>
                                            <p:cond delay="0"/>
                                          </p:stCondLst>
                                        </p:cTn>
                                        <p:tgtEl>
                                          <p:spTgt spid="4"/>
                                        </p:tgtEl>
                                        <p:attrNameLst>
                                          <p:attrName>style.visibility</p:attrName>
                                        </p:attrNameLst>
                                      </p:cBhvr>
                                      <p:to>
                                        <p:strVal val="visible"/>
                                      </p:to>
                                    </p:set>
                                    <p:animEffect transition="in" filter="dissolve">
                                      <p:cBhvr>
                                        <p:cTn id="357" dur="50"/>
                                        <p:tgtEl>
                                          <p:spTgt spid="4"/>
                                        </p:tgtEl>
                                      </p:cBhvr>
                                    </p:animEffect>
                                  </p:childTnLst>
                                </p:cTn>
                              </p:par>
                            </p:childTnLst>
                          </p:cTn>
                        </p:par>
                        <p:par>
                          <p:cTn id="358" fill="hold" nodeType="afterGroup">
                            <p:stCondLst>
                              <p:cond delay="650"/>
                            </p:stCondLst>
                            <p:childTnLst>
                              <p:par>
                                <p:cTn id="359" presetID="9" presetClass="entr" presetSubtype="0" fill="hold" nodeType="afterEffect">
                                  <p:stCondLst>
                                    <p:cond delay="0"/>
                                  </p:stCondLst>
                                  <p:childTnLst>
                                    <p:set>
                                      <p:cBhvr>
                                        <p:cTn id="360" dur="1" fill="hold">
                                          <p:stCondLst>
                                            <p:cond delay="0"/>
                                          </p:stCondLst>
                                        </p:cTn>
                                        <p:tgtEl>
                                          <p:spTgt spid="5"/>
                                        </p:tgtEl>
                                        <p:attrNameLst>
                                          <p:attrName>style.visibility</p:attrName>
                                        </p:attrNameLst>
                                      </p:cBhvr>
                                      <p:to>
                                        <p:strVal val="visible"/>
                                      </p:to>
                                    </p:set>
                                    <p:animEffect transition="in" filter="dissolve">
                                      <p:cBhvr>
                                        <p:cTn id="361" dur="50"/>
                                        <p:tgtEl>
                                          <p:spTgt spid="5"/>
                                        </p:tgtEl>
                                      </p:cBhvr>
                                    </p:animEffect>
                                  </p:childTnLst>
                                </p:cTn>
                              </p:par>
                            </p:childTnLst>
                          </p:cTn>
                        </p:par>
                        <p:par>
                          <p:cTn id="362" fill="hold" nodeType="afterGroup">
                            <p:stCondLst>
                              <p:cond delay="700"/>
                            </p:stCondLst>
                            <p:childTnLst>
                              <p:par>
                                <p:cTn id="363" presetID="9" presetClass="entr" presetSubtype="0" fill="hold" nodeType="afterEffect">
                                  <p:stCondLst>
                                    <p:cond delay="0"/>
                                  </p:stCondLst>
                                  <p:childTnLst>
                                    <p:set>
                                      <p:cBhvr>
                                        <p:cTn id="364" dur="1" fill="hold">
                                          <p:stCondLst>
                                            <p:cond delay="0"/>
                                          </p:stCondLst>
                                        </p:cTn>
                                        <p:tgtEl>
                                          <p:spTgt spid="6"/>
                                        </p:tgtEl>
                                        <p:attrNameLst>
                                          <p:attrName>style.visibility</p:attrName>
                                        </p:attrNameLst>
                                      </p:cBhvr>
                                      <p:to>
                                        <p:strVal val="visible"/>
                                      </p:to>
                                    </p:set>
                                    <p:animEffect transition="in" filter="dissolve">
                                      <p:cBhvr>
                                        <p:cTn id="365" dur="50"/>
                                        <p:tgtEl>
                                          <p:spTgt spid="6"/>
                                        </p:tgtEl>
                                      </p:cBhvr>
                                    </p:animEffect>
                                  </p:childTnLst>
                                </p:cTn>
                              </p:par>
                            </p:childTnLst>
                          </p:cTn>
                        </p:par>
                        <p:par>
                          <p:cTn id="366" fill="hold" nodeType="afterGroup">
                            <p:stCondLst>
                              <p:cond delay="750"/>
                            </p:stCondLst>
                            <p:childTnLst>
                              <p:par>
                                <p:cTn id="367" presetID="9" presetClass="entr" presetSubtype="0" fill="hold" nodeType="afterEffect">
                                  <p:stCondLst>
                                    <p:cond delay="0"/>
                                  </p:stCondLst>
                                  <p:childTnLst>
                                    <p:set>
                                      <p:cBhvr>
                                        <p:cTn id="368" dur="1" fill="hold">
                                          <p:stCondLst>
                                            <p:cond delay="0"/>
                                          </p:stCondLst>
                                        </p:cTn>
                                        <p:tgtEl>
                                          <p:spTgt spid="7"/>
                                        </p:tgtEl>
                                        <p:attrNameLst>
                                          <p:attrName>style.visibility</p:attrName>
                                        </p:attrNameLst>
                                      </p:cBhvr>
                                      <p:to>
                                        <p:strVal val="visible"/>
                                      </p:to>
                                    </p:set>
                                    <p:animEffect transition="in" filter="dissolve">
                                      <p:cBhvr>
                                        <p:cTn id="369" dur="50"/>
                                        <p:tgtEl>
                                          <p:spTgt spid="7"/>
                                        </p:tgtEl>
                                      </p:cBhvr>
                                    </p:animEffect>
                                  </p:childTnLst>
                                </p:cTn>
                              </p:par>
                            </p:childTnLst>
                          </p:cTn>
                        </p:par>
                        <p:par>
                          <p:cTn id="370" fill="hold" nodeType="afterGroup">
                            <p:stCondLst>
                              <p:cond delay="800"/>
                            </p:stCondLst>
                            <p:childTnLst>
                              <p:par>
                                <p:cTn id="371" presetID="9" presetClass="entr" presetSubtype="0" fill="hold" nodeType="afterEffect">
                                  <p:stCondLst>
                                    <p:cond delay="0"/>
                                  </p:stCondLst>
                                  <p:childTnLst>
                                    <p:set>
                                      <p:cBhvr>
                                        <p:cTn id="372" dur="1" fill="hold">
                                          <p:stCondLst>
                                            <p:cond delay="0"/>
                                          </p:stCondLst>
                                        </p:cTn>
                                        <p:tgtEl>
                                          <p:spTgt spid="8"/>
                                        </p:tgtEl>
                                        <p:attrNameLst>
                                          <p:attrName>style.visibility</p:attrName>
                                        </p:attrNameLst>
                                      </p:cBhvr>
                                      <p:to>
                                        <p:strVal val="visible"/>
                                      </p:to>
                                    </p:set>
                                    <p:animEffect transition="in" filter="dissolve">
                                      <p:cBhvr>
                                        <p:cTn id="373" dur="50"/>
                                        <p:tgtEl>
                                          <p:spTgt spid="8"/>
                                        </p:tgtEl>
                                      </p:cBhvr>
                                    </p:animEffect>
                                  </p:childTnLst>
                                </p:cTn>
                              </p:par>
                            </p:childTnLst>
                          </p:cTn>
                        </p:par>
                        <p:par>
                          <p:cTn id="374" fill="hold" nodeType="afterGroup">
                            <p:stCondLst>
                              <p:cond delay="850"/>
                            </p:stCondLst>
                            <p:childTnLst>
                              <p:par>
                                <p:cTn id="375" presetID="9" presetClass="entr" presetSubtype="0" fill="hold" nodeType="afterEffect">
                                  <p:stCondLst>
                                    <p:cond delay="0"/>
                                  </p:stCondLst>
                                  <p:childTnLst>
                                    <p:set>
                                      <p:cBhvr>
                                        <p:cTn id="376" dur="1" fill="hold">
                                          <p:stCondLst>
                                            <p:cond delay="0"/>
                                          </p:stCondLst>
                                        </p:cTn>
                                        <p:tgtEl>
                                          <p:spTgt spid="9"/>
                                        </p:tgtEl>
                                        <p:attrNameLst>
                                          <p:attrName>style.visibility</p:attrName>
                                        </p:attrNameLst>
                                      </p:cBhvr>
                                      <p:to>
                                        <p:strVal val="visible"/>
                                      </p:to>
                                    </p:set>
                                    <p:animEffect transition="in" filter="dissolve">
                                      <p:cBhvr>
                                        <p:cTn id="377" dur="50"/>
                                        <p:tgtEl>
                                          <p:spTgt spid="9"/>
                                        </p:tgtEl>
                                      </p:cBhvr>
                                    </p:animEffect>
                                  </p:childTnLst>
                                </p:cTn>
                              </p:par>
                            </p:childTnLst>
                          </p:cTn>
                        </p:par>
                        <p:par>
                          <p:cTn id="378" fill="hold" nodeType="afterGroup">
                            <p:stCondLst>
                              <p:cond delay="900"/>
                            </p:stCondLst>
                            <p:childTnLst>
                              <p:par>
                                <p:cTn id="379" presetID="9" presetClass="entr" presetSubtype="0" fill="hold" nodeType="afterEffect">
                                  <p:stCondLst>
                                    <p:cond delay="0"/>
                                  </p:stCondLst>
                                  <p:childTnLst>
                                    <p:set>
                                      <p:cBhvr>
                                        <p:cTn id="380" dur="1" fill="hold">
                                          <p:stCondLst>
                                            <p:cond delay="0"/>
                                          </p:stCondLst>
                                        </p:cTn>
                                        <p:tgtEl>
                                          <p:spTgt spid="10"/>
                                        </p:tgtEl>
                                        <p:attrNameLst>
                                          <p:attrName>style.visibility</p:attrName>
                                        </p:attrNameLst>
                                      </p:cBhvr>
                                      <p:to>
                                        <p:strVal val="visible"/>
                                      </p:to>
                                    </p:set>
                                    <p:animEffect transition="in" filter="dissolve">
                                      <p:cBhvr>
                                        <p:cTn id="381" dur="50"/>
                                        <p:tgtEl>
                                          <p:spTgt spid="10"/>
                                        </p:tgtEl>
                                      </p:cBhvr>
                                    </p:animEffect>
                                  </p:childTnLst>
                                </p:cTn>
                              </p:par>
                            </p:childTnLst>
                          </p:cTn>
                        </p:par>
                        <p:par>
                          <p:cTn id="382" fill="hold" nodeType="afterGroup">
                            <p:stCondLst>
                              <p:cond delay="950"/>
                            </p:stCondLst>
                            <p:childTnLst>
                              <p:par>
                                <p:cTn id="383" presetID="9" presetClass="entr" presetSubtype="0" fill="hold" nodeType="afterEffect">
                                  <p:stCondLst>
                                    <p:cond delay="0"/>
                                  </p:stCondLst>
                                  <p:childTnLst>
                                    <p:set>
                                      <p:cBhvr>
                                        <p:cTn id="384" dur="1" fill="hold">
                                          <p:stCondLst>
                                            <p:cond delay="0"/>
                                          </p:stCondLst>
                                        </p:cTn>
                                        <p:tgtEl>
                                          <p:spTgt spid="11"/>
                                        </p:tgtEl>
                                        <p:attrNameLst>
                                          <p:attrName>style.visibility</p:attrName>
                                        </p:attrNameLst>
                                      </p:cBhvr>
                                      <p:to>
                                        <p:strVal val="visible"/>
                                      </p:to>
                                    </p:set>
                                    <p:animEffect transition="in" filter="dissolve">
                                      <p:cBhvr>
                                        <p:cTn id="385" dur="50"/>
                                        <p:tgtEl>
                                          <p:spTgt spid="11"/>
                                        </p:tgtEl>
                                      </p:cBhvr>
                                    </p:animEffect>
                                  </p:childTnLst>
                                </p:cTn>
                              </p:par>
                            </p:childTnLst>
                          </p:cTn>
                        </p:par>
                        <p:par>
                          <p:cTn id="386" fill="hold" nodeType="afterGroup">
                            <p:stCondLst>
                              <p:cond delay="1000"/>
                            </p:stCondLst>
                            <p:childTnLst>
                              <p:par>
                                <p:cTn id="387" presetID="9" presetClass="entr" presetSubtype="0" fill="hold" nodeType="afterEffect">
                                  <p:stCondLst>
                                    <p:cond delay="0"/>
                                  </p:stCondLst>
                                  <p:childTnLst>
                                    <p:set>
                                      <p:cBhvr>
                                        <p:cTn id="388" dur="1" fill="hold">
                                          <p:stCondLst>
                                            <p:cond delay="0"/>
                                          </p:stCondLst>
                                        </p:cTn>
                                        <p:tgtEl>
                                          <p:spTgt spid="12"/>
                                        </p:tgtEl>
                                        <p:attrNameLst>
                                          <p:attrName>style.visibility</p:attrName>
                                        </p:attrNameLst>
                                      </p:cBhvr>
                                      <p:to>
                                        <p:strVal val="visible"/>
                                      </p:to>
                                    </p:set>
                                    <p:animEffect transition="in" filter="dissolve">
                                      <p:cBhvr>
                                        <p:cTn id="389" dur="50"/>
                                        <p:tgtEl>
                                          <p:spTgt spid="12"/>
                                        </p:tgtEl>
                                      </p:cBhvr>
                                    </p:animEffect>
                                  </p:childTnLst>
                                </p:cTn>
                              </p:par>
                            </p:childTnLst>
                          </p:cTn>
                        </p:par>
                        <p:par>
                          <p:cTn id="390" fill="hold" nodeType="afterGroup">
                            <p:stCondLst>
                              <p:cond delay="1050"/>
                            </p:stCondLst>
                            <p:childTnLst>
                              <p:par>
                                <p:cTn id="391" presetID="9" presetClass="entr" presetSubtype="0" fill="hold" nodeType="afterEffect">
                                  <p:stCondLst>
                                    <p:cond delay="0"/>
                                  </p:stCondLst>
                                  <p:childTnLst>
                                    <p:set>
                                      <p:cBhvr>
                                        <p:cTn id="392" dur="1" fill="hold">
                                          <p:stCondLst>
                                            <p:cond delay="0"/>
                                          </p:stCondLst>
                                        </p:cTn>
                                        <p:tgtEl>
                                          <p:spTgt spid="13"/>
                                        </p:tgtEl>
                                        <p:attrNameLst>
                                          <p:attrName>style.visibility</p:attrName>
                                        </p:attrNameLst>
                                      </p:cBhvr>
                                      <p:to>
                                        <p:strVal val="visible"/>
                                      </p:to>
                                    </p:set>
                                    <p:animEffect transition="in" filter="dissolve">
                                      <p:cBhvr>
                                        <p:cTn id="393" dur="50"/>
                                        <p:tgtEl>
                                          <p:spTgt spid="13"/>
                                        </p:tgtEl>
                                      </p:cBhvr>
                                    </p:animEffect>
                                  </p:childTnLst>
                                </p:cTn>
                              </p:par>
                            </p:childTnLst>
                          </p:cTn>
                        </p:par>
                        <p:par>
                          <p:cTn id="394" fill="hold" nodeType="afterGroup">
                            <p:stCondLst>
                              <p:cond delay="1100"/>
                            </p:stCondLst>
                            <p:childTnLst>
                              <p:par>
                                <p:cTn id="395" presetID="9" presetClass="entr" presetSubtype="0" fill="hold" nodeType="afterEffect">
                                  <p:stCondLst>
                                    <p:cond delay="0"/>
                                  </p:stCondLst>
                                  <p:childTnLst>
                                    <p:set>
                                      <p:cBhvr>
                                        <p:cTn id="396" dur="1" fill="hold">
                                          <p:stCondLst>
                                            <p:cond delay="0"/>
                                          </p:stCondLst>
                                        </p:cTn>
                                        <p:tgtEl>
                                          <p:spTgt spid="14"/>
                                        </p:tgtEl>
                                        <p:attrNameLst>
                                          <p:attrName>style.visibility</p:attrName>
                                        </p:attrNameLst>
                                      </p:cBhvr>
                                      <p:to>
                                        <p:strVal val="visible"/>
                                      </p:to>
                                    </p:set>
                                    <p:animEffect transition="in" filter="dissolve">
                                      <p:cBhvr>
                                        <p:cTn id="397" dur="50"/>
                                        <p:tgtEl>
                                          <p:spTgt spid="14"/>
                                        </p:tgtEl>
                                      </p:cBhvr>
                                    </p:animEffect>
                                  </p:childTnLst>
                                </p:cTn>
                              </p:par>
                            </p:childTnLst>
                          </p:cTn>
                        </p:par>
                        <p:par>
                          <p:cTn id="398" fill="hold" nodeType="afterGroup">
                            <p:stCondLst>
                              <p:cond delay="1150"/>
                            </p:stCondLst>
                            <p:childTnLst>
                              <p:par>
                                <p:cTn id="399" presetID="9" presetClass="entr" presetSubtype="0" fill="hold" nodeType="afterEffect">
                                  <p:stCondLst>
                                    <p:cond delay="0"/>
                                  </p:stCondLst>
                                  <p:childTnLst>
                                    <p:set>
                                      <p:cBhvr>
                                        <p:cTn id="400" dur="1" fill="hold">
                                          <p:stCondLst>
                                            <p:cond delay="0"/>
                                          </p:stCondLst>
                                        </p:cTn>
                                        <p:tgtEl>
                                          <p:spTgt spid="15"/>
                                        </p:tgtEl>
                                        <p:attrNameLst>
                                          <p:attrName>style.visibility</p:attrName>
                                        </p:attrNameLst>
                                      </p:cBhvr>
                                      <p:to>
                                        <p:strVal val="visible"/>
                                      </p:to>
                                    </p:set>
                                    <p:animEffect transition="in" filter="dissolve">
                                      <p:cBhvr>
                                        <p:cTn id="401" dur="50"/>
                                        <p:tgtEl>
                                          <p:spTgt spid="15"/>
                                        </p:tgtEl>
                                      </p:cBhvr>
                                    </p:animEffect>
                                  </p:childTnLst>
                                </p:cTn>
                              </p:par>
                            </p:childTnLst>
                          </p:cTn>
                        </p:par>
                        <p:par>
                          <p:cTn id="402" fill="hold" nodeType="afterGroup">
                            <p:stCondLst>
                              <p:cond delay="1200"/>
                            </p:stCondLst>
                            <p:childTnLst>
                              <p:par>
                                <p:cTn id="403" presetID="9" presetClass="entr" presetSubtype="0" fill="hold" nodeType="afterEffect">
                                  <p:stCondLst>
                                    <p:cond delay="0"/>
                                  </p:stCondLst>
                                  <p:childTnLst>
                                    <p:set>
                                      <p:cBhvr>
                                        <p:cTn id="404" dur="1" fill="hold">
                                          <p:stCondLst>
                                            <p:cond delay="0"/>
                                          </p:stCondLst>
                                        </p:cTn>
                                        <p:tgtEl>
                                          <p:spTgt spid="16"/>
                                        </p:tgtEl>
                                        <p:attrNameLst>
                                          <p:attrName>style.visibility</p:attrName>
                                        </p:attrNameLst>
                                      </p:cBhvr>
                                      <p:to>
                                        <p:strVal val="visible"/>
                                      </p:to>
                                    </p:set>
                                    <p:animEffect transition="in" filter="dissolve">
                                      <p:cBhvr>
                                        <p:cTn id="405" dur="50"/>
                                        <p:tgtEl>
                                          <p:spTgt spid="16"/>
                                        </p:tgtEl>
                                      </p:cBhvr>
                                    </p:animEffect>
                                  </p:childTnLst>
                                </p:cTn>
                              </p:par>
                            </p:childTnLst>
                          </p:cTn>
                        </p:par>
                        <p:par>
                          <p:cTn id="406" fill="hold" nodeType="afterGroup">
                            <p:stCondLst>
                              <p:cond delay="1250"/>
                            </p:stCondLst>
                            <p:childTnLst>
                              <p:par>
                                <p:cTn id="407" presetID="9" presetClass="entr" presetSubtype="0" fill="hold" nodeType="afterEffect">
                                  <p:stCondLst>
                                    <p:cond delay="0"/>
                                  </p:stCondLst>
                                  <p:childTnLst>
                                    <p:set>
                                      <p:cBhvr>
                                        <p:cTn id="408" dur="1" fill="hold">
                                          <p:stCondLst>
                                            <p:cond delay="0"/>
                                          </p:stCondLst>
                                        </p:cTn>
                                        <p:tgtEl>
                                          <p:spTgt spid="17"/>
                                        </p:tgtEl>
                                        <p:attrNameLst>
                                          <p:attrName>style.visibility</p:attrName>
                                        </p:attrNameLst>
                                      </p:cBhvr>
                                      <p:to>
                                        <p:strVal val="visible"/>
                                      </p:to>
                                    </p:set>
                                    <p:animEffect transition="in" filter="dissolve">
                                      <p:cBhvr>
                                        <p:cTn id="409" dur="50"/>
                                        <p:tgtEl>
                                          <p:spTgt spid="17"/>
                                        </p:tgtEl>
                                      </p:cBhvr>
                                    </p:animEffect>
                                  </p:childTnLst>
                                </p:cTn>
                              </p:par>
                            </p:childTnLst>
                          </p:cTn>
                        </p:par>
                        <p:par>
                          <p:cTn id="410" fill="hold" nodeType="afterGroup">
                            <p:stCondLst>
                              <p:cond delay="1300"/>
                            </p:stCondLst>
                            <p:childTnLst>
                              <p:par>
                                <p:cTn id="411" presetID="9" presetClass="entr" presetSubtype="0" fill="hold" nodeType="afterEffect">
                                  <p:stCondLst>
                                    <p:cond delay="0"/>
                                  </p:stCondLst>
                                  <p:childTnLst>
                                    <p:set>
                                      <p:cBhvr>
                                        <p:cTn id="412" dur="1" fill="hold">
                                          <p:stCondLst>
                                            <p:cond delay="0"/>
                                          </p:stCondLst>
                                        </p:cTn>
                                        <p:tgtEl>
                                          <p:spTgt spid="18"/>
                                        </p:tgtEl>
                                        <p:attrNameLst>
                                          <p:attrName>style.visibility</p:attrName>
                                        </p:attrNameLst>
                                      </p:cBhvr>
                                      <p:to>
                                        <p:strVal val="visible"/>
                                      </p:to>
                                    </p:set>
                                    <p:animEffect transition="in" filter="dissolve">
                                      <p:cBhvr>
                                        <p:cTn id="413" dur="50"/>
                                        <p:tgtEl>
                                          <p:spTgt spid="18"/>
                                        </p:tgtEl>
                                      </p:cBhvr>
                                    </p:animEffect>
                                  </p:childTnLst>
                                </p:cTn>
                              </p:par>
                            </p:childTnLst>
                          </p:cTn>
                        </p:par>
                        <p:par>
                          <p:cTn id="414" fill="hold" nodeType="afterGroup">
                            <p:stCondLst>
                              <p:cond delay="1350"/>
                            </p:stCondLst>
                            <p:childTnLst>
                              <p:par>
                                <p:cTn id="415" presetID="9" presetClass="entr" presetSubtype="0" fill="hold" nodeType="afterEffect">
                                  <p:stCondLst>
                                    <p:cond delay="0"/>
                                  </p:stCondLst>
                                  <p:childTnLst>
                                    <p:set>
                                      <p:cBhvr>
                                        <p:cTn id="416" dur="1" fill="hold">
                                          <p:stCondLst>
                                            <p:cond delay="0"/>
                                          </p:stCondLst>
                                        </p:cTn>
                                        <p:tgtEl>
                                          <p:spTgt spid="19"/>
                                        </p:tgtEl>
                                        <p:attrNameLst>
                                          <p:attrName>style.visibility</p:attrName>
                                        </p:attrNameLst>
                                      </p:cBhvr>
                                      <p:to>
                                        <p:strVal val="visible"/>
                                      </p:to>
                                    </p:set>
                                    <p:animEffect transition="in" filter="dissolve">
                                      <p:cBhvr>
                                        <p:cTn id="417" dur="50"/>
                                        <p:tgtEl>
                                          <p:spTgt spid="19"/>
                                        </p:tgtEl>
                                      </p:cBhvr>
                                    </p:animEffect>
                                  </p:childTnLst>
                                </p:cTn>
                              </p:par>
                            </p:childTnLst>
                          </p:cTn>
                        </p:par>
                        <p:par>
                          <p:cTn id="418" fill="hold" nodeType="afterGroup">
                            <p:stCondLst>
                              <p:cond delay="1400"/>
                            </p:stCondLst>
                            <p:childTnLst>
                              <p:par>
                                <p:cTn id="419" presetID="9" presetClass="entr" presetSubtype="0" fill="hold" nodeType="afterEffect">
                                  <p:stCondLst>
                                    <p:cond delay="0"/>
                                  </p:stCondLst>
                                  <p:childTnLst>
                                    <p:set>
                                      <p:cBhvr>
                                        <p:cTn id="420" dur="1" fill="hold">
                                          <p:stCondLst>
                                            <p:cond delay="0"/>
                                          </p:stCondLst>
                                        </p:cTn>
                                        <p:tgtEl>
                                          <p:spTgt spid="20"/>
                                        </p:tgtEl>
                                        <p:attrNameLst>
                                          <p:attrName>style.visibility</p:attrName>
                                        </p:attrNameLst>
                                      </p:cBhvr>
                                      <p:to>
                                        <p:strVal val="visible"/>
                                      </p:to>
                                    </p:set>
                                    <p:animEffect transition="in" filter="dissolve">
                                      <p:cBhvr>
                                        <p:cTn id="421" dur="50"/>
                                        <p:tgtEl>
                                          <p:spTgt spid="20"/>
                                        </p:tgtEl>
                                      </p:cBhvr>
                                    </p:animEffect>
                                  </p:childTnLst>
                                </p:cTn>
                              </p:par>
                            </p:childTnLst>
                          </p:cTn>
                        </p:par>
                        <p:par>
                          <p:cTn id="422" fill="hold" nodeType="afterGroup">
                            <p:stCondLst>
                              <p:cond delay="1450"/>
                            </p:stCondLst>
                            <p:childTnLst>
                              <p:par>
                                <p:cTn id="423" presetID="9" presetClass="entr" presetSubtype="0" fill="hold" nodeType="afterEffect">
                                  <p:stCondLst>
                                    <p:cond delay="0"/>
                                  </p:stCondLst>
                                  <p:childTnLst>
                                    <p:set>
                                      <p:cBhvr>
                                        <p:cTn id="424" dur="1" fill="hold">
                                          <p:stCondLst>
                                            <p:cond delay="0"/>
                                          </p:stCondLst>
                                        </p:cTn>
                                        <p:tgtEl>
                                          <p:spTgt spid="21"/>
                                        </p:tgtEl>
                                        <p:attrNameLst>
                                          <p:attrName>style.visibility</p:attrName>
                                        </p:attrNameLst>
                                      </p:cBhvr>
                                      <p:to>
                                        <p:strVal val="visible"/>
                                      </p:to>
                                    </p:set>
                                    <p:animEffect transition="in" filter="dissolve">
                                      <p:cBhvr>
                                        <p:cTn id="425" dur="50"/>
                                        <p:tgtEl>
                                          <p:spTgt spid="21"/>
                                        </p:tgtEl>
                                      </p:cBhvr>
                                    </p:animEffect>
                                  </p:childTnLst>
                                </p:cTn>
                              </p:par>
                            </p:childTnLst>
                          </p:cTn>
                        </p:par>
                        <p:par>
                          <p:cTn id="426" fill="hold" nodeType="afterGroup">
                            <p:stCondLst>
                              <p:cond delay="1500"/>
                            </p:stCondLst>
                            <p:childTnLst>
                              <p:par>
                                <p:cTn id="427" presetID="9" presetClass="entr" presetSubtype="0" fill="hold" nodeType="afterEffect">
                                  <p:stCondLst>
                                    <p:cond delay="0"/>
                                  </p:stCondLst>
                                  <p:childTnLst>
                                    <p:set>
                                      <p:cBhvr>
                                        <p:cTn id="428" dur="1" fill="hold">
                                          <p:stCondLst>
                                            <p:cond delay="0"/>
                                          </p:stCondLst>
                                        </p:cTn>
                                        <p:tgtEl>
                                          <p:spTgt spid="22"/>
                                        </p:tgtEl>
                                        <p:attrNameLst>
                                          <p:attrName>style.visibility</p:attrName>
                                        </p:attrNameLst>
                                      </p:cBhvr>
                                      <p:to>
                                        <p:strVal val="visible"/>
                                      </p:to>
                                    </p:set>
                                    <p:animEffect transition="in" filter="dissolve">
                                      <p:cBhvr>
                                        <p:cTn id="429" dur="50"/>
                                        <p:tgtEl>
                                          <p:spTgt spid="22"/>
                                        </p:tgtEl>
                                      </p:cBhvr>
                                    </p:animEffect>
                                  </p:childTnLst>
                                </p:cTn>
                              </p:par>
                            </p:childTnLst>
                          </p:cTn>
                        </p:par>
                        <p:par>
                          <p:cTn id="430" fill="hold" nodeType="afterGroup">
                            <p:stCondLst>
                              <p:cond delay="1550"/>
                            </p:stCondLst>
                            <p:childTnLst>
                              <p:par>
                                <p:cTn id="431" presetID="9" presetClass="entr" presetSubtype="0" fill="hold" nodeType="afterEffect">
                                  <p:stCondLst>
                                    <p:cond delay="0"/>
                                  </p:stCondLst>
                                  <p:childTnLst>
                                    <p:set>
                                      <p:cBhvr>
                                        <p:cTn id="432" dur="1" fill="hold">
                                          <p:stCondLst>
                                            <p:cond delay="0"/>
                                          </p:stCondLst>
                                        </p:cTn>
                                        <p:tgtEl>
                                          <p:spTgt spid="23"/>
                                        </p:tgtEl>
                                        <p:attrNameLst>
                                          <p:attrName>style.visibility</p:attrName>
                                        </p:attrNameLst>
                                      </p:cBhvr>
                                      <p:to>
                                        <p:strVal val="visible"/>
                                      </p:to>
                                    </p:set>
                                    <p:animEffect transition="in" filter="dissolve">
                                      <p:cBhvr>
                                        <p:cTn id="433" dur="50"/>
                                        <p:tgtEl>
                                          <p:spTgt spid="23"/>
                                        </p:tgtEl>
                                      </p:cBhvr>
                                    </p:animEffect>
                                  </p:childTnLst>
                                </p:cTn>
                              </p:par>
                            </p:childTnLst>
                          </p:cTn>
                        </p:par>
                        <p:par>
                          <p:cTn id="434" fill="hold" nodeType="afterGroup">
                            <p:stCondLst>
                              <p:cond delay="1600"/>
                            </p:stCondLst>
                            <p:childTnLst>
                              <p:par>
                                <p:cTn id="435" presetID="9" presetClass="entr" presetSubtype="0" fill="hold" nodeType="afterEffect">
                                  <p:stCondLst>
                                    <p:cond delay="0"/>
                                  </p:stCondLst>
                                  <p:childTnLst>
                                    <p:set>
                                      <p:cBhvr>
                                        <p:cTn id="436" dur="1" fill="hold">
                                          <p:stCondLst>
                                            <p:cond delay="0"/>
                                          </p:stCondLst>
                                        </p:cTn>
                                        <p:tgtEl>
                                          <p:spTgt spid="24"/>
                                        </p:tgtEl>
                                        <p:attrNameLst>
                                          <p:attrName>style.visibility</p:attrName>
                                        </p:attrNameLst>
                                      </p:cBhvr>
                                      <p:to>
                                        <p:strVal val="visible"/>
                                      </p:to>
                                    </p:set>
                                    <p:animEffect transition="in" filter="dissolve">
                                      <p:cBhvr>
                                        <p:cTn id="437" dur="50"/>
                                        <p:tgtEl>
                                          <p:spTgt spid="24"/>
                                        </p:tgtEl>
                                      </p:cBhvr>
                                    </p:animEffect>
                                  </p:childTnLst>
                                </p:cTn>
                              </p:par>
                            </p:childTnLst>
                          </p:cTn>
                        </p:par>
                        <p:par>
                          <p:cTn id="438" fill="hold" nodeType="afterGroup">
                            <p:stCondLst>
                              <p:cond delay="1650"/>
                            </p:stCondLst>
                            <p:childTnLst>
                              <p:par>
                                <p:cTn id="439" presetID="9" presetClass="entr" presetSubtype="0" fill="hold" nodeType="afterEffect">
                                  <p:stCondLst>
                                    <p:cond delay="0"/>
                                  </p:stCondLst>
                                  <p:childTnLst>
                                    <p:set>
                                      <p:cBhvr>
                                        <p:cTn id="440" dur="1" fill="hold">
                                          <p:stCondLst>
                                            <p:cond delay="0"/>
                                          </p:stCondLst>
                                        </p:cTn>
                                        <p:tgtEl>
                                          <p:spTgt spid="25"/>
                                        </p:tgtEl>
                                        <p:attrNameLst>
                                          <p:attrName>style.visibility</p:attrName>
                                        </p:attrNameLst>
                                      </p:cBhvr>
                                      <p:to>
                                        <p:strVal val="visible"/>
                                      </p:to>
                                    </p:set>
                                    <p:animEffect transition="in" filter="dissolve">
                                      <p:cBhvr>
                                        <p:cTn id="441" dur="50"/>
                                        <p:tgtEl>
                                          <p:spTgt spid="25"/>
                                        </p:tgtEl>
                                      </p:cBhvr>
                                    </p:animEffect>
                                  </p:childTnLst>
                                </p:cTn>
                              </p:par>
                            </p:childTnLst>
                          </p:cTn>
                        </p:par>
                        <p:par>
                          <p:cTn id="442" fill="hold" nodeType="afterGroup">
                            <p:stCondLst>
                              <p:cond delay="1700"/>
                            </p:stCondLst>
                            <p:childTnLst>
                              <p:par>
                                <p:cTn id="443" presetID="9" presetClass="entr" presetSubtype="0" fill="hold" nodeType="afterEffect">
                                  <p:stCondLst>
                                    <p:cond delay="0"/>
                                  </p:stCondLst>
                                  <p:childTnLst>
                                    <p:set>
                                      <p:cBhvr>
                                        <p:cTn id="444" dur="1" fill="hold">
                                          <p:stCondLst>
                                            <p:cond delay="0"/>
                                          </p:stCondLst>
                                        </p:cTn>
                                        <p:tgtEl>
                                          <p:spTgt spid="26"/>
                                        </p:tgtEl>
                                        <p:attrNameLst>
                                          <p:attrName>style.visibility</p:attrName>
                                        </p:attrNameLst>
                                      </p:cBhvr>
                                      <p:to>
                                        <p:strVal val="visible"/>
                                      </p:to>
                                    </p:set>
                                    <p:animEffect transition="in" filter="dissolve">
                                      <p:cBhvr>
                                        <p:cTn id="445" dur="50"/>
                                        <p:tgtEl>
                                          <p:spTgt spid="26"/>
                                        </p:tgtEl>
                                      </p:cBhvr>
                                    </p:animEffect>
                                  </p:childTnLst>
                                </p:cTn>
                              </p:par>
                            </p:childTnLst>
                          </p:cTn>
                        </p:par>
                        <p:par>
                          <p:cTn id="446" fill="hold" nodeType="afterGroup">
                            <p:stCondLst>
                              <p:cond delay="1750"/>
                            </p:stCondLst>
                            <p:childTnLst>
                              <p:par>
                                <p:cTn id="447" presetID="9" presetClass="entr" presetSubtype="0" fill="hold" nodeType="afterEffect">
                                  <p:stCondLst>
                                    <p:cond delay="0"/>
                                  </p:stCondLst>
                                  <p:childTnLst>
                                    <p:set>
                                      <p:cBhvr>
                                        <p:cTn id="448" dur="1" fill="hold">
                                          <p:stCondLst>
                                            <p:cond delay="0"/>
                                          </p:stCondLst>
                                        </p:cTn>
                                        <p:tgtEl>
                                          <p:spTgt spid="27"/>
                                        </p:tgtEl>
                                        <p:attrNameLst>
                                          <p:attrName>style.visibility</p:attrName>
                                        </p:attrNameLst>
                                      </p:cBhvr>
                                      <p:to>
                                        <p:strVal val="visible"/>
                                      </p:to>
                                    </p:set>
                                    <p:animEffect transition="in" filter="dissolve">
                                      <p:cBhvr>
                                        <p:cTn id="449" dur="50"/>
                                        <p:tgtEl>
                                          <p:spTgt spid="27"/>
                                        </p:tgtEl>
                                      </p:cBhvr>
                                    </p:animEffect>
                                  </p:childTnLst>
                                </p:cTn>
                              </p:par>
                            </p:childTnLst>
                          </p:cTn>
                        </p:par>
                        <p:par>
                          <p:cTn id="450" fill="hold" nodeType="afterGroup">
                            <p:stCondLst>
                              <p:cond delay="1800"/>
                            </p:stCondLst>
                            <p:childTnLst>
                              <p:par>
                                <p:cTn id="451" presetID="9" presetClass="entr" presetSubtype="0" fill="hold" nodeType="afterEffect">
                                  <p:stCondLst>
                                    <p:cond delay="0"/>
                                  </p:stCondLst>
                                  <p:childTnLst>
                                    <p:set>
                                      <p:cBhvr>
                                        <p:cTn id="452" dur="1" fill="hold">
                                          <p:stCondLst>
                                            <p:cond delay="0"/>
                                          </p:stCondLst>
                                        </p:cTn>
                                        <p:tgtEl>
                                          <p:spTgt spid="28"/>
                                        </p:tgtEl>
                                        <p:attrNameLst>
                                          <p:attrName>style.visibility</p:attrName>
                                        </p:attrNameLst>
                                      </p:cBhvr>
                                      <p:to>
                                        <p:strVal val="visible"/>
                                      </p:to>
                                    </p:set>
                                    <p:animEffect transition="in" filter="dissolve">
                                      <p:cBhvr>
                                        <p:cTn id="453" dur="50"/>
                                        <p:tgtEl>
                                          <p:spTgt spid="28"/>
                                        </p:tgtEl>
                                      </p:cBhvr>
                                    </p:animEffect>
                                  </p:childTnLst>
                                </p:cTn>
                              </p:par>
                            </p:childTnLst>
                          </p:cTn>
                        </p:par>
                        <p:par>
                          <p:cTn id="454" fill="hold" nodeType="afterGroup">
                            <p:stCondLst>
                              <p:cond delay="1850"/>
                            </p:stCondLst>
                            <p:childTnLst>
                              <p:par>
                                <p:cTn id="455" presetID="9" presetClass="entr" presetSubtype="0" fill="hold" nodeType="afterEffect">
                                  <p:stCondLst>
                                    <p:cond delay="0"/>
                                  </p:stCondLst>
                                  <p:childTnLst>
                                    <p:set>
                                      <p:cBhvr>
                                        <p:cTn id="456" dur="1" fill="hold">
                                          <p:stCondLst>
                                            <p:cond delay="0"/>
                                          </p:stCondLst>
                                        </p:cTn>
                                        <p:tgtEl>
                                          <p:spTgt spid="29"/>
                                        </p:tgtEl>
                                        <p:attrNameLst>
                                          <p:attrName>style.visibility</p:attrName>
                                        </p:attrNameLst>
                                      </p:cBhvr>
                                      <p:to>
                                        <p:strVal val="visible"/>
                                      </p:to>
                                    </p:set>
                                    <p:animEffect transition="in" filter="dissolve">
                                      <p:cBhvr>
                                        <p:cTn id="457" dur="50"/>
                                        <p:tgtEl>
                                          <p:spTgt spid="29"/>
                                        </p:tgtEl>
                                      </p:cBhvr>
                                    </p:animEffect>
                                  </p:childTnLst>
                                </p:cTn>
                              </p:par>
                            </p:childTnLst>
                          </p:cTn>
                        </p:par>
                        <p:par>
                          <p:cTn id="458" fill="hold" nodeType="afterGroup">
                            <p:stCondLst>
                              <p:cond delay="1900"/>
                            </p:stCondLst>
                            <p:childTnLst>
                              <p:par>
                                <p:cTn id="459" presetID="9" presetClass="entr" presetSubtype="0" fill="hold" nodeType="afterEffect">
                                  <p:stCondLst>
                                    <p:cond delay="0"/>
                                  </p:stCondLst>
                                  <p:childTnLst>
                                    <p:set>
                                      <p:cBhvr>
                                        <p:cTn id="460" dur="1" fill="hold">
                                          <p:stCondLst>
                                            <p:cond delay="0"/>
                                          </p:stCondLst>
                                        </p:cTn>
                                        <p:tgtEl>
                                          <p:spTgt spid="30"/>
                                        </p:tgtEl>
                                        <p:attrNameLst>
                                          <p:attrName>style.visibility</p:attrName>
                                        </p:attrNameLst>
                                      </p:cBhvr>
                                      <p:to>
                                        <p:strVal val="visible"/>
                                      </p:to>
                                    </p:set>
                                    <p:animEffect transition="in" filter="dissolve">
                                      <p:cBhvr>
                                        <p:cTn id="461" dur="50"/>
                                        <p:tgtEl>
                                          <p:spTgt spid="30"/>
                                        </p:tgtEl>
                                      </p:cBhvr>
                                    </p:animEffect>
                                  </p:childTnLst>
                                </p:cTn>
                              </p:par>
                            </p:childTnLst>
                          </p:cTn>
                        </p:par>
                        <p:par>
                          <p:cTn id="462" fill="hold" nodeType="afterGroup">
                            <p:stCondLst>
                              <p:cond delay="1950"/>
                            </p:stCondLst>
                            <p:childTnLst>
                              <p:par>
                                <p:cTn id="463" presetID="9" presetClass="entr" presetSubtype="0" fill="hold" nodeType="afterEffect">
                                  <p:stCondLst>
                                    <p:cond delay="0"/>
                                  </p:stCondLst>
                                  <p:childTnLst>
                                    <p:set>
                                      <p:cBhvr>
                                        <p:cTn id="464" dur="1" fill="hold">
                                          <p:stCondLst>
                                            <p:cond delay="0"/>
                                          </p:stCondLst>
                                        </p:cTn>
                                        <p:tgtEl>
                                          <p:spTgt spid="111"/>
                                        </p:tgtEl>
                                        <p:attrNameLst>
                                          <p:attrName>style.visibility</p:attrName>
                                        </p:attrNameLst>
                                      </p:cBhvr>
                                      <p:to>
                                        <p:strVal val="visible"/>
                                      </p:to>
                                    </p:set>
                                    <p:animEffect transition="in" filter="dissolve">
                                      <p:cBhvr>
                                        <p:cTn id="465" dur="50"/>
                                        <p:tgtEl>
                                          <p:spTgt spid="111"/>
                                        </p:tgtEl>
                                      </p:cBhvr>
                                    </p:animEffect>
                                  </p:childTnLst>
                                </p:cTn>
                              </p:par>
                            </p:childTnLst>
                          </p:cTn>
                        </p:par>
                        <p:par>
                          <p:cTn id="466" fill="hold" nodeType="afterGroup">
                            <p:stCondLst>
                              <p:cond delay="2000"/>
                            </p:stCondLst>
                            <p:childTnLst>
                              <p:par>
                                <p:cTn id="467" presetID="9" presetClass="entr" presetSubtype="0" fill="hold" nodeType="afterEffect">
                                  <p:stCondLst>
                                    <p:cond delay="0"/>
                                  </p:stCondLst>
                                  <p:childTnLst>
                                    <p:set>
                                      <p:cBhvr>
                                        <p:cTn id="468" dur="1" fill="hold">
                                          <p:stCondLst>
                                            <p:cond delay="0"/>
                                          </p:stCondLst>
                                        </p:cTn>
                                        <p:tgtEl>
                                          <p:spTgt spid="114"/>
                                        </p:tgtEl>
                                        <p:attrNameLst>
                                          <p:attrName>style.visibility</p:attrName>
                                        </p:attrNameLst>
                                      </p:cBhvr>
                                      <p:to>
                                        <p:strVal val="visible"/>
                                      </p:to>
                                    </p:set>
                                    <p:animEffect transition="in" filter="dissolve">
                                      <p:cBhvr>
                                        <p:cTn id="469" dur="50"/>
                                        <p:tgtEl>
                                          <p:spTgt spid="114"/>
                                        </p:tgtEl>
                                      </p:cBhvr>
                                    </p:animEffect>
                                  </p:childTnLst>
                                </p:cTn>
                              </p:par>
                            </p:childTnLst>
                          </p:cTn>
                        </p:par>
                        <p:par>
                          <p:cTn id="470" fill="hold" nodeType="afterGroup">
                            <p:stCondLst>
                              <p:cond delay="2050"/>
                            </p:stCondLst>
                            <p:childTnLst>
                              <p:par>
                                <p:cTn id="471" presetID="9" presetClass="entr" presetSubtype="0" fill="hold" nodeType="afterEffect">
                                  <p:stCondLst>
                                    <p:cond delay="0"/>
                                  </p:stCondLst>
                                  <p:childTnLst>
                                    <p:set>
                                      <p:cBhvr>
                                        <p:cTn id="472" dur="1" fill="hold">
                                          <p:stCondLst>
                                            <p:cond delay="0"/>
                                          </p:stCondLst>
                                        </p:cTn>
                                        <p:tgtEl>
                                          <p:spTgt spid="115"/>
                                        </p:tgtEl>
                                        <p:attrNameLst>
                                          <p:attrName>style.visibility</p:attrName>
                                        </p:attrNameLst>
                                      </p:cBhvr>
                                      <p:to>
                                        <p:strVal val="visible"/>
                                      </p:to>
                                    </p:set>
                                    <p:animEffect transition="in" filter="dissolve">
                                      <p:cBhvr>
                                        <p:cTn id="473" dur="50"/>
                                        <p:tgtEl>
                                          <p:spTgt spid="115"/>
                                        </p:tgtEl>
                                      </p:cBhvr>
                                    </p:animEffect>
                                  </p:childTnLst>
                                </p:cTn>
                              </p:par>
                            </p:childTnLst>
                          </p:cTn>
                        </p:par>
                        <p:par>
                          <p:cTn id="474" fill="hold" nodeType="afterGroup">
                            <p:stCondLst>
                              <p:cond delay="2100"/>
                            </p:stCondLst>
                            <p:childTnLst>
                              <p:par>
                                <p:cTn id="475" presetID="9" presetClass="entr" presetSubtype="0" fill="hold" nodeType="afterEffect">
                                  <p:stCondLst>
                                    <p:cond delay="0"/>
                                  </p:stCondLst>
                                  <p:childTnLst>
                                    <p:set>
                                      <p:cBhvr>
                                        <p:cTn id="476" dur="1" fill="hold">
                                          <p:stCondLst>
                                            <p:cond delay="0"/>
                                          </p:stCondLst>
                                        </p:cTn>
                                        <p:tgtEl>
                                          <p:spTgt spid="116"/>
                                        </p:tgtEl>
                                        <p:attrNameLst>
                                          <p:attrName>style.visibility</p:attrName>
                                        </p:attrNameLst>
                                      </p:cBhvr>
                                      <p:to>
                                        <p:strVal val="visible"/>
                                      </p:to>
                                    </p:set>
                                    <p:animEffect transition="in" filter="dissolve">
                                      <p:cBhvr>
                                        <p:cTn id="477" dur="50"/>
                                        <p:tgtEl>
                                          <p:spTgt spid="116"/>
                                        </p:tgtEl>
                                      </p:cBhvr>
                                    </p:animEffect>
                                  </p:childTnLst>
                                </p:cTn>
                              </p:par>
                            </p:childTnLst>
                          </p:cTn>
                        </p:par>
                        <p:par>
                          <p:cTn id="478" fill="hold" nodeType="afterGroup">
                            <p:stCondLst>
                              <p:cond delay="2150"/>
                            </p:stCondLst>
                            <p:childTnLst>
                              <p:par>
                                <p:cTn id="479" presetID="9" presetClass="entr" presetSubtype="0" fill="hold" nodeType="afterEffect">
                                  <p:stCondLst>
                                    <p:cond delay="0"/>
                                  </p:stCondLst>
                                  <p:childTnLst>
                                    <p:set>
                                      <p:cBhvr>
                                        <p:cTn id="480" dur="1" fill="hold">
                                          <p:stCondLst>
                                            <p:cond delay="0"/>
                                          </p:stCondLst>
                                        </p:cTn>
                                        <p:tgtEl>
                                          <p:spTgt spid="117"/>
                                        </p:tgtEl>
                                        <p:attrNameLst>
                                          <p:attrName>style.visibility</p:attrName>
                                        </p:attrNameLst>
                                      </p:cBhvr>
                                      <p:to>
                                        <p:strVal val="visible"/>
                                      </p:to>
                                    </p:set>
                                    <p:animEffect transition="in" filter="dissolve">
                                      <p:cBhvr>
                                        <p:cTn id="481" dur="50"/>
                                        <p:tgtEl>
                                          <p:spTgt spid="117"/>
                                        </p:tgtEl>
                                      </p:cBhvr>
                                    </p:animEffect>
                                  </p:childTnLst>
                                </p:cTn>
                              </p:par>
                            </p:childTnLst>
                          </p:cTn>
                        </p:par>
                        <p:par>
                          <p:cTn id="482" fill="hold" nodeType="afterGroup">
                            <p:stCondLst>
                              <p:cond delay="2200"/>
                            </p:stCondLst>
                            <p:childTnLst>
                              <p:par>
                                <p:cTn id="483" presetID="9" presetClass="entr" presetSubtype="0" fill="hold" nodeType="afterEffect">
                                  <p:stCondLst>
                                    <p:cond delay="0"/>
                                  </p:stCondLst>
                                  <p:childTnLst>
                                    <p:set>
                                      <p:cBhvr>
                                        <p:cTn id="484" dur="1" fill="hold">
                                          <p:stCondLst>
                                            <p:cond delay="0"/>
                                          </p:stCondLst>
                                        </p:cTn>
                                        <p:tgtEl>
                                          <p:spTgt spid="118"/>
                                        </p:tgtEl>
                                        <p:attrNameLst>
                                          <p:attrName>style.visibility</p:attrName>
                                        </p:attrNameLst>
                                      </p:cBhvr>
                                      <p:to>
                                        <p:strVal val="visible"/>
                                      </p:to>
                                    </p:set>
                                    <p:animEffect transition="in" filter="dissolve">
                                      <p:cBhvr>
                                        <p:cTn id="485" dur="50"/>
                                        <p:tgtEl>
                                          <p:spTgt spid="118"/>
                                        </p:tgtEl>
                                      </p:cBhvr>
                                    </p:animEffect>
                                  </p:childTnLst>
                                </p:cTn>
                              </p:par>
                            </p:childTnLst>
                          </p:cTn>
                        </p:par>
                        <p:par>
                          <p:cTn id="486" fill="hold" nodeType="afterGroup">
                            <p:stCondLst>
                              <p:cond delay="2250"/>
                            </p:stCondLst>
                            <p:childTnLst>
                              <p:par>
                                <p:cTn id="487" presetID="9" presetClass="entr" presetSubtype="0" fill="hold" nodeType="afterEffect">
                                  <p:stCondLst>
                                    <p:cond delay="0"/>
                                  </p:stCondLst>
                                  <p:childTnLst>
                                    <p:set>
                                      <p:cBhvr>
                                        <p:cTn id="488" dur="1" fill="hold">
                                          <p:stCondLst>
                                            <p:cond delay="0"/>
                                          </p:stCondLst>
                                        </p:cTn>
                                        <p:tgtEl>
                                          <p:spTgt spid="119"/>
                                        </p:tgtEl>
                                        <p:attrNameLst>
                                          <p:attrName>style.visibility</p:attrName>
                                        </p:attrNameLst>
                                      </p:cBhvr>
                                      <p:to>
                                        <p:strVal val="visible"/>
                                      </p:to>
                                    </p:set>
                                    <p:animEffect transition="in" filter="dissolve">
                                      <p:cBhvr>
                                        <p:cTn id="489" dur="50"/>
                                        <p:tgtEl>
                                          <p:spTgt spid="119"/>
                                        </p:tgtEl>
                                      </p:cBhvr>
                                    </p:animEffect>
                                  </p:childTnLst>
                                </p:cTn>
                              </p:par>
                            </p:childTnLst>
                          </p:cTn>
                        </p:par>
                        <p:par>
                          <p:cTn id="490" fill="hold" nodeType="afterGroup">
                            <p:stCondLst>
                              <p:cond delay="2300"/>
                            </p:stCondLst>
                            <p:childTnLst>
                              <p:par>
                                <p:cTn id="491" presetID="9" presetClass="entr" presetSubtype="0" fill="hold" nodeType="afterEffect">
                                  <p:stCondLst>
                                    <p:cond delay="0"/>
                                  </p:stCondLst>
                                  <p:childTnLst>
                                    <p:set>
                                      <p:cBhvr>
                                        <p:cTn id="492" dur="1" fill="hold">
                                          <p:stCondLst>
                                            <p:cond delay="0"/>
                                          </p:stCondLst>
                                        </p:cTn>
                                        <p:tgtEl>
                                          <p:spTgt spid="120"/>
                                        </p:tgtEl>
                                        <p:attrNameLst>
                                          <p:attrName>style.visibility</p:attrName>
                                        </p:attrNameLst>
                                      </p:cBhvr>
                                      <p:to>
                                        <p:strVal val="visible"/>
                                      </p:to>
                                    </p:set>
                                    <p:animEffect transition="in" filter="dissolve">
                                      <p:cBhvr>
                                        <p:cTn id="493" dur="50"/>
                                        <p:tgtEl>
                                          <p:spTgt spid="120"/>
                                        </p:tgtEl>
                                      </p:cBhvr>
                                    </p:animEffect>
                                  </p:childTnLst>
                                </p:cTn>
                              </p:par>
                            </p:childTnLst>
                          </p:cTn>
                        </p:par>
                        <p:par>
                          <p:cTn id="494" fill="hold" nodeType="afterGroup">
                            <p:stCondLst>
                              <p:cond delay="2350"/>
                            </p:stCondLst>
                            <p:childTnLst>
                              <p:par>
                                <p:cTn id="495" presetID="9" presetClass="entr" presetSubtype="0" fill="hold" nodeType="afterEffect">
                                  <p:stCondLst>
                                    <p:cond delay="0"/>
                                  </p:stCondLst>
                                  <p:childTnLst>
                                    <p:set>
                                      <p:cBhvr>
                                        <p:cTn id="496" dur="1" fill="hold">
                                          <p:stCondLst>
                                            <p:cond delay="0"/>
                                          </p:stCondLst>
                                        </p:cTn>
                                        <p:tgtEl>
                                          <p:spTgt spid="121"/>
                                        </p:tgtEl>
                                        <p:attrNameLst>
                                          <p:attrName>style.visibility</p:attrName>
                                        </p:attrNameLst>
                                      </p:cBhvr>
                                      <p:to>
                                        <p:strVal val="visible"/>
                                      </p:to>
                                    </p:set>
                                    <p:animEffect transition="in" filter="dissolve">
                                      <p:cBhvr>
                                        <p:cTn id="497" dur="50"/>
                                        <p:tgtEl>
                                          <p:spTgt spid="121"/>
                                        </p:tgtEl>
                                      </p:cBhvr>
                                    </p:animEffect>
                                  </p:childTnLst>
                                </p:cTn>
                              </p:par>
                            </p:childTnLst>
                          </p:cTn>
                        </p:par>
                        <p:par>
                          <p:cTn id="498" fill="hold" nodeType="afterGroup">
                            <p:stCondLst>
                              <p:cond delay="2400"/>
                            </p:stCondLst>
                            <p:childTnLst>
                              <p:par>
                                <p:cTn id="499" presetID="9" presetClass="entr" presetSubtype="0" fill="hold" nodeType="afterEffect">
                                  <p:stCondLst>
                                    <p:cond delay="0"/>
                                  </p:stCondLst>
                                  <p:childTnLst>
                                    <p:set>
                                      <p:cBhvr>
                                        <p:cTn id="500" dur="1" fill="hold">
                                          <p:stCondLst>
                                            <p:cond delay="0"/>
                                          </p:stCondLst>
                                        </p:cTn>
                                        <p:tgtEl>
                                          <p:spTgt spid="122"/>
                                        </p:tgtEl>
                                        <p:attrNameLst>
                                          <p:attrName>style.visibility</p:attrName>
                                        </p:attrNameLst>
                                      </p:cBhvr>
                                      <p:to>
                                        <p:strVal val="visible"/>
                                      </p:to>
                                    </p:set>
                                    <p:animEffect transition="in" filter="dissolve">
                                      <p:cBhvr>
                                        <p:cTn id="501" dur="50"/>
                                        <p:tgtEl>
                                          <p:spTgt spid="122"/>
                                        </p:tgtEl>
                                      </p:cBhvr>
                                    </p:animEffect>
                                  </p:childTnLst>
                                </p:cTn>
                              </p:par>
                            </p:childTnLst>
                          </p:cTn>
                        </p:par>
                        <p:par>
                          <p:cTn id="502" fill="hold" nodeType="afterGroup">
                            <p:stCondLst>
                              <p:cond delay="2450"/>
                            </p:stCondLst>
                            <p:childTnLst>
                              <p:par>
                                <p:cTn id="503" presetID="9" presetClass="entr" presetSubtype="0" fill="hold" nodeType="afterEffect">
                                  <p:stCondLst>
                                    <p:cond delay="0"/>
                                  </p:stCondLst>
                                  <p:childTnLst>
                                    <p:set>
                                      <p:cBhvr>
                                        <p:cTn id="504" dur="1" fill="hold">
                                          <p:stCondLst>
                                            <p:cond delay="0"/>
                                          </p:stCondLst>
                                        </p:cTn>
                                        <p:tgtEl>
                                          <p:spTgt spid="123"/>
                                        </p:tgtEl>
                                        <p:attrNameLst>
                                          <p:attrName>style.visibility</p:attrName>
                                        </p:attrNameLst>
                                      </p:cBhvr>
                                      <p:to>
                                        <p:strVal val="visible"/>
                                      </p:to>
                                    </p:set>
                                    <p:animEffect transition="in" filter="dissolve">
                                      <p:cBhvr>
                                        <p:cTn id="505" dur="50"/>
                                        <p:tgtEl>
                                          <p:spTgt spid="123"/>
                                        </p:tgtEl>
                                      </p:cBhvr>
                                    </p:animEffect>
                                  </p:childTnLst>
                                </p:cTn>
                              </p:par>
                            </p:childTnLst>
                          </p:cTn>
                        </p:par>
                        <p:par>
                          <p:cTn id="506" fill="hold" nodeType="afterGroup">
                            <p:stCondLst>
                              <p:cond delay="2500"/>
                            </p:stCondLst>
                            <p:childTnLst>
                              <p:par>
                                <p:cTn id="507" presetID="9" presetClass="entr" presetSubtype="0" fill="hold" nodeType="afterEffect">
                                  <p:stCondLst>
                                    <p:cond delay="0"/>
                                  </p:stCondLst>
                                  <p:childTnLst>
                                    <p:set>
                                      <p:cBhvr>
                                        <p:cTn id="508" dur="1" fill="hold">
                                          <p:stCondLst>
                                            <p:cond delay="0"/>
                                          </p:stCondLst>
                                        </p:cTn>
                                        <p:tgtEl>
                                          <p:spTgt spid="124"/>
                                        </p:tgtEl>
                                        <p:attrNameLst>
                                          <p:attrName>style.visibility</p:attrName>
                                        </p:attrNameLst>
                                      </p:cBhvr>
                                      <p:to>
                                        <p:strVal val="visible"/>
                                      </p:to>
                                    </p:set>
                                    <p:animEffect transition="in" filter="dissolve">
                                      <p:cBhvr>
                                        <p:cTn id="509" dur="50"/>
                                        <p:tgtEl>
                                          <p:spTgt spid="124"/>
                                        </p:tgtEl>
                                      </p:cBhvr>
                                    </p:animEffect>
                                  </p:childTnLst>
                                </p:cTn>
                              </p:par>
                            </p:childTnLst>
                          </p:cTn>
                        </p:par>
                        <p:par>
                          <p:cTn id="510" fill="hold" nodeType="afterGroup">
                            <p:stCondLst>
                              <p:cond delay="2550"/>
                            </p:stCondLst>
                            <p:childTnLst>
                              <p:par>
                                <p:cTn id="511" presetID="9" presetClass="entr" presetSubtype="0" fill="hold" nodeType="afterEffect">
                                  <p:stCondLst>
                                    <p:cond delay="0"/>
                                  </p:stCondLst>
                                  <p:childTnLst>
                                    <p:set>
                                      <p:cBhvr>
                                        <p:cTn id="512" dur="1" fill="hold">
                                          <p:stCondLst>
                                            <p:cond delay="0"/>
                                          </p:stCondLst>
                                        </p:cTn>
                                        <p:tgtEl>
                                          <p:spTgt spid="125"/>
                                        </p:tgtEl>
                                        <p:attrNameLst>
                                          <p:attrName>style.visibility</p:attrName>
                                        </p:attrNameLst>
                                      </p:cBhvr>
                                      <p:to>
                                        <p:strVal val="visible"/>
                                      </p:to>
                                    </p:set>
                                    <p:animEffect transition="in" filter="dissolve">
                                      <p:cBhvr>
                                        <p:cTn id="513" dur="50"/>
                                        <p:tgtEl>
                                          <p:spTgt spid="125"/>
                                        </p:tgtEl>
                                      </p:cBhvr>
                                    </p:animEffect>
                                  </p:childTnLst>
                                </p:cTn>
                              </p:par>
                            </p:childTnLst>
                          </p:cTn>
                        </p:par>
                      </p:childTnLst>
                    </p:cTn>
                  </p:par>
                  <p:par>
                    <p:cTn id="514" fill="hold" nodeType="clickPar">
                      <p:stCondLst>
                        <p:cond delay="indefinite"/>
                      </p:stCondLst>
                      <p:childTnLst>
                        <p:par>
                          <p:cTn id="515" fill="hold" nodeType="withGroup">
                            <p:stCondLst>
                              <p:cond delay="0"/>
                            </p:stCondLst>
                            <p:childTnLst>
                              <p:par>
                                <p:cTn id="516" presetID="2" presetClass="entr" presetSubtype="4" fill="hold" grpId="0" nodeType="clickEffect">
                                  <p:stCondLst>
                                    <p:cond delay="0"/>
                                  </p:stCondLst>
                                  <p:childTnLst>
                                    <p:set>
                                      <p:cBhvr>
                                        <p:cTn id="517" dur="1" fill="hold">
                                          <p:stCondLst>
                                            <p:cond delay="0"/>
                                          </p:stCondLst>
                                        </p:cTn>
                                        <p:tgtEl>
                                          <p:spTgt spid="242"/>
                                        </p:tgtEl>
                                        <p:attrNameLst>
                                          <p:attrName>style.visibility</p:attrName>
                                        </p:attrNameLst>
                                      </p:cBhvr>
                                      <p:to>
                                        <p:strVal val="visible"/>
                                      </p:to>
                                    </p:set>
                                    <p:anim calcmode="lin" valueType="num">
                                      <p:cBhvr additive="base">
                                        <p:cTn id="518" dur="500" fill="hold"/>
                                        <p:tgtEl>
                                          <p:spTgt spid="242"/>
                                        </p:tgtEl>
                                        <p:attrNameLst>
                                          <p:attrName>ppt_x</p:attrName>
                                        </p:attrNameLst>
                                      </p:cBhvr>
                                      <p:tavLst>
                                        <p:tav tm="0">
                                          <p:val>
                                            <p:strVal val="#ppt_x"/>
                                          </p:val>
                                        </p:tav>
                                        <p:tav tm="100000">
                                          <p:val>
                                            <p:strVal val="#ppt_x"/>
                                          </p:val>
                                        </p:tav>
                                      </p:tavLst>
                                    </p:anim>
                                    <p:anim calcmode="lin" valueType="num">
                                      <p:cBhvr additive="base">
                                        <p:cTn id="519"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par>
                    <p:cTn id="520" fill="hold" nodeType="clickPar">
                      <p:stCondLst>
                        <p:cond delay="indefinite"/>
                      </p:stCondLst>
                      <p:childTnLst>
                        <p:par>
                          <p:cTn id="521" fill="hold" nodeType="withGroup">
                            <p:stCondLst>
                              <p:cond delay="0"/>
                            </p:stCondLst>
                            <p:childTnLst>
                              <p:par>
                                <p:cTn id="522" presetID="22" presetClass="entr" presetSubtype="8" fill="hold" grpId="0" nodeType="clickEffect">
                                  <p:stCondLst>
                                    <p:cond delay="0"/>
                                  </p:stCondLst>
                                  <p:childTnLst>
                                    <p:set>
                                      <p:cBhvr>
                                        <p:cTn id="523" dur="1" fill="hold">
                                          <p:stCondLst>
                                            <p:cond delay="0"/>
                                          </p:stCondLst>
                                        </p:cTn>
                                        <p:tgtEl>
                                          <p:spTgt spid="240"/>
                                        </p:tgtEl>
                                        <p:attrNameLst>
                                          <p:attrName>style.visibility</p:attrName>
                                        </p:attrNameLst>
                                      </p:cBhvr>
                                      <p:to>
                                        <p:strVal val="visible"/>
                                      </p:to>
                                    </p:set>
                                    <p:animEffect transition="in" filter="wipe(left)">
                                      <p:cBhvr>
                                        <p:cTn id="524" dur="500"/>
                                        <p:tgtEl>
                                          <p:spTgt spid="240"/>
                                        </p:tgtEl>
                                      </p:cBhvr>
                                    </p:animEffect>
                                  </p:childTnLst>
                                </p:cTn>
                              </p:par>
                            </p:childTnLst>
                          </p:cTn>
                        </p:par>
                        <p:par>
                          <p:cTn id="525" fill="hold" nodeType="afterGroup">
                            <p:stCondLst>
                              <p:cond delay="500"/>
                            </p:stCondLst>
                            <p:childTnLst>
                              <p:par>
                                <p:cTn id="526" presetID="1" presetClass="entr" presetSubtype="0" fill="hold" nodeType="afterEffect">
                                  <p:stCondLst>
                                    <p:cond delay="0"/>
                                  </p:stCondLst>
                                  <p:childTnLst>
                                    <p:set>
                                      <p:cBhvr>
                                        <p:cTn id="527" dur="1" fill="hold">
                                          <p:stCondLst>
                                            <p:cond delay="0"/>
                                          </p:stCondLst>
                                        </p:cTn>
                                        <p:tgtEl>
                                          <p:spTgt spid="245"/>
                                        </p:tgtEl>
                                        <p:attrNameLst>
                                          <p:attrName>style.visibility</p:attrName>
                                        </p:attrNameLst>
                                      </p:cBhvr>
                                      <p:to>
                                        <p:strVal val="visible"/>
                                      </p:to>
                                    </p:set>
                                  </p:childTnLst>
                                </p:cTn>
                              </p:par>
                            </p:childTnLst>
                          </p:cTn>
                        </p:par>
                        <p:par>
                          <p:cTn id="528" fill="hold" nodeType="afterGroup">
                            <p:stCondLst>
                              <p:cond delay="500"/>
                            </p:stCondLst>
                            <p:childTnLst>
                              <p:par>
                                <p:cTn id="529" presetID="1" presetClass="entr" presetSubtype="0" fill="hold" grpId="0" nodeType="afterEffect">
                                  <p:stCondLst>
                                    <p:cond delay="0"/>
                                  </p:stCondLst>
                                  <p:childTnLst>
                                    <p:set>
                                      <p:cBhvr>
                                        <p:cTn id="530" dur="1" fill="hold">
                                          <p:stCondLst>
                                            <p:cond delay="0"/>
                                          </p:stCondLst>
                                        </p:cTn>
                                        <p:tgtEl>
                                          <p:spTgt spid="247"/>
                                        </p:tgtEl>
                                        <p:attrNameLst>
                                          <p:attrName>style.visibility</p:attrName>
                                        </p:attrNameLst>
                                      </p:cBhvr>
                                      <p:to>
                                        <p:strVal val="visible"/>
                                      </p:to>
                                    </p:set>
                                  </p:childTnLst>
                                </p:cTn>
                              </p:par>
                            </p:childTnLst>
                          </p:cTn>
                        </p:par>
                        <p:par>
                          <p:cTn id="531" fill="hold" nodeType="afterGroup">
                            <p:stCondLst>
                              <p:cond delay="500"/>
                            </p:stCondLst>
                            <p:childTnLst>
                              <p:par>
                                <p:cTn id="532" presetID="1" presetClass="entr" presetSubtype="0" fill="hold" grpId="0" nodeType="afterEffect">
                                  <p:stCondLst>
                                    <p:cond delay="0"/>
                                  </p:stCondLst>
                                  <p:childTnLst>
                                    <p:set>
                                      <p:cBhvr>
                                        <p:cTn id="533"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2" grpId="0"/>
      <p:bldP spid="113" grpId="0"/>
      <p:bldP spid="240" grpId="0" animBg="1"/>
      <p:bldP spid="241" grpId="0"/>
      <p:bldP spid="242" grpId="0"/>
      <p:bldP spid="246" grpId="0"/>
      <p:bldP spid="247" grpId="0"/>
      <p:bldP spid="2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z="4200" smtClean="0"/>
              <a:t>Cosmic Background Radiation (CBR)</a:t>
            </a:r>
          </a:p>
        </p:txBody>
      </p:sp>
      <p:sp>
        <p:nvSpPr>
          <p:cNvPr id="24579" name="Rectangle 3"/>
          <p:cNvSpPr>
            <a:spLocks noGrp="1" noChangeArrowheads="1"/>
          </p:cNvSpPr>
          <p:nvPr>
            <p:ph type="body" idx="1"/>
          </p:nvPr>
        </p:nvSpPr>
        <p:spPr>
          <a:xfrm>
            <a:off x="184150" y="857250"/>
            <a:ext cx="2114550" cy="5818188"/>
          </a:xfrm>
        </p:spPr>
        <p:txBody>
          <a:bodyPr/>
          <a:lstStyle/>
          <a:p>
            <a:pPr marL="0" indent="0" algn="ctr" eaLnBrk="1" hangingPunct="1">
              <a:buFont typeface="Wingdings" pitchFamily="2" charset="2"/>
              <a:buNone/>
            </a:pPr>
            <a:r>
              <a:rPr lang="en-US" altLang="en-US" smtClean="0"/>
              <a:t> Like light from (opaque) clouds</a:t>
            </a:r>
          </a:p>
          <a:p>
            <a:pPr marL="0" indent="0" algn="ctr" eaLnBrk="1" hangingPunct="1">
              <a:buFont typeface="Wingdings" pitchFamily="2" charset="2"/>
              <a:buNone/>
            </a:pPr>
            <a:endParaRPr lang="en-US" altLang="en-US" sz="2000" smtClean="0"/>
          </a:p>
          <a:p>
            <a:pPr marL="0" indent="0" algn="ctr" eaLnBrk="1" hangingPunct="1">
              <a:buFont typeface="Wingdings" pitchFamily="2" charset="2"/>
              <a:buNone/>
            </a:pPr>
            <a:r>
              <a:rPr lang="en-US" altLang="en-US" sz="2400" smtClean="0"/>
              <a:t>Within clouds light can’t go far without interacting with water droplets </a:t>
            </a:r>
            <a:r>
              <a:rPr lang="en-US" altLang="en-US" sz="2400" smtClean="0">
                <a:sym typeface="Symbol" pitchFamily="18" charset="2"/>
              </a:rPr>
              <a:t> clouds (fog) are opaque.</a:t>
            </a:r>
          </a:p>
        </p:txBody>
      </p:sp>
      <p:pic>
        <p:nvPicPr>
          <p:cNvPr id="24580" name="Picture 4" descr="LookingOut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623888"/>
            <a:ext cx="6605587"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7702" name="Picture 6" descr="C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350" y="877888"/>
            <a:ext cx="5659438"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703" name="Text Box 7"/>
          <p:cNvSpPr txBox="1">
            <a:spLocks noChangeArrowheads="1"/>
          </p:cNvSpPr>
          <p:nvPr/>
        </p:nvSpPr>
        <p:spPr bwMode="auto">
          <a:xfrm>
            <a:off x="5103813" y="4918075"/>
            <a:ext cx="1492250" cy="1311275"/>
          </a:xfrm>
          <a:prstGeom prst="rect">
            <a:avLst/>
          </a:prstGeom>
          <a:noFill/>
          <a:ln w="12700">
            <a:noFill/>
            <a:miter lim="800000"/>
            <a:headEnd type="none" w="sm" len="sm"/>
            <a:tailEnd type="none" w="sm" len="sm"/>
          </a:ln>
          <a:effectLst>
            <a:outerShdw dist="17961" dir="2700000" algn="ctr" rotWithShape="0">
              <a:schemeClr val="bg2"/>
            </a:outerShdw>
          </a:effectLst>
        </p:spPr>
        <p:txBody>
          <a:bodyPr>
            <a:spAutoFit/>
          </a:bodyPr>
          <a:lstStyle/>
          <a:p>
            <a:pPr algn="ctr" eaLnBrk="1" hangingPunct="1">
              <a:spcBef>
                <a:spcPct val="50000"/>
              </a:spcBef>
              <a:buFontTx/>
              <a:buNone/>
              <a:defRPr/>
            </a:pPr>
            <a:r>
              <a:rPr lang="en-US" sz="2000">
                <a:cs typeface="Arial" charset="0"/>
              </a:rPr>
              <a:t>Only certain </a:t>
            </a:r>
            <a:r>
              <a:rPr lang="en-US" sz="2000">
                <a:cs typeface="Arial" charset="0"/>
                <a:sym typeface="Symbol" pitchFamily="18" charset="2"/>
              </a:rPr>
              <a:t> interact with atoms</a:t>
            </a:r>
          </a:p>
        </p:txBody>
      </p:sp>
      <p:sp>
        <p:nvSpPr>
          <p:cNvPr id="797704" name="Text Box 8"/>
          <p:cNvSpPr txBox="1">
            <a:spLocks noChangeArrowheads="1"/>
          </p:cNvSpPr>
          <p:nvPr/>
        </p:nvSpPr>
        <p:spPr bwMode="auto">
          <a:xfrm>
            <a:off x="7192963" y="5105400"/>
            <a:ext cx="1539875" cy="1311275"/>
          </a:xfrm>
          <a:prstGeom prst="rect">
            <a:avLst/>
          </a:prstGeom>
          <a:noFill/>
          <a:ln w="12700">
            <a:noFill/>
            <a:miter lim="800000"/>
            <a:headEnd type="none" w="sm" len="sm"/>
            <a:tailEnd type="none" w="sm" len="sm"/>
          </a:ln>
          <a:effectLst>
            <a:outerShdw dist="17961" dir="2700000" algn="ctr" rotWithShape="0">
              <a:schemeClr val="bg2"/>
            </a:outerShdw>
          </a:effectLst>
        </p:spPr>
        <p:txBody>
          <a:bodyPr>
            <a:spAutoFit/>
          </a:bodyPr>
          <a:lstStyle/>
          <a:p>
            <a:pPr algn="ctr" eaLnBrk="1" hangingPunct="1">
              <a:spcBef>
                <a:spcPct val="50000"/>
              </a:spcBef>
              <a:buFontTx/>
              <a:buNone/>
              <a:defRPr/>
            </a:pPr>
            <a:r>
              <a:rPr lang="en-US" sz="2000">
                <a:cs typeface="Arial" charset="0"/>
              </a:rPr>
              <a:t>All </a:t>
            </a:r>
            <a:r>
              <a:rPr lang="en-US" sz="2000">
                <a:cs typeface="Arial" charset="0"/>
                <a:sym typeface="Symbol" pitchFamily="18" charset="2"/>
              </a:rPr>
              <a:t> interact with free particles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97702"/>
                                        </p:tgtEl>
                                        <p:attrNameLst>
                                          <p:attrName>style.visibility</p:attrName>
                                        </p:attrNameLst>
                                      </p:cBhvr>
                                      <p:to>
                                        <p:strVal val="visible"/>
                                      </p:to>
                                    </p:set>
                                    <p:animEffect transition="in" filter="dissolve">
                                      <p:cBhvr>
                                        <p:cTn id="7" dur="500"/>
                                        <p:tgtEl>
                                          <p:spTgt spid="797702"/>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97704"/>
                                        </p:tgtEl>
                                        <p:attrNameLst>
                                          <p:attrName>style.visibility</p:attrName>
                                        </p:attrNameLst>
                                      </p:cBhvr>
                                      <p:to>
                                        <p:strVal val="visible"/>
                                      </p:to>
                                    </p:set>
                                    <p:anim calcmode="lin" valueType="num">
                                      <p:cBhvr additive="base">
                                        <p:cTn id="11" dur="500" fill="hold"/>
                                        <p:tgtEl>
                                          <p:spTgt spid="797704"/>
                                        </p:tgtEl>
                                        <p:attrNameLst>
                                          <p:attrName>ppt_x</p:attrName>
                                        </p:attrNameLst>
                                      </p:cBhvr>
                                      <p:tavLst>
                                        <p:tav tm="0">
                                          <p:val>
                                            <p:strVal val="0-#ppt_w/2"/>
                                          </p:val>
                                        </p:tav>
                                        <p:tav tm="100000">
                                          <p:val>
                                            <p:strVal val="#ppt_x"/>
                                          </p:val>
                                        </p:tav>
                                      </p:tavLst>
                                    </p:anim>
                                    <p:anim calcmode="lin" valueType="num">
                                      <p:cBhvr additive="base">
                                        <p:cTn id="12" dur="500" fill="hold"/>
                                        <p:tgtEl>
                                          <p:spTgt spid="79770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797703"/>
                                        </p:tgtEl>
                                        <p:attrNameLst>
                                          <p:attrName>style.visibility</p:attrName>
                                        </p:attrNameLst>
                                      </p:cBhvr>
                                      <p:to>
                                        <p:strVal val="visible"/>
                                      </p:to>
                                    </p:set>
                                    <p:anim calcmode="lin" valueType="num">
                                      <p:cBhvr additive="base">
                                        <p:cTn id="16" dur="500" fill="hold"/>
                                        <p:tgtEl>
                                          <p:spTgt spid="797703"/>
                                        </p:tgtEl>
                                        <p:attrNameLst>
                                          <p:attrName>ppt_x</p:attrName>
                                        </p:attrNameLst>
                                      </p:cBhvr>
                                      <p:tavLst>
                                        <p:tav tm="0">
                                          <p:val>
                                            <p:strVal val="0-#ppt_w/2"/>
                                          </p:val>
                                        </p:tav>
                                        <p:tav tm="100000">
                                          <p:val>
                                            <p:strVal val="#ppt_x"/>
                                          </p:val>
                                        </p:tav>
                                      </p:tavLst>
                                    </p:anim>
                                    <p:anim calcmode="lin" valueType="num">
                                      <p:cBhvr additive="base">
                                        <p:cTn id="17" dur="500" fill="hold"/>
                                        <p:tgtEl>
                                          <p:spTgt spid="7977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703" grpId="0"/>
      <p:bldP spid="7977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4200" smtClean="0"/>
              <a:t>Cosmic Background Radiation (CBR)</a:t>
            </a:r>
          </a:p>
        </p:txBody>
      </p:sp>
      <p:sp>
        <p:nvSpPr>
          <p:cNvPr id="25603" name="Rectangle 3"/>
          <p:cNvSpPr>
            <a:spLocks noGrp="1" noChangeArrowheads="1"/>
          </p:cNvSpPr>
          <p:nvPr>
            <p:ph type="body" idx="1"/>
          </p:nvPr>
        </p:nvSpPr>
        <p:spPr>
          <a:xfrm>
            <a:off x="244475" y="581025"/>
            <a:ext cx="8683625" cy="5695950"/>
          </a:xfrm>
        </p:spPr>
        <p:txBody>
          <a:bodyPr/>
          <a:lstStyle/>
          <a:p>
            <a:pPr eaLnBrk="1" hangingPunct="1"/>
            <a:r>
              <a:rPr lang="en-US" altLang="en-US" smtClean="0"/>
              <a:t> “Echo” of the Big Bang</a:t>
            </a:r>
          </a:p>
          <a:p>
            <a:pPr lvl="1" eaLnBrk="1" hangingPunct="1"/>
            <a:r>
              <a:rPr lang="en-US" altLang="en-US" smtClean="0"/>
              <a:t> PREDICTED by Big Bang Cosmology</a:t>
            </a:r>
          </a:p>
          <a:p>
            <a:pPr lvl="2" eaLnBrk="1" hangingPunct="1"/>
            <a:r>
              <a:rPr lang="en-US" altLang="en-US" smtClean="0"/>
              <a:t> Glow of opaque universe</a:t>
            </a:r>
          </a:p>
          <a:p>
            <a:pPr lvl="3" eaLnBrk="1" hangingPunct="1"/>
            <a:r>
              <a:rPr lang="en-US" altLang="en-US" smtClean="0"/>
              <a:t> Should be perfect Planck curve!</a:t>
            </a:r>
          </a:p>
          <a:p>
            <a:pPr lvl="3" eaLnBrk="1" hangingPunct="1"/>
            <a:r>
              <a:rPr lang="en-US" altLang="en-US" smtClean="0"/>
              <a:t> Should be redshifted from 4000K to 3K</a:t>
            </a:r>
          </a:p>
          <a:p>
            <a:pPr lvl="3" eaLnBrk="1" hangingPunct="1">
              <a:buFont typeface="Wingdings" pitchFamily="2" charset="2"/>
              <a:buNone/>
            </a:pPr>
            <a:r>
              <a:rPr lang="en-US" altLang="en-US" smtClean="0"/>
              <a:t> 	</a:t>
            </a:r>
            <a:r>
              <a:rPr lang="en-US" altLang="en-US" smtClean="0">
                <a:sym typeface="Symbol" pitchFamily="18" charset="2"/>
              </a:rPr>
              <a:t></a:t>
            </a:r>
            <a:r>
              <a:rPr lang="en-US" altLang="en-US" sz="1800" baseline="-25000" smtClean="0">
                <a:sym typeface="Symbol" pitchFamily="18" charset="2"/>
              </a:rPr>
              <a:t>Peak</a:t>
            </a:r>
            <a:r>
              <a:rPr lang="en-US" altLang="en-US" sz="1800" smtClean="0">
                <a:sym typeface="Symbol" pitchFamily="18" charset="2"/>
              </a:rPr>
              <a:t> at 4000K = (2.898 x 10</a:t>
            </a:r>
            <a:r>
              <a:rPr lang="en-US" altLang="en-US" sz="1800" baseline="30000" smtClean="0">
                <a:sym typeface="Symbol" pitchFamily="18" charset="2"/>
              </a:rPr>
              <a:t>6</a:t>
            </a:r>
            <a:r>
              <a:rPr lang="en-US" altLang="en-US" sz="1800" smtClean="0">
                <a:sym typeface="Symbol" pitchFamily="18" charset="2"/>
              </a:rPr>
              <a:t>/4000) = 724 nm (barely IR)</a:t>
            </a:r>
          </a:p>
          <a:p>
            <a:pPr lvl="3" eaLnBrk="1" hangingPunct="1">
              <a:buFont typeface="Wingdings" pitchFamily="2" charset="2"/>
              <a:buNone/>
            </a:pPr>
            <a:r>
              <a:rPr lang="en-US" altLang="en-US" smtClean="0"/>
              <a:t> 	</a:t>
            </a:r>
            <a:r>
              <a:rPr lang="en-US" altLang="en-US" smtClean="0">
                <a:sym typeface="Symbol" pitchFamily="18" charset="2"/>
              </a:rPr>
              <a:t></a:t>
            </a:r>
            <a:r>
              <a:rPr lang="en-US" altLang="en-US" sz="1800" baseline="-25000" smtClean="0">
                <a:sym typeface="Symbol" pitchFamily="18" charset="2"/>
              </a:rPr>
              <a:t>Peak</a:t>
            </a:r>
            <a:r>
              <a:rPr lang="en-US" altLang="en-US" sz="1800" smtClean="0">
                <a:sym typeface="Symbol" pitchFamily="18" charset="2"/>
              </a:rPr>
              <a:t> at 3K = (2.898 x 10</a:t>
            </a:r>
            <a:r>
              <a:rPr lang="en-US" altLang="en-US" sz="1800" baseline="30000" smtClean="0">
                <a:sym typeface="Symbol" pitchFamily="18" charset="2"/>
              </a:rPr>
              <a:t>6</a:t>
            </a:r>
            <a:r>
              <a:rPr lang="en-US" altLang="en-US" sz="1800" smtClean="0">
                <a:sym typeface="Symbol" pitchFamily="18" charset="2"/>
              </a:rPr>
              <a:t>/2.728) = 1,062,000 nm = Microwaves</a:t>
            </a:r>
          </a:p>
          <a:p>
            <a:pPr lvl="1" eaLnBrk="1" hangingPunct="1"/>
            <a:r>
              <a:rPr lang="en-US" altLang="en-US" smtClean="0"/>
              <a:t> Found as </a:t>
            </a:r>
            <a:r>
              <a:rPr lang="en-US" altLang="en-US" i="1" smtClean="0"/>
              <a:t>static</a:t>
            </a:r>
            <a:r>
              <a:rPr lang="en-US" altLang="en-US" smtClean="0"/>
              <a:t> in communications equipment</a:t>
            </a:r>
          </a:p>
        </p:txBody>
      </p:sp>
      <p:pic>
        <p:nvPicPr>
          <p:cNvPr id="25604" name="Picture 5" descr="cobeslide29"/>
          <p:cNvPicPr>
            <a:picLocks noChangeAspect="1" noChangeArrowheads="1"/>
          </p:cNvPicPr>
          <p:nvPr/>
        </p:nvPicPr>
        <p:blipFill>
          <a:blip r:embed="rId2">
            <a:extLst>
              <a:ext uri="{28A0092B-C50C-407E-A947-70E740481C1C}">
                <a14:useLocalDpi xmlns:a14="http://schemas.microsoft.com/office/drawing/2010/main" val="0"/>
              </a:ext>
            </a:extLst>
          </a:blip>
          <a:srcRect l="3680" t="4236" r="5000" b="64676"/>
          <a:stretch>
            <a:fillRect/>
          </a:stretch>
        </p:blipFill>
        <p:spPr bwMode="auto">
          <a:xfrm>
            <a:off x="366713" y="4359275"/>
            <a:ext cx="4175125"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cobeslide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4116388"/>
            <a:ext cx="4113212"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6679" name="Text Box 7"/>
          <p:cNvSpPr txBox="1">
            <a:spLocks noChangeArrowheads="1"/>
          </p:cNvSpPr>
          <p:nvPr/>
        </p:nvSpPr>
        <p:spPr bwMode="auto">
          <a:xfrm>
            <a:off x="790575" y="4022725"/>
            <a:ext cx="3382963" cy="396875"/>
          </a:xfrm>
          <a:prstGeom prst="rect">
            <a:avLst/>
          </a:prstGeom>
          <a:noFill/>
          <a:ln w="12700">
            <a:noFill/>
            <a:miter lim="800000"/>
            <a:headEnd type="none" w="sm" len="sm"/>
            <a:tailEnd type="none" w="sm" len="sm"/>
          </a:ln>
          <a:effectLst>
            <a:outerShdw dist="35921" dir="2700000" algn="ctr" rotWithShape="0">
              <a:schemeClr val="bg2"/>
            </a:outerShdw>
          </a:effectLst>
        </p:spPr>
        <p:txBody>
          <a:bodyPr>
            <a:spAutoFit/>
          </a:bodyPr>
          <a:lstStyle/>
          <a:p>
            <a:pPr algn="ctr" eaLnBrk="1" hangingPunct="1">
              <a:spcBef>
                <a:spcPct val="50000"/>
              </a:spcBef>
              <a:buFontTx/>
              <a:buNone/>
              <a:defRPr/>
            </a:pPr>
            <a:r>
              <a:rPr lang="en-US" sz="2000">
                <a:cs typeface="Arial" charset="0"/>
              </a:rPr>
              <a:t>CBR at 1.062 mm</a:t>
            </a:r>
          </a:p>
        </p:txBody>
      </p:sp>
      <p:sp>
        <p:nvSpPr>
          <p:cNvPr id="25607" name="Text Box 8"/>
          <p:cNvSpPr txBox="1">
            <a:spLocks noChangeArrowheads="1"/>
          </p:cNvSpPr>
          <p:nvPr/>
        </p:nvSpPr>
        <p:spPr bwMode="auto">
          <a:xfrm>
            <a:off x="174625" y="64008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algn="ctr" eaLnBrk="1" hangingPunct="1">
              <a:spcBef>
                <a:spcPct val="50000"/>
              </a:spcBef>
              <a:buFontTx/>
              <a:buNone/>
            </a:pPr>
            <a:r>
              <a:rPr lang="en-US" altLang="en-US" sz="2400">
                <a:cs typeface="Arial" charset="0"/>
                <a:hlinkClick r:id="rId4"/>
              </a:rPr>
              <a:t>Cosmic  Background Explorer</a:t>
            </a:r>
            <a:endParaRPr lang="en-US" altLang="en-US" sz="2400">
              <a:cs typeface="Arial" charset="0"/>
            </a:endParaRPr>
          </a:p>
        </p:txBody>
      </p:sp>
      <p:sp>
        <p:nvSpPr>
          <p:cNvPr id="796682" name="Text Box 10"/>
          <p:cNvSpPr txBox="1">
            <a:spLocks noChangeArrowheads="1"/>
          </p:cNvSpPr>
          <p:nvPr/>
        </p:nvSpPr>
        <p:spPr bwMode="auto">
          <a:xfrm>
            <a:off x="7069138" y="4784725"/>
            <a:ext cx="1279525" cy="1006475"/>
          </a:xfrm>
          <a:prstGeom prst="rect">
            <a:avLst/>
          </a:prstGeom>
          <a:noFill/>
          <a:ln w="12700">
            <a:noFill/>
            <a:miter lim="800000"/>
            <a:headEnd type="none" w="sm" len="sm"/>
            <a:tailEnd type="none" w="sm" len="sm"/>
          </a:ln>
          <a:effectLst>
            <a:outerShdw dist="17961" dir="2700000" algn="ctr" rotWithShape="0">
              <a:schemeClr val="bg2"/>
            </a:outerShdw>
          </a:effectLst>
        </p:spPr>
        <p:txBody>
          <a:bodyPr>
            <a:spAutoFit/>
          </a:bodyPr>
          <a:lstStyle/>
          <a:p>
            <a:pPr algn="ctr" eaLnBrk="1" hangingPunct="1">
              <a:spcBef>
                <a:spcPct val="50000"/>
              </a:spcBef>
              <a:buFontTx/>
              <a:buNone/>
              <a:defRPr/>
            </a:pPr>
            <a:r>
              <a:rPr lang="en-US" sz="2000">
                <a:cs typeface="Arial" charset="0"/>
              </a:rPr>
              <a:t>CBR Planck Curve</a:t>
            </a:r>
          </a:p>
        </p:txBody>
      </p:sp>
      <p:sp>
        <p:nvSpPr>
          <p:cNvPr id="796683" name="Text Box 11"/>
          <p:cNvSpPr txBox="1">
            <a:spLocks noChangeArrowheads="1"/>
          </p:cNvSpPr>
          <p:nvPr/>
        </p:nvSpPr>
        <p:spPr bwMode="auto">
          <a:xfrm>
            <a:off x="1143000" y="4768850"/>
            <a:ext cx="2622550" cy="396875"/>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eaLnBrk="1" hangingPunct="1">
              <a:spcBef>
                <a:spcPct val="50000"/>
              </a:spcBef>
              <a:buFontTx/>
              <a:buNone/>
              <a:defRPr/>
            </a:pPr>
            <a:r>
              <a:rPr lang="en-US" sz="2000">
                <a:solidFill>
                  <a:srgbClr val="000000"/>
                </a:solidFill>
                <a:cs typeface="Arial" charset="0"/>
              </a:rPr>
              <a:t>282,213 on FM dial!</a:t>
            </a:r>
          </a:p>
        </p:txBody>
      </p:sp>
      <p:sp>
        <p:nvSpPr>
          <p:cNvPr id="796684" name="Text Box 12"/>
          <p:cNvSpPr txBox="1">
            <a:spLocks noChangeArrowheads="1"/>
          </p:cNvSpPr>
          <p:nvPr/>
        </p:nvSpPr>
        <p:spPr bwMode="auto">
          <a:xfrm>
            <a:off x="693738" y="5262563"/>
            <a:ext cx="3522662" cy="396875"/>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eaLnBrk="1" hangingPunct="1">
              <a:spcBef>
                <a:spcPct val="50000"/>
              </a:spcBef>
              <a:buFontTx/>
              <a:buNone/>
              <a:defRPr/>
            </a:pPr>
            <a:r>
              <a:rPr lang="en-US" sz="2000">
                <a:solidFill>
                  <a:srgbClr val="000000"/>
                </a:solidFill>
                <a:cs typeface="Arial" charset="0"/>
              </a:rPr>
              <a:t>21cm line = 1,428 on FM dial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796683"/>
                                        </p:tgtEl>
                                        <p:attrNameLst>
                                          <p:attrName>style.visibility</p:attrName>
                                        </p:attrNameLst>
                                      </p:cBhvr>
                                      <p:to>
                                        <p:strVal val="visible"/>
                                      </p:to>
                                    </p:set>
                                    <p:animEffect transition="in" filter="fade">
                                      <p:cBhvr>
                                        <p:cTn id="7" dur="2000"/>
                                        <p:tgtEl>
                                          <p:spTgt spid="796683"/>
                                        </p:tgtEl>
                                      </p:cBhvr>
                                    </p:animEffect>
                                    <p:anim calcmode="lin" valueType="num">
                                      <p:cBhvr>
                                        <p:cTn id="8" dur="2000" fill="hold"/>
                                        <p:tgtEl>
                                          <p:spTgt spid="796683"/>
                                        </p:tgtEl>
                                        <p:attrNameLst>
                                          <p:attrName>style.rotation</p:attrName>
                                        </p:attrNameLst>
                                      </p:cBhvr>
                                      <p:tavLst>
                                        <p:tav tm="0">
                                          <p:val>
                                            <p:fltVal val="720"/>
                                          </p:val>
                                        </p:tav>
                                        <p:tav tm="100000">
                                          <p:val>
                                            <p:fltVal val="0"/>
                                          </p:val>
                                        </p:tav>
                                      </p:tavLst>
                                    </p:anim>
                                    <p:anim calcmode="lin" valueType="num">
                                      <p:cBhvr>
                                        <p:cTn id="9" dur="2000" fill="hold"/>
                                        <p:tgtEl>
                                          <p:spTgt spid="796683"/>
                                        </p:tgtEl>
                                        <p:attrNameLst>
                                          <p:attrName>ppt_h</p:attrName>
                                        </p:attrNameLst>
                                      </p:cBhvr>
                                      <p:tavLst>
                                        <p:tav tm="0">
                                          <p:val>
                                            <p:fltVal val="0"/>
                                          </p:val>
                                        </p:tav>
                                        <p:tav tm="100000">
                                          <p:val>
                                            <p:strVal val="#ppt_h"/>
                                          </p:val>
                                        </p:tav>
                                      </p:tavLst>
                                    </p:anim>
                                    <p:anim calcmode="lin" valueType="num">
                                      <p:cBhvr>
                                        <p:cTn id="10" dur="2000" fill="hold"/>
                                        <p:tgtEl>
                                          <p:spTgt spid="796683"/>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96684"/>
                                        </p:tgtEl>
                                        <p:attrNameLst>
                                          <p:attrName>style.visibility</p:attrName>
                                        </p:attrNameLst>
                                      </p:cBhvr>
                                      <p:to>
                                        <p:strVal val="visible"/>
                                      </p:to>
                                    </p:set>
                                    <p:animEffect transition="in" filter="wipe(left)">
                                      <p:cBhvr>
                                        <p:cTn id="15" dur="500"/>
                                        <p:tgtEl>
                                          <p:spTgt spid="796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83" grpId="0"/>
      <p:bldP spid="79668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233363" y="806450"/>
            <a:ext cx="8701087" cy="2897188"/>
          </a:xfrm>
        </p:spPr>
        <p:txBody>
          <a:bodyPr/>
          <a:lstStyle/>
          <a:p>
            <a:pPr marL="165100" indent="-165100" eaLnBrk="1" hangingPunct="1"/>
            <a:r>
              <a:rPr lang="en-US" altLang="en-US" smtClean="0"/>
              <a:t>“opaque wall” at ~12-15 billion ly</a:t>
            </a:r>
          </a:p>
          <a:p>
            <a:pPr marL="509588" lvl="1" indent="-165100" eaLnBrk="1" hangingPunct="1"/>
            <a:r>
              <a:rPr lang="en-US" altLang="en-US" smtClean="0"/>
              <a:t> predicted and observed!</a:t>
            </a:r>
          </a:p>
        </p:txBody>
      </p:sp>
      <p:pic>
        <p:nvPicPr>
          <p:cNvPr id="286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963" y="2149475"/>
            <a:ext cx="7964487"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2"/>
          <p:cNvSpPr>
            <a:spLocks noGrp="1" noChangeArrowheads="1"/>
          </p:cNvSpPr>
          <p:nvPr>
            <p:ph type="title"/>
          </p:nvPr>
        </p:nvSpPr>
        <p:spPr/>
        <p:txBody>
          <a:bodyPr/>
          <a:lstStyle/>
          <a:p>
            <a:pPr eaLnBrk="1" hangingPunct="1"/>
            <a:r>
              <a:rPr lang="en-US" altLang="en-US" smtClean="0"/>
              <a:t>Cosmic Background Radiation</a:t>
            </a:r>
          </a:p>
        </p:txBody>
      </p:sp>
      <p:sp>
        <p:nvSpPr>
          <p:cNvPr id="28677" name="TextBox 1"/>
          <p:cNvSpPr txBox="1">
            <a:spLocks noChangeArrowheads="1"/>
          </p:cNvSpPr>
          <p:nvPr/>
        </p:nvSpPr>
        <p:spPr bwMode="auto">
          <a:xfrm>
            <a:off x="1733550" y="6086475"/>
            <a:ext cx="604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algn="ctr" eaLnBrk="1" hangingPunct="1">
              <a:spcBef>
                <a:spcPct val="0"/>
              </a:spcBef>
              <a:buFontTx/>
              <a:buNone/>
            </a:pPr>
            <a:r>
              <a:rPr lang="en-US" altLang="en-US" sz="2800">
                <a:cs typeface="Arial" charset="0"/>
              </a:rPr>
              <a:t>Variations over 1 part in 1,000,000</a:t>
            </a:r>
          </a:p>
        </p:txBody>
      </p:sp>
      <p:sp>
        <p:nvSpPr>
          <p:cNvPr id="28678" name="TextBox 5"/>
          <p:cNvSpPr txBox="1">
            <a:spLocks noChangeArrowheads="1"/>
          </p:cNvSpPr>
          <p:nvPr/>
        </p:nvSpPr>
        <p:spPr bwMode="auto">
          <a:xfrm>
            <a:off x="642938" y="2185988"/>
            <a:ext cx="158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eaLnBrk="1" hangingPunct="1">
              <a:spcBef>
                <a:spcPct val="0"/>
              </a:spcBef>
              <a:buFontTx/>
              <a:buNone/>
            </a:pPr>
            <a:r>
              <a:rPr lang="en-US" altLang="en-US" sz="2800">
                <a:cs typeface="Arial" charset="0"/>
                <a:hlinkClick r:id="rId3"/>
              </a:rPr>
              <a:t>Planck</a:t>
            </a:r>
            <a:endParaRPr lang="en-US" altLang="en-US" sz="2800">
              <a:cs typeface="Arial" charset="0"/>
            </a:endParaRPr>
          </a:p>
        </p:txBody>
      </p:sp>
      <p:sp>
        <p:nvSpPr>
          <p:cNvPr id="28679" name="Rectangle 6"/>
          <p:cNvSpPr>
            <a:spLocks noChangeArrowheads="1"/>
          </p:cNvSpPr>
          <p:nvPr/>
        </p:nvSpPr>
        <p:spPr bwMode="auto">
          <a:xfrm>
            <a:off x="0" y="6550025"/>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algn="ctr" eaLnBrk="1" hangingPunct="1">
              <a:spcBef>
                <a:spcPct val="0"/>
              </a:spcBef>
              <a:buFontTx/>
              <a:buNone/>
            </a:pPr>
            <a:r>
              <a:rPr lang="en-US" altLang="en-US" sz="1400">
                <a:cs typeface="Arial" charset="0"/>
                <a:hlinkClick r:id="rId4"/>
              </a:rPr>
              <a:t>http://www.esa.int/Our_Activities/Space_Science/Planck/Planck_and_the_cosmic_microwave_background</a:t>
            </a:r>
            <a:endParaRPr lang="en-US" altLang="en-US" sz="1400">
              <a:cs typeface="Arial" charset="0"/>
            </a:endParaRPr>
          </a:p>
        </p:txBody>
      </p:sp>
      <p:sp>
        <p:nvSpPr>
          <p:cNvPr id="2" name="TextBox 1"/>
          <p:cNvSpPr txBox="1"/>
          <p:nvPr/>
        </p:nvSpPr>
        <p:spPr>
          <a:xfrm>
            <a:off x="874987" y="2743200"/>
            <a:ext cx="7394026" cy="1200329"/>
          </a:xfrm>
          <a:prstGeom prst="rect">
            <a:avLst/>
          </a:prstGeom>
          <a:noFill/>
        </p:spPr>
        <p:txBody>
          <a:bodyPr wrap="square" rtlCol="0">
            <a:spAutoFit/>
          </a:bodyPr>
          <a:lstStyle/>
          <a:p>
            <a:pPr algn="ctr">
              <a:buNone/>
            </a:pPr>
            <a:r>
              <a:rPr lang="en-US" sz="3200" b="1" dirty="0" smtClean="0">
                <a:solidFill>
                  <a:srgbClr val="FF0000"/>
                </a:solidFill>
              </a:rPr>
              <a:t>Red: Matter denser …                       </a:t>
            </a:r>
            <a:r>
              <a:rPr lang="en-US" sz="4000" b="1" dirty="0" smtClean="0">
                <a:solidFill>
                  <a:srgbClr val="FF0000"/>
                </a:solidFill>
                <a:sym typeface="Symbol"/>
              </a:rPr>
              <a:t></a:t>
            </a:r>
            <a:r>
              <a:rPr lang="en-US" sz="3200" b="1" dirty="0" smtClean="0">
                <a:solidFill>
                  <a:srgbClr val="FF0000"/>
                </a:solidFill>
              </a:rPr>
              <a:t> other matter is falling in </a:t>
            </a:r>
            <a:endParaRPr lang="en-US" sz="3200" b="1" dirty="0">
              <a:solidFill>
                <a:srgbClr val="FF0000"/>
              </a:solidFill>
            </a:endParaRPr>
          </a:p>
        </p:txBody>
      </p:sp>
      <p:sp>
        <p:nvSpPr>
          <p:cNvPr id="9" name="TextBox 8"/>
          <p:cNvSpPr txBox="1"/>
          <p:nvPr/>
        </p:nvSpPr>
        <p:spPr>
          <a:xfrm>
            <a:off x="874987" y="4692869"/>
            <a:ext cx="7394026" cy="1200329"/>
          </a:xfrm>
          <a:prstGeom prst="rect">
            <a:avLst/>
          </a:prstGeom>
          <a:noFill/>
        </p:spPr>
        <p:txBody>
          <a:bodyPr wrap="square" rtlCol="0">
            <a:spAutoFit/>
          </a:bodyPr>
          <a:lstStyle/>
          <a:p>
            <a:pPr algn="ctr">
              <a:buNone/>
            </a:pPr>
            <a:r>
              <a:rPr lang="en-US" sz="3200" b="1" dirty="0" smtClean="0">
                <a:solidFill>
                  <a:srgbClr val="0000FF"/>
                </a:solidFill>
              </a:rPr>
              <a:t>Blue: Matter less dense               </a:t>
            </a:r>
            <a:r>
              <a:rPr lang="en-US" sz="4000" b="1" dirty="0" smtClean="0">
                <a:solidFill>
                  <a:srgbClr val="0000FF"/>
                </a:solidFill>
                <a:sym typeface="Symbol"/>
              </a:rPr>
              <a:t></a:t>
            </a:r>
            <a:r>
              <a:rPr lang="en-US" sz="3200" b="1" dirty="0" smtClean="0">
                <a:solidFill>
                  <a:srgbClr val="0000FF"/>
                </a:solidFill>
              </a:rPr>
              <a:t> not heating up </a:t>
            </a:r>
            <a:endParaRPr lang="en-US" sz="32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00088" y="130175"/>
            <a:ext cx="7783512" cy="741363"/>
          </a:xfrm>
        </p:spPr>
        <p:txBody>
          <a:bodyPr/>
          <a:lstStyle/>
          <a:p>
            <a:pPr eaLnBrk="1" hangingPunct="1"/>
            <a:r>
              <a:rPr lang="en-US" altLang="en-US" sz="4800" smtClean="0"/>
              <a:t>The First Night</a:t>
            </a:r>
          </a:p>
        </p:txBody>
      </p:sp>
      <p:sp>
        <p:nvSpPr>
          <p:cNvPr id="22531" name="Text Box 6"/>
          <p:cNvSpPr txBox="1">
            <a:spLocks noChangeArrowheads="1"/>
          </p:cNvSpPr>
          <p:nvPr/>
        </p:nvSpPr>
        <p:spPr bwMode="auto">
          <a:xfrm>
            <a:off x="287338" y="2146300"/>
            <a:ext cx="8609012" cy="2492375"/>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a:buFont typeface="Webdings" pitchFamily="18" charset="2"/>
              <a:buChar char="þ"/>
              <a:defRPr sz="2800">
                <a:solidFill>
                  <a:srgbClr val="FFFF00"/>
                </a:solidFill>
                <a:latin typeface="Comic Sans MS" pitchFamily="66" charset="0"/>
              </a:defRPr>
            </a:lvl2pPr>
            <a:lvl3pPr marL="4572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Tx/>
              <a:buNone/>
            </a:pPr>
            <a:r>
              <a:rPr lang="en-US" altLang="en-US" sz="2400" b="1"/>
              <a:t>Atoms of Hydrogen (75%) and Helium (25%)</a:t>
            </a:r>
          </a:p>
          <a:p>
            <a:pPr lvl="1" eaLnBrk="1" hangingPunct="1">
              <a:spcBef>
                <a:spcPct val="50000"/>
              </a:spcBef>
              <a:buFont typeface="Wingdings 2" pitchFamily="18" charset="2"/>
              <a:buChar char="ã"/>
            </a:pPr>
            <a:r>
              <a:rPr lang="en-US" altLang="en-US" sz="2400" b="1"/>
              <a:t> Absorbed some light</a:t>
            </a:r>
          </a:p>
          <a:p>
            <a:pPr lvl="1" eaLnBrk="1" hangingPunct="1">
              <a:spcBef>
                <a:spcPct val="50000"/>
              </a:spcBef>
              <a:buFont typeface="Wingdings 2" pitchFamily="18" charset="2"/>
              <a:buChar char="ã"/>
            </a:pPr>
            <a:r>
              <a:rPr lang="en-US" altLang="en-US" sz="2400" b="1"/>
              <a:t> Most light traveled freely                    			without interacting with any matter.</a:t>
            </a:r>
          </a:p>
          <a:p>
            <a:pPr lvl="2" eaLnBrk="1" hangingPunct="1">
              <a:spcBef>
                <a:spcPct val="50000"/>
              </a:spcBef>
              <a:buFont typeface="Wingdings 2" pitchFamily="18" charset="2"/>
              <a:buChar char="ã"/>
            </a:pPr>
            <a:r>
              <a:rPr lang="en-US" altLang="en-US" b="1"/>
              <a:t> Universe became transparent</a:t>
            </a:r>
          </a:p>
        </p:txBody>
      </p:sp>
      <p:sp>
        <p:nvSpPr>
          <p:cNvPr id="22532" name="Text Box 7"/>
          <p:cNvSpPr txBox="1">
            <a:spLocks noChangeArrowheads="1"/>
          </p:cNvSpPr>
          <p:nvPr/>
        </p:nvSpPr>
        <p:spPr bwMode="auto">
          <a:xfrm>
            <a:off x="754063" y="1277938"/>
            <a:ext cx="7673975" cy="579437"/>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Tx/>
              <a:buNone/>
            </a:pPr>
            <a:r>
              <a:rPr lang="en-US" altLang="en-US" b="1"/>
              <a:t>500,000 years after the Big Bang …</a:t>
            </a:r>
          </a:p>
        </p:txBody>
      </p:sp>
      <p:sp>
        <p:nvSpPr>
          <p:cNvPr id="39944" name="Text Box 8"/>
          <p:cNvSpPr txBox="1">
            <a:spLocks noChangeArrowheads="1"/>
          </p:cNvSpPr>
          <p:nvPr/>
        </p:nvSpPr>
        <p:spPr bwMode="auto">
          <a:xfrm>
            <a:off x="436563" y="5432425"/>
            <a:ext cx="8308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1" hangingPunct="1">
              <a:spcBef>
                <a:spcPct val="50000"/>
              </a:spcBef>
              <a:buFontTx/>
              <a:buNone/>
            </a:pPr>
            <a:r>
              <a:rPr lang="en-US" altLang="en-US" sz="3600" b="1" dirty="0">
                <a:solidFill>
                  <a:srgbClr val="000000"/>
                </a:solidFill>
              </a:rPr>
              <a:t>…darkness fell for the first time.</a:t>
            </a:r>
          </a:p>
        </p:txBody>
      </p:sp>
      <p:sp>
        <p:nvSpPr>
          <p:cNvPr id="22534" name="Text Box 6"/>
          <p:cNvSpPr txBox="1">
            <a:spLocks noChangeArrowheads="1"/>
          </p:cNvSpPr>
          <p:nvPr/>
        </p:nvSpPr>
        <p:spPr bwMode="auto">
          <a:xfrm>
            <a:off x="5181600" y="6613525"/>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a:spcBef>
                <a:spcPct val="50000"/>
              </a:spcBef>
              <a:buFont typeface="Times New Roman" pitchFamily="18" charset="0"/>
              <a:buNone/>
            </a:pPr>
            <a:r>
              <a:rPr lang="en-US" altLang="en-US" sz="900">
                <a:solidFill>
                  <a:srgbClr val="D5D577"/>
                </a:solidFill>
              </a:rPr>
              <a:t>© Copyright, Dr. Aileen O’Donoghue, St. Lawrence University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1000"/>
                                        <p:tgtEl>
                                          <p:spTgt spid="39944"/>
                                        </p:tgtEl>
                                      </p:cBhvr>
                                    </p:animEffect>
                                    <p:anim calcmode="lin" valueType="num">
                                      <p:cBhvr>
                                        <p:cTn id="8" dur="1000" fill="hold"/>
                                        <p:tgtEl>
                                          <p:spTgt spid="39944"/>
                                        </p:tgtEl>
                                        <p:attrNameLst>
                                          <p:attrName>ppt_x</p:attrName>
                                        </p:attrNameLst>
                                      </p:cBhvr>
                                      <p:tavLst>
                                        <p:tav tm="0">
                                          <p:val>
                                            <p:strVal val="#ppt_x"/>
                                          </p:val>
                                        </p:tav>
                                        <p:tav tm="100000">
                                          <p:val>
                                            <p:strVal val="#ppt_x"/>
                                          </p:val>
                                        </p:tav>
                                      </p:tavLst>
                                    </p:anim>
                                    <p:anim calcmode="lin" valueType="num">
                                      <p:cBhvr>
                                        <p:cTn id="9" dur="1000" fill="hold"/>
                                        <p:tgtEl>
                                          <p:spTgt spid="399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mtClean="0"/>
              <a:t>Era of Atoms</a:t>
            </a:r>
          </a:p>
        </p:txBody>
      </p:sp>
      <p:sp>
        <p:nvSpPr>
          <p:cNvPr id="29699" name="Rectangle 3"/>
          <p:cNvSpPr>
            <a:spLocks noGrp="1" noChangeArrowheads="1"/>
          </p:cNvSpPr>
          <p:nvPr>
            <p:ph type="body" idx="1"/>
          </p:nvPr>
        </p:nvSpPr>
        <p:spPr>
          <a:xfrm>
            <a:off x="63500" y="814388"/>
            <a:ext cx="8923338" cy="3190875"/>
          </a:xfrm>
        </p:spPr>
        <p:txBody>
          <a:bodyPr/>
          <a:lstStyle/>
          <a:p>
            <a:pPr marL="174625" indent="-174625" eaLnBrk="1" hangingPunct="1"/>
            <a:r>
              <a:rPr lang="en-US" altLang="en-US" smtClean="0"/>
              <a:t> t &gt; 500,000 yr: Atoms</a:t>
            </a:r>
          </a:p>
          <a:p>
            <a:pPr marL="511175" lvl="1" indent="-161925" eaLnBrk="1" hangingPunct="1"/>
            <a:r>
              <a:rPr lang="en-US" altLang="en-US" smtClean="0"/>
              <a:t> Universe initially dark!</a:t>
            </a:r>
          </a:p>
          <a:p>
            <a:pPr marL="1196975" lvl="3" indent="-161925" eaLnBrk="1" hangingPunct="1"/>
            <a:r>
              <a:rPr lang="en-US" altLang="en-US" smtClean="0"/>
              <a:t> no stars yet!</a:t>
            </a:r>
          </a:p>
          <a:p>
            <a:pPr marL="511175" lvl="1" indent="-161925" eaLnBrk="1" hangingPunct="1"/>
            <a:r>
              <a:rPr lang="en-US" altLang="en-US" smtClean="0"/>
              <a:t> Lights up as </a:t>
            </a:r>
          </a:p>
          <a:p>
            <a:pPr marL="511175" lvl="1" indent="-161925" eaLnBrk="1" hangingPunct="1">
              <a:buFont typeface="Webdings" pitchFamily="18" charset="2"/>
              <a:buNone/>
            </a:pPr>
            <a:r>
              <a:rPr lang="en-US" altLang="en-US" smtClean="0"/>
              <a:t> 		      first stars form</a:t>
            </a:r>
          </a:p>
          <a:p>
            <a:pPr marL="511175" lvl="1" indent="-161925" eaLnBrk="1" hangingPunct="1"/>
            <a:endParaRPr lang="en-US" altLang="en-US" smtClean="0"/>
          </a:p>
        </p:txBody>
      </p:sp>
      <p:pic>
        <p:nvPicPr>
          <p:cNvPr id="29700" name="Picture 10" descr="HistoryOfUniverseAddisonWesley"/>
          <p:cNvPicPr>
            <a:picLocks noChangeAspect="1" noChangeArrowheads="1"/>
          </p:cNvPicPr>
          <p:nvPr/>
        </p:nvPicPr>
        <p:blipFill>
          <a:blip r:embed="rId2">
            <a:extLst>
              <a:ext uri="{28A0092B-C50C-407E-A947-70E740481C1C}">
                <a14:useLocalDpi xmlns:a14="http://schemas.microsoft.com/office/drawing/2010/main" val="0"/>
              </a:ext>
            </a:extLst>
          </a:blip>
          <a:srcRect l="1712" t="39793" r="58195" b="10399"/>
          <a:stretch>
            <a:fillRect/>
          </a:stretch>
        </p:blipFill>
        <p:spPr bwMode="auto">
          <a:xfrm>
            <a:off x="4824413" y="2644775"/>
            <a:ext cx="4319587"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8182" name="Picture 6" descr="HistoryOfUniverseAddisonWesley"/>
          <p:cNvPicPr>
            <a:picLocks noChangeAspect="1" noChangeArrowheads="1"/>
          </p:cNvPicPr>
          <p:nvPr/>
        </p:nvPicPr>
        <p:blipFill>
          <a:blip r:embed="rId2">
            <a:extLst>
              <a:ext uri="{28A0092B-C50C-407E-A947-70E740481C1C}">
                <a14:useLocalDpi xmlns:a14="http://schemas.microsoft.com/office/drawing/2010/main" val="0"/>
              </a:ext>
            </a:extLst>
          </a:blip>
          <a:srcRect l="1712" t="26164" r="58195" b="10397"/>
          <a:stretch>
            <a:fillRect/>
          </a:stretch>
        </p:blipFill>
        <p:spPr bwMode="auto">
          <a:xfrm>
            <a:off x="4824413" y="1492250"/>
            <a:ext cx="4319587"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18182"/>
                                        </p:tgtEl>
                                        <p:attrNameLst>
                                          <p:attrName>style.visibility</p:attrName>
                                        </p:attrNameLst>
                                      </p:cBhvr>
                                      <p:to>
                                        <p:strVal val="visible"/>
                                      </p:to>
                                    </p:set>
                                    <p:animEffect transition="in" filter="wipe(down)">
                                      <p:cBhvr>
                                        <p:cTn id="7" dur="500"/>
                                        <p:tgtEl>
                                          <p:spTgt spid="818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effectLst>
            <a:outerShdw dist="25401" dir="2700000" algn="ctr" rotWithShape="0">
              <a:schemeClr val="tx1"/>
            </a:outerShdw>
          </a:effectLst>
        </p:spPr>
        <p:txBody>
          <a:bodyPr anchorCtr="1"/>
          <a:lstStyle/>
          <a:p>
            <a:pPr eaLnBrk="1" hangingPunct="1"/>
            <a:r>
              <a:rPr lang="en-US" altLang="en-US" smtClean="0"/>
              <a:t>The Cosmos’ Gift of Darkness</a:t>
            </a:r>
          </a:p>
        </p:txBody>
      </p:sp>
      <p:sp>
        <p:nvSpPr>
          <p:cNvPr id="23555" name="Rectangle 3"/>
          <p:cNvSpPr>
            <a:spLocks noGrp="1" noChangeArrowheads="1"/>
          </p:cNvSpPr>
          <p:nvPr>
            <p:ph type="body" sz="half" idx="1"/>
          </p:nvPr>
        </p:nvSpPr>
        <p:spPr>
          <a:xfrm>
            <a:off x="5284788" y="1549400"/>
            <a:ext cx="3856037" cy="2001838"/>
          </a:xfrm>
          <a:effectLst>
            <a:outerShdw dist="25401" dir="2700000" algn="ctr" rotWithShape="0">
              <a:schemeClr val="tx1"/>
            </a:outerShdw>
          </a:effectLst>
        </p:spPr>
        <p:txBody>
          <a:bodyPr/>
          <a:lstStyle/>
          <a:p>
            <a:pPr marL="0" indent="0" eaLnBrk="1" hangingPunct="1">
              <a:buFont typeface="Wingdings" pitchFamily="2" charset="2"/>
              <a:buNone/>
            </a:pPr>
            <a:r>
              <a:rPr lang="en-US" altLang="en-US" smtClean="0"/>
              <a:t>Required the “freezing” of the    Big Bang Energy into atoms … matter … us.</a:t>
            </a:r>
          </a:p>
        </p:txBody>
      </p:sp>
      <p:sp>
        <p:nvSpPr>
          <p:cNvPr id="23556" name="Rectangle 7"/>
          <p:cNvSpPr>
            <a:spLocks noChangeArrowheads="1"/>
          </p:cNvSpPr>
          <p:nvPr/>
        </p:nvSpPr>
        <p:spPr bwMode="auto">
          <a:xfrm>
            <a:off x="5284788" y="3706813"/>
            <a:ext cx="3397250" cy="1806575"/>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buClr>
                <a:schemeClr val="tx2"/>
              </a:buClr>
              <a:buFontTx/>
              <a:buNone/>
            </a:pPr>
            <a:r>
              <a:rPr lang="en-US" altLang="en-US" sz="2800"/>
              <a:t>Requires us to be away from Galactic Nucleus or star cluster</a:t>
            </a:r>
          </a:p>
        </p:txBody>
      </p:sp>
      <p:grpSp>
        <p:nvGrpSpPr>
          <p:cNvPr id="23557" name="Group 12"/>
          <p:cNvGrpSpPr>
            <a:grpSpLocks/>
          </p:cNvGrpSpPr>
          <p:nvPr/>
        </p:nvGrpSpPr>
        <p:grpSpPr bwMode="auto">
          <a:xfrm>
            <a:off x="434975" y="1895475"/>
            <a:ext cx="4729163" cy="3206750"/>
            <a:chOff x="329" y="1661"/>
            <a:chExt cx="2979" cy="2020"/>
          </a:xfrm>
        </p:grpSpPr>
        <p:pic>
          <p:nvPicPr>
            <p:cNvPr id="23564" name="Picture 9" descr="NGC2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 y="1661"/>
              <a:ext cx="2979" cy="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11"/>
            <p:cNvSpPr txBox="1">
              <a:spLocks noChangeArrowheads="1"/>
            </p:cNvSpPr>
            <p:nvPr/>
          </p:nvSpPr>
          <p:spPr bwMode="auto">
            <a:xfrm>
              <a:off x="330" y="3443"/>
              <a:ext cx="12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Tx/>
                <a:buNone/>
              </a:pPr>
              <a:r>
                <a:rPr lang="en-US" altLang="en-US" sz="1200">
                  <a:latin typeface="Times New Roman" pitchFamily="18" charset="0"/>
                </a:rPr>
                <a:t>NGC 253 (NOAO)</a:t>
              </a:r>
            </a:p>
          </p:txBody>
        </p:sp>
      </p:grpSp>
      <p:grpSp>
        <p:nvGrpSpPr>
          <p:cNvPr id="3" name="Group 13"/>
          <p:cNvGrpSpPr>
            <a:grpSpLocks/>
          </p:cNvGrpSpPr>
          <p:nvPr/>
        </p:nvGrpSpPr>
        <p:grpSpPr bwMode="auto">
          <a:xfrm>
            <a:off x="1477963" y="1785938"/>
            <a:ext cx="3486150" cy="1066800"/>
            <a:chOff x="1000" y="1537"/>
            <a:chExt cx="2196" cy="672"/>
          </a:xfrm>
        </p:grpSpPr>
        <p:sp>
          <p:nvSpPr>
            <p:cNvPr id="23562" name="Line 10"/>
            <p:cNvSpPr>
              <a:spLocks noChangeShapeType="1"/>
            </p:cNvSpPr>
            <p:nvPr/>
          </p:nvSpPr>
          <p:spPr bwMode="auto">
            <a:xfrm flipH="1">
              <a:off x="1000" y="1768"/>
              <a:ext cx="1098" cy="221"/>
            </a:xfrm>
            <a:prstGeom prst="line">
              <a:avLst/>
            </a:prstGeom>
            <a:noFill/>
            <a:ln w="12700">
              <a:solidFill>
                <a:srgbClr val="FFFF00"/>
              </a:solidFill>
              <a:round/>
              <a:headEnd type="none" w="sm" len="sm"/>
              <a:tailEnd type="triangle" w="lg" len="med"/>
            </a:ln>
            <a:extLst>
              <a:ext uri="{909E8E84-426E-40DD-AFC4-6F175D3DCCD1}">
                <a14:hiddenFill xmlns:a14="http://schemas.microsoft.com/office/drawing/2010/main">
                  <a:noFill/>
                </a14:hiddenFill>
              </a:ext>
            </a:extLst>
          </p:spPr>
          <p:txBody>
            <a:bodyPr wrap="none"/>
            <a:lstStyle/>
            <a:p>
              <a:endParaRPr lang="en-US"/>
            </a:p>
          </p:txBody>
        </p:sp>
        <p:sp>
          <p:nvSpPr>
            <p:cNvPr id="23563" name="Text Box 8"/>
            <p:cNvSpPr txBox="1">
              <a:spLocks noChangeArrowheads="1"/>
            </p:cNvSpPr>
            <p:nvPr/>
          </p:nvSpPr>
          <p:spPr bwMode="auto">
            <a:xfrm>
              <a:off x="2044" y="1537"/>
              <a:ext cx="115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a:latin typeface="Times New Roman" pitchFamily="18" charset="0"/>
                </a:rPr>
                <a:t>We are here</a:t>
              </a:r>
            </a:p>
          </p:txBody>
        </p:sp>
      </p:grpSp>
      <p:sp>
        <p:nvSpPr>
          <p:cNvPr id="43024" name="Text Box 16"/>
          <p:cNvSpPr txBox="1">
            <a:spLocks noChangeArrowheads="1"/>
          </p:cNvSpPr>
          <p:nvPr/>
        </p:nvSpPr>
        <p:spPr bwMode="auto">
          <a:xfrm>
            <a:off x="1808163" y="5724525"/>
            <a:ext cx="3505200" cy="457200"/>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1" hangingPunct="1">
              <a:spcBef>
                <a:spcPct val="50000"/>
              </a:spcBef>
              <a:buFontTx/>
              <a:buNone/>
            </a:pPr>
            <a:r>
              <a:rPr lang="en-US" altLang="en-US" sz="2400">
                <a:latin typeface="Times New Roman" pitchFamily="18" charset="0"/>
              </a:rPr>
              <a:t>… it’s something!</a:t>
            </a:r>
          </a:p>
        </p:txBody>
      </p:sp>
      <p:sp>
        <p:nvSpPr>
          <p:cNvPr id="43025" name="Text Box 17"/>
          <p:cNvSpPr txBox="1">
            <a:spLocks noChangeArrowheads="1"/>
          </p:cNvSpPr>
          <p:nvPr/>
        </p:nvSpPr>
        <p:spPr bwMode="auto">
          <a:xfrm>
            <a:off x="523875" y="5246688"/>
            <a:ext cx="4179888" cy="457200"/>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Tx/>
              <a:buNone/>
            </a:pPr>
            <a:r>
              <a:rPr lang="en-US" altLang="en-US" sz="2400">
                <a:latin typeface="Times New Roman" pitchFamily="18" charset="0"/>
              </a:rPr>
              <a:t>Darkness is not nothing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5000"/>
                                  </p:stCondLst>
                                  <p:childTnLst>
                                    <p:set>
                                      <p:cBhvr>
                                        <p:cTn id="11" dur="1" fill="hold">
                                          <p:stCondLst>
                                            <p:cond delay="0"/>
                                          </p:stCondLst>
                                        </p:cTn>
                                        <p:tgtEl>
                                          <p:spTgt spid="43025"/>
                                        </p:tgtEl>
                                        <p:attrNameLst>
                                          <p:attrName>style.visibility</p:attrName>
                                        </p:attrNameLst>
                                      </p:cBhvr>
                                      <p:to>
                                        <p:strVal val="visible"/>
                                      </p:to>
                                    </p:set>
                                    <p:animEffect transition="in" filter="dissolve">
                                      <p:cBhvr>
                                        <p:cTn id="12" dur="500"/>
                                        <p:tgtEl>
                                          <p:spTgt spid="43025"/>
                                        </p:tgtEl>
                                      </p:cBhvr>
                                    </p:animEffect>
                                  </p:childTnLst>
                                </p:cTn>
                              </p:par>
                            </p:childTnLst>
                          </p:cTn>
                        </p:par>
                        <p:par>
                          <p:cTn id="13" fill="hold" nodeType="afterGroup">
                            <p:stCondLst>
                              <p:cond delay="6000"/>
                            </p:stCondLst>
                            <p:childTnLst>
                              <p:par>
                                <p:cTn id="14" presetID="9" presetClass="entr" presetSubtype="0" fill="hold" grpId="0" nodeType="afterEffect">
                                  <p:stCondLst>
                                    <p:cond delay="1000"/>
                                  </p:stCondLst>
                                  <p:childTnLst>
                                    <p:set>
                                      <p:cBhvr>
                                        <p:cTn id="15" dur="1" fill="hold">
                                          <p:stCondLst>
                                            <p:cond delay="0"/>
                                          </p:stCondLst>
                                        </p:cTn>
                                        <p:tgtEl>
                                          <p:spTgt spid="43024"/>
                                        </p:tgtEl>
                                        <p:attrNameLst>
                                          <p:attrName>style.visibility</p:attrName>
                                        </p:attrNameLst>
                                      </p:cBhvr>
                                      <p:to>
                                        <p:strVal val="visible"/>
                                      </p:to>
                                    </p:set>
                                    <p:animEffect transition="in" filter="dissolve">
                                      <p:cBhvr>
                                        <p:cTn id="16" dur="500"/>
                                        <p:tgtEl>
                                          <p:spTgt spid="43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4" grpId="0" autoUpdateAnimBg="0"/>
      <p:bldP spid="4302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dirty="0" smtClean="0"/>
              <a:t>Contact Information</a:t>
            </a:r>
          </a:p>
        </p:txBody>
      </p:sp>
      <p:sp>
        <p:nvSpPr>
          <p:cNvPr id="3075" name="Rectangle 3"/>
          <p:cNvSpPr>
            <a:spLocks noGrp="1" noChangeArrowheads="1"/>
          </p:cNvSpPr>
          <p:nvPr>
            <p:ph type="body" idx="1"/>
          </p:nvPr>
        </p:nvSpPr>
        <p:spPr>
          <a:xfrm>
            <a:off x="230188" y="825500"/>
            <a:ext cx="6170612" cy="1413203"/>
          </a:xfrm>
        </p:spPr>
        <p:txBody>
          <a:bodyPr/>
          <a:lstStyle/>
          <a:p>
            <a:pPr marL="0" indent="0">
              <a:buNone/>
              <a:defRPr/>
            </a:pPr>
            <a:r>
              <a:rPr lang="en-US" altLang="en-US" sz="2800" dirty="0" smtClean="0"/>
              <a:t> email:</a:t>
            </a:r>
          </a:p>
          <a:p>
            <a:pPr marL="0" indent="0">
              <a:buNone/>
              <a:defRPr/>
            </a:pPr>
            <a:r>
              <a:rPr lang="en-US" altLang="en-US" sz="3600" dirty="0" smtClean="0"/>
              <a:t>aodonoghue@stlaw.edu</a:t>
            </a:r>
          </a:p>
        </p:txBody>
      </p:sp>
      <p:sp>
        <p:nvSpPr>
          <p:cNvPr id="5" name="Rectangle 3"/>
          <p:cNvSpPr txBox="1">
            <a:spLocks noChangeArrowheads="1"/>
          </p:cNvSpPr>
          <p:nvPr/>
        </p:nvSpPr>
        <p:spPr bwMode="auto">
          <a:xfrm>
            <a:off x="0" y="2680575"/>
            <a:ext cx="9144000" cy="1413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a:lstStyle>
          <a:p>
            <a:pPr marL="0" indent="0">
              <a:buFont typeface="Wingdings" pitchFamily="2" charset="2"/>
              <a:buNone/>
              <a:defRPr/>
            </a:pPr>
            <a:r>
              <a:rPr lang="en-US" altLang="en-US" sz="2800" kern="0" dirty="0" smtClean="0"/>
              <a:t> Spirituality Web site:</a:t>
            </a:r>
          </a:p>
          <a:p>
            <a:pPr marL="0" indent="0">
              <a:buNone/>
              <a:defRPr/>
            </a:pPr>
            <a:r>
              <a:rPr lang="en-US" altLang="en-US" sz="3400" kern="0" dirty="0"/>
              <a:t>http://myslu.stlawu.edu/~aodo/spirituality/</a:t>
            </a:r>
            <a:endParaRPr lang="en-US" altLang="en-US" sz="3400" kern="0" dirty="0" smtClean="0"/>
          </a:p>
        </p:txBody>
      </p:sp>
    </p:spTree>
    <p:extLst>
      <p:ext uri="{BB962C8B-B14F-4D97-AF65-F5344CB8AC3E}">
        <p14:creationId xmlns:p14="http://schemas.microsoft.com/office/powerpoint/2010/main" val="924335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904875"/>
          </a:xfrm>
          <a:effectLst>
            <a:outerShdw dist="25401" dir="2700000" algn="ctr" rotWithShape="0">
              <a:schemeClr val="tx1"/>
            </a:outerShdw>
          </a:effectLst>
        </p:spPr>
        <p:txBody>
          <a:bodyPr anchorCtr="1"/>
          <a:lstStyle/>
          <a:p>
            <a:pPr eaLnBrk="1" hangingPunct="1"/>
            <a:r>
              <a:rPr lang="en-US" altLang="en-US" smtClean="0"/>
              <a:t>Darkness As Something</a:t>
            </a:r>
          </a:p>
        </p:txBody>
      </p:sp>
      <p:sp>
        <p:nvSpPr>
          <p:cNvPr id="24579" name="Text Box 5"/>
          <p:cNvSpPr txBox="1">
            <a:spLocks noChangeArrowheads="1"/>
          </p:cNvSpPr>
          <p:nvPr/>
        </p:nvSpPr>
        <p:spPr bwMode="auto">
          <a:xfrm>
            <a:off x="0" y="920750"/>
            <a:ext cx="9144000" cy="579438"/>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a:t>The Principle and Foundation of St. Ignatius</a:t>
            </a:r>
          </a:p>
        </p:txBody>
      </p:sp>
      <p:sp>
        <p:nvSpPr>
          <p:cNvPr id="24580" name="Text Box 6"/>
          <p:cNvSpPr txBox="1">
            <a:spLocks noChangeArrowheads="1"/>
          </p:cNvSpPr>
          <p:nvPr/>
        </p:nvSpPr>
        <p:spPr bwMode="auto">
          <a:xfrm>
            <a:off x="1008063" y="4205288"/>
            <a:ext cx="6894512" cy="1554162"/>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Tx/>
              <a:buNone/>
            </a:pPr>
            <a:r>
              <a:rPr lang="en-US" altLang="en-US"/>
              <a:t>   All of God’s created cosmos is intended to reveal this sharing of God’s life and love.</a:t>
            </a:r>
          </a:p>
        </p:txBody>
      </p:sp>
      <p:sp>
        <p:nvSpPr>
          <p:cNvPr id="24581" name="Text Box 8"/>
          <p:cNvSpPr txBox="1">
            <a:spLocks noChangeArrowheads="1"/>
          </p:cNvSpPr>
          <p:nvPr/>
        </p:nvSpPr>
        <p:spPr bwMode="auto">
          <a:xfrm>
            <a:off x="889000" y="1576388"/>
            <a:ext cx="7467600" cy="2654300"/>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Tx/>
              <a:buNone/>
            </a:pPr>
            <a:r>
              <a:rPr lang="en-US" altLang="en-US" sz="2800"/>
              <a:t>   We are created to share in God’s love and life for eternity.  The experience of this love is manifested in our response of praise, reverence and service, that is, loving God with all our heart all our mind and all our will.</a:t>
            </a:r>
          </a:p>
        </p:txBody>
      </p:sp>
      <p:sp>
        <p:nvSpPr>
          <p:cNvPr id="24582" name="Text Box 9"/>
          <p:cNvSpPr txBox="1">
            <a:spLocks noChangeArrowheads="1"/>
          </p:cNvSpPr>
          <p:nvPr/>
        </p:nvSpPr>
        <p:spPr bwMode="auto">
          <a:xfrm>
            <a:off x="3113088" y="6521450"/>
            <a:ext cx="6030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1" hangingPunct="1">
              <a:spcBef>
                <a:spcPct val="50000"/>
              </a:spcBef>
              <a:buFontTx/>
              <a:buNone/>
            </a:pPr>
            <a:r>
              <a:rPr lang="en-US" altLang="en-US" sz="1600" i="1">
                <a:latin typeface="Times New Roman" pitchFamily="18" charset="0"/>
              </a:rPr>
              <a:t>cf</a:t>
            </a:r>
            <a:r>
              <a:rPr lang="en-US" altLang="en-US" sz="1600">
                <a:latin typeface="Times New Roman" pitchFamily="18" charset="0"/>
              </a:rPr>
              <a:t>. John Veltri, S.J., www.sentex.net/~jveltri</a:t>
            </a:r>
          </a:p>
        </p:txBody>
      </p:sp>
      <p:sp>
        <p:nvSpPr>
          <p:cNvPr id="47114" name="Text Box 10"/>
          <p:cNvSpPr txBox="1">
            <a:spLocks noChangeArrowheads="1"/>
          </p:cNvSpPr>
          <p:nvPr/>
        </p:nvSpPr>
        <p:spPr bwMode="auto">
          <a:xfrm>
            <a:off x="1433513" y="5762625"/>
            <a:ext cx="7051675" cy="584200"/>
          </a:xfrm>
          <a:prstGeom prst="rect">
            <a:avLst/>
          </a:prstGeom>
          <a:noFill/>
          <a:ln>
            <a:noFill/>
          </a:ln>
          <a:effectLst>
            <a:outerShdw dist="17961" dir="2700000" algn="ctr"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1" hangingPunct="1">
              <a:spcBef>
                <a:spcPct val="50000"/>
              </a:spcBef>
              <a:buFontTx/>
              <a:buNone/>
            </a:pPr>
            <a:r>
              <a:rPr lang="en-US" altLang="en-US" i="1">
                <a:latin typeface="Tahoma" pitchFamily="34" charset="0"/>
              </a:rPr>
              <a:t>… the darkness is God’s creature.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grpId="0" nodeType="clickEffect">
                                  <p:stCondLst>
                                    <p:cond delay="0"/>
                                  </p:stCondLst>
                                  <p:childTnLst>
                                    <p:set>
                                      <p:cBhvr>
                                        <p:cTn id="6" dur="1" fill="hold">
                                          <p:stCondLst>
                                            <p:cond delay="0"/>
                                          </p:stCondLst>
                                        </p:cTn>
                                        <p:tgtEl>
                                          <p:spTgt spid="47114"/>
                                        </p:tgtEl>
                                        <p:attrNameLst>
                                          <p:attrName>style.visibility</p:attrName>
                                        </p:attrNameLst>
                                      </p:cBhvr>
                                      <p:to>
                                        <p:strVal val="visible"/>
                                      </p:to>
                                    </p:set>
                                    <p:anim calcmode="lin" valueType="num">
                                      <p:cBhvr additive="base">
                                        <p:cTn id="7" dur="5000" fill="hold"/>
                                        <p:tgtEl>
                                          <p:spTgt spid="47114"/>
                                        </p:tgtEl>
                                        <p:attrNameLst>
                                          <p:attrName>ppt_x</p:attrName>
                                        </p:attrNameLst>
                                      </p:cBhvr>
                                      <p:tavLst>
                                        <p:tav tm="0">
                                          <p:val>
                                            <p:strVal val="1+#ppt_w/2"/>
                                          </p:val>
                                        </p:tav>
                                        <p:tav tm="100000">
                                          <p:val>
                                            <p:strVal val="#ppt_x"/>
                                          </p:val>
                                        </p:tav>
                                      </p:tavLst>
                                    </p:anim>
                                    <p:anim calcmode="lin" valueType="num">
                                      <p:cBhvr additive="base">
                                        <p:cTn id="8" dur="5000" fill="hold"/>
                                        <p:tgtEl>
                                          <p:spTgt spid="47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effectLst>
            <a:outerShdw dist="25401" dir="2700000" algn="ctr" rotWithShape="0">
              <a:schemeClr val="tx1"/>
            </a:outerShdw>
          </a:effectLst>
        </p:spPr>
        <p:txBody>
          <a:bodyPr/>
          <a:lstStyle/>
          <a:p>
            <a:pPr eaLnBrk="1" hangingPunct="1"/>
            <a:r>
              <a:rPr lang="en-US" altLang="en-US" smtClean="0"/>
              <a:t>Darkness Eludes Us</a:t>
            </a:r>
          </a:p>
        </p:txBody>
      </p:sp>
      <p:sp>
        <p:nvSpPr>
          <p:cNvPr id="25603" name="Rectangle 3"/>
          <p:cNvSpPr>
            <a:spLocks noGrp="1" noChangeArrowheads="1"/>
          </p:cNvSpPr>
          <p:nvPr>
            <p:ph type="body" idx="1"/>
          </p:nvPr>
        </p:nvSpPr>
        <p:spPr>
          <a:xfrm>
            <a:off x="430213" y="876300"/>
            <a:ext cx="8713787" cy="1190625"/>
          </a:xfrm>
          <a:effectLst>
            <a:outerShdw dist="25401" dir="2700000" algn="ctr" rotWithShape="0">
              <a:schemeClr val="tx1"/>
            </a:outerShdw>
          </a:effectLst>
        </p:spPr>
        <p:txBody>
          <a:bodyPr/>
          <a:lstStyle/>
          <a:p>
            <a:pPr marL="0" indent="0" algn="ctr" eaLnBrk="1" hangingPunct="1">
              <a:buFont typeface="Wingdings" pitchFamily="2" charset="2"/>
              <a:buNone/>
            </a:pPr>
            <a:r>
              <a:rPr lang="en-US" altLang="en-US" smtClean="0"/>
              <a:t> Outdoor lighting tries to                           DISPEL THE DARKNESS!</a:t>
            </a:r>
          </a:p>
        </p:txBody>
      </p:sp>
      <p:pic>
        <p:nvPicPr>
          <p:cNvPr id="25604" name="Picture 4" descr="BadLighting"/>
          <p:cNvPicPr>
            <a:picLocks noChangeAspect="1" noChangeArrowheads="1"/>
          </p:cNvPicPr>
          <p:nvPr/>
        </p:nvPicPr>
        <p:blipFill>
          <a:blip r:embed="rId2">
            <a:extLst>
              <a:ext uri="{28A0092B-C50C-407E-A947-70E740481C1C}">
                <a14:useLocalDpi xmlns:a14="http://schemas.microsoft.com/office/drawing/2010/main" val="0"/>
              </a:ext>
            </a:extLst>
          </a:blip>
          <a:srcRect t="8934" b="12889"/>
          <a:stretch>
            <a:fillRect/>
          </a:stretch>
        </p:blipFill>
        <p:spPr bwMode="auto">
          <a:xfrm>
            <a:off x="2189163" y="2090738"/>
            <a:ext cx="51514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2189163" y="4873625"/>
            <a:ext cx="5445125" cy="1763713"/>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Wingdings" pitchFamily="2" charset="2"/>
              <a:buChar char="¶"/>
              <a:tabLst>
                <a:tab pos="2979738" algn="l"/>
              </a:tabLst>
              <a:defRPr sz="3200">
                <a:solidFill>
                  <a:srgbClr val="FFFF00"/>
                </a:solidFill>
                <a:latin typeface="Comic Sans MS" pitchFamily="66" charset="0"/>
              </a:defRPr>
            </a:lvl1pPr>
            <a:lvl2pPr marL="742950" indent="-285750">
              <a:buFont typeface="Webdings" pitchFamily="18" charset="2"/>
              <a:buChar char="þ"/>
              <a:tabLst>
                <a:tab pos="2979738" algn="l"/>
              </a:tabLst>
              <a:defRPr sz="2800">
                <a:solidFill>
                  <a:srgbClr val="FFFF00"/>
                </a:solidFill>
                <a:latin typeface="Comic Sans MS" pitchFamily="66" charset="0"/>
              </a:defRPr>
            </a:lvl2pPr>
            <a:lvl3pPr marL="1143000" indent="-228600">
              <a:buFont typeface="Wingdings 2" pitchFamily="18" charset="2"/>
              <a:buChar char=""/>
              <a:tabLst>
                <a:tab pos="2979738" algn="l"/>
              </a:tabLst>
              <a:defRPr sz="2400">
                <a:solidFill>
                  <a:srgbClr val="FFFF00"/>
                </a:solidFill>
                <a:latin typeface="Comic Sans MS" pitchFamily="66" charset="0"/>
              </a:defRPr>
            </a:lvl3pPr>
            <a:lvl4pPr marL="1600200" indent="-228600">
              <a:buFont typeface="Webdings" pitchFamily="18" charset="2"/>
              <a:buChar char="õ"/>
              <a:tabLst>
                <a:tab pos="2979738" algn="l"/>
              </a:tabLst>
              <a:defRPr sz="2000">
                <a:solidFill>
                  <a:srgbClr val="FFFF00"/>
                </a:solidFill>
                <a:latin typeface="Comic Sans MS" pitchFamily="66" charset="0"/>
              </a:defRPr>
            </a:lvl4pPr>
            <a:lvl5pPr marL="2057400" indent="-228600">
              <a:buFont typeface="Webdings" pitchFamily="18" charset="2"/>
              <a:buChar char="ö"/>
              <a:tabLst>
                <a:tab pos="2979738" algn="l"/>
              </a:tabLst>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tabLst>
                <a:tab pos="2979738" algn="l"/>
              </a:tabLst>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tabLst>
                <a:tab pos="2979738" algn="l"/>
              </a:tabLst>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tabLst>
                <a:tab pos="2979738" algn="l"/>
              </a:tabLst>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tabLst>
                <a:tab pos="2979738" algn="l"/>
              </a:tabLst>
              <a:defRPr sz="2000">
                <a:solidFill>
                  <a:srgbClr val="FFFF00"/>
                </a:solidFill>
                <a:latin typeface="Comic Sans MS" pitchFamily="66" charset="0"/>
              </a:defRPr>
            </a:lvl9pPr>
          </a:lstStyle>
          <a:p>
            <a:pPr eaLnBrk="1" hangingPunct="1">
              <a:buFont typeface="Wingdings" pitchFamily="2" charset="2"/>
              <a:buNone/>
            </a:pPr>
            <a:r>
              <a:rPr lang="en-US" altLang="en-US"/>
              <a:t> Deprives us of the night</a:t>
            </a:r>
          </a:p>
          <a:p>
            <a:pPr eaLnBrk="1" hangingPunct="1">
              <a:buFont typeface="Wingdings" pitchFamily="2" charset="2"/>
              <a:buNone/>
            </a:pPr>
            <a:r>
              <a:rPr lang="en-US" altLang="en-US"/>
              <a:t>	the stars</a:t>
            </a:r>
          </a:p>
          <a:p>
            <a:pPr eaLnBrk="1" hangingPunct="1">
              <a:buFont typeface="Wingdings" pitchFamily="2" charset="2"/>
              <a:buNone/>
            </a:pPr>
            <a:r>
              <a:rPr lang="en-US" altLang="en-US"/>
              <a:t>	the dark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effectLst>
            <a:outerShdw dist="25401" dir="2700000" algn="ctr" rotWithShape="0">
              <a:schemeClr val="tx1"/>
            </a:outerShdw>
          </a:effectLst>
        </p:spPr>
        <p:txBody>
          <a:bodyPr anchorCtr="1"/>
          <a:lstStyle/>
          <a:p>
            <a:pPr eaLnBrk="1" hangingPunct="1"/>
            <a:r>
              <a:rPr lang="en-US" altLang="en-US" smtClean="0"/>
              <a:t>Darkness Eludes Us</a:t>
            </a:r>
          </a:p>
        </p:txBody>
      </p:sp>
      <p:sp>
        <p:nvSpPr>
          <p:cNvPr id="21512" name="Line 6"/>
          <p:cNvSpPr>
            <a:spLocks noChangeShapeType="1"/>
          </p:cNvSpPr>
          <p:nvPr/>
        </p:nvSpPr>
        <p:spPr bwMode="auto">
          <a:xfrm flipV="1">
            <a:off x="4249272" y="2627774"/>
            <a:ext cx="3932870" cy="61638"/>
          </a:xfrm>
          <a:prstGeom prst="line">
            <a:avLst/>
          </a:prstGeom>
          <a:noFill/>
          <a:ln w="38100">
            <a:solidFill>
              <a:srgbClr val="FFFF00"/>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5064" name="Text Box 8"/>
          <p:cNvSpPr txBox="1">
            <a:spLocks noChangeArrowheads="1"/>
          </p:cNvSpPr>
          <p:nvPr/>
        </p:nvSpPr>
        <p:spPr bwMode="auto">
          <a:xfrm>
            <a:off x="2705194" y="2456423"/>
            <a:ext cx="1716087" cy="461962"/>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400" dirty="0" smtClean="0"/>
              <a:t>Holyoke</a:t>
            </a:r>
            <a:endParaRPr lang="en-US" altLang="en-US" sz="2400" dirty="0"/>
          </a:p>
        </p:txBody>
      </p:sp>
      <p:sp>
        <p:nvSpPr>
          <p:cNvPr id="21510" name="Line 17"/>
          <p:cNvSpPr>
            <a:spLocks noChangeShapeType="1"/>
          </p:cNvSpPr>
          <p:nvPr/>
        </p:nvSpPr>
        <p:spPr bwMode="auto">
          <a:xfrm>
            <a:off x="6886575" y="1149350"/>
            <a:ext cx="823913" cy="1055688"/>
          </a:xfrm>
          <a:prstGeom prst="line">
            <a:avLst/>
          </a:prstGeom>
          <a:noFill/>
          <a:ln w="44450">
            <a:solidFill>
              <a:srgbClr val="FFFF00"/>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5074" name="Text Box 18"/>
          <p:cNvSpPr txBox="1">
            <a:spLocks noChangeArrowheads="1"/>
          </p:cNvSpPr>
          <p:nvPr/>
        </p:nvSpPr>
        <p:spPr bwMode="auto">
          <a:xfrm>
            <a:off x="4818063" y="871538"/>
            <a:ext cx="2344737" cy="457200"/>
          </a:xfrm>
          <a:prstGeom prst="rect">
            <a:avLst/>
          </a:prstGeom>
          <a:noFill/>
          <a:ln>
            <a:noFill/>
          </a:ln>
          <a:effectLst>
            <a:outerShdw dist="35921" dir="2700000" algn="ctr" rotWithShape="0">
              <a:srgbClr val="00006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400"/>
              <a:t>Potsdam, 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4"/>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1512"/>
                                        </p:tgtEl>
                                        <p:attrNameLst>
                                          <p:attrName>style.visibility</p:attrName>
                                        </p:attrNameLst>
                                      </p:cBhvr>
                                      <p:to>
                                        <p:strVal val="visible"/>
                                      </p:to>
                                    </p:set>
                                    <p:animEffect transition="in" filter="wipe(left)">
                                      <p:cBhvr>
                                        <p:cTn id="10" dur="500"/>
                                        <p:tgtEl>
                                          <p:spTgt spid="215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74"/>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wipe(up)">
                                      <p:cBhvr>
                                        <p:cTn id="18"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P spid="45064" grpId="0"/>
      <p:bldP spid="21510" grpId="0" animBg="1"/>
      <p:bldP spid="450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a:xfrm>
            <a:off x="0" y="0"/>
            <a:ext cx="9144000" cy="955675"/>
          </a:xfrm>
          <a:effectLst>
            <a:outerShdw dist="25401" dir="2700000" algn="ctr" rotWithShape="0">
              <a:schemeClr val="tx1"/>
            </a:outerShdw>
          </a:effectLst>
        </p:spPr>
        <p:txBody>
          <a:bodyPr anchorCtr="1"/>
          <a:lstStyle/>
          <a:p>
            <a:pPr eaLnBrk="1" hangingPunct="1"/>
            <a:r>
              <a:rPr lang="en-US" altLang="en-US" smtClean="0"/>
              <a:t>Seeking Darkness</a:t>
            </a:r>
          </a:p>
        </p:txBody>
      </p:sp>
      <p:sp>
        <p:nvSpPr>
          <p:cNvPr id="27651" name="Text Box 1030"/>
          <p:cNvSpPr txBox="1">
            <a:spLocks noChangeArrowheads="1"/>
          </p:cNvSpPr>
          <p:nvPr/>
        </p:nvSpPr>
        <p:spPr bwMode="auto">
          <a:xfrm>
            <a:off x="622300" y="1298575"/>
            <a:ext cx="7910513" cy="2928938"/>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a:buFont typeface="Webdings" pitchFamily="18" charset="2"/>
              <a:buChar char="þ"/>
              <a:defRPr sz="2800">
                <a:solidFill>
                  <a:srgbClr val="FFFF00"/>
                </a:solidFill>
                <a:latin typeface="Comic Sans MS" pitchFamily="66" charset="0"/>
              </a:defRPr>
            </a:lvl2pPr>
            <a:lvl3pPr>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 typeface="Wingdings" pitchFamily="2" charset="2"/>
              <a:buNone/>
            </a:pPr>
            <a:r>
              <a:rPr lang="en-US" altLang="en-US" sz="3600"/>
              <a:t>Astronomers and Monastics</a:t>
            </a:r>
          </a:p>
          <a:p>
            <a:pPr lvl="1" eaLnBrk="1" hangingPunct="1">
              <a:spcBef>
                <a:spcPct val="50000"/>
              </a:spcBef>
              <a:buFont typeface="Wingdings" pitchFamily="2" charset="2"/>
              <a:buChar char="¶"/>
            </a:pPr>
            <a:r>
              <a:rPr lang="en-US" altLang="en-US" sz="3600"/>
              <a:t>Seek what daylight hides</a:t>
            </a:r>
          </a:p>
          <a:p>
            <a:pPr lvl="2" eaLnBrk="1" hangingPunct="1">
              <a:spcBef>
                <a:spcPct val="50000"/>
              </a:spcBef>
            </a:pPr>
            <a:r>
              <a:rPr lang="en-US" altLang="en-US" sz="3200"/>
              <a:t> Stars, nebulae, galaxies …</a:t>
            </a:r>
          </a:p>
          <a:p>
            <a:pPr lvl="2" eaLnBrk="1" hangingPunct="1">
              <a:spcBef>
                <a:spcPct val="50000"/>
              </a:spcBef>
            </a:pPr>
            <a:r>
              <a:rPr lang="en-US" altLang="en-US" sz="3200"/>
              <a:t> God of the vast darkness …</a:t>
            </a:r>
          </a:p>
        </p:txBody>
      </p:sp>
      <p:sp>
        <p:nvSpPr>
          <p:cNvPr id="27652" name="Text Box 1031"/>
          <p:cNvSpPr txBox="1">
            <a:spLocks noChangeArrowheads="1"/>
          </p:cNvSpPr>
          <p:nvPr/>
        </p:nvSpPr>
        <p:spPr bwMode="auto">
          <a:xfrm>
            <a:off x="438150" y="5148263"/>
            <a:ext cx="8464550" cy="1066800"/>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800"/>
              <a:t>“And night to night declares knowledge.”</a:t>
            </a:r>
          </a:p>
          <a:p>
            <a:pPr algn="ctr" eaLnBrk="1" hangingPunct="1">
              <a:spcBef>
                <a:spcPct val="50000"/>
              </a:spcBef>
              <a:buFontTx/>
              <a:buNone/>
            </a:pPr>
            <a:r>
              <a:rPr lang="en-US" altLang="en-US" sz="2400"/>
              <a:t>Psalm 19</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effectLst>
            <a:outerShdw dist="25401" dir="2700000" algn="ctr" rotWithShape="0">
              <a:schemeClr val="tx1"/>
            </a:outerShdw>
          </a:effectLst>
        </p:spPr>
        <p:txBody>
          <a:bodyPr anchorCtr="1"/>
          <a:lstStyle/>
          <a:p>
            <a:pPr eaLnBrk="1" hangingPunct="1"/>
            <a:r>
              <a:rPr lang="en-US" altLang="en-US" smtClean="0"/>
              <a:t>Seeking In The Darkness </a:t>
            </a:r>
          </a:p>
        </p:txBody>
      </p:sp>
      <p:sp>
        <p:nvSpPr>
          <p:cNvPr id="28675" name="Text Box 4"/>
          <p:cNvSpPr txBox="1">
            <a:spLocks noChangeArrowheads="1"/>
          </p:cNvSpPr>
          <p:nvPr/>
        </p:nvSpPr>
        <p:spPr bwMode="auto">
          <a:xfrm>
            <a:off x="1183482" y="2951326"/>
            <a:ext cx="6777037" cy="2554545"/>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ts val="0"/>
              </a:spcBef>
              <a:buFontTx/>
              <a:buNone/>
            </a:pPr>
            <a:r>
              <a:rPr lang="en-US" altLang="en-US" dirty="0"/>
              <a:t>One dark night,</a:t>
            </a:r>
          </a:p>
          <a:p>
            <a:pPr eaLnBrk="1" hangingPunct="1">
              <a:spcBef>
                <a:spcPts val="0"/>
              </a:spcBef>
              <a:buFontTx/>
              <a:buNone/>
            </a:pPr>
            <a:r>
              <a:rPr lang="en-US" altLang="en-US" dirty="0"/>
              <a:t>fired with love’s urgent longings</a:t>
            </a:r>
          </a:p>
          <a:p>
            <a:pPr eaLnBrk="1" hangingPunct="1">
              <a:spcBef>
                <a:spcPts val="0"/>
              </a:spcBef>
              <a:buFontTx/>
              <a:buChar char="-"/>
            </a:pPr>
            <a:r>
              <a:rPr lang="en-US" altLang="en-US" dirty="0"/>
              <a:t> ah, the sheer grace –</a:t>
            </a:r>
          </a:p>
          <a:p>
            <a:pPr eaLnBrk="1" hangingPunct="1">
              <a:spcBef>
                <a:spcPts val="0"/>
              </a:spcBef>
              <a:buFontTx/>
              <a:buNone/>
            </a:pPr>
            <a:r>
              <a:rPr lang="en-US" altLang="en-US" dirty="0"/>
              <a:t>I went out unseen,</a:t>
            </a:r>
          </a:p>
          <a:p>
            <a:pPr eaLnBrk="1" hangingPunct="1">
              <a:spcBef>
                <a:spcPts val="0"/>
              </a:spcBef>
              <a:buFontTx/>
              <a:buNone/>
            </a:pPr>
            <a:r>
              <a:rPr lang="en-US" altLang="en-US" dirty="0"/>
              <a:t>my house being now all stilled.</a:t>
            </a:r>
          </a:p>
        </p:txBody>
      </p:sp>
      <p:sp>
        <p:nvSpPr>
          <p:cNvPr id="28676" name="Text Box 5"/>
          <p:cNvSpPr txBox="1">
            <a:spLocks noChangeArrowheads="1"/>
          </p:cNvSpPr>
          <p:nvPr/>
        </p:nvSpPr>
        <p:spPr bwMode="auto">
          <a:xfrm>
            <a:off x="2961481" y="1638574"/>
            <a:ext cx="3221038" cy="1036637"/>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dirty="0"/>
              <a:t>The Dark Night</a:t>
            </a:r>
          </a:p>
          <a:p>
            <a:pPr algn="ctr" eaLnBrk="1" hangingPunct="1">
              <a:spcBef>
                <a:spcPct val="50000"/>
              </a:spcBef>
              <a:buFontTx/>
              <a:buNone/>
            </a:pPr>
            <a:r>
              <a:rPr lang="en-US" altLang="en-US" sz="2000" dirty="0"/>
              <a:t>St. John of the Cross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effectLst>
            <a:outerShdw dist="25401" dir="2700000" algn="ctr" rotWithShape="0">
              <a:schemeClr val="tx1"/>
            </a:outerShdw>
          </a:effectLst>
        </p:spPr>
        <p:txBody>
          <a:bodyPr anchorCtr="1"/>
          <a:lstStyle/>
          <a:p>
            <a:pPr eaLnBrk="1" hangingPunct="1"/>
            <a:r>
              <a:rPr lang="en-US" altLang="en-US" smtClean="0"/>
              <a:t>Seeking In The Darkness </a:t>
            </a:r>
          </a:p>
        </p:txBody>
      </p:sp>
      <p:sp>
        <p:nvSpPr>
          <p:cNvPr id="28675" name="Text Box 4"/>
          <p:cNvSpPr txBox="1">
            <a:spLocks noChangeArrowheads="1"/>
          </p:cNvSpPr>
          <p:nvPr/>
        </p:nvSpPr>
        <p:spPr bwMode="auto">
          <a:xfrm>
            <a:off x="705970" y="1524085"/>
            <a:ext cx="7732060" cy="3539430"/>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ts val="0"/>
              </a:spcBef>
              <a:buFontTx/>
              <a:buNone/>
            </a:pPr>
            <a:r>
              <a:rPr lang="en-US" altLang="en-US" dirty="0"/>
              <a:t>“God has to work in the soul in secret and in darkness because if we fully knew what was happening, and what Mystery, transformation, God and Grace will eventually ask of us, we would either try to take charge or stop the whole process</a:t>
            </a:r>
            <a:r>
              <a:rPr lang="en-US" altLang="en-US" dirty="0" smtClean="0"/>
              <a:t>.”</a:t>
            </a:r>
            <a:endParaRPr lang="en-US" altLang="en-US" dirty="0"/>
          </a:p>
        </p:txBody>
      </p:sp>
      <p:sp>
        <p:nvSpPr>
          <p:cNvPr id="28676" name="Text Box 5"/>
          <p:cNvSpPr txBox="1">
            <a:spLocks noChangeArrowheads="1"/>
          </p:cNvSpPr>
          <p:nvPr/>
        </p:nvSpPr>
        <p:spPr bwMode="auto">
          <a:xfrm>
            <a:off x="4203234" y="5242852"/>
            <a:ext cx="4234796" cy="523220"/>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spcBef>
                <a:spcPct val="50000"/>
              </a:spcBef>
              <a:buFontTx/>
              <a:buNone/>
            </a:pPr>
            <a:r>
              <a:rPr lang="en-US" altLang="en-US" sz="2800" dirty="0" smtClean="0"/>
              <a:t>- St</a:t>
            </a:r>
            <a:r>
              <a:rPr lang="en-US" altLang="en-US" sz="2800" dirty="0"/>
              <a:t>. John of the Cross</a:t>
            </a:r>
          </a:p>
        </p:txBody>
      </p:sp>
    </p:spTree>
    <p:extLst>
      <p:ext uri="{BB962C8B-B14F-4D97-AF65-F5344CB8AC3E}">
        <p14:creationId xmlns:p14="http://schemas.microsoft.com/office/powerpoint/2010/main" val="1541822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95263"/>
            <a:ext cx="9144000" cy="1362075"/>
          </a:xfrm>
          <a:effectLst>
            <a:outerShdw dist="25401" dir="2700000" algn="ctr" rotWithShape="0">
              <a:schemeClr val="tx1"/>
            </a:outerShdw>
          </a:effectLst>
        </p:spPr>
        <p:txBody>
          <a:bodyPr anchorCtr="1"/>
          <a:lstStyle/>
          <a:p>
            <a:pPr eaLnBrk="1" hangingPunct="1"/>
            <a:r>
              <a:rPr lang="en-US" altLang="en-US" sz="4000" dirty="0" smtClean="0"/>
              <a:t>Seek The Darkness</a:t>
            </a:r>
          </a:p>
        </p:txBody>
      </p:sp>
      <p:sp>
        <p:nvSpPr>
          <p:cNvPr id="29699" name="Text Box 3"/>
          <p:cNvSpPr txBox="1">
            <a:spLocks noChangeArrowheads="1"/>
          </p:cNvSpPr>
          <p:nvPr/>
        </p:nvSpPr>
        <p:spPr bwMode="auto">
          <a:xfrm>
            <a:off x="519907" y="1525494"/>
            <a:ext cx="8104187" cy="4151313"/>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eaLnBrk="1" hangingPunct="1">
              <a:spcBef>
                <a:spcPct val="50000"/>
              </a:spcBef>
              <a:buFontTx/>
              <a:buNone/>
            </a:pPr>
            <a:r>
              <a:rPr lang="en-US" altLang="en-US" sz="2800" dirty="0" smtClean="0"/>
              <a:t>Find some </a:t>
            </a:r>
            <a:r>
              <a:rPr lang="en-US" altLang="en-US" sz="2800" dirty="0"/>
              <a:t>darkness </a:t>
            </a:r>
            <a:r>
              <a:rPr lang="en-US" altLang="en-US" sz="2800" dirty="0" smtClean="0"/>
              <a:t> &amp; sit with it…</a:t>
            </a:r>
            <a:endParaRPr lang="en-US" altLang="en-US" sz="2800" dirty="0"/>
          </a:p>
          <a:p>
            <a:pPr eaLnBrk="1" hangingPunct="1">
              <a:spcBef>
                <a:spcPct val="50000"/>
              </a:spcBef>
              <a:buFontTx/>
              <a:buNone/>
            </a:pPr>
            <a:r>
              <a:rPr lang="en-US" altLang="en-US" sz="2800" dirty="0"/>
              <a:t>What can you see there that you can’t see in the daylight?</a:t>
            </a:r>
          </a:p>
          <a:p>
            <a:pPr eaLnBrk="1" hangingPunct="1">
              <a:spcBef>
                <a:spcPct val="50000"/>
              </a:spcBef>
              <a:buFontTx/>
              <a:buNone/>
            </a:pPr>
            <a:r>
              <a:rPr lang="en-US" altLang="en-US" sz="2800" dirty="0"/>
              <a:t>Know that the frozen energy of the Big Bang you’re sitting on allows the darkness to exist …</a:t>
            </a:r>
          </a:p>
          <a:p>
            <a:pPr eaLnBrk="1" hangingPunct="1">
              <a:spcBef>
                <a:spcPct val="50000"/>
              </a:spcBef>
              <a:buFontTx/>
              <a:buNone/>
            </a:pPr>
            <a:r>
              <a:rPr lang="en-US" altLang="en-US" sz="2800" dirty="0"/>
              <a:t>Seek to comprehend that the darkness came into being through the Word and is not separate from God’s creative Love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effectLst>
            <a:outerShdw dist="25401" dir="2700000" algn="ctr" rotWithShape="0">
              <a:schemeClr val="tx1"/>
            </a:outerShdw>
          </a:effectLst>
        </p:spPr>
        <p:txBody>
          <a:bodyPr/>
          <a:lstStyle/>
          <a:p>
            <a:pPr algn="l" eaLnBrk="1" hangingPunct="1"/>
            <a:r>
              <a:rPr lang="en-US" altLang="en-US" smtClean="0"/>
              <a:t>In the beginning …</a:t>
            </a:r>
          </a:p>
        </p:txBody>
      </p:sp>
      <p:sp>
        <p:nvSpPr>
          <p:cNvPr id="30723" name="Rectangle 3"/>
          <p:cNvSpPr>
            <a:spLocks noGrp="1" noChangeArrowheads="1"/>
          </p:cNvSpPr>
          <p:nvPr>
            <p:ph type="body" idx="1"/>
          </p:nvPr>
        </p:nvSpPr>
        <p:spPr>
          <a:xfrm>
            <a:off x="1677988" y="855663"/>
            <a:ext cx="6361112" cy="5373687"/>
          </a:xfrm>
          <a:effectLst>
            <a:outerShdw dist="25401" dir="2700000" algn="ctr" rotWithShape="0">
              <a:schemeClr val="tx1"/>
            </a:outerShdw>
          </a:effectLst>
        </p:spPr>
        <p:txBody>
          <a:bodyPr/>
          <a:lstStyle/>
          <a:p>
            <a:pPr marL="914400" indent="-914400" eaLnBrk="1" hangingPunct="1">
              <a:buFont typeface="Wingdings" pitchFamily="2" charset="2"/>
              <a:buNone/>
            </a:pPr>
            <a:r>
              <a:rPr lang="en-US" altLang="en-US" sz="2800" smtClean="0"/>
              <a:t>	there was the Word;</a:t>
            </a:r>
          </a:p>
          <a:p>
            <a:pPr marL="914400" indent="-914400" eaLnBrk="1" hangingPunct="1">
              <a:buFont typeface="Wingdings" pitchFamily="2" charset="2"/>
              <a:buNone/>
            </a:pPr>
            <a:r>
              <a:rPr lang="en-US" altLang="en-US" sz="2800" smtClean="0"/>
              <a:t>The Word was in God’s presence,</a:t>
            </a:r>
          </a:p>
          <a:p>
            <a:pPr marL="914400" indent="-914400" eaLnBrk="1" hangingPunct="1">
              <a:buFont typeface="Wingdings" pitchFamily="2" charset="2"/>
              <a:buNone/>
            </a:pPr>
            <a:r>
              <a:rPr lang="en-US" altLang="en-US" sz="2800" smtClean="0"/>
              <a:t>	and the Word was God.</a:t>
            </a:r>
          </a:p>
          <a:p>
            <a:pPr marL="914400" indent="-914400" eaLnBrk="1" hangingPunct="1">
              <a:buFont typeface="Wingdings" pitchFamily="2" charset="2"/>
              <a:buNone/>
            </a:pPr>
            <a:r>
              <a:rPr lang="en-US" altLang="en-US" sz="2800" smtClean="0"/>
              <a:t>The Word was present to God</a:t>
            </a:r>
          </a:p>
          <a:p>
            <a:pPr marL="914400" indent="-914400" eaLnBrk="1" hangingPunct="1">
              <a:buFont typeface="Wingdings" pitchFamily="2" charset="2"/>
              <a:buNone/>
            </a:pPr>
            <a:r>
              <a:rPr lang="en-US" altLang="en-US" sz="2800" smtClean="0"/>
              <a:t>	from the beginning</a:t>
            </a:r>
          </a:p>
          <a:p>
            <a:pPr marL="914400" indent="-914400" eaLnBrk="1" hangingPunct="1">
              <a:buFont typeface="Wingdings" pitchFamily="2" charset="2"/>
              <a:buNone/>
            </a:pPr>
            <a:r>
              <a:rPr lang="en-US" altLang="en-US" sz="2800" smtClean="0"/>
              <a:t>Through the Word </a:t>
            </a:r>
          </a:p>
          <a:p>
            <a:pPr marL="914400" indent="-914400" eaLnBrk="1" hangingPunct="1">
              <a:buFont typeface="Wingdings" pitchFamily="2" charset="2"/>
              <a:buNone/>
            </a:pPr>
            <a:r>
              <a:rPr lang="en-US" altLang="en-US" sz="2800" smtClean="0"/>
              <a:t>	all things came into being,</a:t>
            </a:r>
          </a:p>
          <a:p>
            <a:pPr marL="914400" indent="-914400" eaLnBrk="1" hangingPunct="1">
              <a:buFont typeface="Wingdings" pitchFamily="2" charset="2"/>
              <a:buNone/>
            </a:pPr>
            <a:r>
              <a:rPr lang="en-US" altLang="en-US" sz="2800" smtClean="0"/>
              <a:t>And apart from the Word</a:t>
            </a:r>
          </a:p>
          <a:p>
            <a:pPr marL="914400" indent="-914400" eaLnBrk="1" hangingPunct="1">
              <a:buFont typeface="Wingdings" pitchFamily="2" charset="2"/>
              <a:buNone/>
            </a:pPr>
            <a:r>
              <a:rPr lang="en-US" altLang="en-US" sz="2800" smtClean="0"/>
              <a:t>	nothing came into being</a:t>
            </a:r>
          </a:p>
          <a:p>
            <a:pPr marL="914400" indent="-914400" eaLnBrk="1" hangingPunct="1">
              <a:buFont typeface="Wingdings" pitchFamily="2" charset="2"/>
              <a:buNone/>
            </a:pPr>
            <a:r>
              <a:rPr lang="en-US" altLang="en-US" sz="2800" smtClean="0"/>
              <a:t>	that has come into being.</a:t>
            </a:r>
          </a:p>
        </p:txBody>
      </p:sp>
      <p:sp>
        <p:nvSpPr>
          <p:cNvPr id="77828" name="Text Box 4"/>
          <p:cNvSpPr txBox="1">
            <a:spLocks noChangeArrowheads="1"/>
          </p:cNvSpPr>
          <p:nvPr/>
        </p:nvSpPr>
        <p:spPr bwMode="auto">
          <a:xfrm>
            <a:off x="4572000" y="6183313"/>
            <a:ext cx="3962400" cy="457200"/>
          </a:xfrm>
          <a:prstGeom prst="rect">
            <a:avLst/>
          </a:prstGeom>
          <a:noFill/>
          <a:ln>
            <a:noFill/>
          </a:ln>
          <a:effectLst>
            <a:outerShdw dist="2540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1" hangingPunct="1">
              <a:spcBef>
                <a:spcPct val="50000"/>
              </a:spcBef>
              <a:buFontTx/>
              <a:buNone/>
            </a:pPr>
            <a:r>
              <a:rPr lang="en-US" altLang="en-US" sz="2400"/>
              <a:t>…not even the darkness!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slide(fromRight)">
                                      <p:cBhvr>
                                        <p:cTn id="7" dur="30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Tonight</a:t>
            </a:r>
            <a:endParaRPr lang="en-US" dirty="0"/>
          </a:p>
        </p:txBody>
      </p:sp>
      <p:grpSp>
        <p:nvGrpSpPr>
          <p:cNvPr id="10" name="Group 9"/>
          <p:cNvGrpSpPr/>
          <p:nvPr/>
        </p:nvGrpSpPr>
        <p:grpSpPr>
          <a:xfrm>
            <a:off x="5179132" y="1747838"/>
            <a:ext cx="1605474" cy="432787"/>
            <a:chOff x="5179132" y="1747838"/>
            <a:chExt cx="1605474" cy="432787"/>
          </a:xfrm>
        </p:grpSpPr>
        <p:cxnSp>
          <p:nvCxnSpPr>
            <p:cNvPr id="5" name="Straight Connector 4"/>
            <p:cNvCxnSpPr/>
            <p:nvPr/>
          </p:nvCxnSpPr>
          <p:spPr>
            <a:xfrm flipV="1">
              <a:off x="5179132" y="1747838"/>
              <a:ext cx="314412" cy="13689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9744" y="1750219"/>
              <a:ext cx="187273" cy="5864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53410" y="2162086"/>
              <a:ext cx="429401" cy="1853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36778" y="1831649"/>
              <a:ext cx="262029" cy="7695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35880" y="1945593"/>
              <a:ext cx="75647" cy="214957"/>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734086" y="1847095"/>
              <a:ext cx="50520" cy="27511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786188" y="1824039"/>
            <a:ext cx="571500" cy="1452561"/>
            <a:chOff x="3786188" y="1824039"/>
            <a:chExt cx="571500" cy="1452561"/>
          </a:xfrm>
        </p:grpSpPr>
        <p:cxnSp>
          <p:nvCxnSpPr>
            <p:cNvPr id="11" name="Straight Connector 10"/>
            <p:cNvCxnSpPr/>
            <p:nvPr/>
          </p:nvCxnSpPr>
          <p:spPr>
            <a:xfrm>
              <a:off x="4202907" y="1835945"/>
              <a:ext cx="154781" cy="2714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14763" y="1824039"/>
              <a:ext cx="345280" cy="18573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112419" y="2152654"/>
              <a:ext cx="245268" cy="32384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786188" y="2055020"/>
              <a:ext cx="66675" cy="4619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862388" y="2605088"/>
              <a:ext cx="47624" cy="47387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929063" y="2526508"/>
              <a:ext cx="159543" cy="55244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50496" y="3152777"/>
              <a:ext cx="145254" cy="1238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158669" y="1398663"/>
            <a:ext cx="1953474" cy="1751887"/>
            <a:chOff x="6158669" y="1398663"/>
            <a:chExt cx="1953474" cy="1751887"/>
          </a:xfrm>
        </p:grpSpPr>
        <p:cxnSp>
          <p:nvCxnSpPr>
            <p:cNvPr id="15" name="Straight Connector 14"/>
            <p:cNvCxnSpPr/>
            <p:nvPr/>
          </p:nvCxnSpPr>
          <p:spPr>
            <a:xfrm flipV="1">
              <a:off x="6170064" y="2215378"/>
              <a:ext cx="47464" cy="2999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80348" y="2570127"/>
              <a:ext cx="251787" cy="26138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56733" y="1410056"/>
              <a:ext cx="355410" cy="4269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77359" y="2868894"/>
              <a:ext cx="413400" cy="2816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393781" y="2095500"/>
              <a:ext cx="145257" cy="4643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6158669" y="1811375"/>
              <a:ext cx="596428" cy="1000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841331" y="1398663"/>
              <a:ext cx="875521" cy="39203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580834" y="1776190"/>
              <a:ext cx="503487" cy="810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397809" y="1797577"/>
              <a:ext cx="141098" cy="2363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577271" y="2603619"/>
              <a:ext cx="326234" cy="2250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74137" y="2604219"/>
              <a:ext cx="290842" cy="28426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77359" y="2868894"/>
              <a:ext cx="487463" cy="2161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449369" y="4112419"/>
            <a:ext cx="1641994" cy="1012209"/>
            <a:chOff x="5449369" y="4112419"/>
            <a:chExt cx="1641994" cy="1012209"/>
          </a:xfrm>
        </p:grpSpPr>
        <p:cxnSp>
          <p:nvCxnSpPr>
            <p:cNvPr id="81" name="Straight Connector 80"/>
            <p:cNvCxnSpPr/>
            <p:nvPr/>
          </p:nvCxnSpPr>
          <p:spPr>
            <a:xfrm>
              <a:off x="5973510" y="4127619"/>
              <a:ext cx="691564" cy="4922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058826" y="4201682"/>
              <a:ext cx="32537" cy="955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719888" y="4173197"/>
              <a:ext cx="299058" cy="368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597556" y="4242030"/>
              <a:ext cx="80026" cy="1297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597353" y="4440964"/>
              <a:ext cx="76780" cy="1599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846570" y="4144710"/>
              <a:ext cx="81363" cy="187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449369" y="4112419"/>
              <a:ext cx="456131" cy="921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587429" y="4648200"/>
              <a:ext cx="94359" cy="200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862415" y="4383993"/>
              <a:ext cx="684955" cy="476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603206" y="4905375"/>
              <a:ext cx="264764" cy="2192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7567680" y="4235865"/>
            <a:ext cx="586457" cy="1395792"/>
            <a:chOff x="7567680" y="4235865"/>
            <a:chExt cx="586457" cy="1395792"/>
          </a:xfrm>
        </p:grpSpPr>
        <p:cxnSp>
          <p:nvCxnSpPr>
            <p:cNvPr id="110" name="Straight Connector 109"/>
            <p:cNvCxnSpPr/>
            <p:nvPr/>
          </p:nvCxnSpPr>
          <p:spPr>
            <a:xfrm flipH="1">
              <a:off x="7961143" y="4235865"/>
              <a:ext cx="37721" cy="43496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7567680" y="4942318"/>
              <a:ext cx="291602" cy="29115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896314" y="4728673"/>
              <a:ext cx="54123" cy="1509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896314" y="4945166"/>
              <a:ext cx="257823" cy="68649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p:nvGrpSpPr>
        <p:grpSpPr>
          <a:xfrm>
            <a:off x="3110669" y="3734512"/>
            <a:ext cx="1960256" cy="1080376"/>
            <a:chOff x="3110669" y="3734512"/>
            <a:chExt cx="1960256" cy="1080376"/>
          </a:xfrm>
        </p:grpSpPr>
        <p:cxnSp>
          <p:nvCxnSpPr>
            <p:cNvPr id="182" name="Straight Connector 181"/>
            <p:cNvCxnSpPr/>
            <p:nvPr/>
          </p:nvCxnSpPr>
          <p:spPr>
            <a:xfrm flipH="1" flipV="1">
              <a:off x="4737219" y="4748613"/>
              <a:ext cx="333706" cy="5275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3891185" y="4298535"/>
              <a:ext cx="473578" cy="4685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405242" y="3999432"/>
              <a:ext cx="95543" cy="3216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4401084" y="4378295"/>
              <a:ext cx="35229" cy="24291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4477996" y="4663155"/>
              <a:ext cx="198153" cy="714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3748089" y="4681538"/>
              <a:ext cx="247649" cy="1333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4042161" y="4652621"/>
              <a:ext cx="367289" cy="1338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flipV="1">
              <a:off x="3110669" y="3734512"/>
              <a:ext cx="465385" cy="2791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flipV="1">
              <a:off x="3623417" y="4053555"/>
              <a:ext cx="207898" cy="2131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3721894" y="4335566"/>
              <a:ext cx="120865" cy="45550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flipV="1">
              <a:off x="3207522" y="4534968"/>
              <a:ext cx="452459" cy="2727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52" name="TextBox 151"/>
          <p:cNvSpPr txBox="1"/>
          <p:nvPr/>
        </p:nvSpPr>
        <p:spPr>
          <a:xfrm>
            <a:off x="2781300" y="2343150"/>
            <a:ext cx="130492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Boötes</a:t>
            </a:r>
            <a:endParaRPr lang="en-US" sz="1600" cap="small" dirty="0">
              <a:solidFill>
                <a:srgbClr val="FFFFFF"/>
              </a:solidFill>
              <a:latin typeface="Comic Sans MS"/>
            </a:endParaRPr>
          </a:p>
        </p:txBody>
      </p:sp>
      <p:sp>
        <p:nvSpPr>
          <p:cNvPr id="157" name="TextBox 156"/>
          <p:cNvSpPr txBox="1"/>
          <p:nvPr/>
        </p:nvSpPr>
        <p:spPr>
          <a:xfrm>
            <a:off x="7391400" y="2019300"/>
            <a:ext cx="1200150"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Ursa</a:t>
            </a:r>
            <a:r>
              <a:rPr lang="en-US" sz="1600" cap="small" dirty="0" smtClean="0">
                <a:solidFill>
                  <a:srgbClr val="FFFFFF"/>
                </a:solidFill>
                <a:latin typeface="Comic Sans MS"/>
              </a:rPr>
              <a:t> Major</a:t>
            </a:r>
            <a:endParaRPr lang="en-US" sz="1600" cap="small" dirty="0">
              <a:solidFill>
                <a:srgbClr val="FFFFFF"/>
              </a:solidFill>
              <a:latin typeface="Comic Sans MS"/>
            </a:endParaRPr>
          </a:p>
        </p:txBody>
      </p:sp>
      <p:sp>
        <p:nvSpPr>
          <p:cNvPr id="168" name="TextBox 167"/>
          <p:cNvSpPr txBox="1"/>
          <p:nvPr/>
        </p:nvSpPr>
        <p:spPr>
          <a:xfrm>
            <a:off x="5953125" y="3952875"/>
            <a:ext cx="79057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Leo</a:t>
            </a:r>
            <a:endParaRPr lang="en-US" sz="1600" cap="small" dirty="0">
              <a:solidFill>
                <a:srgbClr val="FFFFFF"/>
              </a:solidFill>
              <a:latin typeface="Comic Sans MS"/>
            </a:endParaRPr>
          </a:p>
        </p:txBody>
      </p:sp>
      <p:sp>
        <p:nvSpPr>
          <p:cNvPr id="172" name="TextBox 171"/>
          <p:cNvSpPr txBox="1"/>
          <p:nvPr/>
        </p:nvSpPr>
        <p:spPr>
          <a:xfrm>
            <a:off x="7037046" y="4197993"/>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Cancer</a:t>
            </a:r>
            <a:endParaRPr lang="en-US" sz="1600" cap="small" dirty="0">
              <a:solidFill>
                <a:srgbClr val="FFFFFF"/>
              </a:solidFill>
              <a:latin typeface="Comic Sans MS"/>
            </a:endParaRPr>
          </a:p>
        </p:txBody>
      </p:sp>
      <p:sp>
        <p:nvSpPr>
          <p:cNvPr id="174" name="TextBox 173"/>
          <p:cNvSpPr txBox="1"/>
          <p:nvPr/>
        </p:nvSpPr>
        <p:spPr>
          <a:xfrm>
            <a:off x="3705225" y="46767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Virgo</a:t>
            </a:r>
            <a:endParaRPr lang="en-US" sz="1600" cap="small" dirty="0">
              <a:solidFill>
                <a:srgbClr val="FFFFFF"/>
              </a:solidFill>
              <a:latin typeface="Comic Sans MS"/>
            </a:endParaRPr>
          </a:p>
        </p:txBody>
      </p:sp>
      <p:sp>
        <p:nvSpPr>
          <p:cNvPr id="178" name="TextBox 177"/>
          <p:cNvSpPr txBox="1"/>
          <p:nvPr/>
        </p:nvSpPr>
        <p:spPr>
          <a:xfrm>
            <a:off x="2769393" y="4719638"/>
            <a:ext cx="96202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Spica</a:t>
            </a:r>
            <a:endParaRPr lang="en-US" sz="1600" dirty="0">
              <a:solidFill>
                <a:srgbClr val="FFFFFF"/>
              </a:solidFill>
              <a:latin typeface="Comic Sans MS"/>
            </a:endParaRPr>
          </a:p>
        </p:txBody>
      </p:sp>
      <p:sp>
        <p:nvSpPr>
          <p:cNvPr id="189" name="TextBox 188"/>
          <p:cNvSpPr txBox="1"/>
          <p:nvPr/>
        </p:nvSpPr>
        <p:spPr>
          <a:xfrm>
            <a:off x="2828925" y="2924175"/>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Arcturus</a:t>
            </a:r>
            <a:endParaRPr lang="en-US" sz="1600" dirty="0">
              <a:solidFill>
                <a:srgbClr val="FFFFFF"/>
              </a:solidFill>
              <a:latin typeface="Comic Sans MS"/>
            </a:endParaRPr>
          </a:p>
        </p:txBody>
      </p:sp>
      <p:sp>
        <p:nvSpPr>
          <p:cNvPr id="240" name="Freeform 239"/>
          <p:cNvSpPr/>
          <p:nvPr/>
        </p:nvSpPr>
        <p:spPr>
          <a:xfrm>
            <a:off x="3990975" y="1943100"/>
            <a:ext cx="1047750" cy="1066800"/>
          </a:xfrm>
          <a:custGeom>
            <a:avLst/>
            <a:gdLst>
              <a:gd name="connsiteX0" fmla="*/ 1047750 w 1047750"/>
              <a:gd name="connsiteY0" fmla="*/ 0 h 1066800"/>
              <a:gd name="connsiteX1" fmla="*/ 381000 w 1047750"/>
              <a:gd name="connsiteY1" fmla="*/ 428625 h 1066800"/>
              <a:gd name="connsiteX2" fmla="*/ 0 w 1047750"/>
              <a:gd name="connsiteY2" fmla="*/ 1066800 h 1066800"/>
              <a:gd name="connsiteX0" fmla="*/ 1047750 w 1047750"/>
              <a:gd name="connsiteY0" fmla="*/ 0 h 1066800"/>
              <a:gd name="connsiteX1" fmla="*/ 438150 w 1047750"/>
              <a:gd name="connsiteY1" fmla="*/ 390525 h 1066800"/>
              <a:gd name="connsiteX2" fmla="*/ 0 w 1047750"/>
              <a:gd name="connsiteY2" fmla="*/ 1066800 h 1066800"/>
            </a:gdLst>
            <a:ahLst/>
            <a:cxnLst>
              <a:cxn ang="0">
                <a:pos x="connsiteX0" y="connsiteY0"/>
              </a:cxn>
              <a:cxn ang="0">
                <a:pos x="connsiteX1" y="connsiteY1"/>
              </a:cxn>
              <a:cxn ang="0">
                <a:pos x="connsiteX2" y="connsiteY2"/>
              </a:cxn>
            </a:cxnLst>
            <a:rect l="l" t="t" r="r" b="b"/>
            <a:pathLst>
              <a:path w="1047750" h="1066800">
                <a:moveTo>
                  <a:pt x="1047750" y="0"/>
                </a:moveTo>
                <a:cubicBezTo>
                  <a:pt x="801687" y="125412"/>
                  <a:pt x="612775" y="212725"/>
                  <a:pt x="438150" y="390525"/>
                </a:cubicBezTo>
                <a:cubicBezTo>
                  <a:pt x="263525" y="568325"/>
                  <a:pt x="103187" y="836612"/>
                  <a:pt x="0" y="1066800"/>
                </a:cubicBezTo>
              </a:path>
            </a:pathLst>
          </a:custGeom>
          <a:noFill/>
          <a:ln w="12700">
            <a:solidFill>
              <a:srgbClr val="FFFF00"/>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1" name="Freeform 190"/>
          <p:cNvSpPr/>
          <p:nvPr/>
        </p:nvSpPr>
        <p:spPr>
          <a:xfrm>
            <a:off x="3714749" y="3248026"/>
            <a:ext cx="190500" cy="1485900"/>
          </a:xfrm>
          <a:custGeom>
            <a:avLst/>
            <a:gdLst>
              <a:gd name="connsiteX0" fmla="*/ 1047750 w 1047750"/>
              <a:gd name="connsiteY0" fmla="*/ 0 h 1066800"/>
              <a:gd name="connsiteX1" fmla="*/ 381000 w 1047750"/>
              <a:gd name="connsiteY1" fmla="*/ 428625 h 1066800"/>
              <a:gd name="connsiteX2" fmla="*/ 0 w 1047750"/>
              <a:gd name="connsiteY2" fmla="*/ 1066800 h 1066800"/>
              <a:gd name="connsiteX0" fmla="*/ 1047750 w 1047750"/>
              <a:gd name="connsiteY0" fmla="*/ 0 h 1066800"/>
              <a:gd name="connsiteX1" fmla="*/ 438150 w 1047750"/>
              <a:gd name="connsiteY1" fmla="*/ 390525 h 1066800"/>
              <a:gd name="connsiteX2" fmla="*/ 0 w 1047750"/>
              <a:gd name="connsiteY2" fmla="*/ 1066800 h 1066800"/>
              <a:gd name="connsiteX0" fmla="*/ 1047750 w 1047750"/>
              <a:gd name="connsiteY0" fmla="*/ 0 h 1066800"/>
              <a:gd name="connsiteX1" fmla="*/ 0 w 1047750"/>
              <a:gd name="connsiteY1" fmla="*/ 1066800 h 1066800"/>
              <a:gd name="connsiteX0" fmla="*/ 1476375 w 1476375"/>
              <a:gd name="connsiteY0" fmla="*/ 0 h 2638425"/>
              <a:gd name="connsiteX1" fmla="*/ 0 w 1476375"/>
              <a:gd name="connsiteY1" fmla="*/ 2638425 h 2638425"/>
              <a:gd name="connsiteX0" fmla="*/ 190500 w 190500"/>
              <a:gd name="connsiteY0" fmla="*/ 0 h 1485900"/>
              <a:gd name="connsiteX1" fmla="*/ 0 w 190500"/>
              <a:gd name="connsiteY1" fmla="*/ 1485900 h 1485900"/>
            </a:gdLst>
            <a:ahLst/>
            <a:cxnLst>
              <a:cxn ang="0">
                <a:pos x="connsiteX0" y="connsiteY0"/>
              </a:cxn>
              <a:cxn ang="0">
                <a:pos x="connsiteX1" y="connsiteY1"/>
              </a:cxn>
            </a:cxnLst>
            <a:rect l="l" t="t" r="r" b="b"/>
            <a:pathLst>
              <a:path w="190500" h="1485900">
                <a:moveTo>
                  <a:pt x="190500" y="0"/>
                </a:moveTo>
                <a:lnTo>
                  <a:pt x="0" y="1485900"/>
                </a:lnTo>
              </a:path>
            </a:pathLst>
          </a:custGeom>
          <a:noFill/>
          <a:ln w="12700">
            <a:solidFill>
              <a:srgbClr val="FFFF00"/>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2" name="TextBox 191"/>
          <p:cNvSpPr txBox="1"/>
          <p:nvPr/>
        </p:nvSpPr>
        <p:spPr>
          <a:xfrm>
            <a:off x="2945606" y="3278982"/>
            <a:ext cx="962024" cy="523220"/>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latin typeface="Comic Sans MS"/>
              </a:rPr>
              <a:t>Spike to Spica</a:t>
            </a:r>
            <a:endParaRPr lang="en-US" sz="1400" cap="small" dirty="0">
              <a:latin typeface="Comic Sans MS"/>
            </a:endParaRPr>
          </a:p>
        </p:txBody>
      </p:sp>
      <p:sp>
        <p:nvSpPr>
          <p:cNvPr id="193" name="TextBox 192"/>
          <p:cNvSpPr txBox="1"/>
          <p:nvPr/>
        </p:nvSpPr>
        <p:spPr>
          <a:xfrm>
            <a:off x="4221956" y="2288382"/>
            <a:ext cx="1054894" cy="523220"/>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latin typeface="Comic Sans MS"/>
              </a:rPr>
              <a:t>Arc to Arcturus</a:t>
            </a:r>
            <a:endParaRPr lang="en-US" sz="1400" cap="small" dirty="0">
              <a:latin typeface="Comic Sans MS"/>
            </a:endParaRPr>
          </a:p>
        </p:txBody>
      </p:sp>
      <p:sp>
        <p:nvSpPr>
          <p:cNvPr id="245" name="4-Point Star 244"/>
          <p:cNvSpPr/>
          <p:nvPr/>
        </p:nvSpPr>
        <p:spPr>
          <a:xfrm>
            <a:off x="4479131" y="1728788"/>
            <a:ext cx="182880" cy="182880"/>
          </a:xfrm>
          <a:prstGeom prst="star4">
            <a:avLst/>
          </a:prstGeom>
          <a:noFill/>
          <a:ln w="1270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7" name="TextBox 196"/>
          <p:cNvSpPr txBox="1"/>
          <p:nvPr/>
        </p:nvSpPr>
        <p:spPr>
          <a:xfrm>
            <a:off x="4045745" y="1450182"/>
            <a:ext cx="1054894"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Zenith</a:t>
            </a:r>
            <a:endParaRPr lang="en-US" sz="1400" cap="small" dirty="0">
              <a:solidFill>
                <a:srgbClr val="CCECFF"/>
              </a:solidFill>
              <a:latin typeface="Comic Sans MS"/>
            </a:endParaRPr>
          </a:p>
        </p:txBody>
      </p:sp>
      <p:sp>
        <p:nvSpPr>
          <p:cNvPr id="200" name="TextBox 199"/>
          <p:cNvSpPr txBox="1"/>
          <p:nvPr/>
        </p:nvSpPr>
        <p:spPr>
          <a:xfrm>
            <a:off x="4343400" y="4038600"/>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Denebola</a:t>
            </a:r>
            <a:endParaRPr lang="en-US" sz="1600" dirty="0">
              <a:solidFill>
                <a:srgbClr val="FFFFFF"/>
              </a:solidFill>
              <a:latin typeface="Comic Sans MS"/>
            </a:endParaRPr>
          </a:p>
        </p:txBody>
      </p:sp>
      <p:sp>
        <p:nvSpPr>
          <p:cNvPr id="201" name="TextBox 200"/>
          <p:cNvSpPr txBox="1"/>
          <p:nvPr/>
        </p:nvSpPr>
        <p:spPr>
          <a:xfrm>
            <a:off x="4381500" y="4400550"/>
            <a:ext cx="1095375"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err="1" smtClean="0">
                <a:solidFill>
                  <a:srgbClr val="FFFFFF"/>
                </a:solidFill>
                <a:latin typeface="Comic Sans MS"/>
              </a:rPr>
              <a:t>Porrima</a:t>
            </a:r>
            <a:endParaRPr lang="en-US" sz="1600" dirty="0">
              <a:solidFill>
                <a:srgbClr val="FFFFFF"/>
              </a:solidFill>
              <a:latin typeface="Comic Sans MS"/>
            </a:endParaRPr>
          </a:p>
        </p:txBody>
      </p:sp>
      <p:sp>
        <p:nvSpPr>
          <p:cNvPr id="206" name="TextBox 205"/>
          <p:cNvSpPr txBox="1"/>
          <p:nvPr/>
        </p:nvSpPr>
        <p:spPr>
          <a:xfrm>
            <a:off x="5513843" y="4727983"/>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err="1" smtClean="0">
                <a:solidFill>
                  <a:srgbClr val="FFFFFF"/>
                </a:solidFill>
                <a:latin typeface="Comic Sans MS"/>
              </a:rPr>
              <a:t>Regulus</a:t>
            </a:r>
            <a:endParaRPr lang="en-US" sz="1600" dirty="0">
              <a:solidFill>
                <a:srgbClr val="FFFFFF"/>
              </a:solidFill>
              <a:latin typeface="Comic Sans MS"/>
            </a:endParaRPr>
          </a:p>
        </p:txBody>
      </p:sp>
      <p:sp>
        <p:nvSpPr>
          <p:cNvPr id="214" name="TextBox 213"/>
          <p:cNvSpPr txBox="1"/>
          <p:nvPr/>
        </p:nvSpPr>
        <p:spPr>
          <a:xfrm>
            <a:off x="4624689" y="6519446"/>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SW</a:t>
            </a:r>
            <a:endParaRPr lang="en-US" sz="1600" cap="small" dirty="0">
              <a:solidFill>
                <a:srgbClr val="FFFFFF"/>
              </a:solidFill>
              <a:latin typeface="Comic Sans MS"/>
            </a:endParaRPr>
          </a:p>
        </p:txBody>
      </p:sp>
      <p:sp>
        <p:nvSpPr>
          <p:cNvPr id="215" name="TextBox 214"/>
          <p:cNvSpPr txBox="1"/>
          <p:nvPr/>
        </p:nvSpPr>
        <p:spPr>
          <a:xfrm>
            <a:off x="7404542" y="6046813"/>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W</a:t>
            </a:r>
            <a:endParaRPr lang="en-US" sz="1600" cap="small" dirty="0">
              <a:solidFill>
                <a:srgbClr val="FFFFFF"/>
              </a:solidFill>
              <a:latin typeface="Comic Sans MS"/>
            </a:endParaRPr>
          </a:p>
        </p:txBody>
      </p:sp>
      <p:sp>
        <p:nvSpPr>
          <p:cNvPr id="217" name="TextBox 216"/>
          <p:cNvSpPr txBox="1"/>
          <p:nvPr/>
        </p:nvSpPr>
        <p:spPr>
          <a:xfrm>
            <a:off x="1815899" y="6187639"/>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a:t>
            </a:r>
            <a:endParaRPr lang="en-US" sz="1600" cap="small" dirty="0">
              <a:solidFill>
                <a:srgbClr val="FFFFFF"/>
              </a:solidFill>
              <a:latin typeface="Comic Sans MS"/>
            </a:endParaRPr>
          </a:p>
        </p:txBody>
      </p:sp>
      <p:sp>
        <p:nvSpPr>
          <p:cNvPr id="220" name="TextBox 219"/>
          <p:cNvSpPr txBox="1"/>
          <p:nvPr/>
        </p:nvSpPr>
        <p:spPr>
          <a:xfrm>
            <a:off x="0" y="818915"/>
            <a:ext cx="2639028" cy="338554"/>
          </a:xfrm>
          <a:prstGeom prst="rect">
            <a:avLst/>
          </a:prstGeom>
          <a:noFill/>
        </p:spPr>
        <p:txBody>
          <a:bodyPr wrap="square" rtlCol="0">
            <a:spAutoFit/>
          </a:bodyPr>
          <a:lstStyle/>
          <a:p>
            <a:pPr eaLnBrk="1" fontAlgn="auto" hangingPunct="1">
              <a:spcBef>
                <a:spcPts val="0"/>
              </a:spcBef>
              <a:spcAft>
                <a:spcPts val="0"/>
              </a:spcAft>
              <a:buFontTx/>
              <a:buNone/>
            </a:pPr>
            <a:r>
              <a:rPr lang="en-US" sz="1600" cap="small" dirty="0" smtClean="0">
                <a:solidFill>
                  <a:srgbClr val="FFFFFF"/>
                </a:solidFill>
                <a:latin typeface="Comic Sans MS"/>
              </a:rPr>
              <a:t>10:00 pm, 7/8/19</a:t>
            </a:r>
            <a:endParaRPr lang="en-US" sz="1600" cap="small" dirty="0">
              <a:solidFill>
                <a:srgbClr val="FFFFFF"/>
              </a:solidFill>
              <a:latin typeface="Comic Sans MS"/>
            </a:endParaRPr>
          </a:p>
        </p:txBody>
      </p:sp>
      <p:sp>
        <p:nvSpPr>
          <p:cNvPr id="221" name="TextBox 220"/>
          <p:cNvSpPr txBox="1"/>
          <p:nvPr/>
        </p:nvSpPr>
        <p:spPr>
          <a:xfrm>
            <a:off x="5619750" y="1485900"/>
            <a:ext cx="12001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Big Dipper</a:t>
            </a:r>
            <a:endParaRPr lang="en-US" sz="1600" cap="small" dirty="0">
              <a:solidFill>
                <a:srgbClr val="FFFFFF"/>
              </a:solidFill>
              <a:latin typeface="Comic Sans MS"/>
            </a:endParaRPr>
          </a:p>
        </p:txBody>
      </p:sp>
      <p:sp>
        <p:nvSpPr>
          <p:cNvPr id="3" name="TextBox 2"/>
          <p:cNvSpPr txBox="1"/>
          <p:nvPr/>
        </p:nvSpPr>
        <p:spPr>
          <a:xfrm>
            <a:off x="-40140" y="6627610"/>
            <a:ext cx="4287187" cy="261610"/>
          </a:xfrm>
          <a:prstGeom prst="rect">
            <a:avLst/>
          </a:prstGeom>
          <a:noFill/>
        </p:spPr>
        <p:txBody>
          <a:bodyPr wrap="square" rtlCol="0">
            <a:spAutoFit/>
          </a:bodyPr>
          <a:lstStyle/>
          <a:p>
            <a:pPr eaLnBrk="1" fontAlgn="auto" hangingPunct="1">
              <a:spcBef>
                <a:spcPts val="0"/>
              </a:spcBef>
              <a:spcAft>
                <a:spcPts val="0"/>
              </a:spcAft>
              <a:buFontTx/>
              <a:buNone/>
            </a:pPr>
            <a:r>
              <a:rPr lang="en-US" sz="1100" dirty="0" smtClean="0">
                <a:solidFill>
                  <a:srgbClr val="000066"/>
                </a:solidFill>
                <a:latin typeface="Comic Sans MS"/>
              </a:rPr>
              <a:t>Image made using Starry Night Software</a:t>
            </a:r>
            <a:endParaRPr lang="en-US" sz="1100" dirty="0">
              <a:solidFill>
                <a:srgbClr val="000066"/>
              </a:solidFill>
              <a:latin typeface="Comic Sans MS"/>
            </a:endParaRPr>
          </a:p>
        </p:txBody>
      </p:sp>
    </p:spTree>
    <p:extLst>
      <p:ext uri="{BB962C8B-B14F-4D97-AF65-F5344CB8AC3E}">
        <p14:creationId xmlns:p14="http://schemas.microsoft.com/office/powerpoint/2010/main" val="280265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 calcmode="lin" valueType="num">
                                      <p:cBhvr additive="base">
                                        <p:cTn id="7" dur="500" fill="hold"/>
                                        <p:tgtEl>
                                          <p:spTgt spid="214"/>
                                        </p:tgtEl>
                                        <p:attrNameLst>
                                          <p:attrName>ppt_x</p:attrName>
                                        </p:attrNameLst>
                                      </p:cBhvr>
                                      <p:tavLst>
                                        <p:tav tm="0">
                                          <p:val>
                                            <p:strVal val="#ppt_x"/>
                                          </p:val>
                                        </p:tav>
                                        <p:tav tm="100000">
                                          <p:val>
                                            <p:strVal val="#ppt_x"/>
                                          </p:val>
                                        </p:tav>
                                      </p:tavLst>
                                    </p:anim>
                                    <p:anim calcmode="lin" valueType="num">
                                      <p:cBhvr additive="base">
                                        <p:cTn id="8" dur="500" fill="hold"/>
                                        <p:tgtEl>
                                          <p:spTgt spid="2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7"/>
                                        </p:tgtEl>
                                        <p:attrNameLst>
                                          <p:attrName>style.visibility</p:attrName>
                                        </p:attrNameLst>
                                      </p:cBhvr>
                                      <p:to>
                                        <p:strVal val="visible"/>
                                      </p:to>
                                    </p:set>
                                    <p:anim calcmode="lin" valueType="num">
                                      <p:cBhvr additive="base">
                                        <p:cTn id="11" dur="500" fill="hold"/>
                                        <p:tgtEl>
                                          <p:spTgt spid="217"/>
                                        </p:tgtEl>
                                        <p:attrNameLst>
                                          <p:attrName>ppt_x</p:attrName>
                                        </p:attrNameLst>
                                      </p:cBhvr>
                                      <p:tavLst>
                                        <p:tav tm="0">
                                          <p:val>
                                            <p:strVal val="#ppt_x"/>
                                          </p:val>
                                        </p:tav>
                                        <p:tav tm="100000">
                                          <p:val>
                                            <p:strVal val="#ppt_x"/>
                                          </p:val>
                                        </p:tav>
                                      </p:tavLst>
                                    </p:anim>
                                    <p:anim calcmode="lin" valueType="num">
                                      <p:cBhvr additive="base">
                                        <p:cTn id="12" dur="500" fill="hold"/>
                                        <p:tgtEl>
                                          <p:spTgt spid="21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15"/>
                                        </p:tgtEl>
                                        <p:attrNameLst>
                                          <p:attrName>style.visibility</p:attrName>
                                        </p:attrNameLst>
                                      </p:cBhvr>
                                      <p:to>
                                        <p:strVal val="visible"/>
                                      </p:to>
                                    </p:set>
                                    <p:anim calcmode="lin" valueType="num">
                                      <p:cBhvr additive="base">
                                        <p:cTn id="15" dur="500" fill="hold"/>
                                        <p:tgtEl>
                                          <p:spTgt spid="215"/>
                                        </p:tgtEl>
                                        <p:attrNameLst>
                                          <p:attrName>ppt_x</p:attrName>
                                        </p:attrNameLst>
                                      </p:cBhvr>
                                      <p:tavLst>
                                        <p:tav tm="0">
                                          <p:val>
                                            <p:strVal val="#ppt_x"/>
                                          </p:val>
                                        </p:tav>
                                        <p:tav tm="100000">
                                          <p:val>
                                            <p:strVal val="#ppt_x"/>
                                          </p:val>
                                        </p:tav>
                                      </p:tavLst>
                                    </p:anim>
                                    <p:anim calcmode="lin" valueType="num">
                                      <p:cBhvr additive="base">
                                        <p:cTn id="16" dur="500" fill="hold"/>
                                        <p:tgtEl>
                                          <p:spTgt spid="2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5"/>
                                        </p:tgtEl>
                                        <p:attrNameLst>
                                          <p:attrName>style.visibility</p:attrName>
                                        </p:attrNameLst>
                                      </p:cBhvr>
                                      <p:to>
                                        <p:strVal val="visible"/>
                                      </p:to>
                                    </p:set>
                                    <p:animEffect transition="in" filter="fade">
                                      <p:cBhvr>
                                        <p:cTn id="21" dur="1000"/>
                                        <p:tgtEl>
                                          <p:spTgt spid="245"/>
                                        </p:tgtEl>
                                      </p:cBhvr>
                                    </p:animEffect>
                                    <p:anim calcmode="lin" valueType="num">
                                      <p:cBhvr>
                                        <p:cTn id="22" dur="1000" fill="hold"/>
                                        <p:tgtEl>
                                          <p:spTgt spid="245"/>
                                        </p:tgtEl>
                                        <p:attrNameLst>
                                          <p:attrName>ppt_x</p:attrName>
                                        </p:attrNameLst>
                                      </p:cBhvr>
                                      <p:tavLst>
                                        <p:tav tm="0">
                                          <p:val>
                                            <p:strVal val="#ppt_x"/>
                                          </p:val>
                                        </p:tav>
                                        <p:tav tm="100000">
                                          <p:val>
                                            <p:strVal val="#ppt_x"/>
                                          </p:val>
                                        </p:tav>
                                      </p:tavLst>
                                    </p:anim>
                                    <p:anim calcmode="lin" valueType="num">
                                      <p:cBhvr>
                                        <p:cTn id="23" dur="1000" fill="hold"/>
                                        <p:tgtEl>
                                          <p:spTgt spid="24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97"/>
                                        </p:tgtEl>
                                        <p:attrNameLst>
                                          <p:attrName>style.visibility</p:attrName>
                                        </p:attrNameLst>
                                      </p:cBhvr>
                                      <p:to>
                                        <p:strVal val="visible"/>
                                      </p:to>
                                    </p:set>
                                    <p:animEffect transition="in" filter="wipe(left)">
                                      <p:cBhvr>
                                        <p:cTn id="27" dur="500"/>
                                        <p:tgtEl>
                                          <p:spTgt spid="1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21"/>
                                        </p:tgtEl>
                                        <p:attrNameLst>
                                          <p:attrName>style.visibility</p:attrName>
                                        </p:attrNameLst>
                                      </p:cBhvr>
                                      <p:to>
                                        <p:strVal val="visible"/>
                                      </p:to>
                                    </p:set>
                                    <p:animEffect transition="in" filter="wipe(left)">
                                      <p:cBhvr>
                                        <p:cTn id="36" dur="500"/>
                                        <p:tgtEl>
                                          <p:spTgt spid="2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7"/>
                                        </p:tgtEl>
                                        <p:attrNameLst>
                                          <p:attrName>style.visibility</p:attrName>
                                        </p:attrNameLst>
                                      </p:cBhvr>
                                      <p:to>
                                        <p:strVal val="visible"/>
                                      </p:to>
                                    </p:set>
                                    <p:animEffect transition="in" filter="fade">
                                      <p:cBhvr>
                                        <p:cTn id="44" dur="500"/>
                                        <p:tgtEl>
                                          <p:spTgt spid="15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40"/>
                                        </p:tgtEl>
                                        <p:attrNameLst>
                                          <p:attrName>style.visibility</p:attrName>
                                        </p:attrNameLst>
                                      </p:cBhvr>
                                      <p:to>
                                        <p:strVal val="visible"/>
                                      </p:to>
                                    </p:set>
                                    <p:animEffect transition="in" filter="wipe(right)">
                                      <p:cBhvr>
                                        <p:cTn id="49" dur="500"/>
                                        <p:tgtEl>
                                          <p:spTgt spid="24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3"/>
                                        </p:tgtEl>
                                        <p:attrNameLst>
                                          <p:attrName>style.visibility</p:attrName>
                                        </p:attrNameLst>
                                      </p:cBhvr>
                                      <p:to>
                                        <p:strVal val="visible"/>
                                      </p:to>
                                    </p:set>
                                    <p:animEffect transition="in" filter="fade">
                                      <p:cBhvr>
                                        <p:cTn id="52" dur="500"/>
                                        <p:tgtEl>
                                          <p:spTgt spid="193"/>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89"/>
                                        </p:tgtEl>
                                        <p:attrNameLst>
                                          <p:attrName>style.visibility</p:attrName>
                                        </p:attrNameLst>
                                      </p:cBhvr>
                                      <p:to>
                                        <p:strVal val="visible"/>
                                      </p:to>
                                    </p:set>
                                    <p:animEffect transition="in" filter="wipe(left)">
                                      <p:cBhvr>
                                        <p:cTn id="56" dur="500"/>
                                        <p:tgtEl>
                                          <p:spTgt spid="18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2"/>
                                        </p:tgtEl>
                                        <p:attrNameLst>
                                          <p:attrName>style.visibility</p:attrName>
                                        </p:attrNameLst>
                                      </p:cBhvr>
                                      <p:to>
                                        <p:strVal val="visible"/>
                                      </p:to>
                                    </p:set>
                                    <p:animEffect transition="in" filter="fade">
                                      <p:cBhvr>
                                        <p:cTn id="64" dur="500"/>
                                        <p:tgtEl>
                                          <p:spTgt spid="15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191"/>
                                        </p:tgtEl>
                                        <p:attrNameLst>
                                          <p:attrName>style.visibility</p:attrName>
                                        </p:attrNameLst>
                                      </p:cBhvr>
                                      <p:to>
                                        <p:strVal val="visible"/>
                                      </p:to>
                                    </p:set>
                                    <p:animEffect transition="in" filter="wipe(up)">
                                      <p:cBhvr>
                                        <p:cTn id="69" dur="500"/>
                                        <p:tgtEl>
                                          <p:spTgt spid="19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2"/>
                                        </p:tgtEl>
                                        <p:attrNameLst>
                                          <p:attrName>style.visibility</p:attrName>
                                        </p:attrNameLst>
                                      </p:cBhvr>
                                      <p:to>
                                        <p:strVal val="visible"/>
                                      </p:to>
                                    </p:set>
                                    <p:animEffect transition="in" filter="fade">
                                      <p:cBhvr>
                                        <p:cTn id="72" dur="500"/>
                                        <p:tgtEl>
                                          <p:spTgt spid="192"/>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178"/>
                                        </p:tgtEl>
                                        <p:attrNameLst>
                                          <p:attrName>style.visibility</p:attrName>
                                        </p:attrNameLst>
                                      </p:cBhvr>
                                      <p:to>
                                        <p:strVal val="visible"/>
                                      </p:to>
                                    </p:set>
                                    <p:animEffect transition="in" filter="wipe(left)">
                                      <p:cBhvr>
                                        <p:cTn id="76" dur="500"/>
                                        <p:tgtEl>
                                          <p:spTgt spid="17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32"/>
                                        </p:tgtEl>
                                        <p:attrNameLst>
                                          <p:attrName>style.visibility</p:attrName>
                                        </p:attrNameLst>
                                      </p:cBhvr>
                                      <p:to>
                                        <p:strVal val="visible"/>
                                      </p:to>
                                    </p:set>
                                    <p:animEffect transition="in" filter="wipe(down)">
                                      <p:cBhvr>
                                        <p:cTn id="81" dur="500"/>
                                        <p:tgtEl>
                                          <p:spTgt spid="23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74"/>
                                        </p:tgtEl>
                                        <p:attrNameLst>
                                          <p:attrName>style.visibility</p:attrName>
                                        </p:attrNameLst>
                                      </p:cBhvr>
                                      <p:to>
                                        <p:strVal val="visible"/>
                                      </p:to>
                                    </p:set>
                                    <p:animEffect transition="in" filter="fade">
                                      <p:cBhvr>
                                        <p:cTn id="84" dur="500"/>
                                        <p:tgtEl>
                                          <p:spTgt spid="174"/>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01"/>
                                        </p:tgtEl>
                                        <p:attrNameLst>
                                          <p:attrName>style.visibility</p:attrName>
                                        </p:attrNameLst>
                                      </p:cBhvr>
                                      <p:to>
                                        <p:strVal val="visible"/>
                                      </p:to>
                                    </p:set>
                                    <p:animEffect transition="in" filter="wipe(left)">
                                      <p:cBhvr>
                                        <p:cTn id="88" dur="500"/>
                                        <p:tgtEl>
                                          <p:spTgt spid="20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wipe(right)">
                                      <p:cBhvr>
                                        <p:cTn id="93" dur="500"/>
                                        <p:tgtEl>
                                          <p:spTgt spid="2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68"/>
                                        </p:tgtEl>
                                        <p:attrNameLst>
                                          <p:attrName>style.visibility</p:attrName>
                                        </p:attrNameLst>
                                      </p:cBhvr>
                                      <p:to>
                                        <p:strVal val="visible"/>
                                      </p:to>
                                    </p:set>
                                    <p:animEffect transition="in" filter="fade">
                                      <p:cBhvr>
                                        <p:cTn id="98" dur="500"/>
                                        <p:tgtEl>
                                          <p:spTgt spid="168"/>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206"/>
                                        </p:tgtEl>
                                        <p:attrNameLst>
                                          <p:attrName>style.visibility</p:attrName>
                                        </p:attrNameLst>
                                      </p:cBhvr>
                                      <p:to>
                                        <p:strVal val="visible"/>
                                      </p:to>
                                    </p:set>
                                    <p:animEffect transition="in" filter="wipe(left)">
                                      <p:cBhvr>
                                        <p:cTn id="102" dur="500"/>
                                        <p:tgtEl>
                                          <p:spTgt spid="206"/>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00"/>
                                        </p:tgtEl>
                                        <p:attrNameLst>
                                          <p:attrName>style.visibility</p:attrName>
                                        </p:attrNameLst>
                                      </p:cBhvr>
                                      <p:to>
                                        <p:strVal val="visible"/>
                                      </p:to>
                                    </p:set>
                                    <p:animEffect transition="in" filter="wipe(left)">
                                      <p:cBhvr>
                                        <p:cTn id="105" dur="500"/>
                                        <p:tgtEl>
                                          <p:spTgt spid="200"/>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42" fill="hold" nodeType="click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barn(outHorizontal)">
                                      <p:cBhvr>
                                        <p:cTn id="110" dur="500"/>
                                        <p:tgtEl>
                                          <p:spTgt spid="25"/>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172"/>
                                        </p:tgtEl>
                                        <p:attrNameLst>
                                          <p:attrName>style.visibility</p:attrName>
                                        </p:attrNameLst>
                                      </p:cBhvr>
                                      <p:to>
                                        <p:strVal val="visible"/>
                                      </p:to>
                                    </p:set>
                                    <p:animEffect transition="in" filter="wipe(left)">
                                      <p:cBhvr>
                                        <p:cTn id="113"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7" grpId="0"/>
      <p:bldP spid="168" grpId="0"/>
      <p:bldP spid="172" grpId="0"/>
      <p:bldP spid="174" grpId="0"/>
      <p:bldP spid="178" grpId="0"/>
      <p:bldP spid="189" grpId="0"/>
      <p:bldP spid="240" grpId="0" animBg="1"/>
      <p:bldP spid="191" grpId="0" animBg="1"/>
      <p:bldP spid="192" grpId="0"/>
      <p:bldP spid="193" grpId="0"/>
      <p:bldP spid="245" grpId="0" animBg="1"/>
      <p:bldP spid="197" grpId="0"/>
      <p:bldP spid="200" grpId="0"/>
      <p:bldP spid="201" grpId="0"/>
      <p:bldP spid="206" grpId="0"/>
      <p:bldP spid="214" grpId="0"/>
      <p:bldP spid="215" grpId="0"/>
      <p:bldP spid="217" grpId="0"/>
      <p:bldP spid="2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Tonight</a:t>
            </a:r>
            <a:endParaRPr lang="en-US" dirty="0"/>
          </a:p>
        </p:txBody>
      </p:sp>
      <p:grpSp>
        <p:nvGrpSpPr>
          <p:cNvPr id="10" name="Group 9"/>
          <p:cNvGrpSpPr/>
          <p:nvPr/>
        </p:nvGrpSpPr>
        <p:grpSpPr>
          <a:xfrm>
            <a:off x="5179132" y="1747838"/>
            <a:ext cx="1605474" cy="432787"/>
            <a:chOff x="5179132" y="1747838"/>
            <a:chExt cx="1605474" cy="432787"/>
          </a:xfrm>
        </p:grpSpPr>
        <p:cxnSp>
          <p:nvCxnSpPr>
            <p:cNvPr id="5" name="Straight Connector 4"/>
            <p:cNvCxnSpPr/>
            <p:nvPr/>
          </p:nvCxnSpPr>
          <p:spPr>
            <a:xfrm flipV="1">
              <a:off x="5179132" y="1747838"/>
              <a:ext cx="314412" cy="13689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9744" y="1750219"/>
              <a:ext cx="187273" cy="5864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53410" y="2162086"/>
              <a:ext cx="429401" cy="1853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36778" y="1831649"/>
              <a:ext cx="262029" cy="7695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35880" y="1945593"/>
              <a:ext cx="75647" cy="214957"/>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734086" y="1847095"/>
              <a:ext cx="50520" cy="27511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786188" y="1824039"/>
            <a:ext cx="571500" cy="1452561"/>
            <a:chOff x="3786188" y="1824039"/>
            <a:chExt cx="571500" cy="1452561"/>
          </a:xfrm>
        </p:grpSpPr>
        <p:cxnSp>
          <p:nvCxnSpPr>
            <p:cNvPr id="11" name="Straight Connector 10"/>
            <p:cNvCxnSpPr/>
            <p:nvPr/>
          </p:nvCxnSpPr>
          <p:spPr>
            <a:xfrm>
              <a:off x="4202907" y="1835945"/>
              <a:ext cx="154781" cy="2714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14763" y="1824039"/>
              <a:ext cx="345280" cy="18573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112419" y="2152654"/>
              <a:ext cx="245268" cy="32384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786188" y="2055020"/>
              <a:ext cx="66675" cy="4619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862388" y="2605088"/>
              <a:ext cx="47624" cy="47387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929063" y="2526508"/>
              <a:ext cx="159543" cy="55244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50496" y="3152777"/>
              <a:ext cx="145254" cy="1238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158669" y="1398663"/>
            <a:ext cx="1953474" cy="1751887"/>
            <a:chOff x="6158669" y="1398663"/>
            <a:chExt cx="1953474" cy="1751887"/>
          </a:xfrm>
        </p:grpSpPr>
        <p:cxnSp>
          <p:nvCxnSpPr>
            <p:cNvPr id="15" name="Straight Connector 14"/>
            <p:cNvCxnSpPr/>
            <p:nvPr/>
          </p:nvCxnSpPr>
          <p:spPr>
            <a:xfrm flipV="1">
              <a:off x="6170064" y="2215378"/>
              <a:ext cx="47464" cy="2999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80348" y="2570127"/>
              <a:ext cx="251787" cy="26138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56733" y="1410056"/>
              <a:ext cx="355410" cy="4269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77359" y="2868894"/>
              <a:ext cx="413400" cy="2816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393781" y="2095500"/>
              <a:ext cx="145257" cy="4643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6158669" y="1811375"/>
              <a:ext cx="596428" cy="1000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841331" y="1398663"/>
              <a:ext cx="875521" cy="39203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580834" y="1776190"/>
              <a:ext cx="503487" cy="810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397809" y="1797577"/>
              <a:ext cx="141098" cy="2363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577271" y="2603619"/>
              <a:ext cx="326234" cy="2250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74137" y="2604219"/>
              <a:ext cx="290842" cy="28426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77359" y="2868894"/>
              <a:ext cx="487463" cy="2161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449369" y="4112419"/>
            <a:ext cx="1641994" cy="1012209"/>
            <a:chOff x="5449369" y="4112419"/>
            <a:chExt cx="1641994" cy="1012209"/>
          </a:xfrm>
        </p:grpSpPr>
        <p:cxnSp>
          <p:nvCxnSpPr>
            <p:cNvPr id="81" name="Straight Connector 80"/>
            <p:cNvCxnSpPr/>
            <p:nvPr/>
          </p:nvCxnSpPr>
          <p:spPr>
            <a:xfrm>
              <a:off x="5973510" y="4127619"/>
              <a:ext cx="691564" cy="4922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058826" y="4201682"/>
              <a:ext cx="32537" cy="955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719888" y="4173197"/>
              <a:ext cx="299058" cy="368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597556" y="4242030"/>
              <a:ext cx="80026" cy="1297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597353" y="4440964"/>
              <a:ext cx="76780" cy="1599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846570" y="4144710"/>
              <a:ext cx="81363" cy="187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449369" y="4112419"/>
              <a:ext cx="456131" cy="921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587429" y="4648200"/>
              <a:ext cx="94359" cy="200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862415" y="4383993"/>
              <a:ext cx="684955" cy="476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603206" y="4905375"/>
              <a:ext cx="264764" cy="2192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7567680" y="4235865"/>
            <a:ext cx="586457" cy="1395792"/>
            <a:chOff x="7567680" y="4235865"/>
            <a:chExt cx="586457" cy="1395792"/>
          </a:xfrm>
        </p:grpSpPr>
        <p:cxnSp>
          <p:nvCxnSpPr>
            <p:cNvPr id="110" name="Straight Connector 109"/>
            <p:cNvCxnSpPr/>
            <p:nvPr/>
          </p:nvCxnSpPr>
          <p:spPr>
            <a:xfrm flipH="1">
              <a:off x="7961143" y="4235865"/>
              <a:ext cx="37721" cy="43496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7567680" y="4942318"/>
              <a:ext cx="291602" cy="29115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896314" y="4728673"/>
              <a:ext cx="54123" cy="1509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896314" y="4945166"/>
              <a:ext cx="257823" cy="68649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p:nvGrpSpPr>
        <p:grpSpPr>
          <a:xfrm>
            <a:off x="3110669" y="3734512"/>
            <a:ext cx="1960256" cy="1080376"/>
            <a:chOff x="3110669" y="3734512"/>
            <a:chExt cx="1960256" cy="1080376"/>
          </a:xfrm>
        </p:grpSpPr>
        <p:cxnSp>
          <p:nvCxnSpPr>
            <p:cNvPr id="182" name="Straight Connector 181"/>
            <p:cNvCxnSpPr/>
            <p:nvPr/>
          </p:nvCxnSpPr>
          <p:spPr>
            <a:xfrm flipH="1" flipV="1">
              <a:off x="4737219" y="4748613"/>
              <a:ext cx="333706" cy="5275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3891185" y="4298535"/>
              <a:ext cx="473578" cy="4685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405242" y="3999432"/>
              <a:ext cx="95543" cy="3216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4401084" y="4378295"/>
              <a:ext cx="35229" cy="24291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4477996" y="4663155"/>
              <a:ext cx="198153" cy="714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3748089" y="4681538"/>
              <a:ext cx="247649" cy="1333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4042161" y="4652621"/>
              <a:ext cx="367289" cy="1338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flipV="1">
              <a:off x="3110669" y="3734512"/>
              <a:ext cx="465385" cy="2791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flipV="1">
              <a:off x="3623417" y="4053555"/>
              <a:ext cx="207898" cy="2131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3721894" y="4335566"/>
              <a:ext cx="120865" cy="45550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flipV="1">
              <a:off x="3207522" y="4534968"/>
              <a:ext cx="452459" cy="2727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a:off x="1664511" y="4092196"/>
            <a:ext cx="893530" cy="1018972"/>
            <a:chOff x="1664511" y="4092196"/>
            <a:chExt cx="893530" cy="1018972"/>
          </a:xfrm>
        </p:grpSpPr>
        <p:cxnSp>
          <p:nvCxnSpPr>
            <p:cNvPr id="216" name="Straight Connector 215"/>
            <p:cNvCxnSpPr/>
            <p:nvPr/>
          </p:nvCxnSpPr>
          <p:spPr>
            <a:xfrm flipH="1" flipV="1">
              <a:off x="2415613" y="4116225"/>
              <a:ext cx="142428" cy="43298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2227604" y="4609033"/>
              <a:ext cx="324740" cy="37031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203830" y="4113376"/>
              <a:ext cx="188992" cy="87443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050991" y="4092196"/>
              <a:ext cx="326381" cy="15506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746191" y="5017833"/>
              <a:ext cx="426170" cy="994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917107" y="4261503"/>
              <a:ext cx="81469" cy="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V="1">
              <a:off x="1750323" y="4261503"/>
              <a:ext cx="106963" cy="209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1664511" y="5054018"/>
              <a:ext cx="33337" cy="571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a:off x="447230" y="4344112"/>
            <a:ext cx="1051133" cy="1335993"/>
            <a:chOff x="447230" y="4344112"/>
            <a:chExt cx="1051133" cy="1335993"/>
          </a:xfrm>
        </p:grpSpPr>
        <p:cxnSp>
          <p:nvCxnSpPr>
            <p:cNvPr id="235" name="Straight Connector 234"/>
            <p:cNvCxnSpPr/>
            <p:nvPr/>
          </p:nvCxnSpPr>
          <p:spPr>
            <a:xfrm>
              <a:off x="1418602" y="4344112"/>
              <a:ext cx="45578" cy="2278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492665" y="4421024"/>
              <a:ext cx="5698" cy="13388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1455634" y="4624192"/>
              <a:ext cx="37626" cy="14721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1424299" y="4842110"/>
              <a:ext cx="19110" cy="1372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162228" y="4594282"/>
              <a:ext cx="303970" cy="7741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1034041" y="4684013"/>
              <a:ext cx="77507" cy="1332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888763" y="4722976"/>
              <a:ext cx="68366" cy="541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492807" y="5230026"/>
              <a:ext cx="51275" cy="21649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575417" y="4822677"/>
              <a:ext cx="267769" cy="34183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447230" y="5506340"/>
              <a:ext cx="34184" cy="17376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44" name="TextBox 143"/>
          <p:cNvSpPr txBox="1"/>
          <p:nvPr/>
        </p:nvSpPr>
        <p:spPr>
          <a:xfrm>
            <a:off x="323850" y="5076825"/>
            <a:ext cx="15049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Scorpius</a:t>
            </a:r>
            <a:endParaRPr lang="en-US" sz="1600" cap="small" dirty="0">
              <a:solidFill>
                <a:srgbClr val="FFFFFF"/>
              </a:solidFill>
              <a:latin typeface="Comic Sans MS"/>
            </a:endParaRPr>
          </a:p>
        </p:txBody>
      </p:sp>
      <p:sp>
        <p:nvSpPr>
          <p:cNvPr id="152" name="TextBox 151"/>
          <p:cNvSpPr txBox="1"/>
          <p:nvPr/>
        </p:nvSpPr>
        <p:spPr>
          <a:xfrm>
            <a:off x="2781300" y="2343150"/>
            <a:ext cx="130492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Boötes</a:t>
            </a:r>
            <a:endParaRPr lang="en-US" sz="1600" cap="small" dirty="0">
              <a:solidFill>
                <a:srgbClr val="FFFFFF"/>
              </a:solidFill>
              <a:latin typeface="Comic Sans MS"/>
            </a:endParaRPr>
          </a:p>
        </p:txBody>
      </p:sp>
      <p:sp>
        <p:nvSpPr>
          <p:cNvPr id="157" name="TextBox 156"/>
          <p:cNvSpPr txBox="1"/>
          <p:nvPr/>
        </p:nvSpPr>
        <p:spPr>
          <a:xfrm>
            <a:off x="7391400" y="2019300"/>
            <a:ext cx="1200150"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Ursa</a:t>
            </a:r>
            <a:r>
              <a:rPr lang="en-US" sz="1600" cap="small" dirty="0" smtClean="0">
                <a:solidFill>
                  <a:srgbClr val="FFFFFF"/>
                </a:solidFill>
                <a:latin typeface="Comic Sans MS"/>
              </a:rPr>
              <a:t> Major</a:t>
            </a:r>
            <a:endParaRPr lang="en-US" sz="1600" cap="small" dirty="0">
              <a:solidFill>
                <a:srgbClr val="FFFFFF"/>
              </a:solidFill>
              <a:latin typeface="Comic Sans MS"/>
            </a:endParaRPr>
          </a:p>
        </p:txBody>
      </p:sp>
      <p:sp>
        <p:nvSpPr>
          <p:cNvPr id="164" name="TextBox 163"/>
          <p:cNvSpPr txBox="1"/>
          <p:nvPr/>
        </p:nvSpPr>
        <p:spPr>
          <a:xfrm>
            <a:off x="1485900" y="4476750"/>
            <a:ext cx="8953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Libra</a:t>
            </a:r>
            <a:endParaRPr lang="en-US" sz="1600" cap="small" dirty="0">
              <a:solidFill>
                <a:srgbClr val="FFFFFF"/>
              </a:solidFill>
              <a:latin typeface="Comic Sans MS"/>
            </a:endParaRPr>
          </a:p>
        </p:txBody>
      </p:sp>
      <p:sp>
        <p:nvSpPr>
          <p:cNvPr id="168" name="TextBox 167"/>
          <p:cNvSpPr txBox="1"/>
          <p:nvPr/>
        </p:nvSpPr>
        <p:spPr>
          <a:xfrm>
            <a:off x="5953125" y="3952875"/>
            <a:ext cx="79057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Leo</a:t>
            </a:r>
            <a:endParaRPr lang="en-US" sz="1600" cap="small" dirty="0">
              <a:solidFill>
                <a:srgbClr val="FFFFFF"/>
              </a:solidFill>
              <a:latin typeface="Comic Sans MS"/>
            </a:endParaRPr>
          </a:p>
        </p:txBody>
      </p:sp>
      <p:sp>
        <p:nvSpPr>
          <p:cNvPr id="172" name="TextBox 171"/>
          <p:cNvSpPr txBox="1"/>
          <p:nvPr/>
        </p:nvSpPr>
        <p:spPr>
          <a:xfrm>
            <a:off x="7037046" y="4197993"/>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Cancer</a:t>
            </a:r>
            <a:endParaRPr lang="en-US" sz="1600" cap="small" dirty="0">
              <a:solidFill>
                <a:srgbClr val="FFFFFF"/>
              </a:solidFill>
              <a:latin typeface="Comic Sans MS"/>
            </a:endParaRPr>
          </a:p>
        </p:txBody>
      </p:sp>
      <p:sp>
        <p:nvSpPr>
          <p:cNvPr id="174" name="TextBox 173"/>
          <p:cNvSpPr txBox="1"/>
          <p:nvPr/>
        </p:nvSpPr>
        <p:spPr>
          <a:xfrm>
            <a:off x="3705225" y="46767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Virgo</a:t>
            </a:r>
            <a:endParaRPr lang="en-US" sz="1600" cap="small" dirty="0">
              <a:solidFill>
                <a:srgbClr val="FFFFFF"/>
              </a:solidFill>
              <a:latin typeface="Comic Sans MS"/>
            </a:endParaRPr>
          </a:p>
        </p:txBody>
      </p:sp>
      <p:sp>
        <p:nvSpPr>
          <p:cNvPr id="178" name="TextBox 177"/>
          <p:cNvSpPr txBox="1"/>
          <p:nvPr/>
        </p:nvSpPr>
        <p:spPr>
          <a:xfrm>
            <a:off x="2769393" y="4719638"/>
            <a:ext cx="96202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Spica</a:t>
            </a:r>
            <a:endParaRPr lang="en-US" sz="1600" dirty="0">
              <a:solidFill>
                <a:srgbClr val="FFFFFF"/>
              </a:solidFill>
              <a:latin typeface="Comic Sans MS"/>
            </a:endParaRPr>
          </a:p>
        </p:txBody>
      </p:sp>
      <p:sp>
        <p:nvSpPr>
          <p:cNvPr id="179" name="TextBox 178"/>
          <p:cNvSpPr txBox="1"/>
          <p:nvPr/>
        </p:nvSpPr>
        <p:spPr>
          <a:xfrm>
            <a:off x="276225" y="4038600"/>
            <a:ext cx="1285874" cy="369332"/>
          </a:xfrm>
          <a:prstGeom prst="rect">
            <a:avLst/>
          </a:prstGeom>
          <a:noFill/>
        </p:spPr>
        <p:txBody>
          <a:bodyPr wrap="square" rtlCol="0">
            <a:spAutoFit/>
          </a:bodyPr>
          <a:lstStyle/>
          <a:p>
            <a:pPr eaLnBrk="1" fontAlgn="auto" hangingPunct="1">
              <a:spcBef>
                <a:spcPts val="0"/>
              </a:spcBef>
              <a:spcAft>
                <a:spcPts val="0"/>
              </a:spcAft>
              <a:buFontTx/>
              <a:buNone/>
            </a:pPr>
            <a:r>
              <a:rPr lang="en-US" sz="1800" cap="small" dirty="0" smtClean="0">
                <a:solidFill>
                  <a:srgbClr val="FFCC99"/>
                </a:solidFill>
                <a:latin typeface="Comic Sans MS"/>
              </a:rPr>
              <a:t>Jupiter</a:t>
            </a:r>
            <a:endParaRPr lang="en-US" sz="1800" cap="small" dirty="0">
              <a:solidFill>
                <a:srgbClr val="FFCC99"/>
              </a:solidFill>
              <a:latin typeface="Comic Sans MS"/>
            </a:endParaRPr>
          </a:p>
        </p:txBody>
      </p:sp>
      <p:sp>
        <p:nvSpPr>
          <p:cNvPr id="189" name="TextBox 188"/>
          <p:cNvSpPr txBox="1"/>
          <p:nvPr/>
        </p:nvSpPr>
        <p:spPr>
          <a:xfrm>
            <a:off x="2828925" y="2924175"/>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Arcturus</a:t>
            </a:r>
            <a:endParaRPr lang="en-US" sz="1600" dirty="0">
              <a:solidFill>
                <a:srgbClr val="FFFFFF"/>
              </a:solidFill>
              <a:latin typeface="Comic Sans MS"/>
            </a:endParaRPr>
          </a:p>
        </p:txBody>
      </p:sp>
      <p:sp>
        <p:nvSpPr>
          <p:cNvPr id="190" name="TextBox 189"/>
          <p:cNvSpPr txBox="1"/>
          <p:nvPr/>
        </p:nvSpPr>
        <p:spPr>
          <a:xfrm>
            <a:off x="0" y="4514850"/>
            <a:ext cx="971550"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Antares</a:t>
            </a:r>
            <a:endParaRPr lang="en-US" sz="1600" dirty="0">
              <a:solidFill>
                <a:srgbClr val="FFFFFF"/>
              </a:solidFill>
              <a:latin typeface="Comic Sans MS"/>
            </a:endParaRPr>
          </a:p>
        </p:txBody>
      </p:sp>
      <p:sp>
        <p:nvSpPr>
          <p:cNvPr id="240" name="Freeform 239"/>
          <p:cNvSpPr/>
          <p:nvPr/>
        </p:nvSpPr>
        <p:spPr>
          <a:xfrm>
            <a:off x="3990975" y="1943100"/>
            <a:ext cx="1047750" cy="1066800"/>
          </a:xfrm>
          <a:custGeom>
            <a:avLst/>
            <a:gdLst>
              <a:gd name="connsiteX0" fmla="*/ 1047750 w 1047750"/>
              <a:gd name="connsiteY0" fmla="*/ 0 h 1066800"/>
              <a:gd name="connsiteX1" fmla="*/ 381000 w 1047750"/>
              <a:gd name="connsiteY1" fmla="*/ 428625 h 1066800"/>
              <a:gd name="connsiteX2" fmla="*/ 0 w 1047750"/>
              <a:gd name="connsiteY2" fmla="*/ 1066800 h 1066800"/>
              <a:gd name="connsiteX0" fmla="*/ 1047750 w 1047750"/>
              <a:gd name="connsiteY0" fmla="*/ 0 h 1066800"/>
              <a:gd name="connsiteX1" fmla="*/ 438150 w 1047750"/>
              <a:gd name="connsiteY1" fmla="*/ 390525 h 1066800"/>
              <a:gd name="connsiteX2" fmla="*/ 0 w 1047750"/>
              <a:gd name="connsiteY2" fmla="*/ 1066800 h 1066800"/>
            </a:gdLst>
            <a:ahLst/>
            <a:cxnLst>
              <a:cxn ang="0">
                <a:pos x="connsiteX0" y="connsiteY0"/>
              </a:cxn>
              <a:cxn ang="0">
                <a:pos x="connsiteX1" y="connsiteY1"/>
              </a:cxn>
              <a:cxn ang="0">
                <a:pos x="connsiteX2" y="connsiteY2"/>
              </a:cxn>
            </a:cxnLst>
            <a:rect l="l" t="t" r="r" b="b"/>
            <a:pathLst>
              <a:path w="1047750" h="1066800">
                <a:moveTo>
                  <a:pt x="1047750" y="0"/>
                </a:moveTo>
                <a:cubicBezTo>
                  <a:pt x="801687" y="125412"/>
                  <a:pt x="612775" y="212725"/>
                  <a:pt x="438150" y="390525"/>
                </a:cubicBezTo>
                <a:cubicBezTo>
                  <a:pt x="263525" y="568325"/>
                  <a:pt x="103187" y="836612"/>
                  <a:pt x="0" y="1066800"/>
                </a:cubicBezTo>
              </a:path>
            </a:pathLst>
          </a:custGeom>
          <a:noFill/>
          <a:ln w="12700">
            <a:solidFill>
              <a:srgbClr val="FFFF00"/>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1" name="Freeform 190"/>
          <p:cNvSpPr/>
          <p:nvPr/>
        </p:nvSpPr>
        <p:spPr>
          <a:xfrm>
            <a:off x="3714749" y="3248026"/>
            <a:ext cx="190500" cy="1485900"/>
          </a:xfrm>
          <a:custGeom>
            <a:avLst/>
            <a:gdLst>
              <a:gd name="connsiteX0" fmla="*/ 1047750 w 1047750"/>
              <a:gd name="connsiteY0" fmla="*/ 0 h 1066800"/>
              <a:gd name="connsiteX1" fmla="*/ 381000 w 1047750"/>
              <a:gd name="connsiteY1" fmla="*/ 428625 h 1066800"/>
              <a:gd name="connsiteX2" fmla="*/ 0 w 1047750"/>
              <a:gd name="connsiteY2" fmla="*/ 1066800 h 1066800"/>
              <a:gd name="connsiteX0" fmla="*/ 1047750 w 1047750"/>
              <a:gd name="connsiteY0" fmla="*/ 0 h 1066800"/>
              <a:gd name="connsiteX1" fmla="*/ 438150 w 1047750"/>
              <a:gd name="connsiteY1" fmla="*/ 390525 h 1066800"/>
              <a:gd name="connsiteX2" fmla="*/ 0 w 1047750"/>
              <a:gd name="connsiteY2" fmla="*/ 1066800 h 1066800"/>
              <a:gd name="connsiteX0" fmla="*/ 1047750 w 1047750"/>
              <a:gd name="connsiteY0" fmla="*/ 0 h 1066800"/>
              <a:gd name="connsiteX1" fmla="*/ 0 w 1047750"/>
              <a:gd name="connsiteY1" fmla="*/ 1066800 h 1066800"/>
              <a:gd name="connsiteX0" fmla="*/ 1476375 w 1476375"/>
              <a:gd name="connsiteY0" fmla="*/ 0 h 2638425"/>
              <a:gd name="connsiteX1" fmla="*/ 0 w 1476375"/>
              <a:gd name="connsiteY1" fmla="*/ 2638425 h 2638425"/>
              <a:gd name="connsiteX0" fmla="*/ 190500 w 190500"/>
              <a:gd name="connsiteY0" fmla="*/ 0 h 1485900"/>
              <a:gd name="connsiteX1" fmla="*/ 0 w 190500"/>
              <a:gd name="connsiteY1" fmla="*/ 1485900 h 1485900"/>
            </a:gdLst>
            <a:ahLst/>
            <a:cxnLst>
              <a:cxn ang="0">
                <a:pos x="connsiteX0" y="connsiteY0"/>
              </a:cxn>
              <a:cxn ang="0">
                <a:pos x="connsiteX1" y="connsiteY1"/>
              </a:cxn>
            </a:cxnLst>
            <a:rect l="l" t="t" r="r" b="b"/>
            <a:pathLst>
              <a:path w="190500" h="1485900">
                <a:moveTo>
                  <a:pt x="190500" y="0"/>
                </a:moveTo>
                <a:lnTo>
                  <a:pt x="0" y="1485900"/>
                </a:lnTo>
              </a:path>
            </a:pathLst>
          </a:custGeom>
          <a:noFill/>
          <a:ln w="12700">
            <a:solidFill>
              <a:srgbClr val="FFFF00"/>
            </a:solidFill>
            <a:prstDash val="lg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2" name="TextBox 191"/>
          <p:cNvSpPr txBox="1"/>
          <p:nvPr/>
        </p:nvSpPr>
        <p:spPr>
          <a:xfrm>
            <a:off x="2945606" y="3278982"/>
            <a:ext cx="962024" cy="523220"/>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latin typeface="Comic Sans MS"/>
              </a:rPr>
              <a:t>Spike to Spica</a:t>
            </a:r>
            <a:endParaRPr lang="en-US" sz="1400" cap="small" dirty="0">
              <a:latin typeface="Comic Sans MS"/>
            </a:endParaRPr>
          </a:p>
        </p:txBody>
      </p:sp>
      <p:sp>
        <p:nvSpPr>
          <p:cNvPr id="193" name="TextBox 192"/>
          <p:cNvSpPr txBox="1"/>
          <p:nvPr/>
        </p:nvSpPr>
        <p:spPr>
          <a:xfrm>
            <a:off x="4221956" y="2288382"/>
            <a:ext cx="1054894" cy="523220"/>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latin typeface="Comic Sans MS"/>
              </a:rPr>
              <a:t>Arc to Arcturus</a:t>
            </a:r>
            <a:endParaRPr lang="en-US" sz="1400" cap="small" dirty="0">
              <a:latin typeface="Comic Sans MS"/>
            </a:endParaRPr>
          </a:p>
        </p:txBody>
      </p:sp>
      <p:sp>
        <p:nvSpPr>
          <p:cNvPr id="245" name="4-Point Star 244"/>
          <p:cNvSpPr/>
          <p:nvPr/>
        </p:nvSpPr>
        <p:spPr>
          <a:xfrm>
            <a:off x="4479131" y="1728788"/>
            <a:ext cx="182880" cy="182880"/>
          </a:xfrm>
          <a:prstGeom prst="star4">
            <a:avLst/>
          </a:prstGeom>
          <a:noFill/>
          <a:ln w="1270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7" name="TextBox 196"/>
          <p:cNvSpPr txBox="1"/>
          <p:nvPr/>
        </p:nvSpPr>
        <p:spPr>
          <a:xfrm>
            <a:off x="4045745" y="1450182"/>
            <a:ext cx="1054894"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Zenith</a:t>
            </a:r>
            <a:endParaRPr lang="en-US" sz="1400" cap="small" dirty="0">
              <a:solidFill>
                <a:srgbClr val="CCECFF"/>
              </a:solidFill>
              <a:latin typeface="Comic Sans MS"/>
            </a:endParaRPr>
          </a:p>
        </p:txBody>
      </p:sp>
      <p:sp>
        <p:nvSpPr>
          <p:cNvPr id="198" name="TextBox 197"/>
          <p:cNvSpPr txBox="1"/>
          <p:nvPr/>
        </p:nvSpPr>
        <p:spPr>
          <a:xfrm>
            <a:off x="600075" y="3829050"/>
            <a:ext cx="1847850"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Zubeneschamali</a:t>
            </a:r>
            <a:endParaRPr lang="en-US" sz="1600" dirty="0">
              <a:solidFill>
                <a:srgbClr val="FFFFFF"/>
              </a:solidFill>
              <a:latin typeface="Comic Sans MS"/>
            </a:endParaRPr>
          </a:p>
        </p:txBody>
      </p:sp>
      <p:sp>
        <p:nvSpPr>
          <p:cNvPr id="201" name="TextBox 200"/>
          <p:cNvSpPr txBox="1"/>
          <p:nvPr/>
        </p:nvSpPr>
        <p:spPr>
          <a:xfrm>
            <a:off x="4381500" y="4400550"/>
            <a:ext cx="1095375"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err="1" smtClean="0">
                <a:solidFill>
                  <a:srgbClr val="FFFFFF"/>
                </a:solidFill>
                <a:latin typeface="Comic Sans MS"/>
              </a:rPr>
              <a:t>Porrima</a:t>
            </a:r>
            <a:endParaRPr lang="en-US" sz="1600" dirty="0">
              <a:solidFill>
                <a:srgbClr val="FFFFFF"/>
              </a:solidFill>
              <a:latin typeface="Comic Sans MS"/>
            </a:endParaRPr>
          </a:p>
        </p:txBody>
      </p:sp>
      <p:sp>
        <p:nvSpPr>
          <p:cNvPr id="202" name="TextBox 201"/>
          <p:cNvSpPr txBox="1"/>
          <p:nvPr/>
        </p:nvSpPr>
        <p:spPr>
          <a:xfrm>
            <a:off x="4441031" y="4841082"/>
            <a:ext cx="1054894" cy="523220"/>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latin typeface="Comic Sans MS"/>
              </a:rPr>
              <a:t>Autumnal Equinox</a:t>
            </a:r>
            <a:endParaRPr lang="en-US" sz="1400" cap="small" dirty="0">
              <a:latin typeface="Comic Sans MS"/>
            </a:endParaRPr>
          </a:p>
        </p:txBody>
      </p:sp>
      <p:sp>
        <p:nvSpPr>
          <p:cNvPr id="246" name="Freeform 245"/>
          <p:cNvSpPr/>
          <p:nvPr/>
        </p:nvSpPr>
        <p:spPr>
          <a:xfrm>
            <a:off x="7315" y="4194163"/>
            <a:ext cx="9129370" cy="726413"/>
          </a:xfrm>
          <a:custGeom>
            <a:avLst/>
            <a:gdLst>
              <a:gd name="connsiteX0" fmla="*/ 9129370 w 9129370"/>
              <a:gd name="connsiteY0" fmla="*/ 694944 h 716889"/>
              <a:gd name="connsiteX1" fmla="*/ 8068666 w 9129370"/>
              <a:gd name="connsiteY1" fmla="*/ 716889 h 716889"/>
              <a:gd name="connsiteX2" fmla="*/ 6686093 w 9129370"/>
              <a:gd name="connsiteY2" fmla="*/ 709574 h 716889"/>
              <a:gd name="connsiteX3" fmla="*/ 5413248 w 9129370"/>
              <a:gd name="connsiteY3" fmla="*/ 658368 h 716889"/>
              <a:gd name="connsiteX4" fmla="*/ 3547872 w 9129370"/>
              <a:gd name="connsiteY4" fmla="*/ 519379 h 716889"/>
              <a:gd name="connsiteX5" fmla="*/ 1836115 w 9129370"/>
              <a:gd name="connsiteY5" fmla="*/ 299923 h 716889"/>
              <a:gd name="connsiteX6" fmla="*/ 724205 w 9129370"/>
              <a:gd name="connsiteY6" fmla="*/ 131673 h 716889"/>
              <a:gd name="connsiteX7" fmla="*/ 0 w 9129370"/>
              <a:gd name="connsiteY7" fmla="*/ 0 h 716889"/>
              <a:gd name="connsiteX0" fmla="*/ 9129370 w 9129370"/>
              <a:gd name="connsiteY0" fmla="*/ 694944 h 809758"/>
              <a:gd name="connsiteX1" fmla="*/ 8090097 w 9129370"/>
              <a:gd name="connsiteY1" fmla="*/ 809758 h 809758"/>
              <a:gd name="connsiteX2" fmla="*/ 6686093 w 9129370"/>
              <a:gd name="connsiteY2" fmla="*/ 709574 h 809758"/>
              <a:gd name="connsiteX3" fmla="*/ 5413248 w 9129370"/>
              <a:gd name="connsiteY3" fmla="*/ 658368 h 809758"/>
              <a:gd name="connsiteX4" fmla="*/ 3547872 w 9129370"/>
              <a:gd name="connsiteY4" fmla="*/ 519379 h 809758"/>
              <a:gd name="connsiteX5" fmla="*/ 1836115 w 9129370"/>
              <a:gd name="connsiteY5" fmla="*/ 299923 h 809758"/>
              <a:gd name="connsiteX6" fmla="*/ 724205 w 9129370"/>
              <a:gd name="connsiteY6" fmla="*/ 131673 h 809758"/>
              <a:gd name="connsiteX7" fmla="*/ 0 w 9129370"/>
              <a:gd name="connsiteY7" fmla="*/ 0 h 809758"/>
              <a:gd name="connsiteX0" fmla="*/ 9129370 w 9129370"/>
              <a:gd name="connsiteY0" fmla="*/ 694944 h 721651"/>
              <a:gd name="connsiteX1" fmla="*/ 8059141 w 9129370"/>
              <a:gd name="connsiteY1" fmla="*/ 721651 h 721651"/>
              <a:gd name="connsiteX2" fmla="*/ 6686093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821493"/>
              <a:gd name="connsiteX1" fmla="*/ 8059141 w 9129370"/>
              <a:gd name="connsiteY1" fmla="*/ 721651 h 821493"/>
              <a:gd name="connsiteX2" fmla="*/ 6686093 w 9129370"/>
              <a:gd name="connsiteY2" fmla="*/ 821493 h 821493"/>
              <a:gd name="connsiteX3" fmla="*/ 5413248 w 9129370"/>
              <a:gd name="connsiteY3" fmla="*/ 658368 h 821493"/>
              <a:gd name="connsiteX4" fmla="*/ 3547872 w 9129370"/>
              <a:gd name="connsiteY4" fmla="*/ 519379 h 821493"/>
              <a:gd name="connsiteX5" fmla="*/ 1836115 w 9129370"/>
              <a:gd name="connsiteY5" fmla="*/ 299923 h 821493"/>
              <a:gd name="connsiteX6" fmla="*/ 724205 w 9129370"/>
              <a:gd name="connsiteY6" fmla="*/ 131673 h 821493"/>
              <a:gd name="connsiteX7" fmla="*/ 0 w 9129370"/>
              <a:gd name="connsiteY7" fmla="*/ 0 h 821493"/>
              <a:gd name="connsiteX0" fmla="*/ 9129370 w 9129370"/>
              <a:gd name="connsiteY0" fmla="*/ 694944 h 721741"/>
              <a:gd name="connsiteX1" fmla="*/ 8059141 w 9129370"/>
              <a:gd name="connsiteY1" fmla="*/ 721651 h 721741"/>
              <a:gd name="connsiteX2" fmla="*/ 6695618 w 9129370"/>
              <a:gd name="connsiteY2" fmla="*/ 709574 h 721741"/>
              <a:gd name="connsiteX3" fmla="*/ 5413248 w 9129370"/>
              <a:gd name="connsiteY3" fmla="*/ 658368 h 721741"/>
              <a:gd name="connsiteX4" fmla="*/ 3547872 w 9129370"/>
              <a:gd name="connsiteY4" fmla="*/ 519379 h 721741"/>
              <a:gd name="connsiteX5" fmla="*/ 1836115 w 9129370"/>
              <a:gd name="connsiteY5" fmla="*/ 299923 h 721741"/>
              <a:gd name="connsiteX6" fmla="*/ 724205 w 9129370"/>
              <a:gd name="connsiteY6" fmla="*/ 131673 h 721741"/>
              <a:gd name="connsiteX7" fmla="*/ 0 w 9129370"/>
              <a:gd name="connsiteY7" fmla="*/ 0 h 72174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6869"/>
              <a:gd name="connsiteX1" fmla="*/ 8059141 w 9129370"/>
              <a:gd name="connsiteY1" fmla="*/ 721651 h 726869"/>
              <a:gd name="connsiteX2" fmla="*/ 6707524 w 9129370"/>
              <a:gd name="connsiteY2" fmla="*/ 583368 h 726869"/>
              <a:gd name="connsiteX3" fmla="*/ 5413248 w 9129370"/>
              <a:gd name="connsiteY3" fmla="*/ 658368 h 726869"/>
              <a:gd name="connsiteX4" fmla="*/ 3547872 w 9129370"/>
              <a:gd name="connsiteY4" fmla="*/ 519379 h 726869"/>
              <a:gd name="connsiteX5" fmla="*/ 1836115 w 9129370"/>
              <a:gd name="connsiteY5" fmla="*/ 299923 h 726869"/>
              <a:gd name="connsiteX6" fmla="*/ 724205 w 9129370"/>
              <a:gd name="connsiteY6" fmla="*/ 131673 h 726869"/>
              <a:gd name="connsiteX7" fmla="*/ 0 w 9129370"/>
              <a:gd name="connsiteY7" fmla="*/ 0 h 726869"/>
              <a:gd name="connsiteX0" fmla="*/ 9129370 w 9129370"/>
              <a:gd name="connsiteY0" fmla="*/ 694944 h 734463"/>
              <a:gd name="connsiteX1" fmla="*/ 8059141 w 9129370"/>
              <a:gd name="connsiteY1" fmla="*/ 721651 h 734463"/>
              <a:gd name="connsiteX2" fmla="*/ 6700381 w 9129370"/>
              <a:gd name="connsiteY2" fmla="*/ 709574 h 734463"/>
              <a:gd name="connsiteX3" fmla="*/ 5413248 w 9129370"/>
              <a:gd name="connsiteY3" fmla="*/ 658368 h 734463"/>
              <a:gd name="connsiteX4" fmla="*/ 3547872 w 9129370"/>
              <a:gd name="connsiteY4" fmla="*/ 519379 h 734463"/>
              <a:gd name="connsiteX5" fmla="*/ 1836115 w 9129370"/>
              <a:gd name="connsiteY5" fmla="*/ 299923 h 734463"/>
              <a:gd name="connsiteX6" fmla="*/ 724205 w 9129370"/>
              <a:gd name="connsiteY6" fmla="*/ 131673 h 734463"/>
              <a:gd name="connsiteX7" fmla="*/ 0 w 9129370"/>
              <a:gd name="connsiteY7" fmla="*/ 0 h 734463"/>
              <a:gd name="connsiteX0" fmla="*/ 9129370 w 9129370"/>
              <a:gd name="connsiteY0" fmla="*/ 694944 h 721651"/>
              <a:gd name="connsiteX1" fmla="*/ 8059141 w 9129370"/>
              <a:gd name="connsiteY1" fmla="*/ 721651 h 721651"/>
              <a:gd name="connsiteX2" fmla="*/ 6700381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9917 w 9129370"/>
              <a:gd name="connsiteY3" fmla="*/ 608362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527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26590 w 9129370"/>
              <a:gd name="connsiteY5" fmla="*/ 35707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096033 w 9096033"/>
              <a:gd name="connsiteY0" fmla="*/ 783050 h 809757"/>
              <a:gd name="connsiteX1" fmla="*/ 8025804 w 9096033"/>
              <a:gd name="connsiteY1" fmla="*/ 809757 h 809757"/>
              <a:gd name="connsiteX2" fmla="*/ 6667044 w 9096033"/>
              <a:gd name="connsiteY2" fmla="*/ 797680 h 809757"/>
              <a:gd name="connsiteX3" fmla="*/ 5389436 w 9096033"/>
              <a:gd name="connsiteY3" fmla="*/ 748856 h 809757"/>
              <a:gd name="connsiteX4" fmla="*/ 3512154 w 9096033"/>
              <a:gd name="connsiteY4" fmla="*/ 602723 h 809757"/>
              <a:gd name="connsiteX5" fmla="*/ 1824209 w 9096033"/>
              <a:gd name="connsiteY5" fmla="*/ 397554 h 809757"/>
              <a:gd name="connsiteX6" fmla="*/ 690868 w 9096033"/>
              <a:gd name="connsiteY6" fmla="*/ 219779 h 809757"/>
              <a:gd name="connsiteX7" fmla="*/ 0 w 9096033"/>
              <a:gd name="connsiteY7" fmla="*/ 0 h 809757"/>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9706 h 726413"/>
              <a:gd name="connsiteX1" fmla="*/ 8059141 w 9129370"/>
              <a:gd name="connsiteY1" fmla="*/ 726413 h 726413"/>
              <a:gd name="connsiteX2" fmla="*/ 6700381 w 9129370"/>
              <a:gd name="connsiteY2" fmla="*/ 714336 h 726413"/>
              <a:gd name="connsiteX3" fmla="*/ 5422773 w 9129370"/>
              <a:gd name="connsiteY3" fmla="*/ 665512 h 726413"/>
              <a:gd name="connsiteX4" fmla="*/ 3545491 w 9129370"/>
              <a:gd name="connsiteY4" fmla="*/ 519379 h 726413"/>
              <a:gd name="connsiteX5" fmla="*/ 1857546 w 9129370"/>
              <a:gd name="connsiteY5" fmla="*/ 314210 h 726413"/>
              <a:gd name="connsiteX6" fmla="*/ 724205 w 9129370"/>
              <a:gd name="connsiteY6" fmla="*/ 136435 h 726413"/>
              <a:gd name="connsiteX7" fmla="*/ 0 w 9129370"/>
              <a:gd name="connsiteY7" fmla="*/ 0 h 72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9370" h="726413">
                <a:moveTo>
                  <a:pt x="9129370" y="699706"/>
                </a:moveTo>
                <a:cubicBezTo>
                  <a:pt x="8772627" y="708608"/>
                  <a:pt x="8463972" y="723975"/>
                  <a:pt x="8059141" y="726413"/>
                </a:cubicBezTo>
                <a:lnTo>
                  <a:pt x="6700381" y="714336"/>
                </a:lnTo>
                <a:cubicBezTo>
                  <a:pt x="6260986" y="704186"/>
                  <a:pt x="5948588" y="698005"/>
                  <a:pt x="5422773" y="665512"/>
                </a:cubicBezTo>
                <a:cubicBezTo>
                  <a:pt x="4896958" y="633019"/>
                  <a:pt x="4139696" y="577929"/>
                  <a:pt x="3545491" y="519379"/>
                </a:cubicBezTo>
                <a:cubicBezTo>
                  <a:pt x="2951286" y="460829"/>
                  <a:pt x="2327760" y="378034"/>
                  <a:pt x="1857546" y="314210"/>
                </a:cubicBezTo>
                <a:cubicBezTo>
                  <a:pt x="1387332" y="250386"/>
                  <a:pt x="1033796" y="188803"/>
                  <a:pt x="724205" y="136435"/>
                </a:cubicBezTo>
                <a:cubicBezTo>
                  <a:pt x="414614" y="84067"/>
                  <a:pt x="209093" y="40843"/>
                  <a:pt x="0" y="0"/>
                </a:cubicBezTo>
              </a:path>
            </a:pathLst>
          </a:custGeom>
          <a:no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7" name="Freeform 246"/>
          <p:cNvSpPr/>
          <p:nvPr/>
        </p:nvSpPr>
        <p:spPr>
          <a:xfrm>
            <a:off x="-6724" y="2037229"/>
            <a:ext cx="7684995" cy="4128247"/>
          </a:xfrm>
          <a:custGeom>
            <a:avLst/>
            <a:gdLst>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630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1544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766843 w 7684995"/>
              <a:gd name="connsiteY4" fmla="*/ 277345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95933 w 7684995"/>
              <a:gd name="connsiteY2" fmla="*/ 1229846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66648 w 7684995"/>
              <a:gd name="connsiteY1" fmla="*/ 535361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4995" h="4128247">
                <a:moveTo>
                  <a:pt x="0" y="0"/>
                </a:moveTo>
                <a:lnTo>
                  <a:pt x="949979" y="575842"/>
                </a:lnTo>
                <a:cubicBezTo>
                  <a:pt x="1310808" y="788754"/>
                  <a:pt x="1769736" y="1054077"/>
                  <a:pt x="2164977" y="1277471"/>
                </a:cubicBezTo>
                <a:cubicBezTo>
                  <a:pt x="2560218" y="1500865"/>
                  <a:pt x="2881033" y="1676797"/>
                  <a:pt x="3321424" y="1916206"/>
                </a:cubicBezTo>
                <a:lnTo>
                  <a:pt x="4807324" y="2713925"/>
                </a:lnTo>
                <a:cubicBezTo>
                  <a:pt x="5289177" y="2963816"/>
                  <a:pt x="5732930" y="3179833"/>
                  <a:pt x="6212542" y="3415553"/>
                </a:cubicBezTo>
                <a:lnTo>
                  <a:pt x="7684995" y="4128247"/>
                </a:lnTo>
              </a:path>
            </a:pathLst>
          </a:custGeom>
          <a:noFill/>
          <a:ln w="63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06" name="TextBox 205"/>
          <p:cNvSpPr txBox="1"/>
          <p:nvPr/>
        </p:nvSpPr>
        <p:spPr>
          <a:xfrm>
            <a:off x="5513843" y="4727983"/>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err="1" smtClean="0">
                <a:solidFill>
                  <a:srgbClr val="FFFFFF"/>
                </a:solidFill>
                <a:latin typeface="Comic Sans MS"/>
              </a:rPr>
              <a:t>Regulus</a:t>
            </a:r>
            <a:endParaRPr lang="en-US" sz="1600" dirty="0">
              <a:solidFill>
                <a:srgbClr val="FFFFFF"/>
              </a:solidFill>
              <a:latin typeface="Comic Sans MS"/>
            </a:endParaRPr>
          </a:p>
        </p:txBody>
      </p:sp>
      <p:sp>
        <p:nvSpPr>
          <p:cNvPr id="209" name="TextBox 208"/>
          <p:cNvSpPr txBox="1"/>
          <p:nvPr/>
        </p:nvSpPr>
        <p:spPr>
          <a:xfrm>
            <a:off x="2495550" y="4410075"/>
            <a:ext cx="1562100"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Zubenelgenubi</a:t>
            </a:r>
            <a:endParaRPr lang="en-US" sz="1600" dirty="0">
              <a:solidFill>
                <a:srgbClr val="FFFFFF"/>
              </a:solidFill>
              <a:latin typeface="Comic Sans MS"/>
            </a:endParaRPr>
          </a:p>
        </p:txBody>
      </p:sp>
      <p:sp>
        <p:nvSpPr>
          <p:cNvPr id="211" name="TextBox 210"/>
          <p:cNvSpPr txBox="1"/>
          <p:nvPr/>
        </p:nvSpPr>
        <p:spPr>
          <a:xfrm>
            <a:off x="2076450" y="4981575"/>
            <a:ext cx="1123950"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Brachium</a:t>
            </a:r>
            <a:endParaRPr lang="en-US" sz="1600" dirty="0">
              <a:solidFill>
                <a:srgbClr val="FFFFFF"/>
              </a:solidFill>
              <a:latin typeface="Comic Sans MS"/>
            </a:endParaRPr>
          </a:p>
        </p:txBody>
      </p:sp>
      <p:sp>
        <p:nvSpPr>
          <p:cNvPr id="212" name="4-Point Star 211"/>
          <p:cNvSpPr/>
          <p:nvPr/>
        </p:nvSpPr>
        <p:spPr>
          <a:xfrm>
            <a:off x="4867274" y="4741069"/>
            <a:ext cx="182880" cy="182880"/>
          </a:xfrm>
          <a:prstGeom prst="star4">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14" name="TextBox 213"/>
          <p:cNvSpPr txBox="1"/>
          <p:nvPr/>
        </p:nvSpPr>
        <p:spPr>
          <a:xfrm>
            <a:off x="4624689" y="6519446"/>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SW</a:t>
            </a:r>
            <a:endParaRPr lang="en-US" sz="1600" cap="small" dirty="0">
              <a:solidFill>
                <a:srgbClr val="FFFFFF"/>
              </a:solidFill>
              <a:latin typeface="Comic Sans MS"/>
            </a:endParaRPr>
          </a:p>
        </p:txBody>
      </p:sp>
      <p:sp>
        <p:nvSpPr>
          <p:cNvPr id="215" name="TextBox 214"/>
          <p:cNvSpPr txBox="1"/>
          <p:nvPr/>
        </p:nvSpPr>
        <p:spPr>
          <a:xfrm>
            <a:off x="7404542" y="6046813"/>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W</a:t>
            </a:r>
            <a:endParaRPr lang="en-US" sz="1600" cap="small" dirty="0">
              <a:solidFill>
                <a:srgbClr val="FFFFFF"/>
              </a:solidFill>
              <a:latin typeface="Comic Sans MS"/>
            </a:endParaRPr>
          </a:p>
        </p:txBody>
      </p:sp>
      <p:sp>
        <p:nvSpPr>
          <p:cNvPr id="217" name="TextBox 216"/>
          <p:cNvSpPr txBox="1"/>
          <p:nvPr/>
        </p:nvSpPr>
        <p:spPr>
          <a:xfrm>
            <a:off x="1815899" y="6187639"/>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a:t>
            </a:r>
            <a:endParaRPr lang="en-US" sz="1600" cap="small" dirty="0">
              <a:solidFill>
                <a:srgbClr val="FFFFFF"/>
              </a:solidFill>
              <a:latin typeface="Comic Sans MS"/>
            </a:endParaRPr>
          </a:p>
        </p:txBody>
      </p:sp>
      <p:sp>
        <p:nvSpPr>
          <p:cNvPr id="221" name="TextBox 220"/>
          <p:cNvSpPr txBox="1"/>
          <p:nvPr/>
        </p:nvSpPr>
        <p:spPr>
          <a:xfrm>
            <a:off x="5619750" y="1485900"/>
            <a:ext cx="12001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Big Dipper</a:t>
            </a:r>
            <a:endParaRPr lang="en-US" sz="1600" cap="small" dirty="0">
              <a:solidFill>
                <a:srgbClr val="FFFFFF"/>
              </a:solidFill>
              <a:latin typeface="Comic Sans MS"/>
            </a:endParaRPr>
          </a:p>
        </p:txBody>
      </p:sp>
      <p:sp>
        <p:nvSpPr>
          <p:cNvPr id="222" name="TextBox 221"/>
          <p:cNvSpPr txBox="1"/>
          <p:nvPr/>
        </p:nvSpPr>
        <p:spPr>
          <a:xfrm>
            <a:off x="8110537" y="4629150"/>
            <a:ext cx="950119"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FF6600"/>
                </a:solidFill>
                <a:latin typeface="Comic Sans MS"/>
              </a:rPr>
              <a:t>Ecliptic</a:t>
            </a:r>
            <a:endParaRPr lang="en-US" sz="1400" cap="small" dirty="0">
              <a:solidFill>
                <a:srgbClr val="FF6600"/>
              </a:solidFill>
              <a:latin typeface="Comic Sans MS"/>
            </a:endParaRPr>
          </a:p>
        </p:txBody>
      </p:sp>
      <p:sp>
        <p:nvSpPr>
          <p:cNvPr id="223" name="TextBox 222"/>
          <p:cNvSpPr txBox="1"/>
          <p:nvPr/>
        </p:nvSpPr>
        <p:spPr>
          <a:xfrm>
            <a:off x="8058149" y="4957763"/>
            <a:ext cx="1054894" cy="1600438"/>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FF6600"/>
                </a:solidFill>
                <a:latin typeface="Comic Sans MS"/>
              </a:rPr>
              <a:t>Sun moves ~1° to the east along this line every day!</a:t>
            </a:r>
            <a:endParaRPr lang="en-US" sz="1400" cap="small" dirty="0">
              <a:solidFill>
                <a:srgbClr val="FF6600"/>
              </a:solidFill>
              <a:latin typeface="Comic Sans MS"/>
            </a:endParaRPr>
          </a:p>
        </p:txBody>
      </p:sp>
      <p:sp>
        <p:nvSpPr>
          <p:cNvPr id="241" name="TextBox 240"/>
          <p:cNvSpPr txBox="1"/>
          <p:nvPr/>
        </p:nvSpPr>
        <p:spPr>
          <a:xfrm rot="1827766">
            <a:off x="113426" y="2732550"/>
            <a:ext cx="1997793"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008000"/>
                </a:solidFill>
                <a:latin typeface="Comic Sans MS"/>
              </a:rPr>
              <a:t>Celestial Equator</a:t>
            </a:r>
            <a:endParaRPr lang="en-US" sz="1400" cap="small" dirty="0">
              <a:solidFill>
                <a:srgbClr val="008000"/>
              </a:solidFill>
              <a:latin typeface="Comic Sans MS"/>
            </a:endParaRPr>
          </a:p>
        </p:txBody>
      </p:sp>
      <p:sp>
        <p:nvSpPr>
          <p:cNvPr id="242" name="TextBox 241"/>
          <p:cNvSpPr txBox="1"/>
          <p:nvPr/>
        </p:nvSpPr>
        <p:spPr>
          <a:xfrm rot="1861715">
            <a:off x="285749" y="2037225"/>
            <a:ext cx="2190750" cy="738664"/>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008000"/>
                </a:solidFill>
                <a:latin typeface="Comic Sans MS"/>
              </a:rPr>
              <a:t>Stars move 15° to the west parallel to this line every hour.</a:t>
            </a:r>
            <a:endParaRPr lang="en-US" sz="1400" cap="small" dirty="0">
              <a:solidFill>
                <a:srgbClr val="008000"/>
              </a:solidFill>
              <a:latin typeface="Comic Sans MS"/>
            </a:endParaRPr>
          </a:p>
        </p:txBody>
      </p:sp>
      <p:sp>
        <p:nvSpPr>
          <p:cNvPr id="243" name="TextBox 242"/>
          <p:cNvSpPr txBox="1"/>
          <p:nvPr/>
        </p:nvSpPr>
        <p:spPr>
          <a:xfrm>
            <a:off x="3762374" y="5295662"/>
            <a:ext cx="2447926" cy="95410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latin typeface="Comic Sans MS"/>
              </a:rPr>
              <a:t>Sun will move south of the Celestial Equator on September 23, 2019 at 3:50 am EDT </a:t>
            </a:r>
            <a:endParaRPr lang="en-US" sz="1400" cap="small" dirty="0">
              <a:latin typeface="Comic Sans MS"/>
            </a:endParaRPr>
          </a:p>
        </p:txBody>
      </p:sp>
      <p:sp>
        <p:nvSpPr>
          <p:cNvPr id="118" name="TextBox 117"/>
          <p:cNvSpPr txBox="1"/>
          <p:nvPr/>
        </p:nvSpPr>
        <p:spPr>
          <a:xfrm>
            <a:off x="4343400" y="4038600"/>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Denebola</a:t>
            </a:r>
            <a:endParaRPr lang="en-US" sz="1600" dirty="0">
              <a:solidFill>
                <a:srgbClr val="FFFFFF"/>
              </a:solidFill>
              <a:latin typeface="Comic Sans MS"/>
            </a:endParaRPr>
          </a:p>
        </p:txBody>
      </p:sp>
      <p:sp>
        <p:nvSpPr>
          <p:cNvPr id="3" name="Freeform 2"/>
          <p:cNvSpPr/>
          <p:nvPr/>
        </p:nvSpPr>
        <p:spPr>
          <a:xfrm>
            <a:off x="2467428" y="850106"/>
            <a:ext cx="5371647" cy="5616008"/>
          </a:xfrm>
          <a:custGeom>
            <a:avLst/>
            <a:gdLst>
              <a:gd name="connsiteX0" fmla="*/ 0 w 5565422"/>
              <a:gd name="connsiteY0" fmla="*/ 5825066 h 5825066"/>
              <a:gd name="connsiteX1" fmla="*/ 2585156 w 5565422"/>
              <a:gd name="connsiteY1" fmla="*/ 3127022 h 5825066"/>
              <a:gd name="connsiteX2" fmla="*/ 5565422 w 5565422"/>
              <a:gd name="connsiteY2" fmla="*/ 0 h 5825066"/>
            </a:gdLst>
            <a:ahLst/>
            <a:cxnLst>
              <a:cxn ang="0">
                <a:pos x="connsiteX0" y="connsiteY0"/>
              </a:cxn>
              <a:cxn ang="0">
                <a:pos x="connsiteX1" y="connsiteY1"/>
              </a:cxn>
              <a:cxn ang="0">
                <a:pos x="connsiteX2" y="connsiteY2"/>
              </a:cxn>
            </a:cxnLst>
            <a:rect l="l" t="t" r="r" b="b"/>
            <a:pathLst>
              <a:path w="5565422" h="5825066">
                <a:moveTo>
                  <a:pt x="0" y="5825066"/>
                </a:moveTo>
                <a:lnTo>
                  <a:pt x="2585156" y="3127022"/>
                </a:lnTo>
                <a:lnTo>
                  <a:pt x="5565422" y="0"/>
                </a:ln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21" name="TextBox 120"/>
          <p:cNvSpPr txBox="1"/>
          <p:nvPr/>
        </p:nvSpPr>
        <p:spPr>
          <a:xfrm rot="18809516">
            <a:off x="4421109" y="3124891"/>
            <a:ext cx="1997793" cy="523220"/>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FF0000"/>
                </a:solidFill>
                <a:latin typeface="Comic Sans MS"/>
              </a:rPr>
              <a:t>Supergalactic Equator</a:t>
            </a:r>
            <a:endParaRPr lang="en-US" sz="1400" cap="small" dirty="0">
              <a:solidFill>
                <a:srgbClr val="FF0000"/>
              </a:solidFill>
              <a:latin typeface="Comic Sans MS"/>
            </a:endParaRPr>
          </a:p>
        </p:txBody>
      </p:sp>
      <p:sp>
        <p:nvSpPr>
          <p:cNvPr id="120" name="TextBox 119"/>
          <p:cNvSpPr txBox="1"/>
          <p:nvPr/>
        </p:nvSpPr>
        <p:spPr>
          <a:xfrm>
            <a:off x="-40140" y="6627610"/>
            <a:ext cx="4287187" cy="261610"/>
          </a:xfrm>
          <a:prstGeom prst="rect">
            <a:avLst/>
          </a:prstGeom>
          <a:noFill/>
        </p:spPr>
        <p:txBody>
          <a:bodyPr wrap="square" rtlCol="0">
            <a:spAutoFit/>
          </a:bodyPr>
          <a:lstStyle/>
          <a:p>
            <a:pPr eaLnBrk="1" fontAlgn="auto" hangingPunct="1">
              <a:spcBef>
                <a:spcPts val="0"/>
              </a:spcBef>
              <a:spcAft>
                <a:spcPts val="0"/>
              </a:spcAft>
              <a:buFontTx/>
              <a:buNone/>
            </a:pPr>
            <a:r>
              <a:rPr lang="en-US" sz="1100" dirty="0" smtClean="0">
                <a:solidFill>
                  <a:srgbClr val="000066"/>
                </a:solidFill>
                <a:latin typeface="Comic Sans MS"/>
              </a:rPr>
              <a:t>Image made using Starry Night Software</a:t>
            </a:r>
            <a:endParaRPr lang="en-US" sz="1100" dirty="0">
              <a:solidFill>
                <a:srgbClr val="000066"/>
              </a:solidFill>
              <a:latin typeface="Comic Sans MS"/>
            </a:endParaRPr>
          </a:p>
        </p:txBody>
      </p:sp>
      <p:sp>
        <p:nvSpPr>
          <p:cNvPr id="122" name="TextBox 121"/>
          <p:cNvSpPr txBox="1"/>
          <p:nvPr/>
        </p:nvSpPr>
        <p:spPr>
          <a:xfrm>
            <a:off x="0" y="818915"/>
            <a:ext cx="2639028" cy="338554"/>
          </a:xfrm>
          <a:prstGeom prst="rect">
            <a:avLst/>
          </a:prstGeom>
          <a:noFill/>
        </p:spPr>
        <p:txBody>
          <a:bodyPr wrap="square" rtlCol="0">
            <a:spAutoFit/>
          </a:bodyPr>
          <a:lstStyle/>
          <a:p>
            <a:pPr eaLnBrk="1" fontAlgn="auto" hangingPunct="1">
              <a:spcBef>
                <a:spcPts val="0"/>
              </a:spcBef>
              <a:spcAft>
                <a:spcPts val="0"/>
              </a:spcAft>
              <a:buFontTx/>
              <a:buNone/>
            </a:pPr>
            <a:r>
              <a:rPr lang="en-US" sz="1600" cap="small" dirty="0" smtClean="0">
                <a:solidFill>
                  <a:srgbClr val="FFFFFF"/>
                </a:solidFill>
                <a:latin typeface="Comic Sans MS"/>
              </a:rPr>
              <a:t>10:00 pm, 7/8/19</a:t>
            </a:r>
            <a:endParaRPr lang="en-US" sz="1600" cap="small" dirty="0">
              <a:solidFill>
                <a:srgbClr val="FFFFFF"/>
              </a:solidFill>
              <a:latin typeface="Comic Sans MS"/>
            </a:endParaRPr>
          </a:p>
        </p:txBody>
      </p:sp>
    </p:spTree>
    <p:extLst>
      <p:ext uri="{BB962C8B-B14F-4D97-AF65-F5344CB8AC3E}">
        <p14:creationId xmlns:p14="http://schemas.microsoft.com/office/powerpoint/2010/main" val="364558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91"/>
                                        </p:tgtEl>
                                      </p:cBhvr>
                                    </p:animEffect>
                                    <p:set>
                                      <p:cBhvr>
                                        <p:cTn id="7" dur="1" fill="hold">
                                          <p:stCondLst>
                                            <p:cond delay="499"/>
                                          </p:stCondLst>
                                        </p:cTn>
                                        <p:tgtEl>
                                          <p:spTgt spid="19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2"/>
                                        </p:tgtEl>
                                      </p:cBhvr>
                                    </p:animEffect>
                                    <p:set>
                                      <p:cBhvr>
                                        <p:cTn id="10" dur="1" fill="hold">
                                          <p:stCondLst>
                                            <p:cond delay="499"/>
                                          </p:stCondLst>
                                        </p:cTn>
                                        <p:tgtEl>
                                          <p:spTgt spid="19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3"/>
                                        </p:tgtEl>
                                      </p:cBhvr>
                                    </p:animEffect>
                                    <p:set>
                                      <p:cBhvr>
                                        <p:cTn id="13" dur="1" fill="hold">
                                          <p:stCondLst>
                                            <p:cond delay="499"/>
                                          </p:stCondLst>
                                        </p:cTn>
                                        <p:tgtEl>
                                          <p:spTgt spid="19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40"/>
                                        </p:tgtEl>
                                      </p:cBhvr>
                                    </p:animEffect>
                                    <p:set>
                                      <p:cBhvr>
                                        <p:cTn id="16" dur="1" fill="hold">
                                          <p:stCondLst>
                                            <p:cond delay="499"/>
                                          </p:stCondLst>
                                        </p:cTn>
                                        <p:tgtEl>
                                          <p:spTgt spid="24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31"/>
                                        </p:tgtEl>
                                        <p:attrNameLst>
                                          <p:attrName>style.visibility</p:attrName>
                                        </p:attrNameLst>
                                      </p:cBhvr>
                                      <p:to>
                                        <p:strVal val="visible"/>
                                      </p:to>
                                    </p:set>
                                    <p:animEffect transition="in" filter="wipe(right)">
                                      <p:cBhvr>
                                        <p:cTn id="21" dur="500"/>
                                        <p:tgtEl>
                                          <p:spTgt spid="2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8"/>
                                        </p:tgtEl>
                                        <p:attrNameLst>
                                          <p:attrName>style.visibility</p:attrName>
                                        </p:attrNameLst>
                                      </p:cBhvr>
                                      <p:to>
                                        <p:strVal val="visible"/>
                                      </p:to>
                                    </p:set>
                                    <p:animEffect transition="in" filter="wipe(left)">
                                      <p:cBhvr>
                                        <p:cTn id="26" dur="500"/>
                                        <p:tgtEl>
                                          <p:spTgt spid="19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wipe(left)">
                                      <p:cBhvr>
                                        <p:cTn id="29" dur="500"/>
                                        <p:tgtEl>
                                          <p:spTgt spid="20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11"/>
                                        </p:tgtEl>
                                        <p:attrNameLst>
                                          <p:attrName>style.visibility</p:attrName>
                                        </p:attrNameLst>
                                      </p:cBhvr>
                                      <p:to>
                                        <p:strVal val="visible"/>
                                      </p:to>
                                    </p:set>
                                    <p:animEffect transition="in" filter="wipe(left)">
                                      <p:cBhvr>
                                        <p:cTn id="32" dur="500"/>
                                        <p:tgtEl>
                                          <p:spTgt spid="21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64"/>
                                        </p:tgtEl>
                                        <p:attrNameLst>
                                          <p:attrName>style.visibility</p:attrName>
                                        </p:attrNameLst>
                                      </p:cBhvr>
                                      <p:to>
                                        <p:strVal val="visible"/>
                                      </p:to>
                                    </p:set>
                                    <p:animEffect transition="in" filter="wipe(left)">
                                      <p:cBhvr>
                                        <p:cTn id="36" dur="500"/>
                                        <p:tgtEl>
                                          <p:spTgt spid="16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0"/>
                                        </p:tgtEl>
                                        <p:attrNameLst>
                                          <p:attrName>style.visibility</p:attrName>
                                        </p:attrNameLst>
                                      </p:cBhvr>
                                      <p:to>
                                        <p:strVal val="visible"/>
                                      </p:to>
                                    </p:set>
                                    <p:animEffect transition="in" filter="wipe(left)">
                                      <p:cBhvr>
                                        <p:cTn id="41" dur="500"/>
                                        <p:tgtEl>
                                          <p:spTgt spid="19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29"/>
                                        </p:tgtEl>
                                        <p:attrNameLst>
                                          <p:attrName>style.visibility</p:attrName>
                                        </p:attrNameLst>
                                      </p:cBhvr>
                                      <p:to>
                                        <p:strVal val="visible"/>
                                      </p:to>
                                    </p:set>
                                    <p:animEffect transition="in" filter="wipe(right)">
                                      <p:cBhvr>
                                        <p:cTn id="46" dur="500"/>
                                        <p:tgtEl>
                                          <p:spTgt spid="2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4"/>
                                        </p:tgtEl>
                                        <p:attrNameLst>
                                          <p:attrName>style.visibility</p:attrName>
                                        </p:attrNameLst>
                                      </p:cBhvr>
                                      <p:to>
                                        <p:strVal val="visible"/>
                                      </p:to>
                                    </p:set>
                                    <p:animEffect transition="in" filter="fade">
                                      <p:cBhvr>
                                        <p:cTn id="49" dur="500"/>
                                        <p:tgtEl>
                                          <p:spTgt spid="144"/>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wipe(down)">
                                      <p:cBhvr>
                                        <p:cTn id="54" dur="580">
                                          <p:stCondLst>
                                            <p:cond delay="0"/>
                                          </p:stCondLst>
                                        </p:cTn>
                                        <p:tgtEl>
                                          <p:spTgt spid="179"/>
                                        </p:tgtEl>
                                      </p:cBhvr>
                                    </p:animEffect>
                                    <p:anim calcmode="lin" valueType="num">
                                      <p:cBhvr>
                                        <p:cTn id="55" dur="1822" tmFilter="0,0; 0.14,0.36; 0.43,0.73; 0.71,0.91; 1.0,1.0">
                                          <p:stCondLst>
                                            <p:cond delay="0"/>
                                          </p:stCondLst>
                                        </p:cTn>
                                        <p:tgtEl>
                                          <p:spTgt spid="179"/>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79"/>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79"/>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79"/>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79"/>
                                        </p:tgtEl>
                                        <p:attrNameLst>
                                          <p:attrName>ppt_y</p:attrName>
                                        </p:attrNameLst>
                                      </p:cBhvr>
                                      <p:tavLst>
                                        <p:tav tm="0" fmla="#ppt_y-sin(pi*$)/81">
                                          <p:val>
                                            <p:fltVal val="0"/>
                                          </p:val>
                                        </p:tav>
                                        <p:tav tm="100000">
                                          <p:val>
                                            <p:fltVal val="1"/>
                                          </p:val>
                                        </p:tav>
                                      </p:tavLst>
                                    </p:anim>
                                    <p:animScale>
                                      <p:cBhvr>
                                        <p:cTn id="60" dur="26">
                                          <p:stCondLst>
                                            <p:cond delay="650"/>
                                          </p:stCondLst>
                                        </p:cTn>
                                        <p:tgtEl>
                                          <p:spTgt spid="179"/>
                                        </p:tgtEl>
                                      </p:cBhvr>
                                      <p:to x="100000" y="60000"/>
                                    </p:animScale>
                                    <p:animScale>
                                      <p:cBhvr>
                                        <p:cTn id="61" dur="166" decel="50000">
                                          <p:stCondLst>
                                            <p:cond delay="676"/>
                                          </p:stCondLst>
                                        </p:cTn>
                                        <p:tgtEl>
                                          <p:spTgt spid="179"/>
                                        </p:tgtEl>
                                      </p:cBhvr>
                                      <p:to x="100000" y="100000"/>
                                    </p:animScale>
                                    <p:animScale>
                                      <p:cBhvr>
                                        <p:cTn id="62" dur="26">
                                          <p:stCondLst>
                                            <p:cond delay="1312"/>
                                          </p:stCondLst>
                                        </p:cTn>
                                        <p:tgtEl>
                                          <p:spTgt spid="179"/>
                                        </p:tgtEl>
                                      </p:cBhvr>
                                      <p:to x="100000" y="80000"/>
                                    </p:animScale>
                                    <p:animScale>
                                      <p:cBhvr>
                                        <p:cTn id="63" dur="166" decel="50000">
                                          <p:stCondLst>
                                            <p:cond delay="1338"/>
                                          </p:stCondLst>
                                        </p:cTn>
                                        <p:tgtEl>
                                          <p:spTgt spid="179"/>
                                        </p:tgtEl>
                                      </p:cBhvr>
                                      <p:to x="100000" y="100000"/>
                                    </p:animScale>
                                    <p:animScale>
                                      <p:cBhvr>
                                        <p:cTn id="64" dur="26">
                                          <p:stCondLst>
                                            <p:cond delay="1642"/>
                                          </p:stCondLst>
                                        </p:cTn>
                                        <p:tgtEl>
                                          <p:spTgt spid="179"/>
                                        </p:tgtEl>
                                      </p:cBhvr>
                                      <p:to x="100000" y="90000"/>
                                    </p:animScale>
                                    <p:animScale>
                                      <p:cBhvr>
                                        <p:cTn id="65" dur="166" decel="50000">
                                          <p:stCondLst>
                                            <p:cond delay="1668"/>
                                          </p:stCondLst>
                                        </p:cTn>
                                        <p:tgtEl>
                                          <p:spTgt spid="179"/>
                                        </p:tgtEl>
                                      </p:cBhvr>
                                      <p:to x="100000" y="100000"/>
                                    </p:animScale>
                                    <p:animScale>
                                      <p:cBhvr>
                                        <p:cTn id="66" dur="26">
                                          <p:stCondLst>
                                            <p:cond delay="1808"/>
                                          </p:stCondLst>
                                        </p:cTn>
                                        <p:tgtEl>
                                          <p:spTgt spid="179"/>
                                        </p:tgtEl>
                                      </p:cBhvr>
                                      <p:to x="100000" y="95000"/>
                                    </p:animScale>
                                    <p:animScale>
                                      <p:cBhvr>
                                        <p:cTn id="67" dur="166" decel="50000">
                                          <p:stCondLst>
                                            <p:cond delay="1834"/>
                                          </p:stCondLst>
                                        </p:cTn>
                                        <p:tgtEl>
                                          <p:spTgt spid="179"/>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246"/>
                                        </p:tgtEl>
                                        <p:attrNameLst>
                                          <p:attrName>style.visibility</p:attrName>
                                        </p:attrNameLst>
                                      </p:cBhvr>
                                      <p:to>
                                        <p:strVal val="visible"/>
                                      </p:to>
                                    </p:set>
                                    <p:animEffect transition="in" filter="wipe(right)">
                                      <p:cBhvr>
                                        <p:cTn id="72" dur="500"/>
                                        <p:tgtEl>
                                          <p:spTgt spid="246"/>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22"/>
                                        </p:tgtEl>
                                        <p:attrNameLst>
                                          <p:attrName>style.visibility</p:attrName>
                                        </p:attrNameLst>
                                      </p:cBhvr>
                                      <p:to>
                                        <p:strVal val="visible"/>
                                      </p:to>
                                    </p:set>
                                    <p:animEffect transition="in" filter="wipe(left)">
                                      <p:cBhvr>
                                        <p:cTn id="76" dur="500"/>
                                        <p:tgtEl>
                                          <p:spTgt spid="222"/>
                                        </p:tgtEl>
                                      </p:cBhvr>
                                    </p:animEffect>
                                  </p:childTnLst>
                                </p:cTn>
                              </p:par>
                            </p:childTnLst>
                          </p:cTn>
                        </p:par>
                        <p:par>
                          <p:cTn id="77" fill="hold">
                            <p:stCondLst>
                              <p:cond delay="1000"/>
                            </p:stCondLst>
                            <p:childTnLst>
                              <p:par>
                                <p:cTn id="78" presetID="22" presetClass="entr" presetSubtype="1" fill="hold" grpId="0" nodeType="afterEffect">
                                  <p:stCondLst>
                                    <p:cond delay="0"/>
                                  </p:stCondLst>
                                  <p:childTnLst>
                                    <p:set>
                                      <p:cBhvr>
                                        <p:cTn id="79" dur="1" fill="hold">
                                          <p:stCondLst>
                                            <p:cond delay="0"/>
                                          </p:stCondLst>
                                        </p:cTn>
                                        <p:tgtEl>
                                          <p:spTgt spid="223"/>
                                        </p:tgtEl>
                                        <p:attrNameLst>
                                          <p:attrName>style.visibility</p:attrName>
                                        </p:attrNameLst>
                                      </p:cBhvr>
                                      <p:to>
                                        <p:strVal val="visible"/>
                                      </p:to>
                                    </p:set>
                                    <p:animEffect transition="in" filter="wipe(up)">
                                      <p:cBhvr>
                                        <p:cTn id="80" dur="500"/>
                                        <p:tgtEl>
                                          <p:spTgt spid="22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47"/>
                                        </p:tgtEl>
                                        <p:attrNameLst>
                                          <p:attrName>style.visibility</p:attrName>
                                        </p:attrNameLst>
                                      </p:cBhvr>
                                      <p:to>
                                        <p:strVal val="visible"/>
                                      </p:to>
                                    </p:set>
                                    <p:animEffect transition="in" filter="wipe(left)">
                                      <p:cBhvr>
                                        <p:cTn id="85" dur="500"/>
                                        <p:tgtEl>
                                          <p:spTgt spid="247"/>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41"/>
                                        </p:tgtEl>
                                        <p:attrNameLst>
                                          <p:attrName>style.visibility</p:attrName>
                                        </p:attrNameLst>
                                      </p:cBhvr>
                                      <p:to>
                                        <p:strVal val="visible"/>
                                      </p:to>
                                    </p:set>
                                    <p:animEffect transition="in" filter="wipe(left)">
                                      <p:cBhvr>
                                        <p:cTn id="89" dur="500"/>
                                        <p:tgtEl>
                                          <p:spTgt spid="241"/>
                                        </p:tgtEl>
                                      </p:cBhvr>
                                    </p:animEffect>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242"/>
                                        </p:tgtEl>
                                        <p:attrNameLst>
                                          <p:attrName>style.visibility</p:attrName>
                                        </p:attrNameLst>
                                      </p:cBhvr>
                                      <p:to>
                                        <p:strVal val="visible"/>
                                      </p:to>
                                    </p:set>
                                    <p:animEffect transition="in" filter="wipe(left)">
                                      <p:cBhvr>
                                        <p:cTn id="93" dur="500"/>
                                        <p:tgtEl>
                                          <p:spTgt spid="242"/>
                                        </p:tgtEl>
                                      </p:cBhvr>
                                    </p:animEffect>
                                  </p:childTnLst>
                                </p:cTn>
                              </p:par>
                            </p:childTnLst>
                          </p:cTn>
                        </p:par>
                      </p:childTnLst>
                    </p:cTn>
                  </p:par>
                  <p:par>
                    <p:cTn id="94" fill="hold">
                      <p:stCondLst>
                        <p:cond delay="indefinite"/>
                      </p:stCondLst>
                      <p:childTnLst>
                        <p:par>
                          <p:cTn id="95" fill="hold">
                            <p:stCondLst>
                              <p:cond delay="0"/>
                            </p:stCondLst>
                            <p:childTnLst>
                              <p:par>
                                <p:cTn id="96" presetID="15" presetClass="entr" presetSubtype="0" fill="hold" grpId="0" nodeType="clickEffect">
                                  <p:stCondLst>
                                    <p:cond delay="0"/>
                                  </p:stCondLst>
                                  <p:childTnLst>
                                    <p:set>
                                      <p:cBhvr>
                                        <p:cTn id="97" dur="1" fill="hold">
                                          <p:stCondLst>
                                            <p:cond delay="0"/>
                                          </p:stCondLst>
                                        </p:cTn>
                                        <p:tgtEl>
                                          <p:spTgt spid="212"/>
                                        </p:tgtEl>
                                        <p:attrNameLst>
                                          <p:attrName>style.visibility</p:attrName>
                                        </p:attrNameLst>
                                      </p:cBhvr>
                                      <p:to>
                                        <p:strVal val="visible"/>
                                      </p:to>
                                    </p:set>
                                    <p:anim calcmode="lin" valueType="num">
                                      <p:cBhvr>
                                        <p:cTn id="98" dur="1000" fill="hold"/>
                                        <p:tgtEl>
                                          <p:spTgt spid="212"/>
                                        </p:tgtEl>
                                        <p:attrNameLst>
                                          <p:attrName>ppt_w</p:attrName>
                                        </p:attrNameLst>
                                      </p:cBhvr>
                                      <p:tavLst>
                                        <p:tav tm="0">
                                          <p:val>
                                            <p:fltVal val="0"/>
                                          </p:val>
                                        </p:tav>
                                        <p:tav tm="100000">
                                          <p:val>
                                            <p:strVal val="#ppt_w"/>
                                          </p:val>
                                        </p:tav>
                                      </p:tavLst>
                                    </p:anim>
                                    <p:anim calcmode="lin" valueType="num">
                                      <p:cBhvr>
                                        <p:cTn id="99" dur="1000" fill="hold"/>
                                        <p:tgtEl>
                                          <p:spTgt spid="212"/>
                                        </p:tgtEl>
                                        <p:attrNameLst>
                                          <p:attrName>ppt_h</p:attrName>
                                        </p:attrNameLst>
                                      </p:cBhvr>
                                      <p:tavLst>
                                        <p:tav tm="0">
                                          <p:val>
                                            <p:fltVal val="0"/>
                                          </p:val>
                                        </p:tav>
                                        <p:tav tm="100000">
                                          <p:val>
                                            <p:strVal val="#ppt_h"/>
                                          </p:val>
                                        </p:tav>
                                      </p:tavLst>
                                    </p:anim>
                                    <p:anim calcmode="lin" valueType="num">
                                      <p:cBhvr>
                                        <p:cTn id="100" dur="1000" fill="hold"/>
                                        <p:tgtEl>
                                          <p:spTgt spid="212"/>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212"/>
                                        </p:tgtEl>
                                        <p:attrNameLst>
                                          <p:attrName>ppt_y</p:attrName>
                                        </p:attrNameLst>
                                      </p:cBhvr>
                                      <p:tavLst>
                                        <p:tav tm="0" fmla="#ppt_y+(sin(-2*pi*(1-$))*-#ppt_x+cos(-2*pi*(1-$))*(1-#ppt_y))*(1-$)">
                                          <p:val>
                                            <p:fltVal val="0"/>
                                          </p:val>
                                        </p:tav>
                                        <p:tav tm="100000">
                                          <p:val>
                                            <p:fltVal val="1"/>
                                          </p:val>
                                        </p:tav>
                                      </p:tavLst>
                                    </p:anim>
                                  </p:childTnLst>
                                </p:cTn>
                              </p:par>
                            </p:childTnLst>
                          </p:cTn>
                        </p:par>
                        <p:par>
                          <p:cTn id="102" fill="hold">
                            <p:stCondLst>
                              <p:cond delay="1000"/>
                            </p:stCondLst>
                            <p:childTnLst>
                              <p:par>
                                <p:cTn id="103" presetID="47" presetClass="entr" presetSubtype="0" fill="hold" grpId="0" nodeType="afterEffect">
                                  <p:stCondLst>
                                    <p:cond delay="0"/>
                                  </p:stCondLst>
                                  <p:childTnLst>
                                    <p:set>
                                      <p:cBhvr>
                                        <p:cTn id="104" dur="1" fill="hold">
                                          <p:stCondLst>
                                            <p:cond delay="0"/>
                                          </p:stCondLst>
                                        </p:cTn>
                                        <p:tgtEl>
                                          <p:spTgt spid="202"/>
                                        </p:tgtEl>
                                        <p:attrNameLst>
                                          <p:attrName>style.visibility</p:attrName>
                                        </p:attrNameLst>
                                      </p:cBhvr>
                                      <p:to>
                                        <p:strVal val="visible"/>
                                      </p:to>
                                    </p:set>
                                    <p:animEffect transition="in" filter="fade">
                                      <p:cBhvr>
                                        <p:cTn id="105" dur="1000"/>
                                        <p:tgtEl>
                                          <p:spTgt spid="202"/>
                                        </p:tgtEl>
                                      </p:cBhvr>
                                    </p:animEffect>
                                    <p:anim calcmode="lin" valueType="num">
                                      <p:cBhvr>
                                        <p:cTn id="106" dur="1000" fill="hold"/>
                                        <p:tgtEl>
                                          <p:spTgt spid="202"/>
                                        </p:tgtEl>
                                        <p:attrNameLst>
                                          <p:attrName>ppt_x</p:attrName>
                                        </p:attrNameLst>
                                      </p:cBhvr>
                                      <p:tavLst>
                                        <p:tav tm="0">
                                          <p:val>
                                            <p:strVal val="#ppt_x"/>
                                          </p:val>
                                        </p:tav>
                                        <p:tav tm="100000">
                                          <p:val>
                                            <p:strVal val="#ppt_x"/>
                                          </p:val>
                                        </p:tav>
                                      </p:tavLst>
                                    </p:anim>
                                    <p:anim calcmode="lin" valueType="num">
                                      <p:cBhvr>
                                        <p:cTn id="107" dur="1000" fill="hold"/>
                                        <p:tgtEl>
                                          <p:spTgt spid="202"/>
                                        </p:tgtEl>
                                        <p:attrNameLst>
                                          <p:attrName>ppt_y</p:attrName>
                                        </p:attrNameLst>
                                      </p:cBhvr>
                                      <p:tavLst>
                                        <p:tav tm="0">
                                          <p:val>
                                            <p:strVal val="#ppt_y-.1"/>
                                          </p:val>
                                        </p:tav>
                                        <p:tav tm="100000">
                                          <p:val>
                                            <p:strVal val="#ppt_y"/>
                                          </p:val>
                                        </p:tav>
                                      </p:tavLst>
                                    </p:anim>
                                  </p:childTnLst>
                                </p:cTn>
                              </p:par>
                            </p:childTnLst>
                          </p:cTn>
                        </p:par>
                        <p:par>
                          <p:cTn id="108" fill="hold">
                            <p:stCondLst>
                              <p:cond delay="2000"/>
                            </p:stCondLst>
                            <p:childTnLst>
                              <p:par>
                                <p:cTn id="109" presetID="22" presetClass="entr" presetSubtype="1" fill="hold" grpId="0" nodeType="afterEffect">
                                  <p:stCondLst>
                                    <p:cond delay="0"/>
                                  </p:stCondLst>
                                  <p:childTnLst>
                                    <p:set>
                                      <p:cBhvr>
                                        <p:cTn id="110" dur="1" fill="hold">
                                          <p:stCondLst>
                                            <p:cond delay="0"/>
                                          </p:stCondLst>
                                        </p:cTn>
                                        <p:tgtEl>
                                          <p:spTgt spid="243"/>
                                        </p:tgtEl>
                                        <p:attrNameLst>
                                          <p:attrName>style.visibility</p:attrName>
                                        </p:attrNameLst>
                                      </p:cBhvr>
                                      <p:to>
                                        <p:strVal val="visible"/>
                                      </p:to>
                                    </p:set>
                                    <p:animEffect transition="in" filter="wipe(up)">
                                      <p:cBhvr>
                                        <p:cTn id="111" dur="500"/>
                                        <p:tgtEl>
                                          <p:spTgt spid="243"/>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wipe(down)">
                                      <p:cBhvr>
                                        <p:cTn id="116" dur="500"/>
                                        <p:tgtEl>
                                          <p:spTgt spid="3"/>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121"/>
                                        </p:tgtEl>
                                        <p:attrNameLst>
                                          <p:attrName>style.visibility</p:attrName>
                                        </p:attrNameLst>
                                      </p:cBhvr>
                                      <p:to>
                                        <p:strVal val="visible"/>
                                      </p:to>
                                    </p:set>
                                    <p:animEffect transition="in" filter="wipe(left)">
                                      <p:cBhvr>
                                        <p:cTn id="120"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64" grpId="0"/>
      <p:bldP spid="179" grpId="0"/>
      <p:bldP spid="190" grpId="0"/>
      <p:bldP spid="240" grpId="0" animBg="1"/>
      <p:bldP spid="191" grpId="0" animBg="1"/>
      <p:bldP spid="192" grpId="0"/>
      <p:bldP spid="193" grpId="0"/>
      <p:bldP spid="198" grpId="0"/>
      <p:bldP spid="202" grpId="0"/>
      <p:bldP spid="246" grpId="0" animBg="1"/>
      <p:bldP spid="247" grpId="0" animBg="1"/>
      <p:bldP spid="209" grpId="0"/>
      <p:bldP spid="211" grpId="0"/>
      <p:bldP spid="212" grpId="0" animBg="1"/>
      <p:bldP spid="222" grpId="0"/>
      <p:bldP spid="223" grpId="0"/>
      <p:bldP spid="241" grpId="0"/>
      <p:bldP spid="242" grpId="0"/>
      <p:bldP spid="243" grpId="0"/>
      <p:bldP spid="3" grpId="0" animBg="1"/>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Tonight</a:t>
            </a:r>
            <a:endParaRPr lang="en-US" dirty="0"/>
          </a:p>
        </p:txBody>
      </p:sp>
      <p:grpSp>
        <p:nvGrpSpPr>
          <p:cNvPr id="10" name="Group 9"/>
          <p:cNvGrpSpPr/>
          <p:nvPr/>
        </p:nvGrpSpPr>
        <p:grpSpPr>
          <a:xfrm>
            <a:off x="5179132" y="1747838"/>
            <a:ext cx="1605474" cy="432787"/>
            <a:chOff x="5179132" y="1747838"/>
            <a:chExt cx="1605474" cy="432787"/>
          </a:xfrm>
        </p:grpSpPr>
        <p:cxnSp>
          <p:nvCxnSpPr>
            <p:cNvPr id="5" name="Straight Connector 4"/>
            <p:cNvCxnSpPr/>
            <p:nvPr/>
          </p:nvCxnSpPr>
          <p:spPr>
            <a:xfrm flipV="1">
              <a:off x="5179132" y="1747838"/>
              <a:ext cx="314412" cy="13689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9744" y="1750219"/>
              <a:ext cx="187273" cy="5864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53410" y="2162086"/>
              <a:ext cx="429401" cy="1853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36778" y="1831649"/>
              <a:ext cx="262029" cy="7695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35880" y="1945593"/>
              <a:ext cx="75647" cy="214957"/>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734086" y="1847095"/>
              <a:ext cx="50520" cy="27511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786188" y="1824039"/>
            <a:ext cx="571500" cy="1452561"/>
            <a:chOff x="3786188" y="1824039"/>
            <a:chExt cx="571500" cy="1452561"/>
          </a:xfrm>
        </p:grpSpPr>
        <p:cxnSp>
          <p:nvCxnSpPr>
            <p:cNvPr id="11" name="Straight Connector 10"/>
            <p:cNvCxnSpPr/>
            <p:nvPr/>
          </p:nvCxnSpPr>
          <p:spPr>
            <a:xfrm>
              <a:off x="4202907" y="1835945"/>
              <a:ext cx="154781" cy="2714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14763" y="1824039"/>
              <a:ext cx="345280" cy="18573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112419" y="2152654"/>
              <a:ext cx="245268" cy="32384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786188" y="2055020"/>
              <a:ext cx="66675" cy="4619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862388" y="2605088"/>
              <a:ext cx="47624" cy="47387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929063" y="2526508"/>
              <a:ext cx="159543" cy="55244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50496" y="3152777"/>
              <a:ext cx="145254" cy="1238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158669" y="1398663"/>
            <a:ext cx="1953474" cy="1751887"/>
            <a:chOff x="6158669" y="1398663"/>
            <a:chExt cx="1953474" cy="1751887"/>
          </a:xfrm>
        </p:grpSpPr>
        <p:cxnSp>
          <p:nvCxnSpPr>
            <p:cNvPr id="15" name="Straight Connector 14"/>
            <p:cNvCxnSpPr/>
            <p:nvPr/>
          </p:nvCxnSpPr>
          <p:spPr>
            <a:xfrm flipV="1">
              <a:off x="6170064" y="2215378"/>
              <a:ext cx="47464" cy="2999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80348" y="2570127"/>
              <a:ext cx="251787" cy="26138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56733" y="1410056"/>
              <a:ext cx="355410" cy="4269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77359" y="2868894"/>
              <a:ext cx="413400" cy="2816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393781" y="2095500"/>
              <a:ext cx="145257" cy="4643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6158669" y="1811375"/>
              <a:ext cx="596428" cy="1000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841331" y="1398663"/>
              <a:ext cx="875521" cy="39203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580834" y="1776190"/>
              <a:ext cx="503487" cy="810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397809" y="1797577"/>
              <a:ext cx="141098" cy="2363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577271" y="2603619"/>
              <a:ext cx="326234" cy="2250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74137" y="2604219"/>
              <a:ext cx="290842" cy="28426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77359" y="2868894"/>
              <a:ext cx="487463" cy="2161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449369" y="4112419"/>
            <a:ext cx="1641994" cy="1012209"/>
            <a:chOff x="5449369" y="4112419"/>
            <a:chExt cx="1641994" cy="1012209"/>
          </a:xfrm>
        </p:grpSpPr>
        <p:cxnSp>
          <p:nvCxnSpPr>
            <p:cNvPr id="81" name="Straight Connector 80"/>
            <p:cNvCxnSpPr/>
            <p:nvPr/>
          </p:nvCxnSpPr>
          <p:spPr>
            <a:xfrm>
              <a:off x="5973510" y="4127619"/>
              <a:ext cx="691564" cy="4922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058826" y="4201682"/>
              <a:ext cx="32537" cy="955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719888" y="4173197"/>
              <a:ext cx="299058" cy="368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597556" y="4242030"/>
              <a:ext cx="80026" cy="1297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597353" y="4440964"/>
              <a:ext cx="76780" cy="1599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846570" y="4144710"/>
              <a:ext cx="81363" cy="187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449369" y="4112419"/>
              <a:ext cx="456131" cy="921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587429" y="4648200"/>
              <a:ext cx="94359" cy="200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862415" y="4383993"/>
              <a:ext cx="684955" cy="476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603206" y="4905375"/>
              <a:ext cx="264764" cy="2192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7567680" y="4235865"/>
            <a:ext cx="586457" cy="1395792"/>
            <a:chOff x="7567680" y="4235865"/>
            <a:chExt cx="586457" cy="1395792"/>
          </a:xfrm>
        </p:grpSpPr>
        <p:cxnSp>
          <p:nvCxnSpPr>
            <p:cNvPr id="110" name="Straight Connector 109"/>
            <p:cNvCxnSpPr/>
            <p:nvPr/>
          </p:nvCxnSpPr>
          <p:spPr>
            <a:xfrm flipH="1">
              <a:off x="7961143" y="4235865"/>
              <a:ext cx="37721" cy="43496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7567680" y="4942318"/>
              <a:ext cx="291602" cy="29115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896314" y="4728673"/>
              <a:ext cx="54123" cy="1509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896314" y="4945166"/>
              <a:ext cx="257823" cy="68649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p:nvGrpSpPr>
        <p:grpSpPr>
          <a:xfrm>
            <a:off x="3996275" y="5433508"/>
            <a:ext cx="336443" cy="374784"/>
            <a:chOff x="3996275" y="5433508"/>
            <a:chExt cx="336443" cy="374784"/>
          </a:xfrm>
        </p:grpSpPr>
        <p:cxnSp>
          <p:nvCxnSpPr>
            <p:cNvPr id="165" name="Straight Connector 164"/>
            <p:cNvCxnSpPr/>
            <p:nvPr/>
          </p:nvCxnSpPr>
          <p:spPr>
            <a:xfrm flipV="1">
              <a:off x="3996275" y="5439204"/>
              <a:ext cx="197644" cy="2452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278595" y="5583252"/>
              <a:ext cx="54123" cy="19940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4223942" y="5433508"/>
              <a:ext cx="90487" cy="952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flipV="1">
              <a:off x="4012902" y="5718791"/>
              <a:ext cx="225812" cy="8950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2900722" y="5380007"/>
            <a:ext cx="4816130" cy="1117497"/>
            <a:chOff x="2900722" y="5380007"/>
            <a:chExt cx="4816130" cy="1117497"/>
          </a:xfrm>
        </p:grpSpPr>
        <p:cxnSp>
          <p:nvCxnSpPr>
            <p:cNvPr id="120" name="Straight Connector 119"/>
            <p:cNvCxnSpPr/>
            <p:nvPr/>
          </p:nvCxnSpPr>
          <p:spPr>
            <a:xfrm>
              <a:off x="7631394" y="5674407"/>
              <a:ext cx="81365" cy="6950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7668448" y="5782654"/>
              <a:ext cx="48404" cy="917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flipV="1">
              <a:off x="7606068" y="5882912"/>
              <a:ext cx="23812" cy="1428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flipV="1">
              <a:off x="7471873" y="5660164"/>
              <a:ext cx="99925" cy="18749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7494662" y="5640224"/>
              <a:ext cx="81476" cy="1128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7124344" y="5641004"/>
              <a:ext cx="306579" cy="81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118522" y="6264067"/>
              <a:ext cx="424708" cy="11948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6670972" y="5731379"/>
              <a:ext cx="387854" cy="1707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6595661" y="5785503"/>
              <a:ext cx="44421" cy="42907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379226" y="6055148"/>
              <a:ext cx="198329" cy="15764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634750" y="6135880"/>
              <a:ext cx="267545" cy="9046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5990602" y="6224187"/>
              <a:ext cx="82609" cy="1424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943800" y="6143091"/>
              <a:ext cx="16669" cy="2857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4438116" y="6055614"/>
              <a:ext cx="875883" cy="4306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170998" y="6473691"/>
              <a:ext cx="207168" cy="238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flipV="1">
              <a:off x="3508543" y="5470116"/>
              <a:ext cx="610530" cy="97911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900722" y="5380007"/>
              <a:ext cx="560325" cy="665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p:nvGrpSpPr>
        <p:grpSpPr>
          <a:xfrm>
            <a:off x="3110669" y="3734512"/>
            <a:ext cx="1960256" cy="1080376"/>
            <a:chOff x="3110669" y="3734512"/>
            <a:chExt cx="1960256" cy="1080376"/>
          </a:xfrm>
        </p:grpSpPr>
        <p:cxnSp>
          <p:nvCxnSpPr>
            <p:cNvPr id="182" name="Straight Connector 181"/>
            <p:cNvCxnSpPr/>
            <p:nvPr/>
          </p:nvCxnSpPr>
          <p:spPr>
            <a:xfrm flipH="1" flipV="1">
              <a:off x="4737219" y="4748613"/>
              <a:ext cx="333706" cy="5275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3891185" y="4298535"/>
              <a:ext cx="473578" cy="4685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405242" y="3999432"/>
              <a:ext cx="95543" cy="3216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4401084" y="4378295"/>
              <a:ext cx="35229" cy="24291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4477996" y="4663155"/>
              <a:ext cx="198153" cy="714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3748089" y="4681538"/>
              <a:ext cx="247649" cy="1333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4042161" y="4652621"/>
              <a:ext cx="367289" cy="1338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flipV="1">
              <a:off x="3110669" y="3734512"/>
              <a:ext cx="465385" cy="2791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flipV="1">
              <a:off x="3623417" y="4053555"/>
              <a:ext cx="207898" cy="2131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3721894" y="4335566"/>
              <a:ext cx="120865" cy="45550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flipV="1">
              <a:off x="3207522" y="4534968"/>
              <a:ext cx="452459" cy="2727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a:off x="1664511" y="4092196"/>
            <a:ext cx="893530" cy="1018972"/>
            <a:chOff x="1664511" y="4092196"/>
            <a:chExt cx="893530" cy="1018972"/>
          </a:xfrm>
        </p:grpSpPr>
        <p:cxnSp>
          <p:nvCxnSpPr>
            <p:cNvPr id="216" name="Straight Connector 215"/>
            <p:cNvCxnSpPr/>
            <p:nvPr/>
          </p:nvCxnSpPr>
          <p:spPr>
            <a:xfrm flipH="1" flipV="1">
              <a:off x="2415613" y="4116225"/>
              <a:ext cx="142428" cy="43298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2227604" y="4609033"/>
              <a:ext cx="324740" cy="37031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203830" y="4113376"/>
              <a:ext cx="188992" cy="87443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050991" y="4092196"/>
              <a:ext cx="326381" cy="15506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746191" y="5017833"/>
              <a:ext cx="426170" cy="994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917107" y="4261503"/>
              <a:ext cx="81469" cy="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V="1">
              <a:off x="1750323" y="4261503"/>
              <a:ext cx="106963" cy="209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1664511" y="5054018"/>
              <a:ext cx="33337" cy="571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107531" y="1976438"/>
            <a:ext cx="423864" cy="192881"/>
            <a:chOff x="3107531" y="1976438"/>
            <a:chExt cx="423864" cy="192881"/>
          </a:xfrm>
        </p:grpSpPr>
        <p:cxnSp>
          <p:nvCxnSpPr>
            <p:cNvPr id="102" name="Straight Connector 101"/>
            <p:cNvCxnSpPr/>
            <p:nvPr/>
          </p:nvCxnSpPr>
          <p:spPr>
            <a:xfrm flipH="1" flipV="1">
              <a:off x="3107531" y="1976438"/>
              <a:ext cx="30958" cy="6191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3169445" y="2076451"/>
              <a:ext cx="40480" cy="2857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3252788" y="2126457"/>
              <a:ext cx="47625" cy="2857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3364706" y="2126456"/>
              <a:ext cx="102395" cy="4286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3509963" y="1997869"/>
              <a:ext cx="21432" cy="952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a:off x="2145506" y="2457450"/>
            <a:ext cx="692944" cy="1064419"/>
            <a:chOff x="2145506" y="2457450"/>
            <a:chExt cx="692944" cy="1064419"/>
          </a:xfrm>
        </p:grpSpPr>
        <p:cxnSp>
          <p:nvCxnSpPr>
            <p:cNvPr id="121" name="Straight Connector 120"/>
            <p:cNvCxnSpPr/>
            <p:nvPr/>
          </p:nvCxnSpPr>
          <p:spPr>
            <a:xfrm flipH="1">
              <a:off x="2793206" y="2481263"/>
              <a:ext cx="45244" cy="928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2695575" y="2457450"/>
              <a:ext cx="126206" cy="381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686050" y="2521744"/>
              <a:ext cx="71438" cy="619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2755106" y="2633663"/>
              <a:ext cx="23813" cy="27622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2536031" y="2955132"/>
              <a:ext cx="192882" cy="1000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381250" y="3076575"/>
              <a:ext cx="92872" cy="33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2300288" y="3140869"/>
              <a:ext cx="40481" cy="785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2145506" y="3264694"/>
              <a:ext cx="133353" cy="25717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a:off x="571500" y="1662113"/>
            <a:ext cx="1209676" cy="2074068"/>
            <a:chOff x="571500" y="1662113"/>
            <a:chExt cx="1209676" cy="2074068"/>
          </a:xfrm>
        </p:grpSpPr>
        <p:cxnSp>
          <p:nvCxnSpPr>
            <p:cNvPr id="154" name="Straight Connector 153"/>
            <p:cNvCxnSpPr/>
            <p:nvPr/>
          </p:nvCxnSpPr>
          <p:spPr>
            <a:xfrm flipH="1">
              <a:off x="1724027" y="3390900"/>
              <a:ext cx="28573" cy="71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638300" y="2278856"/>
              <a:ext cx="142876" cy="10691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619125" y="3629025"/>
              <a:ext cx="595314" cy="1071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571500" y="2078831"/>
              <a:ext cx="145256" cy="162639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1276350" y="3419475"/>
              <a:ext cx="392908" cy="18811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745808" y="1662113"/>
              <a:ext cx="463867" cy="36537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flipV="1">
              <a:off x="1266825" y="1671638"/>
              <a:ext cx="350045" cy="5524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a:off x="447230" y="4344112"/>
            <a:ext cx="1051133" cy="1335993"/>
            <a:chOff x="447230" y="4344112"/>
            <a:chExt cx="1051133" cy="1335993"/>
          </a:xfrm>
        </p:grpSpPr>
        <p:cxnSp>
          <p:nvCxnSpPr>
            <p:cNvPr id="235" name="Straight Connector 234"/>
            <p:cNvCxnSpPr/>
            <p:nvPr/>
          </p:nvCxnSpPr>
          <p:spPr>
            <a:xfrm>
              <a:off x="1418602" y="4344112"/>
              <a:ext cx="45578" cy="2278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492665" y="4421024"/>
              <a:ext cx="5698" cy="13388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1455634" y="4624192"/>
              <a:ext cx="37626" cy="14721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1424299" y="4842110"/>
              <a:ext cx="19110" cy="1372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162228" y="4594282"/>
              <a:ext cx="303970" cy="7741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1034041" y="4684013"/>
              <a:ext cx="77507" cy="1332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888763" y="4722976"/>
              <a:ext cx="68366" cy="541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492807" y="5230026"/>
              <a:ext cx="51275" cy="21649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575417" y="4822677"/>
              <a:ext cx="267769" cy="34183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447230" y="5506340"/>
              <a:ext cx="34184" cy="17376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39" name="TextBox 238"/>
          <p:cNvSpPr txBox="1"/>
          <p:nvPr/>
        </p:nvSpPr>
        <p:spPr>
          <a:xfrm>
            <a:off x="1323975" y="1857375"/>
            <a:ext cx="15049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Ophiuchus</a:t>
            </a:r>
            <a:endParaRPr lang="en-US" sz="1600" cap="small" dirty="0">
              <a:solidFill>
                <a:srgbClr val="FFFFFF"/>
              </a:solidFill>
              <a:latin typeface="Comic Sans MS"/>
            </a:endParaRPr>
          </a:p>
        </p:txBody>
      </p:sp>
      <p:sp>
        <p:nvSpPr>
          <p:cNvPr id="144" name="TextBox 143"/>
          <p:cNvSpPr txBox="1"/>
          <p:nvPr/>
        </p:nvSpPr>
        <p:spPr>
          <a:xfrm>
            <a:off x="323850" y="5076825"/>
            <a:ext cx="15049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Scorpius</a:t>
            </a:r>
            <a:endParaRPr lang="en-US" sz="1600" cap="small" dirty="0">
              <a:solidFill>
                <a:srgbClr val="FFFFFF"/>
              </a:solidFill>
              <a:latin typeface="Comic Sans MS"/>
            </a:endParaRPr>
          </a:p>
        </p:txBody>
      </p:sp>
      <p:sp>
        <p:nvSpPr>
          <p:cNvPr id="145" name="TextBox 144"/>
          <p:cNvSpPr txBox="1"/>
          <p:nvPr/>
        </p:nvSpPr>
        <p:spPr>
          <a:xfrm>
            <a:off x="1771650" y="2228850"/>
            <a:ext cx="1114425"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Serpens Caput</a:t>
            </a:r>
            <a:endParaRPr lang="en-US" sz="1600" cap="small" dirty="0">
              <a:solidFill>
                <a:srgbClr val="FFFFFF"/>
              </a:solidFill>
              <a:latin typeface="Comic Sans MS"/>
            </a:endParaRPr>
          </a:p>
        </p:txBody>
      </p:sp>
      <p:sp>
        <p:nvSpPr>
          <p:cNvPr id="152" name="TextBox 151"/>
          <p:cNvSpPr txBox="1"/>
          <p:nvPr/>
        </p:nvSpPr>
        <p:spPr>
          <a:xfrm>
            <a:off x="2781300" y="2343150"/>
            <a:ext cx="130492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Boötes</a:t>
            </a:r>
            <a:endParaRPr lang="en-US" sz="1600" cap="small" dirty="0">
              <a:solidFill>
                <a:srgbClr val="FFFFFF"/>
              </a:solidFill>
              <a:latin typeface="Comic Sans MS"/>
            </a:endParaRPr>
          </a:p>
        </p:txBody>
      </p:sp>
      <p:sp>
        <p:nvSpPr>
          <p:cNvPr id="153" name="TextBox 152"/>
          <p:cNvSpPr txBox="1"/>
          <p:nvPr/>
        </p:nvSpPr>
        <p:spPr>
          <a:xfrm>
            <a:off x="2790825" y="1343025"/>
            <a:ext cx="1114425"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Corona Borealis</a:t>
            </a:r>
            <a:endParaRPr lang="en-US" sz="1600" cap="small" dirty="0">
              <a:solidFill>
                <a:srgbClr val="FFFFFF"/>
              </a:solidFill>
              <a:latin typeface="Comic Sans MS"/>
            </a:endParaRPr>
          </a:p>
        </p:txBody>
      </p:sp>
      <p:sp>
        <p:nvSpPr>
          <p:cNvPr id="157" name="TextBox 156"/>
          <p:cNvSpPr txBox="1"/>
          <p:nvPr/>
        </p:nvSpPr>
        <p:spPr>
          <a:xfrm>
            <a:off x="7391400" y="2019300"/>
            <a:ext cx="1200150"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Ursa</a:t>
            </a:r>
            <a:r>
              <a:rPr lang="en-US" sz="1600" cap="small" dirty="0" smtClean="0">
                <a:solidFill>
                  <a:srgbClr val="FFFFFF"/>
                </a:solidFill>
                <a:latin typeface="Comic Sans MS"/>
              </a:rPr>
              <a:t> Major</a:t>
            </a:r>
            <a:endParaRPr lang="en-US" sz="1600" cap="small" dirty="0">
              <a:solidFill>
                <a:srgbClr val="FFFFFF"/>
              </a:solidFill>
              <a:latin typeface="Comic Sans MS"/>
            </a:endParaRPr>
          </a:p>
        </p:txBody>
      </p:sp>
      <p:sp>
        <p:nvSpPr>
          <p:cNvPr id="161" name="TextBox 160"/>
          <p:cNvSpPr txBox="1"/>
          <p:nvPr/>
        </p:nvSpPr>
        <p:spPr>
          <a:xfrm>
            <a:off x="3829050" y="57816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Corvus</a:t>
            </a:r>
            <a:endParaRPr lang="en-US" sz="1600" cap="small" dirty="0">
              <a:solidFill>
                <a:srgbClr val="FFFFFF"/>
              </a:solidFill>
              <a:latin typeface="Comic Sans MS"/>
            </a:endParaRPr>
          </a:p>
        </p:txBody>
      </p:sp>
      <p:sp>
        <p:nvSpPr>
          <p:cNvPr id="164" name="TextBox 163"/>
          <p:cNvSpPr txBox="1"/>
          <p:nvPr/>
        </p:nvSpPr>
        <p:spPr>
          <a:xfrm>
            <a:off x="1485900" y="4476750"/>
            <a:ext cx="8953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Libra</a:t>
            </a:r>
            <a:endParaRPr lang="en-US" sz="1600" cap="small" dirty="0">
              <a:solidFill>
                <a:srgbClr val="FFFFFF"/>
              </a:solidFill>
              <a:latin typeface="Comic Sans MS"/>
            </a:endParaRPr>
          </a:p>
        </p:txBody>
      </p:sp>
      <p:sp>
        <p:nvSpPr>
          <p:cNvPr id="168" name="TextBox 167"/>
          <p:cNvSpPr txBox="1"/>
          <p:nvPr/>
        </p:nvSpPr>
        <p:spPr>
          <a:xfrm>
            <a:off x="5953125" y="3952875"/>
            <a:ext cx="79057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Leo</a:t>
            </a:r>
            <a:endParaRPr lang="en-US" sz="1600" cap="small" dirty="0">
              <a:solidFill>
                <a:srgbClr val="FFFFFF"/>
              </a:solidFill>
              <a:latin typeface="Comic Sans MS"/>
            </a:endParaRPr>
          </a:p>
        </p:txBody>
      </p:sp>
      <p:sp>
        <p:nvSpPr>
          <p:cNvPr id="172" name="TextBox 171"/>
          <p:cNvSpPr txBox="1"/>
          <p:nvPr/>
        </p:nvSpPr>
        <p:spPr>
          <a:xfrm>
            <a:off x="7037046" y="4197993"/>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Cancer</a:t>
            </a:r>
            <a:endParaRPr lang="en-US" sz="1600" cap="small" dirty="0">
              <a:solidFill>
                <a:srgbClr val="FFFFFF"/>
              </a:solidFill>
              <a:latin typeface="Comic Sans MS"/>
            </a:endParaRPr>
          </a:p>
        </p:txBody>
      </p:sp>
      <p:sp>
        <p:nvSpPr>
          <p:cNvPr id="173" name="TextBox 172"/>
          <p:cNvSpPr txBox="1"/>
          <p:nvPr/>
        </p:nvSpPr>
        <p:spPr>
          <a:xfrm>
            <a:off x="5524500" y="5676900"/>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Hydra</a:t>
            </a:r>
            <a:endParaRPr lang="en-US" sz="1600" cap="small" dirty="0">
              <a:solidFill>
                <a:srgbClr val="FFFFFF"/>
              </a:solidFill>
              <a:latin typeface="Comic Sans MS"/>
            </a:endParaRPr>
          </a:p>
        </p:txBody>
      </p:sp>
      <p:sp>
        <p:nvSpPr>
          <p:cNvPr id="174" name="TextBox 173"/>
          <p:cNvSpPr txBox="1"/>
          <p:nvPr/>
        </p:nvSpPr>
        <p:spPr>
          <a:xfrm>
            <a:off x="3705225" y="46767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Virgo</a:t>
            </a:r>
            <a:endParaRPr lang="en-US" sz="1600" cap="small" dirty="0">
              <a:solidFill>
                <a:srgbClr val="FFFFFF"/>
              </a:solidFill>
              <a:latin typeface="Comic Sans MS"/>
            </a:endParaRPr>
          </a:p>
        </p:txBody>
      </p:sp>
      <p:sp>
        <p:nvSpPr>
          <p:cNvPr id="177" name="TextBox 176"/>
          <p:cNvSpPr txBox="1"/>
          <p:nvPr/>
        </p:nvSpPr>
        <p:spPr>
          <a:xfrm>
            <a:off x="-28575" y="1428750"/>
            <a:ext cx="128587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err="1" smtClean="0">
                <a:solidFill>
                  <a:srgbClr val="FFFFFF"/>
                </a:solidFill>
                <a:latin typeface="Comic Sans MS"/>
              </a:rPr>
              <a:t>Rasalhague</a:t>
            </a:r>
            <a:endParaRPr lang="en-US" sz="1600" dirty="0">
              <a:solidFill>
                <a:srgbClr val="FFFFFF"/>
              </a:solidFill>
              <a:latin typeface="Comic Sans MS"/>
            </a:endParaRPr>
          </a:p>
        </p:txBody>
      </p:sp>
      <p:sp>
        <p:nvSpPr>
          <p:cNvPr id="178" name="TextBox 177"/>
          <p:cNvSpPr txBox="1"/>
          <p:nvPr/>
        </p:nvSpPr>
        <p:spPr>
          <a:xfrm>
            <a:off x="2769393" y="4719638"/>
            <a:ext cx="96202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Spica</a:t>
            </a:r>
            <a:endParaRPr lang="en-US" sz="1600" dirty="0">
              <a:solidFill>
                <a:srgbClr val="FFFFFF"/>
              </a:solidFill>
              <a:latin typeface="Comic Sans MS"/>
            </a:endParaRPr>
          </a:p>
        </p:txBody>
      </p:sp>
      <p:sp>
        <p:nvSpPr>
          <p:cNvPr id="189" name="TextBox 188"/>
          <p:cNvSpPr txBox="1"/>
          <p:nvPr/>
        </p:nvSpPr>
        <p:spPr>
          <a:xfrm>
            <a:off x="2828925" y="2924175"/>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Arcturus</a:t>
            </a:r>
            <a:endParaRPr lang="en-US" sz="1600" dirty="0">
              <a:solidFill>
                <a:srgbClr val="FFFFFF"/>
              </a:solidFill>
              <a:latin typeface="Comic Sans MS"/>
            </a:endParaRPr>
          </a:p>
        </p:txBody>
      </p:sp>
      <p:sp>
        <p:nvSpPr>
          <p:cNvPr id="190" name="TextBox 189"/>
          <p:cNvSpPr txBox="1"/>
          <p:nvPr/>
        </p:nvSpPr>
        <p:spPr>
          <a:xfrm>
            <a:off x="0" y="4514850"/>
            <a:ext cx="971550"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Antares</a:t>
            </a:r>
            <a:endParaRPr lang="en-US" sz="1600" dirty="0">
              <a:solidFill>
                <a:srgbClr val="FFFFFF"/>
              </a:solidFill>
              <a:latin typeface="Comic Sans MS"/>
            </a:endParaRPr>
          </a:p>
        </p:txBody>
      </p:sp>
      <p:sp>
        <p:nvSpPr>
          <p:cNvPr id="245" name="4-Point Star 244"/>
          <p:cNvSpPr/>
          <p:nvPr/>
        </p:nvSpPr>
        <p:spPr>
          <a:xfrm>
            <a:off x="4479131" y="1728788"/>
            <a:ext cx="182880" cy="182880"/>
          </a:xfrm>
          <a:prstGeom prst="star4">
            <a:avLst/>
          </a:prstGeom>
          <a:noFill/>
          <a:ln w="1270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7" name="TextBox 196"/>
          <p:cNvSpPr txBox="1"/>
          <p:nvPr/>
        </p:nvSpPr>
        <p:spPr>
          <a:xfrm>
            <a:off x="4045745" y="1450182"/>
            <a:ext cx="1054894"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Zenith</a:t>
            </a:r>
            <a:endParaRPr lang="en-US" sz="1400" cap="small" dirty="0">
              <a:solidFill>
                <a:srgbClr val="CCECFF"/>
              </a:solidFill>
              <a:latin typeface="Comic Sans MS"/>
            </a:endParaRPr>
          </a:p>
        </p:txBody>
      </p:sp>
      <p:sp>
        <p:nvSpPr>
          <p:cNvPr id="198" name="TextBox 197"/>
          <p:cNvSpPr txBox="1"/>
          <p:nvPr/>
        </p:nvSpPr>
        <p:spPr>
          <a:xfrm>
            <a:off x="600075" y="3829050"/>
            <a:ext cx="1847850"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Zubeneschamali</a:t>
            </a:r>
            <a:endParaRPr lang="en-US" sz="1600" dirty="0">
              <a:solidFill>
                <a:srgbClr val="FFFFFF"/>
              </a:solidFill>
              <a:latin typeface="Comic Sans MS"/>
            </a:endParaRPr>
          </a:p>
        </p:txBody>
      </p:sp>
      <p:sp>
        <p:nvSpPr>
          <p:cNvPr id="199" name="TextBox 198"/>
          <p:cNvSpPr txBox="1"/>
          <p:nvPr/>
        </p:nvSpPr>
        <p:spPr>
          <a:xfrm>
            <a:off x="6553200" y="6086475"/>
            <a:ext cx="1095375"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Alphard</a:t>
            </a:r>
            <a:endParaRPr lang="en-US" sz="1600" dirty="0">
              <a:solidFill>
                <a:srgbClr val="FFFFFF"/>
              </a:solidFill>
              <a:latin typeface="Comic Sans MS"/>
            </a:endParaRPr>
          </a:p>
        </p:txBody>
      </p:sp>
      <p:sp>
        <p:nvSpPr>
          <p:cNvPr id="201" name="TextBox 200"/>
          <p:cNvSpPr txBox="1"/>
          <p:nvPr/>
        </p:nvSpPr>
        <p:spPr>
          <a:xfrm>
            <a:off x="4381500" y="4400550"/>
            <a:ext cx="1095375"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err="1" smtClean="0">
                <a:solidFill>
                  <a:srgbClr val="FFFFFF"/>
                </a:solidFill>
                <a:latin typeface="Comic Sans MS"/>
              </a:rPr>
              <a:t>Porrima</a:t>
            </a:r>
            <a:endParaRPr lang="en-US" sz="1600" dirty="0">
              <a:solidFill>
                <a:srgbClr val="FFFFFF"/>
              </a:solidFill>
              <a:latin typeface="Comic Sans MS"/>
            </a:endParaRPr>
          </a:p>
        </p:txBody>
      </p:sp>
      <p:sp>
        <p:nvSpPr>
          <p:cNvPr id="246" name="Freeform 245"/>
          <p:cNvSpPr/>
          <p:nvPr/>
        </p:nvSpPr>
        <p:spPr>
          <a:xfrm>
            <a:off x="7315" y="4194163"/>
            <a:ext cx="9129370" cy="726413"/>
          </a:xfrm>
          <a:custGeom>
            <a:avLst/>
            <a:gdLst>
              <a:gd name="connsiteX0" fmla="*/ 9129370 w 9129370"/>
              <a:gd name="connsiteY0" fmla="*/ 694944 h 716889"/>
              <a:gd name="connsiteX1" fmla="*/ 8068666 w 9129370"/>
              <a:gd name="connsiteY1" fmla="*/ 716889 h 716889"/>
              <a:gd name="connsiteX2" fmla="*/ 6686093 w 9129370"/>
              <a:gd name="connsiteY2" fmla="*/ 709574 h 716889"/>
              <a:gd name="connsiteX3" fmla="*/ 5413248 w 9129370"/>
              <a:gd name="connsiteY3" fmla="*/ 658368 h 716889"/>
              <a:gd name="connsiteX4" fmla="*/ 3547872 w 9129370"/>
              <a:gd name="connsiteY4" fmla="*/ 519379 h 716889"/>
              <a:gd name="connsiteX5" fmla="*/ 1836115 w 9129370"/>
              <a:gd name="connsiteY5" fmla="*/ 299923 h 716889"/>
              <a:gd name="connsiteX6" fmla="*/ 724205 w 9129370"/>
              <a:gd name="connsiteY6" fmla="*/ 131673 h 716889"/>
              <a:gd name="connsiteX7" fmla="*/ 0 w 9129370"/>
              <a:gd name="connsiteY7" fmla="*/ 0 h 716889"/>
              <a:gd name="connsiteX0" fmla="*/ 9129370 w 9129370"/>
              <a:gd name="connsiteY0" fmla="*/ 694944 h 809758"/>
              <a:gd name="connsiteX1" fmla="*/ 8090097 w 9129370"/>
              <a:gd name="connsiteY1" fmla="*/ 809758 h 809758"/>
              <a:gd name="connsiteX2" fmla="*/ 6686093 w 9129370"/>
              <a:gd name="connsiteY2" fmla="*/ 709574 h 809758"/>
              <a:gd name="connsiteX3" fmla="*/ 5413248 w 9129370"/>
              <a:gd name="connsiteY3" fmla="*/ 658368 h 809758"/>
              <a:gd name="connsiteX4" fmla="*/ 3547872 w 9129370"/>
              <a:gd name="connsiteY4" fmla="*/ 519379 h 809758"/>
              <a:gd name="connsiteX5" fmla="*/ 1836115 w 9129370"/>
              <a:gd name="connsiteY5" fmla="*/ 299923 h 809758"/>
              <a:gd name="connsiteX6" fmla="*/ 724205 w 9129370"/>
              <a:gd name="connsiteY6" fmla="*/ 131673 h 809758"/>
              <a:gd name="connsiteX7" fmla="*/ 0 w 9129370"/>
              <a:gd name="connsiteY7" fmla="*/ 0 h 809758"/>
              <a:gd name="connsiteX0" fmla="*/ 9129370 w 9129370"/>
              <a:gd name="connsiteY0" fmla="*/ 694944 h 721651"/>
              <a:gd name="connsiteX1" fmla="*/ 8059141 w 9129370"/>
              <a:gd name="connsiteY1" fmla="*/ 721651 h 721651"/>
              <a:gd name="connsiteX2" fmla="*/ 6686093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821493"/>
              <a:gd name="connsiteX1" fmla="*/ 8059141 w 9129370"/>
              <a:gd name="connsiteY1" fmla="*/ 721651 h 821493"/>
              <a:gd name="connsiteX2" fmla="*/ 6686093 w 9129370"/>
              <a:gd name="connsiteY2" fmla="*/ 821493 h 821493"/>
              <a:gd name="connsiteX3" fmla="*/ 5413248 w 9129370"/>
              <a:gd name="connsiteY3" fmla="*/ 658368 h 821493"/>
              <a:gd name="connsiteX4" fmla="*/ 3547872 w 9129370"/>
              <a:gd name="connsiteY4" fmla="*/ 519379 h 821493"/>
              <a:gd name="connsiteX5" fmla="*/ 1836115 w 9129370"/>
              <a:gd name="connsiteY5" fmla="*/ 299923 h 821493"/>
              <a:gd name="connsiteX6" fmla="*/ 724205 w 9129370"/>
              <a:gd name="connsiteY6" fmla="*/ 131673 h 821493"/>
              <a:gd name="connsiteX7" fmla="*/ 0 w 9129370"/>
              <a:gd name="connsiteY7" fmla="*/ 0 h 821493"/>
              <a:gd name="connsiteX0" fmla="*/ 9129370 w 9129370"/>
              <a:gd name="connsiteY0" fmla="*/ 694944 h 721741"/>
              <a:gd name="connsiteX1" fmla="*/ 8059141 w 9129370"/>
              <a:gd name="connsiteY1" fmla="*/ 721651 h 721741"/>
              <a:gd name="connsiteX2" fmla="*/ 6695618 w 9129370"/>
              <a:gd name="connsiteY2" fmla="*/ 709574 h 721741"/>
              <a:gd name="connsiteX3" fmla="*/ 5413248 w 9129370"/>
              <a:gd name="connsiteY3" fmla="*/ 658368 h 721741"/>
              <a:gd name="connsiteX4" fmla="*/ 3547872 w 9129370"/>
              <a:gd name="connsiteY4" fmla="*/ 519379 h 721741"/>
              <a:gd name="connsiteX5" fmla="*/ 1836115 w 9129370"/>
              <a:gd name="connsiteY5" fmla="*/ 299923 h 721741"/>
              <a:gd name="connsiteX6" fmla="*/ 724205 w 9129370"/>
              <a:gd name="connsiteY6" fmla="*/ 131673 h 721741"/>
              <a:gd name="connsiteX7" fmla="*/ 0 w 9129370"/>
              <a:gd name="connsiteY7" fmla="*/ 0 h 72174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6869"/>
              <a:gd name="connsiteX1" fmla="*/ 8059141 w 9129370"/>
              <a:gd name="connsiteY1" fmla="*/ 721651 h 726869"/>
              <a:gd name="connsiteX2" fmla="*/ 6707524 w 9129370"/>
              <a:gd name="connsiteY2" fmla="*/ 583368 h 726869"/>
              <a:gd name="connsiteX3" fmla="*/ 5413248 w 9129370"/>
              <a:gd name="connsiteY3" fmla="*/ 658368 h 726869"/>
              <a:gd name="connsiteX4" fmla="*/ 3547872 w 9129370"/>
              <a:gd name="connsiteY4" fmla="*/ 519379 h 726869"/>
              <a:gd name="connsiteX5" fmla="*/ 1836115 w 9129370"/>
              <a:gd name="connsiteY5" fmla="*/ 299923 h 726869"/>
              <a:gd name="connsiteX6" fmla="*/ 724205 w 9129370"/>
              <a:gd name="connsiteY6" fmla="*/ 131673 h 726869"/>
              <a:gd name="connsiteX7" fmla="*/ 0 w 9129370"/>
              <a:gd name="connsiteY7" fmla="*/ 0 h 726869"/>
              <a:gd name="connsiteX0" fmla="*/ 9129370 w 9129370"/>
              <a:gd name="connsiteY0" fmla="*/ 694944 h 734463"/>
              <a:gd name="connsiteX1" fmla="*/ 8059141 w 9129370"/>
              <a:gd name="connsiteY1" fmla="*/ 721651 h 734463"/>
              <a:gd name="connsiteX2" fmla="*/ 6700381 w 9129370"/>
              <a:gd name="connsiteY2" fmla="*/ 709574 h 734463"/>
              <a:gd name="connsiteX3" fmla="*/ 5413248 w 9129370"/>
              <a:gd name="connsiteY3" fmla="*/ 658368 h 734463"/>
              <a:gd name="connsiteX4" fmla="*/ 3547872 w 9129370"/>
              <a:gd name="connsiteY4" fmla="*/ 519379 h 734463"/>
              <a:gd name="connsiteX5" fmla="*/ 1836115 w 9129370"/>
              <a:gd name="connsiteY5" fmla="*/ 299923 h 734463"/>
              <a:gd name="connsiteX6" fmla="*/ 724205 w 9129370"/>
              <a:gd name="connsiteY6" fmla="*/ 131673 h 734463"/>
              <a:gd name="connsiteX7" fmla="*/ 0 w 9129370"/>
              <a:gd name="connsiteY7" fmla="*/ 0 h 734463"/>
              <a:gd name="connsiteX0" fmla="*/ 9129370 w 9129370"/>
              <a:gd name="connsiteY0" fmla="*/ 694944 h 721651"/>
              <a:gd name="connsiteX1" fmla="*/ 8059141 w 9129370"/>
              <a:gd name="connsiteY1" fmla="*/ 721651 h 721651"/>
              <a:gd name="connsiteX2" fmla="*/ 6700381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9917 w 9129370"/>
              <a:gd name="connsiteY3" fmla="*/ 608362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527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26590 w 9129370"/>
              <a:gd name="connsiteY5" fmla="*/ 35707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096033 w 9096033"/>
              <a:gd name="connsiteY0" fmla="*/ 783050 h 809757"/>
              <a:gd name="connsiteX1" fmla="*/ 8025804 w 9096033"/>
              <a:gd name="connsiteY1" fmla="*/ 809757 h 809757"/>
              <a:gd name="connsiteX2" fmla="*/ 6667044 w 9096033"/>
              <a:gd name="connsiteY2" fmla="*/ 797680 h 809757"/>
              <a:gd name="connsiteX3" fmla="*/ 5389436 w 9096033"/>
              <a:gd name="connsiteY3" fmla="*/ 748856 h 809757"/>
              <a:gd name="connsiteX4" fmla="*/ 3512154 w 9096033"/>
              <a:gd name="connsiteY4" fmla="*/ 602723 h 809757"/>
              <a:gd name="connsiteX5" fmla="*/ 1824209 w 9096033"/>
              <a:gd name="connsiteY5" fmla="*/ 397554 h 809757"/>
              <a:gd name="connsiteX6" fmla="*/ 690868 w 9096033"/>
              <a:gd name="connsiteY6" fmla="*/ 219779 h 809757"/>
              <a:gd name="connsiteX7" fmla="*/ 0 w 9096033"/>
              <a:gd name="connsiteY7" fmla="*/ 0 h 809757"/>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9706 h 726413"/>
              <a:gd name="connsiteX1" fmla="*/ 8059141 w 9129370"/>
              <a:gd name="connsiteY1" fmla="*/ 726413 h 726413"/>
              <a:gd name="connsiteX2" fmla="*/ 6700381 w 9129370"/>
              <a:gd name="connsiteY2" fmla="*/ 714336 h 726413"/>
              <a:gd name="connsiteX3" fmla="*/ 5422773 w 9129370"/>
              <a:gd name="connsiteY3" fmla="*/ 665512 h 726413"/>
              <a:gd name="connsiteX4" fmla="*/ 3545491 w 9129370"/>
              <a:gd name="connsiteY4" fmla="*/ 519379 h 726413"/>
              <a:gd name="connsiteX5" fmla="*/ 1857546 w 9129370"/>
              <a:gd name="connsiteY5" fmla="*/ 314210 h 726413"/>
              <a:gd name="connsiteX6" fmla="*/ 724205 w 9129370"/>
              <a:gd name="connsiteY6" fmla="*/ 136435 h 726413"/>
              <a:gd name="connsiteX7" fmla="*/ 0 w 9129370"/>
              <a:gd name="connsiteY7" fmla="*/ 0 h 72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9370" h="726413">
                <a:moveTo>
                  <a:pt x="9129370" y="699706"/>
                </a:moveTo>
                <a:cubicBezTo>
                  <a:pt x="8772627" y="708608"/>
                  <a:pt x="8463972" y="723975"/>
                  <a:pt x="8059141" y="726413"/>
                </a:cubicBezTo>
                <a:lnTo>
                  <a:pt x="6700381" y="714336"/>
                </a:lnTo>
                <a:cubicBezTo>
                  <a:pt x="6260986" y="704186"/>
                  <a:pt x="5948588" y="698005"/>
                  <a:pt x="5422773" y="665512"/>
                </a:cubicBezTo>
                <a:cubicBezTo>
                  <a:pt x="4896958" y="633019"/>
                  <a:pt x="4139696" y="577929"/>
                  <a:pt x="3545491" y="519379"/>
                </a:cubicBezTo>
                <a:cubicBezTo>
                  <a:pt x="2951286" y="460829"/>
                  <a:pt x="2327760" y="378034"/>
                  <a:pt x="1857546" y="314210"/>
                </a:cubicBezTo>
                <a:cubicBezTo>
                  <a:pt x="1387332" y="250386"/>
                  <a:pt x="1033796" y="188803"/>
                  <a:pt x="724205" y="136435"/>
                </a:cubicBezTo>
                <a:cubicBezTo>
                  <a:pt x="414614" y="84067"/>
                  <a:pt x="209093" y="40843"/>
                  <a:pt x="0" y="0"/>
                </a:cubicBezTo>
              </a:path>
            </a:pathLst>
          </a:custGeom>
          <a:no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7" name="Freeform 246"/>
          <p:cNvSpPr/>
          <p:nvPr/>
        </p:nvSpPr>
        <p:spPr>
          <a:xfrm>
            <a:off x="-6724" y="2037229"/>
            <a:ext cx="7684995" cy="4128247"/>
          </a:xfrm>
          <a:custGeom>
            <a:avLst/>
            <a:gdLst>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630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1544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766843 w 7684995"/>
              <a:gd name="connsiteY4" fmla="*/ 277345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95933 w 7684995"/>
              <a:gd name="connsiteY2" fmla="*/ 1229846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66648 w 7684995"/>
              <a:gd name="connsiteY1" fmla="*/ 535361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4995" h="4128247">
                <a:moveTo>
                  <a:pt x="0" y="0"/>
                </a:moveTo>
                <a:lnTo>
                  <a:pt x="949979" y="575842"/>
                </a:lnTo>
                <a:cubicBezTo>
                  <a:pt x="1310808" y="788754"/>
                  <a:pt x="1769736" y="1054077"/>
                  <a:pt x="2164977" y="1277471"/>
                </a:cubicBezTo>
                <a:cubicBezTo>
                  <a:pt x="2560218" y="1500865"/>
                  <a:pt x="2881033" y="1676797"/>
                  <a:pt x="3321424" y="1916206"/>
                </a:cubicBezTo>
                <a:lnTo>
                  <a:pt x="4807324" y="2713925"/>
                </a:lnTo>
                <a:cubicBezTo>
                  <a:pt x="5289177" y="2963816"/>
                  <a:pt x="5732930" y="3179833"/>
                  <a:pt x="6212542" y="3415553"/>
                </a:cubicBezTo>
                <a:lnTo>
                  <a:pt x="7684995" y="4128247"/>
                </a:lnTo>
              </a:path>
            </a:pathLst>
          </a:custGeom>
          <a:noFill/>
          <a:ln w="63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06" name="TextBox 205"/>
          <p:cNvSpPr txBox="1"/>
          <p:nvPr/>
        </p:nvSpPr>
        <p:spPr>
          <a:xfrm>
            <a:off x="5513843" y="4727983"/>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err="1" smtClean="0">
                <a:solidFill>
                  <a:srgbClr val="FFFFFF"/>
                </a:solidFill>
                <a:latin typeface="Comic Sans MS"/>
              </a:rPr>
              <a:t>Regulus</a:t>
            </a:r>
            <a:endParaRPr lang="en-US" sz="1600" dirty="0">
              <a:solidFill>
                <a:srgbClr val="FFFFFF"/>
              </a:solidFill>
              <a:latin typeface="Comic Sans MS"/>
            </a:endParaRPr>
          </a:p>
        </p:txBody>
      </p:sp>
      <p:sp>
        <p:nvSpPr>
          <p:cNvPr id="209" name="TextBox 208"/>
          <p:cNvSpPr txBox="1"/>
          <p:nvPr/>
        </p:nvSpPr>
        <p:spPr>
          <a:xfrm>
            <a:off x="2495550" y="4410075"/>
            <a:ext cx="1562100"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Zubenelgenubi</a:t>
            </a:r>
            <a:endParaRPr lang="en-US" sz="1600" dirty="0">
              <a:solidFill>
                <a:srgbClr val="FFFFFF"/>
              </a:solidFill>
              <a:latin typeface="Comic Sans MS"/>
            </a:endParaRPr>
          </a:p>
        </p:txBody>
      </p:sp>
      <p:sp>
        <p:nvSpPr>
          <p:cNvPr id="211" name="TextBox 210"/>
          <p:cNvSpPr txBox="1"/>
          <p:nvPr/>
        </p:nvSpPr>
        <p:spPr>
          <a:xfrm>
            <a:off x="2076450" y="4981575"/>
            <a:ext cx="1123950"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Brachium</a:t>
            </a:r>
            <a:endParaRPr lang="en-US" sz="1600" dirty="0">
              <a:solidFill>
                <a:srgbClr val="FFFFFF"/>
              </a:solidFill>
              <a:latin typeface="Comic Sans MS"/>
            </a:endParaRPr>
          </a:p>
        </p:txBody>
      </p:sp>
      <p:sp>
        <p:nvSpPr>
          <p:cNvPr id="212" name="4-Point Star 211"/>
          <p:cNvSpPr/>
          <p:nvPr/>
        </p:nvSpPr>
        <p:spPr>
          <a:xfrm>
            <a:off x="4867274" y="4741069"/>
            <a:ext cx="182880" cy="182880"/>
          </a:xfrm>
          <a:prstGeom prst="star4">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14" name="TextBox 213"/>
          <p:cNvSpPr txBox="1"/>
          <p:nvPr/>
        </p:nvSpPr>
        <p:spPr>
          <a:xfrm>
            <a:off x="4624689" y="6519446"/>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SW</a:t>
            </a:r>
            <a:endParaRPr lang="en-US" sz="1600" cap="small" dirty="0">
              <a:solidFill>
                <a:srgbClr val="FFFFFF"/>
              </a:solidFill>
              <a:latin typeface="Comic Sans MS"/>
            </a:endParaRPr>
          </a:p>
        </p:txBody>
      </p:sp>
      <p:sp>
        <p:nvSpPr>
          <p:cNvPr id="215" name="TextBox 214"/>
          <p:cNvSpPr txBox="1"/>
          <p:nvPr/>
        </p:nvSpPr>
        <p:spPr>
          <a:xfrm>
            <a:off x="7404542" y="6046813"/>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W</a:t>
            </a:r>
            <a:endParaRPr lang="en-US" sz="1600" cap="small" dirty="0">
              <a:solidFill>
                <a:srgbClr val="FFFFFF"/>
              </a:solidFill>
              <a:latin typeface="Comic Sans MS"/>
            </a:endParaRPr>
          </a:p>
        </p:txBody>
      </p:sp>
      <p:sp>
        <p:nvSpPr>
          <p:cNvPr id="217" name="TextBox 216"/>
          <p:cNvSpPr txBox="1"/>
          <p:nvPr/>
        </p:nvSpPr>
        <p:spPr>
          <a:xfrm>
            <a:off x="1815899" y="6187639"/>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a:t>
            </a:r>
            <a:endParaRPr lang="en-US" sz="1600" cap="small" dirty="0">
              <a:solidFill>
                <a:srgbClr val="FFFFFF"/>
              </a:solidFill>
              <a:latin typeface="Comic Sans MS"/>
            </a:endParaRPr>
          </a:p>
        </p:txBody>
      </p:sp>
      <p:sp>
        <p:nvSpPr>
          <p:cNvPr id="221" name="TextBox 220"/>
          <p:cNvSpPr txBox="1"/>
          <p:nvPr/>
        </p:nvSpPr>
        <p:spPr>
          <a:xfrm>
            <a:off x="5619750" y="1485900"/>
            <a:ext cx="12001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Big Dipper</a:t>
            </a:r>
            <a:endParaRPr lang="en-US" sz="1600" cap="small" dirty="0">
              <a:solidFill>
                <a:srgbClr val="FFFFFF"/>
              </a:solidFill>
              <a:latin typeface="Comic Sans MS"/>
            </a:endParaRPr>
          </a:p>
        </p:txBody>
      </p:sp>
      <p:sp>
        <p:nvSpPr>
          <p:cNvPr id="223" name="TextBox 222"/>
          <p:cNvSpPr txBox="1"/>
          <p:nvPr/>
        </p:nvSpPr>
        <p:spPr>
          <a:xfrm>
            <a:off x="276225" y="4038600"/>
            <a:ext cx="1285874" cy="369332"/>
          </a:xfrm>
          <a:prstGeom prst="rect">
            <a:avLst/>
          </a:prstGeom>
          <a:noFill/>
        </p:spPr>
        <p:txBody>
          <a:bodyPr wrap="square" rtlCol="0">
            <a:spAutoFit/>
          </a:bodyPr>
          <a:lstStyle/>
          <a:p>
            <a:pPr eaLnBrk="1" fontAlgn="auto" hangingPunct="1">
              <a:spcBef>
                <a:spcPts val="0"/>
              </a:spcBef>
              <a:spcAft>
                <a:spcPts val="0"/>
              </a:spcAft>
              <a:buFontTx/>
              <a:buNone/>
            </a:pPr>
            <a:r>
              <a:rPr lang="en-US" sz="1800" cap="small" dirty="0" smtClean="0">
                <a:solidFill>
                  <a:srgbClr val="FFCC99"/>
                </a:solidFill>
                <a:latin typeface="Comic Sans MS"/>
              </a:rPr>
              <a:t>Jupiter</a:t>
            </a:r>
            <a:endParaRPr lang="en-US" sz="1800" cap="small" dirty="0">
              <a:solidFill>
                <a:srgbClr val="FFCC99"/>
              </a:solidFill>
              <a:latin typeface="Comic Sans MS"/>
            </a:endParaRPr>
          </a:p>
        </p:txBody>
      </p:sp>
      <p:sp>
        <p:nvSpPr>
          <p:cNvPr id="166" name="TextBox 165"/>
          <p:cNvSpPr txBox="1"/>
          <p:nvPr/>
        </p:nvSpPr>
        <p:spPr>
          <a:xfrm>
            <a:off x="4343400" y="4038600"/>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Denebola</a:t>
            </a:r>
            <a:endParaRPr lang="en-US" sz="1600" dirty="0">
              <a:solidFill>
                <a:srgbClr val="FFFFFF"/>
              </a:solidFill>
              <a:latin typeface="Comic Sans MS"/>
            </a:endParaRPr>
          </a:p>
        </p:txBody>
      </p:sp>
      <p:sp>
        <p:nvSpPr>
          <p:cNvPr id="179" name="Freeform 178"/>
          <p:cNvSpPr/>
          <p:nvPr/>
        </p:nvSpPr>
        <p:spPr>
          <a:xfrm>
            <a:off x="2467428" y="850106"/>
            <a:ext cx="5371647" cy="5616008"/>
          </a:xfrm>
          <a:custGeom>
            <a:avLst/>
            <a:gdLst>
              <a:gd name="connsiteX0" fmla="*/ 0 w 5565422"/>
              <a:gd name="connsiteY0" fmla="*/ 5825066 h 5825066"/>
              <a:gd name="connsiteX1" fmla="*/ 2585156 w 5565422"/>
              <a:gd name="connsiteY1" fmla="*/ 3127022 h 5825066"/>
              <a:gd name="connsiteX2" fmla="*/ 5565422 w 5565422"/>
              <a:gd name="connsiteY2" fmla="*/ 0 h 5825066"/>
            </a:gdLst>
            <a:ahLst/>
            <a:cxnLst>
              <a:cxn ang="0">
                <a:pos x="connsiteX0" y="connsiteY0"/>
              </a:cxn>
              <a:cxn ang="0">
                <a:pos x="connsiteX1" y="connsiteY1"/>
              </a:cxn>
              <a:cxn ang="0">
                <a:pos x="connsiteX2" y="connsiteY2"/>
              </a:cxn>
            </a:cxnLst>
            <a:rect l="l" t="t" r="r" b="b"/>
            <a:pathLst>
              <a:path w="5565422" h="5825066">
                <a:moveTo>
                  <a:pt x="0" y="5825066"/>
                </a:moveTo>
                <a:lnTo>
                  <a:pt x="2585156" y="3127022"/>
                </a:lnTo>
                <a:lnTo>
                  <a:pt x="5565422" y="0"/>
                </a:ln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1" name="TextBox 190"/>
          <p:cNvSpPr txBox="1"/>
          <p:nvPr/>
        </p:nvSpPr>
        <p:spPr>
          <a:xfrm>
            <a:off x="-40140" y="6627610"/>
            <a:ext cx="4287187" cy="261610"/>
          </a:xfrm>
          <a:prstGeom prst="rect">
            <a:avLst/>
          </a:prstGeom>
          <a:noFill/>
        </p:spPr>
        <p:txBody>
          <a:bodyPr wrap="square" rtlCol="0">
            <a:spAutoFit/>
          </a:bodyPr>
          <a:lstStyle/>
          <a:p>
            <a:pPr eaLnBrk="1" fontAlgn="auto" hangingPunct="1">
              <a:spcBef>
                <a:spcPts val="0"/>
              </a:spcBef>
              <a:spcAft>
                <a:spcPts val="0"/>
              </a:spcAft>
              <a:buFontTx/>
              <a:buNone/>
            </a:pPr>
            <a:r>
              <a:rPr lang="en-US" sz="1100" dirty="0" smtClean="0">
                <a:solidFill>
                  <a:srgbClr val="000066"/>
                </a:solidFill>
                <a:latin typeface="Comic Sans MS"/>
              </a:rPr>
              <a:t>Image made using Starry Night Software</a:t>
            </a:r>
            <a:endParaRPr lang="en-US" sz="1100" dirty="0">
              <a:solidFill>
                <a:srgbClr val="000066"/>
              </a:solidFill>
              <a:latin typeface="Comic Sans MS"/>
            </a:endParaRPr>
          </a:p>
        </p:txBody>
      </p:sp>
      <p:sp>
        <p:nvSpPr>
          <p:cNvPr id="192" name="TextBox 191"/>
          <p:cNvSpPr txBox="1"/>
          <p:nvPr/>
        </p:nvSpPr>
        <p:spPr>
          <a:xfrm>
            <a:off x="0" y="818915"/>
            <a:ext cx="2639028" cy="338554"/>
          </a:xfrm>
          <a:prstGeom prst="rect">
            <a:avLst/>
          </a:prstGeom>
          <a:noFill/>
        </p:spPr>
        <p:txBody>
          <a:bodyPr wrap="square" rtlCol="0">
            <a:spAutoFit/>
          </a:bodyPr>
          <a:lstStyle/>
          <a:p>
            <a:pPr eaLnBrk="1" fontAlgn="auto" hangingPunct="1">
              <a:spcBef>
                <a:spcPts val="0"/>
              </a:spcBef>
              <a:spcAft>
                <a:spcPts val="0"/>
              </a:spcAft>
              <a:buFontTx/>
              <a:buNone/>
            </a:pPr>
            <a:r>
              <a:rPr lang="en-US" sz="1600" cap="small" dirty="0" smtClean="0">
                <a:solidFill>
                  <a:srgbClr val="FFFFFF"/>
                </a:solidFill>
                <a:latin typeface="Comic Sans MS"/>
              </a:rPr>
              <a:t>10:00 pm, 7/8/19</a:t>
            </a:r>
            <a:endParaRPr lang="en-US" sz="1600" cap="small" dirty="0">
              <a:solidFill>
                <a:srgbClr val="FFFFFF"/>
              </a:solidFill>
              <a:latin typeface="Comic Sans MS"/>
            </a:endParaRPr>
          </a:p>
        </p:txBody>
      </p:sp>
    </p:spTree>
    <p:extLst>
      <p:ext uri="{BB962C8B-B14F-4D97-AF65-F5344CB8AC3E}">
        <p14:creationId xmlns:p14="http://schemas.microsoft.com/office/powerpoint/2010/main" val="27360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500" fill="hold"/>
                                        <p:tgtEl>
                                          <p:spTgt spid="236"/>
                                        </p:tgtEl>
                                        <p:attrNameLst>
                                          <p:attrName>ppt_x</p:attrName>
                                        </p:attrNameLst>
                                      </p:cBhvr>
                                      <p:tavLst>
                                        <p:tav tm="0">
                                          <p:val>
                                            <p:strVal val="#ppt_x"/>
                                          </p:val>
                                        </p:tav>
                                        <p:tav tm="100000">
                                          <p:val>
                                            <p:strVal val="#ppt_x"/>
                                          </p:val>
                                        </p:tav>
                                      </p:tavLst>
                                    </p:anim>
                                    <p:anim calcmode="lin" valueType="num">
                                      <p:cBhvr additive="base">
                                        <p:cTn id="8" dur="500" fill="hold"/>
                                        <p:tgtEl>
                                          <p:spTgt spid="2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additive="base">
                                        <p:cTn id="11" dur="500" fill="hold"/>
                                        <p:tgtEl>
                                          <p:spTgt spid="161"/>
                                        </p:tgtEl>
                                        <p:attrNameLst>
                                          <p:attrName>ppt_x</p:attrName>
                                        </p:attrNameLst>
                                      </p:cBhvr>
                                      <p:tavLst>
                                        <p:tav tm="0">
                                          <p:val>
                                            <p:strVal val="#ppt_x"/>
                                          </p:val>
                                        </p:tav>
                                        <p:tav tm="100000">
                                          <p:val>
                                            <p:strVal val="#ppt_x"/>
                                          </p:val>
                                        </p:tav>
                                      </p:tavLst>
                                    </p:anim>
                                    <p:anim calcmode="lin" valueType="num">
                                      <p:cBhvr additive="base">
                                        <p:cTn id="12" dur="500" fill="hold"/>
                                        <p:tgtEl>
                                          <p:spTgt spid="16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34"/>
                                        </p:tgtEl>
                                        <p:attrNameLst>
                                          <p:attrName>style.visibility</p:attrName>
                                        </p:attrNameLst>
                                      </p:cBhvr>
                                      <p:to>
                                        <p:strVal val="visible"/>
                                      </p:to>
                                    </p:set>
                                    <p:animEffect transition="in" filter="wipe(right)">
                                      <p:cBhvr>
                                        <p:cTn id="16" dur="500"/>
                                        <p:tgtEl>
                                          <p:spTgt spid="2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3"/>
                                        </p:tgtEl>
                                        <p:attrNameLst>
                                          <p:attrName>style.visibility</p:attrName>
                                        </p:attrNameLst>
                                      </p:cBhvr>
                                      <p:to>
                                        <p:strVal val="visible"/>
                                      </p:to>
                                    </p:set>
                                    <p:animEffect transition="in" filter="fade">
                                      <p:cBhvr>
                                        <p:cTn id="19" dur="500"/>
                                        <p:tgtEl>
                                          <p:spTgt spid="173"/>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99"/>
                                        </p:tgtEl>
                                        <p:attrNameLst>
                                          <p:attrName>style.visibility</p:attrName>
                                        </p:attrNameLst>
                                      </p:cBhvr>
                                      <p:to>
                                        <p:strVal val="visible"/>
                                      </p:to>
                                    </p:set>
                                    <p:animEffect transition="in" filter="wipe(left)">
                                      <p:cBhvr>
                                        <p:cTn id="23" dur="500"/>
                                        <p:tgtEl>
                                          <p:spTgt spid="199"/>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3"/>
                                        </p:tgtEl>
                                        <p:attrNameLst>
                                          <p:attrName>style.visibility</p:attrName>
                                        </p:attrNameLst>
                                      </p:cBhvr>
                                      <p:to>
                                        <p:strVal val="visible"/>
                                      </p:to>
                                    </p:set>
                                    <p:animEffect transition="in" filter="fade">
                                      <p:cBhvr>
                                        <p:cTn id="30" dur="500"/>
                                        <p:tgtEl>
                                          <p:spTgt spid="153"/>
                                        </p:tgtEl>
                                      </p:cBhvr>
                                    </p:animEffect>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226"/>
                                        </p:tgtEl>
                                        <p:attrNameLst>
                                          <p:attrName>style.visibility</p:attrName>
                                        </p:attrNameLst>
                                      </p:cBhvr>
                                      <p:to>
                                        <p:strVal val="visible"/>
                                      </p:to>
                                    </p:set>
                                    <p:animEffect transition="in" filter="wipe(up)">
                                      <p:cBhvr>
                                        <p:cTn id="34" dur="500"/>
                                        <p:tgtEl>
                                          <p:spTgt spid="2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5"/>
                                        </p:tgtEl>
                                        <p:attrNameLst>
                                          <p:attrName>style.visibility</p:attrName>
                                        </p:attrNameLst>
                                      </p:cBhvr>
                                      <p:to>
                                        <p:strVal val="visible"/>
                                      </p:to>
                                    </p:set>
                                    <p:animEffect transition="in" filter="fade">
                                      <p:cBhvr>
                                        <p:cTn id="37" dur="500"/>
                                        <p:tgtEl>
                                          <p:spTgt spid="145"/>
                                        </p:tgtEl>
                                      </p:cBhvr>
                                    </p:animEffect>
                                  </p:childTnLst>
                                </p:cTn>
                              </p:par>
                            </p:childTnLst>
                          </p:cTn>
                        </p:par>
                        <p:par>
                          <p:cTn id="38" fill="hold">
                            <p:stCondLst>
                              <p:cond delay="2500"/>
                            </p:stCondLst>
                            <p:childTnLst>
                              <p:par>
                                <p:cTn id="39" presetID="22" presetClass="entr" presetSubtype="1" fill="hold" nodeType="afterEffect">
                                  <p:stCondLst>
                                    <p:cond delay="0"/>
                                  </p:stCondLst>
                                  <p:childTnLst>
                                    <p:set>
                                      <p:cBhvr>
                                        <p:cTn id="40" dur="1" fill="hold">
                                          <p:stCondLst>
                                            <p:cond delay="0"/>
                                          </p:stCondLst>
                                        </p:cTn>
                                        <p:tgtEl>
                                          <p:spTgt spid="227"/>
                                        </p:tgtEl>
                                        <p:attrNameLst>
                                          <p:attrName>style.visibility</p:attrName>
                                        </p:attrNameLst>
                                      </p:cBhvr>
                                      <p:to>
                                        <p:strVal val="visible"/>
                                      </p:to>
                                    </p:set>
                                    <p:animEffect transition="in" filter="wipe(up)">
                                      <p:cBhvr>
                                        <p:cTn id="41" dur="500"/>
                                        <p:tgtEl>
                                          <p:spTgt spid="2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177"/>
                                        </p:tgtEl>
                                        <p:attrNameLst>
                                          <p:attrName>style.visibility</p:attrName>
                                        </p:attrNameLst>
                                      </p:cBhvr>
                                      <p:to>
                                        <p:strVal val="visible"/>
                                      </p:to>
                                    </p:set>
                                    <p:animEffect transition="in" filter="wipe(left)">
                                      <p:cBhvr>
                                        <p:cTn id="48"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p:bldP spid="145" grpId="0"/>
      <p:bldP spid="153" grpId="0"/>
      <p:bldP spid="161" grpId="0"/>
      <p:bldP spid="173" grpId="0"/>
      <p:bldP spid="177" grpId="0"/>
      <p:bldP spid="1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Tonight</a:t>
            </a:r>
            <a:endParaRPr lang="en-US" dirty="0"/>
          </a:p>
        </p:txBody>
      </p:sp>
      <p:grpSp>
        <p:nvGrpSpPr>
          <p:cNvPr id="10" name="Group 9"/>
          <p:cNvGrpSpPr/>
          <p:nvPr/>
        </p:nvGrpSpPr>
        <p:grpSpPr>
          <a:xfrm>
            <a:off x="5179132" y="1747838"/>
            <a:ext cx="1605474" cy="432787"/>
            <a:chOff x="5179132" y="1747838"/>
            <a:chExt cx="1605474" cy="432787"/>
          </a:xfrm>
        </p:grpSpPr>
        <p:cxnSp>
          <p:nvCxnSpPr>
            <p:cNvPr id="5" name="Straight Connector 4"/>
            <p:cNvCxnSpPr/>
            <p:nvPr/>
          </p:nvCxnSpPr>
          <p:spPr>
            <a:xfrm flipV="1">
              <a:off x="5179132" y="1747838"/>
              <a:ext cx="314412" cy="13689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9744" y="1750219"/>
              <a:ext cx="187273" cy="5864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53410" y="2162086"/>
              <a:ext cx="429401" cy="1853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36778" y="1831649"/>
              <a:ext cx="262029" cy="7695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35880" y="1945593"/>
              <a:ext cx="75647" cy="214957"/>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734086" y="1847095"/>
              <a:ext cx="50520" cy="27511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786188" y="1824039"/>
            <a:ext cx="571500" cy="1452561"/>
            <a:chOff x="3786188" y="1824039"/>
            <a:chExt cx="571500" cy="1452561"/>
          </a:xfrm>
        </p:grpSpPr>
        <p:cxnSp>
          <p:nvCxnSpPr>
            <p:cNvPr id="11" name="Straight Connector 10"/>
            <p:cNvCxnSpPr/>
            <p:nvPr/>
          </p:nvCxnSpPr>
          <p:spPr>
            <a:xfrm>
              <a:off x="4202907" y="1835945"/>
              <a:ext cx="154781" cy="2714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14763" y="1824039"/>
              <a:ext cx="345280" cy="18573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112419" y="2152654"/>
              <a:ext cx="245268" cy="32384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786188" y="2055020"/>
              <a:ext cx="66675" cy="4619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862388" y="2605088"/>
              <a:ext cx="47624" cy="47387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929063" y="2526508"/>
              <a:ext cx="159543" cy="55244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50496" y="3152777"/>
              <a:ext cx="145254" cy="1238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158669" y="1398663"/>
            <a:ext cx="1953474" cy="1751887"/>
            <a:chOff x="6158669" y="1398663"/>
            <a:chExt cx="1953474" cy="1751887"/>
          </a:xfrm>
        </p:grpSpPr>
        <p:cxnSp>
          <p:nvCxnSpPr>
            <p:cNvPr id="15" name="Straight Connector 14"/>
            <p:cNvCxnSpPr/>
            <p:nvPr/>
          </p:nvCxnSpPr>
          <p:spPr>
            <a:xfrm flipV="1">
              <a:off x="6170064" y="2215378"/>
              <a:ext cx="47464" cy="2999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80348" y="2570127"/>
              <a:ext cx="251787" cy="26138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56733" y="1410056"/>
              <a:ext cx="355410" cy="4269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77359" y="2868894"/>
              <a:ext cx="413400" cy="2816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393781" y="2095500"/>
              <a:ext cx="145257" cy="4643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6158669" y="1811375"/>
              <a:ext cx="596428" cy="1000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841331" y="1398663"/>
              <a:ext cx="875521" cy="39203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580834" y="1776190"/>
              <a:ext cx="503487" cy="810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397809" y="1797577"/>
              <a:ext cx="141098" cy="2363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577271" y="2603619"/>
              <a:ext cx="326234" cy="2250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74137" y="2604219"/>
              <a:ext cx="290842" cy="28426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77359" y="2868894"/>
              <a:ext cx="487463" cy="2161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cxnSp>
        <p:nvCxnSpPr>
          <p:cNvPr id="81" name="Straight Connector 80"/>
          <p:cNvCxnSpPr/>
          <p:nvPr/>
        </p:nvCxnSpPr>
        <p:spPr>
          <a:xfrm>
            <a:off x="5973510" y="4127619"/>
            <a:ext cx="691564" cy="4922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058826" y="4201682"/>
            <a:ext cx="32537" cy="955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719888" y="4173197"/>
            <a:ext cx="299058" cy="368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597556" y="4242030"/>
            <a:ext cx="80026" cy="1297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597353" y="4440964"/>
            <a:ext cx="76780" cy="1599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251" name="Freeform 250"/>
          <p:cNvSpPr/>
          <p:nvPr/>
        </p:nvSpPr>
        <p:spPr>
          <a:xfrm>
            <a:off x="5438775" y="4112420"/>
            <a:ext cx="464343" cy="52510"/>
          </a:xfrm>
          <a:custGeom>
            <a:avLst/>
            <a:gdLst>
              <a:gd name="connsiteX0" fmla="*/ 457200 w 457200"/>
              <a:gd name="connsiteY0" fmla="*/ 0 h 92869"/>
              <a:gd name="connsiteX1" fmla="*/ 0 w 457200"/>
              <a:gd name="connsiteY1" fmla="*/ 92869 h 92869"/>
              <a:gd name="connsiteX0" fmla="*/ 464343 w 464343"/>
              <a:gd name="connsiteY0" fmla="*/ 0 h 9525"/>
              <a:gd name="connsiteX1" fmla="*/ 0 w 464343"/>
              <a:gd name="connsiteY1" fmla="*/ 9525 h 9525"/>
              <a:gd name="connsiteX0" fmla="*/ 10000 w 10000"/>
              <a:gd name="connsiteY0" fmla="*/ 0 h 54999"/>
              <a:gd name="connsiteX1" fmla="*/ 4051 w 10000"/>
              <a:gd name="connsiteY1" fmla="*/ 54999 h 54999"/>
              <a:gd name="connsiteX2" fmla="*/ 0 w 10000"/>
              <a:gd name="connsiteY2" fmla="*/ 10000 h 54999"/>
              <a:gd name="connsiteX0" fmla="*/ 10000 w 10000"/>
              <a:gd name="connsiteY0" fmla="*/ 0 h 57127"/>
              <a:gd name="connsiteX1" fmla="*/ 4051 w 10000"/>
              <a:gd name="connsiteY1" fmla="*/ 54999 h 57127"/>
              <a:gd name="connsiteX2" fmla="*/ 0 w 10000"/>
              <a:gd name="connsiteY2" fmla="*/ 10000 h 57127"/>
              <a:gd name="connsiteX0" fmla="*/ 10000 w 10000"/>
              <a:gd name="connsiteY0" fmla="*/ 0 h 55079"/>
              <a:gd name="connsiteX1" fmla="*/ 4051 w 10000"/>
              <a:gd name="connsiteY1" fmla="*/ 54999 h 55079"/>
              <a:gd name="connsiteX2" fmla="*/ 0 w 10000"/>
              <a:gd name="connsiteY2" fmla="*/ 10000 h 55079"/>
              <a:gd name="connsiteX0" fmla="*/ 10000 w 10000"/>
              <a:gd name="connsiteY0" fmla="*/ 0 h 55128"/>
              <a:gd name="connsiteX1" fmla="*/ 4051 w 10000"/>
              <a:gd name="connsiteY1" fmla="*/ 54999 h 55128"/>
              <a:gd name="connsiteX2" fmla="*/ 0 w 10000"/>
              <a:gd name="connsiteY2" fmla="*/ 10000 h 55128"/>
            </a:gdLst>
            <a:ahLst/>
            <a:cxnLst>
              <a:cxn ang="0">
                <a:pos x="connsiteX0" y="connsiteY0"/>
              </a:cxn>
              <a:cxn ang="0">
                <a:pos x="connsiteX1" y="connsiteY1"/>
              </a:cxn>
              <a:cxn ang="0">
                <a:pos x="connsiteX2" y="connsiteY2"/>
              </a:cxn>
            </a:cxnLst>
            <a:rect l="l" t="t" r="r" b="b"/>
            <a:pathLst>
              <a:path w="10000" h="55128">
                <a:moveTo>
                  <a:pt x="10000" y="0"/>
                </a:moveTo>
                <a:cubicBezTo>
                  <a:pt x="7607" y="23332"/>
                  <a:pt x="5298" y="57500"/>
                  <a:pt x="4051" y="54999"/>
                </a:cubicBezTo>
                <a:cubicBezTo>
                  <a:pt x="2804" y="52498"/>
                  <a:pt x="1350" y="25000"/>
                  <a:pt x="0" y="10000"/>
                </a:cubicBezTo>
              </a:path>
            </a:pathLst>
          </a:cu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cxnSp>
        <p:nvCxnSpPr>
          <p:cNvPr id="99" name="Straight Connector 98"/>
          <p:cNvCxnSpPr/>
          <p:nvPr/>
        </p:nvCxnSpPr>
        <p:spPr>
          <a:xfrm flipH="1">
            <a:off x="6587429" y="4648200"/>
            <a:ext cx="94359" cy="200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862415" y="4383993"/>
            <a:ext cx="684955" cy="476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192" name="Freeform 191"/>
          <p:cNvSpPr/>
          <p:nvPr/>
        </p:nvSpPr>
        <p:spPr>
          <a:xfrm>
            <a:off x="5443538" y="4112420"/>
            <a:ext cx="464343" cy="52510"/>
          </a:xfrm>
          <a:custGeom>
            <a:avLst/>
            <a:gdLst>
              <a:gd name="connsiteX0" fmla="*/ 457200 w 457200"/>
              <a:gd name="connsiteY0" fmla="*/ 0 h 92869"/>
              <a:gd name="connsiteX1" fmla="*/ 0 w 457200"/>
              <a:gd name="connsiteY1" fmla="*/ 92869 h 92869"/>
              <a:gd name="connsiteX0" fmla="*/ 464343 w 464343"/>
              <a:gd name="connsiteY0" fmla="*/ 0 h 9525"/>
              <a:gd name="connsiteX1" fmla="*/ 0 w 464343"/>
              <a:gd name="connsiteY1" fmla="*/ 9525 h 9525"/>
              <a:gd name="connsiteX0" fmla="*/ 10000 w 10000"/>
              <a:gd name="connsiteY0" fmla="*/ 0 h 54999"/>
              <a:gd name="connsiteX1" fmla="*/ 4051 w 10000"/>
              <a:gd name="connsiteY1" fmla="*/ 54999 h 54999"/>
              <a:gd name="connsiteX2" fmla="*/ 0 w 10000"/>
              <a:gd name="connsiteY2" fmla="*/ 10000 h 54999"/>
              <a:gd name="connsiteX0" fmla="*/ 10000 w 10000"/>
              <a:gd name="connsiteY0" fmla="*/ 0 h 57127"/>
              <a:gd name="connsiteX1" fmla="*/ 4051 w 10000"/>
              <a:gd name="connsiteY1" fmla="*/ 54999 h 57127"/>
              <a:gd name="connsiteX2" fmla="*/ 0 w 10000"/>
              <a:gd name="connsiteY2" fmla="*/ 10000 h 57127"/>
              <a:gd name="connsiteX0" fmla="*/ 10000 w 10000"/>
              <a:gd name="connsiteY0" fmla="*/ 0 h 55079"/>
              <a:gd name="connsiteX1" fmla="*/ 4051 w 10000"/>
              <a:gd name="connsiteY1" fmla="*/ 54999 h 55079"/>
              <a:gd name="connsiteX2" fmla="*/ 0 w 10000"/>
              <a:gd name="connsiteY2" fmla="*/ 10000 h 55079"/>
              <a:gd name="connsiteX0" fmla="*/ 10000 w 10000"/>
              <a:gd name="connsiteY0" fmla="*/ 0 h 55128"/>
              <a:gd name="connsiteX1" fmla="*/ 4051 w 10000"/>
              <a:gd name="connsiteY1" fmla="*/ 54999 h 55128"/>
              <a:gd name="connsiteX2" fmla="*/ 0 w 10000"/>
              <a:gd name="connsiteY2" fmla="*/ 10000 h 55128"/>
            </a:gdLst>
            <a:ahLst/>
            <a:cxnLst>
              <a:cxn ang="0">
                <a:pos x="connsiteX0" y="connsiteY0"/>
              </a:cxn>
              <a:cxn ang="0">
                <a:pos x="connsiteX1" y="connsiteY1"/>
              </a:cxn>
              <a:cxn ang="0">
                <a:pos x="connsiteX2" y="connsiteY2"/>
              </a:cxn>
            </a:cxnLst>
            <a:rect l="l" t="t" r="r" b="b"/>
            <a:pathLst>
              <a:path w="10000" h="55128">
                <a:moveTo>
                  <a:pt x="10000" y="0"/>
                </a:moveTo>
                <a:cubicBezTo>
                  <a:pt x="7607" y="23332"/>
                  <a:pt x="5298" y="57500"/>
                  <a:pt x="4051" y="54999"/>
                </a:cubicBezTo>
                <a:cubicBezTo>
                  <a:pt x="2804" y="52498"/>
                  <a:pt x="1350" y="25000"/>
                  <a:pt x="0" y="10000"/>
                </a:cubicBezTo>
              </a:path>
            </a:pathLst>
          </a:cu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cxnSp>
        <p:nvCxnSpPr>
          <p:cNvPr id="107" name="Straight Connector 106"/>
          <p:cNvCxnSpPr/>
          <p:nvPr/>
        </p:nvCxnSpPr>
        <p:spPr>
          <a:xfrm>
            <a:off x="6603206" y="4905375"/>
            <a:ext cx="264764" cy="2192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7567680" y="4235865"/>
            <a:ext cx="586457" cy="1395792"/>
            <a:chOff x="7567680" y="4235865"/>
            <a:chExt cx="586457" cy="1395792"/>
          </a:xfrm>
        </p:grpSpPr>
        <p:cxnSp>
          <p:nvCxnSpPr>
            <p:cNvPr id="110" name="Straight Connector 109"/>
            <p:cNvCxnSpPr/>
            <p:nvPr/>
          </p:nvCxnSpPr>
          <p:spPr>
            <a:xfrm flipH="1">
              <a:off x="7961143" y="4235865"/>
              <a:ext cx="37721" cy="43496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7567680" y="4942318"/>
              <a:ext cx="291602" cy="29115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896314" y="4728673"/>
              <a:ext cx="54123" cy="1509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896314" y="4945166"/>
              <a:ext cx="257823" cy="68649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p:nvGrpSpPr>
        <p:grpSpPr>
          <a:xfrm>
            <a:off x="3996275" y="5433508"/>
            <a:ext cx="336443" cy="374784"/>
            <a:chOff x="3996275" y="5433508"/>
            <a:chExt cx="336443" cy="374784"/>
          </a:xfrm>
        </p:grpSpPr>
        <p:cxnSp>
          <p:nvCxnSpPr>
            <p:cNvPr id="165" name="Straight Connector 164"/>
            <p:cNvCxnSpPr/>
            <p:nvPr/>
          </p:nvCxnSpPr>
          <p:spPr>
            <a:xfrm flipV="1">
              <a:off x="3996275" y="5439204"/>
              <a:ext cx="197644" cy="2452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278595" y="5583252"/>
              <a:ext cx="54123" cy="19940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4223942" y="5433508"/>
              <a:ext cx="90487" cy="952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flipV="1">
              <a:off x="4012902" y="5718791"/>
              <a:ext cx="225812" cy="8950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2900722" y="5380007"/>
            <a:ext cx="4816130" cy="1117497"/>
            <a:chOff x="2900722" y="5380007"/>
            <a:chExt cx="4816130" cy="1117497"/>
          </a:xfrm>
        </p:grpSpPr>
        <p:cxnSp>
          <p:nvCxnSpPr>
            <p:cNvPr id="120" name="Straight Connector 119"/>
            <p:cNvCxnSpPr/>
            <p:nvPr/>
          </p:nvCxnSpPr>
          <p:spPr>
            <a:xfrm>
              <a:off x="7631394" y="5674407"/>
              <a:ext cx="81365" cy="6950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7668448" y="5782654"/>
              <a:ext cx="48404" cy="917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flipV="1">
              <a:off x="7606068" y="5882912"/>
              <a:ext cx="23812" cy="1428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flipV="1">
              <a:off x="7471873" y="5660164"/>
              <a:ext cx="99925" cy="18749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7494662" y="5640224"/>
              <a:ext cx="81476" cy="1128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7124344" y="5641004"/>
              <a:ext cx="306579" cy="81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118522" y="6264067"/>
              <a:ext cx="424708" cy="11948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6670972" y="5731379"/>
              <a:ext cx="387854" cy="1707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6595661" y="5785503"/>
              <a:ext cx="44421" cy="42907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379226" y="6055148"/>
              <a:ext cx="198329" cy="15764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634750" y="6135880"/>
              <a:ext cx="267545" cy="9046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5990602" y="6224187"/>
              <a:ext cx="82609" cy="1424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943800" y="6143091"/>
              <a:ext cx="16669" cy="2857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4438116" y="6055614"/>
              <a:ext cx="875883" cy="4306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170998" y="6473691"/>
              <a:ext cx="207168" cy="238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flipV="1">
              <a:off x="3508543" y="5470116"/>
              <a:ext cx="610530" cy="97911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900722" y="5380007"/>
              <a:ext cx="560325" cy="665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p:nvGrpSpPr>
        <p:grpSpPr>
          <a:xfrm>
            <a:off x="3110669" y="3734512"/>
            <a:ext cx="1960256" cy="1080376"/>
            <a:chOff x="3110669" y="3734512"/>
            <a:chExt cx="1960256" cy="1080376"/>
          </a:xfrm>
        </p:grpSpPr>
        <p:cxnSp>
          <p:nvCxnSpPr>
            <p:cNvPr id="182" name="Straight Connector 181"/>
            <p:cNvCxnSpPr/>
            <p:nvPr/>
          </p:nvCxnSpPr>
          <p:spPr>
            <a:xfrm flipH="1" flipV="1">
              <a:off x="4737219" y="4748613"/>
              <a:ext cx="333706" cy="5275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3891185" y="4298535"/>
              <a:ext cx="473578" cy="4685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405242" y="3999432"/>
              <a:ext cx="95543" cy="3216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4401084" y="4378295"/>
              <a:ext cx="35229" cy="24291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4477996" y="4663155"/>
              <a:ext cx="198153" cy="714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3748089" y="4681538"/>
              <a:ext cx="247649" cy="1333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4042161" y="4652621"/>
              <a:ext cx="367289" cy="1338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flipV="1">
              <a:off x="3110669" y="3734512"/>
              <a:ext cx="465385" cy="2791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flipV="1">
              <a:off x="3623417" y="4053555"/>
              <a:ext cx="207898" cy="2131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3721894" y="4335566"/>
              <a:ext cx="120865" cy="45550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flipV="1">
              <a:off x="3207522" y="4534968"/>
              <a:ext cx="452459" cy="2727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a:off x="1664511" y="4092196"/>
            <a:ext cx="893530" cy="1018972"/>
            <a:chOff x="1664511" y="4092196"/>
            <a:chExt cx="893530" cy="1018972"/>
          </a:xfrm>
        </p:grpSpPr>
        <p:cxnSp>
          <p:nvCxnSpPr>
            <p:cNvPr id="216" name="Straight Connector 215"/>
            <p:cNvCxnSpPr/>
            <p:nvPr/>
          </p:nvCxnSpPr>
          <p:spPr>
            <a:xfrm flipH="1" flipV="1">
              <a:off x="2415613" y="4116225"/>
              <a:ext cx="142428" cy="43298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2227604" y="4609033"/>
              <a:ext cx="324740" cy="37031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203830" y="4113376"/>
              <a:ext cx="188992" cy="87443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050991" y="4092196"/>
              <a:ext cx="326381" cy="15506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746191" y="5017833"/>
              <a:ext cx="426170" cy="994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917107" y="4261503"/>
              <a:ext cx="81469" cy="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V="1">
              <a:off x="1750323" y="4261503"/>
              <a:ext cx="106963" cy="209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1664511" y="5054018"/>
              <a:ext cx="33337" cy="571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107531" y="1976438"/>
            <a:ext cx="423864" cy="192881"/>
            <a:chOff x="3107531" y="1976438"/>
            <a:chExt cx="423864" cy="192881"/>
          </a:xfrm>
        </p:grpSpPr>
        <p:cxnSp>
          <p:nvCxnSpPr>
            <p:cNvPr id="102" name="Straight Connector 101"/>
            <p:cNvCxnSpPr/>
            <p:nvPr/>
          </p:nvCxnSpPr>
          <p:spPr>
            <a:xfrm flipH="1" flipV="1">
              <a:off x="3107531" y="1976438"/>
              <a:ext cx="30958" cy="6191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3169445" y="2076451"/>
              <a:ext cx="40480" cy="2857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3252788" y="2126457"/>
              <a:ext cx="47625" cy="2857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3364706" y="2126456"/>
              <a:ext cx="102395" cy="4286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3509963" y="1997869"/>
              <a:ext cx="21432" cy="952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a:off x="2145506" y="2457450"/>
            <a:ext cx="692944" cy="1064419"/>
            <a:chOff x="2145506" y="2457450"/>
            <a:chExt cx="692944" cy="1064419"/>
          </a:xfrm>
        </p:grpSpPr>
        <p:cxnSp>
          <p:nvCxnSpPr>
            <p:cNvPr id="121" name="Straight Connector 120"/>
            <p:cNvCxnSpPr/>
            <p:nvPr/>
          </p:nvCxnSpPr>
          <p:spPr>
            <a:xfrm flipH="1">
              <a:off x="2793206" y="2481263"/>
              <a:ext cx="45244" cy="928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2695575" y="2457450"/>
              <a:ext cx="126206" cy="381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686050" y="2521744"/>
              <a:ext cx="71438" cy="619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2755106" y="2633663"/>
              <a:ext cx="23813" cy="27622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2536031" y="2955132"/>
              <a:ext cx="192882" cy="1000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381250" y="3076575"/>
              <a:ext cx="92872" cy="33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2300288" y="3140869"/>
              <a:ext cx="40481" cy="785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2145506" y="3264694"/>
              <a:ext cx="133353" cy="25717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a:off x="571500" y="1662113"/>
            <a:ext cx="1209676" cy="2074068"/>
            <a:chOff x="571500" y="1662113"/>
            <a:chExt cx="1209676" cy="2074068"/>
          </a:xfrm>
        </p:grpSpPr>
        <p:cxnSp>
          <p:nvCxnSpPr>
            <p:cNvPr id="154" name="Straight Connector 153"/>
            <p:cNvCxnSpPr/>
            <p:nvPr/>
          </p:nvCxnSpPr>
          <p:spPr>
            <a:xfrm flipH="1">
              <a:off x="1724027" y="3390900"/>
              <a:ext cx="28573" cy="71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638300" y="2278856"/>
              <a:ext cx="142876" cy="10691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619125" y="3629025"/>
              <a:ext cx="595314" cy="1071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571500" y="2078831"/>
              <a:ext cx="145256" cy="162639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1276350" y="3419475"/>
              <a:ext cx="392908" cy="18811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745808" y="1662113"/>
              <a:ext cx="463867" cy="36537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flipV="1">
              <a:off x="1266825" y="1671638"/>
              <a:ext cx="350045" cy="5524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flipH="1">
            <a:off x="5846570" y="4144710"/>
            <a:ext cx="81363" cy="187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449369" y="4112419"/>
            <a:ext cx="456131" cy="921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29" name="Group 228"/>
          <p:cNvGrpSpPr/>
          <p:nvPr/>
        </p:nvGrpSpPr>
        <p:grpSpPr>
          <a:xfrm>
            <a:off x="447230" y="4344112"/>
            <a:ext cx="1051133" cy="1335993"/>
            <a:chOff x="447230" y="4344112"/>
            <a:chExt cx="1051133" cy="1335993"/>
          </a:xfrm>
        </p:grpSpPr>
        <p:cxnSp>
          <p:nvCxnSpPr>
            <p:cNvPr id="235" name="Straight Connector 234"/>
            <p:cNvCxnSpPr/>
            <p:nvPr/>
          </p:nvCxnSpPr>
          <p:spPr>
            <a:xfrm>
              <a:off x="1418602" y="4344112"/>
              <a:ext cx="45578" cy="2278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492665" y="4421024"/>
              <a:ext cx="5698" cy="13388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1455634" y="4624192"/>
              <a:ext cx="37626" cy="14721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1424299" y="4842110"/>
              <a:ext cx="19110" cy="1372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162228" y="4594282"/>
              <a:ext cx="303970" cy="7741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1034041" y="4684013"/>
              <a:ext cx="77507" cy="1332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888763" y="4722976"/>
              <a:ext cx="68366" cy="541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492807" y="5230026"/>
              <a:ext cx="51275" cy="21649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575417" y="4822677"/>
              <a:ext cx="267769" cy="34183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447230" y="5506340"/>
              <a:ext cx="34184" cy="17376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593365" y="3147701"/>
            <a:ext cx="682239" cy="448656"/>
            <a:chOff x="4593365" y="3147701"/>
            <a:chExt cx="682239" cy="448656"/>
          </a:xfrm>
        </p:grpSpPr>
        <p:cxnSp>
          <p:nvCxnSpPr>
            <p:cNvPr id="166" name="Straight Connector 165"/>
            <p:cNvCxnSpPr/>
            <p:nvPr/>
          </p:nvCxnSpPr>
          <p:spPr>
            <a:xfrm flipH="1" flipV="1">
              <a:off x="4859708" y="3147701"/>
              <a:ext cx="415896" cy="20510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4593365" y="3161944"/>
              <a:ext cx="223614" cy="4344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39" name="TextBox 238"/>
          <p:cNvSpPr txBox="1"/>
          <p:nvPr/>
        </p:nvSpPr>
        <p:spPr>
          <a:xfrm>
            <a:off x="1323975" y="1857375"/>
            <a:ext cx="15049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Ophiuchus</a:t>
            </a:r>
            <a:endParaRPr lang="en-US" sz="1600" cap="small" dirty="0">
              <a:solidFill>
                <a:srgbClr val="FFFFFF"/>
              </a:solidFill>
              <a:latin typeface="Comic Sans MS"/>
            </a:endParaRPr>
          </a:p>
        </p:txBody>
      </p:sp>
      <p:sp>
        <p:nvSpPr>
          <p:cNvPr id="144" name="TextBox 143"/>
          <p:cNvSpPr txBox="1"/>
          <p:nvPr/>
        </p:nvSpPr>
        <p:spPr>
          <a:xfrm>
            <a:off x="323850" y="5076825"/>
            <a:ext cx="15049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Scorpius</a:t>
            </a:r>
            <a:endParaRPr lang="en-US" sz="1600" cap="small" dirty="0">
              <a:solidFill>
                <a:srgbClr val="FFFFFF"/>
              </a:solidFill>
              <a:latin typeface="Comic Sans MS"/>
            </a:endParaRPr>
          </a:p>
        </p:txBody>
      </p:sp>
      <p:sp>
        <p:nvSpPr>
          <p:cNvPr id="145" name="TextBox 144"/>
          <p:cNvSpPr txBox="1"/>
          <p:nvPr/>
        </p:nvSpPr>
        <p:spPr>
          <a:xfrm>
            <a:off x="1771650" y="2228850"/>
            <a:ext cx="1114425"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Serpens Caput</a:t>
            </a:r>
            <a:endParaRPr lang="en-US" sz="1600" cap="small" dirty="0">
              <a:solidFill>
                <a:srgbClr val="FFFFFF"/>
              </a:solidFill>
              <a:latin typeface="Comic Sans MS"/>
            </a:endParaRPr>
          </a:p>
        </p:txBody>
      </p:sp>
      <p:sp>
        <p:nvSpPr>
          <p:cNvPr id="152" name="TextBox 151"/>
          <p:cNvSpPr txBox="1"/>
          <p:nvPr/>
        </p:nvSpPr>
        <p:spPr>
          <a:xfrm>
            <a:off x="2781300" y="2343150"/>
            <a:ext cx="130492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Boötes</a:t>
            </a:r>
            <a:endParaRPr lang="en-US" sz="1600" cap="small" dirty="0">
              <a:solidFill>
                <a:srgbClr val="FFFFFF"/>
              </a:solidFill>
              <a:latin typeface="Comic Sans MS"/>
            </a:endParaRPr>
          </a:p>
        </p:txBody>
      </p:sp>
      <p:sp>
        <p:nvSpPr>
          <p:cNvPr id="153" name="TextBox 152"/>
          <p:cNvSpPr txBox="1"/>
          <p:nvPr/>
        </p:nvSpPr>
        <p:spPr>
          <a:xfrm>
            <a:off x="2790825" y="1343025"/>
            <a:ext cx="1114425"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Corona Borealis</a:t>
            </a:r>
            <a:endParaRPr lang="en-US" sz="1600" cap="small" dirty="0">
              <a:solidFill>
                <a:srgbClr val="FFFFFF"/>
              </a:solidFill>
              <a:latin typeface="Comic Sans MS"/>
            </a:endParaRPr>
          </a:p>
        </p:txBody>
      </p:sp>
      <p:sp>
        <p:nvSpPr>
          <p:cNvPr id="157" name="TextBox 156"/>
          <p:cNvSpPr txBox="1"/>
          <p:nvPr/>
        </p:nvSpPr>
        <p:spPr>
          <a:xfrm>
            <a:off x="7391400" y="2019300"/>
            <a:ext cx="1200150"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Ursa</a:t>
            </a:r>
            <a:r>
              <a:rPr lang="en-US" sz="1600" cap="small" dirty="0" smtClean="0">
                <a:solidFill>
                  <a:srgbClr val="FFFFFF"/>
                </a:solidFill>
                <a:latin typeface="Comic Sans MS"/>
              </a:rPr>
              <a:t> Major</a:t>
            </a:r>
            <a:endParaRPr lang="en-US" sz="1600" cap="small" dirty="0">
              <a:solidFill>
                <a:srgbClr val="FFFFFF"/>
              </a:solidFill>
              <a:latin typeface="Comic Sans MS"/>
            </a:endParaRPr>
          </a:p>
        </p:txBody>
      </p:sp>
      <p:sp>
        <p:nvSpPr>
          <p:cNvPr id="161" name="TextBox 160"/>
          <p:cNvSpPr txBox="1"/>
          <p:nvPr/>
        </p:nvSpPr>
        <p:spPr>
          <a:xfrm>
            <a:off x="3829050" y="57816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Corvus</a:t>
            </a:r>
            <a:endParaRPr lang="en-US" sz="1600" cap="small" dirty="0">
              <a:solidFill>
                <a:srgbClr val="FFFFFF"/>
              </a:solidFill>
              <a:latin typeface="Comic Sans MS"/>
            </a:endParaRPr>
          </a:p>
        </p:txBody>
      </p:sp>
      <p:sp>
        <p:nvSpPr>
          <p:cNvPr id="164" name="TextBox 163"/>
          <p:cNvSpPr txBox="1"/>
          <p:nvPr/>
        </p:nvSpPr>
        <p:spPr>
          <a:xfrm>
            <a:off x="1485900" y="4476750"/>
            <a:ext cx="8953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Libra</a:t>
            </a:r>
            <a:endParaRPr lang="en-US" sz="1600" cap="small" dirty="0">
              <a:solidFill>
                <a:srgbClr val="FFFFFF"/>
              </a:solidFill>
              <a:latin typeface="Comic Sans MS"/>
            </a:endParaRPr>
          </a:p>
        </p:txBody>
      </p:sp>
      <p:sp>
        <p:nvSpPr>
          <p:cNvPr id="168" name="TextBox 167"/>
          <p:cNvSpPr txBox="1"/>
          <p:nvPr/>
        </p:nvSpPr>
        <p:spPr>
          <a:xfrm>
            <a:off x="5953125" y="3952875"/>
            <a:ext cx="79057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Leo</a:t>
            </a:r>
            <a:endParaRPr lang="en-US" sz="1600" cap="small" dirty="0">
              <a:solidFill>
                <a:srgbClr val="FFFFFF"/>
              </a:solidFill>
              <a:latin typeface="Comic Sans MS"/>
            </a:endParaRPr>
          </a:p>
        </p:txBody>
      </p:sp>
      <p:sp>
        <p:nvSpPr>
          <p:cNvPr id="172" name="TextBox 171"/>
          <p:cNvSpPr txBox="1"/>
          <p:nvPr/>
        </p:nvSpPr>
        <p:spPr>
          <a:xfrm>
            <a:off x="7037046" y="4197993"/>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Cancer</a:t>
            </a:r>
            <a:endParaRPr lang="en-US" sz="1600" cap="small" dirty="0">
              <a:solidFill>
                <a:srgbClr val="FFFFFF"/>
              </a:solidFill>
              <a:latin typeface="Comic Sans MS"/>
            </a:endParaRPr>
          </a:p>
        </p:txBody>
      </p:sp>
      <p:sp>
        <p:nvSpPr>
          <p:cNvPr id="173" name="TextBox 172"/>
          <p:cNvSpPr txBox="1"/>
          <p:nvPr/>
        </p:nvSpPr>
        <p:spPr>
          <a:xfrm>
            <a:off x="5524500" y="5676900"/>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Hydra</a:t>
            </a:r>
            <a:endParaRPr lang="en-US" sz="1600" cap="small" dirty="0">
              <a:solidFill>
                <a:srgbClr val="FFFFFF"/>
              </a:solidFill>
              <a:latin typeface="Comic Sans MS"/>
            </a:endParaRPr>
          </a:p>
        </p:txBody>
      </p:sp>
      <p:sp>
        <p:nvSpPr>
          <p:cNvPr id="174" name="TextBox 173"/>
          <p:cNvSpPr txBox="1"/>
          <p:nvPr/>
        </p:nvSpPr>
        <p:spPr>
          <a:xfrm>
            <a:off x="3705225" y="46767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Virgo</a:t>
            </a:r>
            <a:endParaRPr lang="en-US" sz="1600" cap="small" dirty="0">
              <a:solidFill>
                <a:srgbClr val="FFFFFF"/>
              </a:solidFill>
              <a:latin typeface="Comic Sans MS"/>
            </a:endParaRPr>
          </a:p>
        </p:txBody>
      </p:sp>
      <p:sp>
        <p:nvSpPr>
          <p:cNvPr id="177" name="TextBox 176"/>
          <p:cNvSpPr txBox="1"/>
          <p:nvPr/>
        </p:nvSpPr>
        <p:spPr>
          <a:xfrm>
            <a:off x="-28575" y="1428750"/>
            <a:ext cx="128587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err="1" smtClean="0">
                <a:solidFill>
                  <a:srgbClr val="FFFFFF"/>
                </a:solidFill>
                <a:latin typeface="Comic Sans MS"/>
              </a:rPr>
              <a:t>Rasalhague</a:t>
            </a:r>
            <a:endParaRPr lang="en-US" sz="1600" dirty="0">
              <a:solidFill>
                <a:srgbClr val="FFFFFF"/>
              </a:solidFill>
              <a:latin typeface="Comic Sans MS"/>
            </a:endParaRPr>
          </a:p>
        </p:txBody>
      </p:sp>
      <p:sp>
        <p:nvSpPr>
          <p:cNvPr id="178" name="TextBox 177"/>
          <p:cNvSpPr txBox="1"/>
          <p:nvPr/>
        </p:nvSpPr>
        <p:spPr>
          <a:xfrm>
            <a:off x="2769393" y="4719638"/>
            <a:ext cx="96202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Spica</a:t>
            </a:r>
            <a:endParaRPr lang="en-US" sz="1600" dirty="0">
              <a:solidFill>
                <a:srgbClr val="FFFFFF"/>
              </a:solidFill>
              <a:latin typeface="Comic Sans MS"/>
            </a:endParaRPr>
          </a:p>
        </p:txBody>
      </p:sp>
      <p:sp>
        <p:nvSpPr>
          <p:cNvPr id="189" name="TextBox 188"/>
          <p:cNvSpPr txBox="1"/>
          <p:nvPr/>
        </p:nvSpPr>
        <p:spPr>
          <a:xfrm>
            <a:off x="2828925" y="2924175"/>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Arcturus</a:t>
            </a:r>
            <a:endParaRPr lang="en-US" sz="1600" dirty="0">
              <a:solidFill>
                <a:srgbClr val="FFFFFF"/>
              </a:solidFill>
              <a:latin typeface="Comic Sans MS"/>
            </a:endParaRPr>
          </a:p>
        </p:txBody>
      </p:sp>
      <p:sp>
        <p:nvSpPr>
          <p:cNvPr id="190" name="TextBox 189"/>
          <p:cNvSpPr txBox="1"/>
          <p:nvPr/>
        </p:nvSpPr>
        <p:spPr>
          <a:xfrm>
            <a:off x="0" y="4514850"/>
            <a:ext cx="971550"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Antares</a:t>
            </a:r>
            <a:endParaRPr lang="en-US" sz="1600" dirty="0">
              <a:solidFill>
                <a:srgbClr val="FFFFFF"/>
              </a:solidFill>
              <a:latin typeface="Comic Sans MS"/>
            </a:endParaRPr>
          </a:p>
        </p:txBody>
      </p:sp>
      <p:sp>
        <p:nvSpPr>
          <p:cNvPr id="245" name="4-Point Star 244"/>
          <p:cNvSpPr/>
          <p:nvPr/>
        </p:nvSpPr>
        <p:spPr>
          <a:xfrm>
            <a:off x="4479131" y="1728788"/>
            <a:ext cx="182880" cy="182880"/>
          </a:xfrm>
          <a:prstGeom prst="star4">
            <a:avLst/>
          </a:prstGeom>
          <a:noFill/>
          <a:ln w="1270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7" name="TextBox 196"/>
          <p:cNvSpPr txBox="1"/>
          <p:nvPr/>
        </p:nvSpPr>
        <p:spPr>
          <a:xfrm>
            <a:off x="4045745" y="1450182"/>
            <a:ext cx="1054894"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Zenith</a:t>
            </a:r>
            <a:endParaRPr lang="en-US" sz="1400" cap="small" dirty="0">
              <a:solidFill>
                <a:srgbClr val="CCECFF"/>
              </a:solidFill>
              <a:latin typeface="Comic Sans MS"/>
            </a:endParaRPr>
          </a:p>
        </p:txBody>
      </p:sp>
      <p:sp>
        <p:nvSpPr>
          <p:cNvPr id="198" name="TextBox 197"/>
          <p:cNvSpPr txBox="1"/>
          <p:nvPr/>
        </p:nvSpPr>
        <p:spPr>
          <a:xfrm>
            <a:off x="600075" y="3829050"/>
            <a:ext cx="1847850"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Zubeneschamali</a:t>
            </a:r>
            <a:endParaRPr lang="en-US" sz="1600" dirty="0">
              <a:solidFill>
                <a:srgbClr val="FFFFFF"/>
              </a:solidFill>
              <a:latin typeface="Comic Sans MS"/>
            </a:endParaRPr>
          </a:p>
        </p:txBody>
      </p:sp>
      <p:sp>
        <p:nvSpPr>
          <p:cNvPr id="199" name="TextBox 198"/>
          <p:cNvSpPr txBox="1"/>
          <p:nvPr/>
        </p:nvSpPr>
        <p:spPr>
          <a:xfrm>
            <a:off x="6553200" y="6086475"/>
            <a:ext cx="1095375"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Alphard</a:t>
            </a:r>
            <a:endParaRPr lang="en-US" sz="1600" dirty="0">
              <a:solidFill>
                <a:srgbClr val="FFFFFF"/>
              </a:solidFill>
              <a:latin typeface="Comic Sans MS"/>
            </a:endParaRPr>
          </a:p>
        </p:txBody>
      </p:sp>
      <p:sp>
        <p:nvSpPr>
          <p:cNvPr id="201" name="TextBox 200"/>
          <p:cNvSpPr txBox="1"/>
          <p:nvPr/>
        </p:nvSpPr>
        <p:spPr>
          <a:xfrm>
            <a:off x="4381500" y="4400550"/>
            <a:ext cx="1095375"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err="1" smtClean="0">
                <a:solidFill>
                  <a:srgbClr val="FFFFFF"/>
                </a:solidFill>
                <a:latin typeface="Comic Sans MS"/>
              </a:rPr>
              <a:t>Porrima</a:t>
            </a:r>
            <a:endParaRPr lang="en-US" sz="1600" dirty="0">
              <a:solidFill>
                <a:srgbClr val="FFFFFF"/>
              </a:solidFill>
              <a:latin typeface="Comic Sans MS"/>
            </a:endParaRPr>
          </a:p>
        </p:txBody>
      </p:sp>
      <p:sp>
        <p:nvSpPr>
          <p:cNvPr id="246" name="Freeform 245"/>
          <p:cNvSpPr/>
          <p:nvPr/>
        </p:nvSpPr>
        <p:spPr>
          <a:xfrm>
            <a:off x="7315" y="4194163"/>
            <a:ext cx="9129370" cy="726413"/>
          </a:xfrm>
          <a:custGeom>
            <a:avLst/>
            <a:gdLst>
              <a:gd name="connsiteX0" fmla="*/ 9129370 w 9129370"/>
              <a:gd name="connsiteY0" fmla="*/ 694944 h 716889"/>
              <a:gd name="connsiteX1" fmla="*/ 8068666 w 9129370"/>
              <a:gd name="connsiteY1" fmla="*/ 716889 h 716889"/>
              <a:gd name="connsiteX2" fmla="*/ 6686093 w 9129370"/>
              <a:gd name="connsiteY2" fmla="*/ 709574 h 716889"/>
              <a:gd name="connsiteX3" fmla="*/ 5413248 w 9129370"/>
              <a:gd name="connsiteY3" fmla="*/ 658368 h 716889"/>
              <a:gd name="connsiteX4" fmla="*/ 3547872 w 9129370"/>
              <a:gd name="connsiteY4" fmla="*/ 519379 h 716889"/>
              <a:gd name="connsiteX5" fmla="*/ 1836115 w 9129370"/>
              <a:gd name="connsiteY5" fmla="*/ 299923 h 716889"/>
              <a:gd name="connsiteX6" fmla="*/ 724205 w 9129370"/>
              <a:gd name="connsiteY6" fmla="*/ 131673 h 716889"/>
              <a:gd name="connsiteX7" fmla="*/ 0 w 9129370"/>
              <a:gd name="connsiteY7" fmla="*/ 0 h 716889"/>
              <a:gd name="connsiteX0" fmla="*/ 9129370 w 9129370"/>
              <a:gd name="connsiteY0" fmla="*/ 694944 h 809758"/>
              <a:gd name="connsiteX1" fmla="*/ 8090097 w 9129370"/>
              <a:gd name="connsiteY1" fmla="*/ 809758 h 809758"/>
              <a:gd name="connsiteX2" fmla="*/ 6686093 w 9129370"/>
              <a:gd name="connsiteY2" fmla="*/ 709574 h 809758"/>
              <a:gd name="connsiteX3" fmla="*/ 5413248 w 9129370"/>
              <a:gd name="connsiteY3" fmla="*/ 658368 h 809758"/>
              <a:gd name="connsiteX4" fmla="*/ 3547872 w 9129370"/>
              <a:gd name="connsiteY4" fmla="*/ 519379 h 809758"/>
              <a:gd name="connsiteX5" fmla="*/ 1836115 w 9129370"/>
              <a:gd name="connsiteY5" fmla="*/ 299923 h 809758"/>
              <a:gd name="connsiteX6" fmla="*/ 724205 w 9129370"/>
              <a:gd name="connsiteY6" fmla="*/ 131673 h 809758"/>
              <a:gd name="connsiteX7" fmla="*/ 0 w 9129370"/>
              <a:gd name="connsiteY7" fmla="*/ 0 h 809758"/>
              <a:gd name="connsiteX0" fmla="*/ 9129370 w 9129370"/>
              <a:gd name="connsiteY0" fmla="*/ 694944 h 721651"/>
              <a:gd name="connsiteX1" fmla="*/ 8059141 w 9129370"/>
              <a:gd name="connsiteY1" fmla="*/ 721651 h 721651"/>
              <a:gd name="connsiteX2" fmla="*/ 6686093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821493"/>
              <a:gd name="connsiteX1" fmla="*/ 8059141 w 9129370"/>
              <a:gd name="connsiteY1" fmla="*/ 721651 h 821493"/>
              <a:gd name="connsiteX2" fmla="*/ 6686093 w 9129370"/>
              <a:gd name="connsiteY2" fmla="*/ 821493 h 821493"/>
              <a:gd name="connsiteX3" fmla="*/ 5413248 w 9129370"/>
              <a:gd name="connsiteY3" fmla="*/ 658368 h 821493"/>
              <a:gd name="connsiteX4" fmla="*/ 3547872 w 9129370"/>
              <a:gd name="connsiteY4" fmla="*/ 519379 h 821493"/>
              <a:gd name="connsiteX5" fmla="*/ 1836115 w 9129370"/>
              <a:gd name="connsiteY5" fmla="*/ 299923 h 821493"/>
              <a:gd name="connsiteX6" fmla="*/ 724205 w 9129370"/>
              <a:gd name="connsiteY6" fmla="*/ 131673 h 821493"/>
              <a:gd name="connsiteX7" fmla="*/ 0 w 9129370"/>
              <a:gd name="connsiteY7" fmla="*/ 0 h 821493"/>
              <a:gd name="connsiteX0" fmla="*/ 9129370 w 9129370"/>
              <a:gd name="connsiteY0" fmla="*/ 694944 h 721741"/>
              <a:gd name="connsiteX1" fmla="*/ 8059141 w 9129370"/>
              <a:gd name="connsiteY1" fmla="*/ 721651 h 721741"/>
              <a:gd name="connsiteX2" fmla="*/ 6695618 w 9129370"/>
              <a:gd name="connsiteY2" fmla="*/ 709574 h 721741"/>
              <a:gd name="connsiteX3" fmla="*/ 5413248 w 9129370"/>
              <a:gd name="connsiteY3" fmla="*/ 658368 h 721741"/>
              <a:gd name="connsiteX4" fmla="*/ 3547872 w 9129370"/>
              <a:gd name="connsiteY4" fmla="*/ 519379 h 721741"/>
              <a:gd name="connsiteX5" fmla="*/ 1836115 w 9129370"/>
              <a:gd name="connsiteY5" fmla="*/ 299923 h 721741"/>
              <a:gd name="connsiteX6" fmla="*/ 724205 w 9129370"/>
              <a:gd name="connsiteY6" fmla="*/ 131673 h 721741"/>
              <a:gd name="connsiteX7" fmla="*/ 0 w 9129370"/>
              <a:gd name="connsiteY7" fmla="*/ 0 h 72174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6869"/>
              <a:gd name="connsiteX1" fmla="*/ 8059141 w 9129370"/>
              <a:gd name="connsiteY1" fmla="*/ 721651 h 726869"/>
              <a:gd name="connsiteX2" fmla="*/ 6707524 w 9129370"/>
              <a:gd name="connsiteY2" fmla="*/ 583368 h 726869"/>
              <a:gd name="connsiteX3" fmla="*/ 5413248 w 9129370"/>
              <a:gd name="connsiteY3" fmla="*/ 658368 h 726869"/>
              <a:gd name="connsiteX4" fmla="*/ 3547872 w 9129370"/>
              <a:gd name="connsiteY4" fmla="*/ 519379 h 726869"/>
              <a:gd name="connsiteX5" fmla="*/ 1836115 w 9129370"/>
              <a:gd name="connsiteY5" fmla="*/ 299923 h 726869"/>
              <a:gd name="connsiteX6" fmla="*/ 724205 w 9129370"/>
              <a:gd name="connsiteY6" fmla="*/ 131673 h 726869"/>
              <a:gd name="connsiteX7" fmla="*/ 0 w 9129370"/>
              <a:gd name="connsiteY7" fmla="*/ 0 h 726869"/>
              <a:gd name="connsiteX0" fmla="*/ 9129370 w 9129370"/>
              <a:gd name="connsiteY0" fmla="*/ 694944 h 734463"/>
              <a:gd name="connsiteX1" fmla="*/ 8059141 w 9129370"/>
              <a:gd name="connsiteY1" fmla="*/ 721651 h 734463"/>
              <a:gd name="connsiteX2" fmla="*/ 6700381 w 9129370"/>
              <a:gd name="connsiteY2" fmla="*/ 709574 h 734463"/>
              <a:gd name="connsiteX3" fmla="*/ 5413248 w 9129370"/>
              <a:gd name="connsiteY3" fmla="*/ 658368 h 734463"/>
              <a:gd name="connsiteX4" fmla="*/ 3547872 w 9129370"/>
              <a:gd name="connsiteY4" fmla="*/ 519379 h 734463"/>
              <a:gd name="connsiteX5" fmla="*/ 1836115 w 9129370"/>
              <a:gd name="connsiteY5" fmla="*/ 299923 h 734463"/>
              <a:gd name="connsiteX6" fmla="*/ 724205 w 9129370"/>
              <a:gd name="connsiteY6" fmla="*/ 131673 h 734463"/>
              <a:gd name="connsiteX7" fmla="*/ 0 w 9129370"/>
              <a:gd name="connsiteY7" fmla="*/ 0 h 734463"/>
              <a:gd name="connsiteX0" fmla="*/ 9129370 w 9129370"/>
              <a:gd name="connsiteY0" fmla="*/ 694944 h 721651"/>
              <a:gd name="connsiteX1" fmla="*/ 8059141 w 9129370"/>
              <a:gd name="connsiteY1" fmla="*/ 721651 h 721651"/>
              <a:gd name="connsiteX2" fmla="*/ 6700381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9917 w 9129370"/>
              <a:gd name="connsiteY3" fmla="*/ 608362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527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26590 w 9129370"/>
              <a:gd name="connsiteY5" fmla="*/ 35707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096033 w 9096033"/>
              <a:gd name="connsiteY0" fmla="*/ 783050 h 809757"/>
              <a:gd name="connsiteX1" fmla="*/ 8025804 w 9096033"/>
              <a:gd name="connsiteY1" fmla="*/ 809757 h 809757"/>
              <a:gd name="connsiteX2" fmla="*/ 6667044 w 9096033"/>
              <a:gd name="connsiteY2" fmla="*/ 797680 h 809757"/>
              <a:gd name="connsiteX3" fmla="*/ 5389436 w 9096033"/>
              <a:gd name="connsiteY3" fmla="*/ 748856 h 809757"/>
              <a:gd name="connsiteX4" fmla="*/ 3512154 w 9096033"/>
              <a:gd name="connsiteY4" fmla="*/ 602723 h 809757"/>
              <a:gd name="connsiteX5" fmla="*/ 1824209 w 9096033"/>
              <a:gd name="connsiteY5" fmla="*/ 397554 h 809757"/>
              <a:gd name="connsiteX6" fmla="*/ 690868 w 9096033"/>
              <a:gd name="connsiteY6" fmla="*/ 219779 h 809757"/>
              <a:gd name="connsiteX7" fmla="*/ 0 w 9096033"/>
              <a:gd name="connsiteY7" fmla="*/ 0 h 809757"/>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9706 h 726413"/>
              <a:gd name="connsiteX1" fmla="*/ 8059141 w 9129370"/>
              <a:gd name="connsiteY1" fmla="*/ 726413 h 726413"/>
              <a:gd name="connsiteX2" fmla="*/ 6700381 w 9129370"/>
              <a:gd name="connsiteY2" fmla="*/ 714336 h 726413"/>
              <a:gd name="connsiteX3" fmla="*/ 5422773 w 9129370"/>
              <a:gd name="connsiteY3" fmla="*/ 665512 h 726413"/>
              <a:gd name="connsiteX4" fmla="*/ 3545491 w 9129370"/>
              <a:gd name="connsiteY4" fmla="*/ 519379 h 726413"/>
              <a:gd name="connsiteX5" fmla="*/ 1857546 w 9129370"/>
              <a:gd name="connsiteY5" fmla="*/ 314210 h 726413"/>
              <a:gd name="connsiteX6" fmla="*/ 724205 w 9129370"/>
              <a:gd name="connsiteY6" fmla="*/ 136435 h 726413"/>
              <a:gd name="connsiteX7" fmla="*/ 0 w 9129370"/>
              <a:gd name="connsiteY7" fmla="*/ 0 h 72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9370" h="726413">
                <a:moveTo>
                  <a:pt x="9129370" y="699706"/>
                </a:moveTo>
                <a:cubicBezTo>
                  <a:pt x="8772627" y="708608"/>
                  <a:pt x="8463972" y="723975"/>
                  <a:pt x="8059141" y="726413"/>
                </a:cubicBezTo>
                <a:lnTo>
                  <a:pt x="6700381" y="714336"/>
                </a:lnTo>
                <a:cubicBezTo>
                  <a:pt x="6260986" y="704186"/>
                  <a:pt x="5948588" y="698005"/>
                  <a:pt x="5422773" y="665512"/>
                </a:cubicBezTo>
                <a:cubicBezTo>
                  <a:pt x="4896958" y="633019"/>
                  <a:pt x="4139696" y="577929"/>
                  <a:pt x="3545491" y="519379"/>
                </a:cubicBezTo>
                <a:cubicBezTo>
                  <a:pt x="2951286" y="460829"/>
                  <a:pt x="2327760" y="378034"/>
                  <a:pt x="1857546" y="314210"/>
                </a:cubicBezTo>
                <a:cubicBezTo>
                  <a:pt x="1387332" y="250386"/>
                  <a:pt x="1033796" y="188803"/>
                  <a:pt x="724205" y="136435"/>
                </a:cubicBezTo>
                <a:cubicBezTo>
                  <a:pt x="414614" y="84067"/>
                  <a:pt x="209093" y="40843"/>
                  <a:pt x="0" y="0"/>
                </a:cubicBezTo>
              </a:path>
            </a:pathLst>
          </a:custGeom>
          <a:no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7" name="Freeform 246"/>
          <p:cNvSpPr/>
          <p:nvPr/>
        </p:nvSpPr>
        <p:spPr>
          <a:xfrm>
            <a:off x="-6724" y="2037229"/>
            <a:ext cx="7684995" cy="4128247"/>
          </a:xfrm>
          <a:custGeom>
            <a:avLst/>
            <a:gdLst>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630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1544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766843 w 7684995"/>
              <a:gd name="connsiteY4" fmla="*/ 277345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95933 w 7684995"/>
              <a:gd name="connsiteY2" fmla="*/ 1229846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66648 w 7684995"/>
              <a:gd name="connsiteY1" fmla="*/ 535361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4995" h="4128247">
                <a:moveTo>
                  <a:pt x="0" y="0"/>
                </a:moveTo>
                <a:lnTo>
                  <a:pt x="949979" y="575842"/>
                </a:lnTo>
                <a:cubicBezTo>
                  <a:pt x="1310808" y="788754"/>
                  <a:pt x="1769736" y="1054077"/>
                  <a:pt x="2164977" y="1277471"/>
                </a:cubicBezTo>
                <a:cubicBezTo>
                  <a:pt x="2560218" y="1500865"/>
                  <a:pt x="2881033" y="1676797"/>
                  <a:pt x="3321424" y="1916206"/>
                </a:cubicBezTo>
                <a:lnTo>
                  <a:pt x="4807324" y="2713925"/>
                </a:lnTo>
                <a:cubicBezTo>
                  <a:pt x="5289177" y="2963816"/>
                  <a:pt x="5732930" y="3179833"/>
                  <a:pt x="6212542" y="3415553"/>
                </a:cubicBezTo>
                <a:lnTo>
                  <a:pt x="7684995" y="4128247"/>
                </a:lnTo>
              </a:path>
            </a:pathLst>
          </a:custGeom>
          <a:noFill/>
          <a:ln w="63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06" name="TextBox 205"/>
          <p:cNvSpPr txBox="1"/>
          <p:nvPr/>
        </p:nvSpPr>
        <p:spPr>
          <a:xfrm>
            <a:off x="5513843" y="4727983"/>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err="1" smtClean="0">
                <a:solidFill>
                  <a:srgbClr val="FFFFFF"/>
                </a:solidFill>
                <a:latin typeface="Comic Sans MS"/>
              </a:rPr>
              <a:t>Regulus</a:t>
            </a:r>
            <a:endParaRPr lang="en-US" sz="1600" dirty="0">
              <a:solidFill>
                <a:srgbClr val="FFFFFF"/>
              </a:solidFill>
              <a:latin typeface="Comic Sans MS"/>
            </a:endParaRPr>
          </a:p>
        </p:txBody>
      </p:sp>
      <p:sp>
        <p:nvSpPr>
          <p:cNvPr id="209" name="TextBox 208"/>
          <p:cNvSpPr txBox="1"/>
          <p:nvPr/>
        </p:nvSpPr>
        <p:spPr>
          <a:xfrm>
            <a:off x="2495550" y="4410075"/>
            <a:ext cx="1562100"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Zubenelgenubi</a:t>
            </a:r>
            <a:endParaRPr lang="en-US" sz="1600" dirty="0">
              <a:solidFill>
                <a:srgbClr val="FFFFFF"/>
              </a:solidFill>
              <a:latin typeface="Comic Sans MS"/>
            </a:endParaRPr>
          </a:p>
        </p:txBody>
      </p:sp>
      <p:sp>
        <p:nvSpPr>
          <p:cNvPr id="211" name="TextBox 210"/>
          <p:cNvSpPr txBox="1"/>
          <p:nvPr/>
        </p:nvSpPr>
        <p:spPr>
          <a:xfrm>
            <a:off x="2076450" y="4981575"/>
            <a:ext cx="1123950"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Brachium</a:t>
            </a:r>
            <a:endParaRPr lang="en-US" sz="1600" dirty="0">
              <a:solidFill>
                <a:srgbClr val="FFFFFF"/>
              </a:solidFill>
              <a:latin typeface="Comic Sans MS"/>
            </a:endParaRPr>
          </a:p>
        </p:txBody>
      </p:sp>
      <p:sp>
        <p:nvSpPr>
          <p:cNvPr id="212" name="4-Point Star 211"/>
          <p:cNvSpPr/>
          <p:nvPr/>
        </p:nvSpPr>
        <p:spPr>
          <a:xfrm>
            <a:off x="4867274" y="4741069"/>
            <a:ext cx="182880" cy="182880"/>
          </a:xfrm>
          <a:prstGeom prst="star4">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14" name="TextBox 213"/>
          <p:cNvSpPr txBox="1"/>
          <p:nvPr/>
        </p:nvSpPr>
        <p:spPr>
          <a:xfrm>
            <a:off x="4624689" y="6519446"/>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SW</a:t>
            </a:r>
            <a:endParaRPr lang="en-US" sz="1600" cap="small" dirty="0">
              <a:solidFill>
                <a:srgbClr val="FFFFFF"/>
              </a:solidFill>
              <a:latin typeface="Comic Sans MS"/>
            </a:endParaRPr>
          </a:p>
        </p:txBody>
      </p:sp>
      <p:sp>
        <p:nvSpPr>
          <p:cNvPr id="215" name="TextBox 214"/>
          <p:cNvSpPr txBox="1"/>
          <p:nvPr/>
        </p:nvSpPr>
        <p:spPr>
          <a:xfrm>
            <a:off x="7404542" y="6046813"/>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W</a:t>
            </a:r>
            <a:endParaRPr lang="en-US" sz="1600" cap="small" dirty="0">
              <a:solidFill>
                <a:srgbClr val="FFFFFF"/>
              </a:solidFill>
              <a:latin typeface="Comic Sans MS"/>
            </a:endParaRPr>
          </a:p>
        </p:txBody>
      </p:sp>
      <p:sp>
        <p:nvSpPr>
          <p:cNvPr id="217" name="TextBox 216"/>
          <p:cNvSpPr txBox="1"/>
          <p:nvPr/>
        </p:nvSpPr>
        <p:spPr>
          <a:xfrm>
            <a:off x="1815899" y="6187639"/>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a:t>
            </a:r>
            <a:endParaRPr lang="en-US" sz="1600" cap="small" dirty="0">
              <a:solidFill>
                <a:srgbClr val="FFFFFF"/>
              </a:solidFill>
              <a:latin typeface="Comic Sans MS"/>
            </a:endParaRPr>
          </a:p>
        </p:txBody>
      </p:sp>
      <p:sp>
        <p:nvSpPr>
          <p:cNvPr id="221" name="TextBox 220"/>
          <p:cNvSpPr txBox="1"/>
          <p:nvPr/>
        </p:nvSpPr>
        <p:spPr>
          <a:xfrm>
            <a:off x="5619750" y="1485900"/>
            <a:ext cx="12001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Big Dipper</a:t>
            </a:r>
            <a:endParaRPr lang="en-US" sz="1600" cap="small" dirty="0">
              <a:solidFill>
                <a:srgbClr val="FFFFFF"/>
              </a:solidFill>
              <a:latin typeface="Comic Sans MS"/>
            </a:endParaRPr>
          </a:p>
        </p:txBody>
      </p:sp>
      <p:sp>
        <p:nvSpPr>
          <p:cNvPr id="223" name="TextBox 222"/>
          <p:cNvSpPr txBox="1"/>
          <p:nvPr/>
        </p:nvSpPr>
        <p:spPr>
          <a:xfrm>
            <a:off x="276225" y="4038600"/>
            <a:ext cx="1285874" cy="369332"/>
          </a:xfrm>
          <a:prstGeom prst="rect">
            <a:avLst/>
          </a:prstGeom>
          <a:noFill/>
        </p:spPr>
        <p:txBody>
          <a:bodyPr wrap="square" rtlCol="0">
            <a:spAutoFit/>
          </a:bodyPr>
          <a:lstStyle/>
          <a:p>
            <a:pPr eaLnBrk="1" fontAlgn="auto" hangingPunct="1">
              <a:spcBef>
                <a:spcPts val="0"/>
              </a:spcBef>
              <a:spcAft>
                <a:spcPts val="0"/>
              </a:spcAft>
              <a:buFontTx/>
              <a:buNone/>
            </a:pPr>
            <a:r>
              <a:rPr lang="en-US" sz="1800" cap="small" dirty="0" smtClean="0">
                <a:solidFill>
                  <a:srgbClr val="FFCC99"/>
                </a:solidFill>
                <a:latin typeface="Comic Sans MS"/>
              </a:rPr>
              <a:t>Jupiter</a:t>
            </a:r>
            <a:endParaRPr lang="en-US" sz="1800" cap="small" dirty="0">
              <a:solidFill>
                <a:srgbClr val="FFCC99"/>
              </a:solidFill>
              <a:latin typeface="Comic Sans MS"/>
            </a:endParaRPr>
          </a:p>
        </p:txBody>
      </p:sp>
      <p:sp>
        <p:nvSpPr>
          <p:cNvPr id="252" name="Freeform 251"/>
          <p:cNvSpPr/>
          <p:nvPr/>
        </p:nvSpPr>
        <p:spPr>
          <a:xfrm>
            <a:off x="5495937" y="4014788"/>
            <a:ext cx="407182" cy="133802"/>
          </a:xfrm>
          <a:custGeom>
            <a:avLst/>
            <a:gdLst>
              <a:gd name="connsiteX0" fmla="*/ 457200 w 457200"/>
              <a:gd name="connsiteY0" fmla="*/ 0 h 92869"/>
              <a:gd name="connsiteX1" fmla="*/ 0 w 457200"/>
              <a:gd name="connsiteY1" fmla="*/ 92869 h 92869"/>
              <a:gd name="connsiteX0" fmla="*/ 464343 w 464343"/>
              <a:gd name="connsiteY0" fmla="*/ 0 h 9525"/>
              <a:gd name="connsiteX1" fmla="*/ 0 w 464343"/>
              <a:gd name="connsiteY1" fmla="*/ 9525 h 9525"/>
              <a:gd name="connsiteX0" fmla="*/ 10000 w 10000"/>
              <a:gd name="connsiteY0" fmla="*/ 0 h 54999"/>
              <a:gd name="connsiteX1" fmla="*/ 4051 w 10000"/>
              <a:gd name="connsiteY1" fmla="*/ 54999 h 54999"/>
              <a:gd name="connsiteX2" fmla="*/ 0 w 10000"/>
              <a:gd name="connsiteY2" fmla="*/ 10000 h 54999"/>
              <a:gd name="connsiteX0" fmla="*/ 10000 w 10000"/>
              <a:gd name="connsiteY0" fmla="*/ 0 h 57127"/>
              <a:gd name="connsiteX1" fmla="*/ 4051 w 10000"/>
              <a:gd name="connsiteY1" fmla="*/ 54999 h 57127"/>
              <a:gd name="connsiteX2" fmla="*/ 0 w 10000"/>
              <a:gd name="connsiteY2" fmla="*/ 10000 h 57127"/>
              <a:gd name="connsiteX0" fmla="*/ 10000 w 10000"/>
              <a:gd name="connsiteY0" fmla="*/ 0 h 55079"/>
              <a:gd name="connsiteX1" fmla="*/ 4051 w 10000"/>
              <a:gd name="connsiteY1" fmla="*/ 54999 h 55079"/>
              <a:gd name="connsiteX2" fmla="*/ 0 w 10000"/>
              <a:gd name="connsiteY2" fmla="*/ 10000 h 55079"/>
              <a:gd name="connsiteX0" fmla="*/ 10000 w 10000"/>
              <a:gd name="connsiteY0" fmla="*/ 0 h 55128"/>
              <a:gd name="connsiteX1" fmla="*/ 4051 w 10000"/>
              <a:gd name="connsiteY1" fmla="*/ 54999 h 55128"/>
              <a:gd name="connsiteX2" fmla="*/ 0 w 10000"/>
              <a:gd name="connsiteY2" fmla="*/ 10000 h 55128"/>
              <a:gd name="connsiteX0" fmla="*/ 8769 w 8769"/>
              <a:gd name="connsiteY0" fmla="*/ 102499 h 161053"/>
              <a:gd name="connsiteX1" fmla="*/ 2820 w 8769"/>
              <a:gd name="connsiteY1" fmla="*/ 157498 h 161053"/>
              <a:gd name="connsiteX2" fmla="*/ 0 w 8769"/>
              <a:gd name="connsiteY2" fmla="*/ 0 h 161053"/>
              <a:gd name="connsiteX0" fmla="*/ 10000 w 10000"/>
              <a:gd name="connsiteY0" fmla="*/ 6364 h 9999"/>
              <a:gd name="connsiteX1" fmla="*/ 3216 w 10000"/>
              <a:gd name="connsiteY1" fmla="*/ 9779 h 9999"/>
              <a:gd name="connsiteX2" fmla="*/ 0 w 10000"/>
              <a:gd name="connsiteY2" fmla="*/ 0 h 9999"/>
              <a:gd name="connsiteX0" fmla="*/ 10000 w 10000"/>
              <a:gd name="connsiteY0" fmla="*/ 6365 h 8723"/>
              <a:gd name="connsiteX1" fmla="*/ 4327 w 10000"/>
              <a:gd name="connsiteY1" fmla="*/ 8383 h 8723"/>
              <a:gd name="connsiteX2" fmla="*/ 0 w 10000"/>
              <a:gd name="connsiteY2" fmla="*/ 0 h 8723"/>
            </a:gdLst>
            <a:ahLst/>
            <a:cxnLst>
              <a:cxn ang="0">
                <a:pos x="connsiteX0" y="connsiteY0"/>
              </a:cxn>
              <a:cxn ang="0">
                <a:pos x="connsiteX1" y="connsiteY1"/>
              </a:cxn>
              <a:cxn ang="0">
                <a:pos x="connsiteX2" y="connsiteY2"/>
              </a:cxn>
            </a:cxnLst>
            <a:rect l="l" t="t" r="r" b="b"/>
            <a:pathLst>
              <a:path w="10000" h="8723">
                <a:moveTo>
                  <a:pt x="10000" y="6365"/>
                </a:moveTo>
                <a:cubicBezTo>
                  <a:pt x="7271" y="7814"/>
                  <a:pt x="5993" y="9444"/>
                  <a:pt x="4327" y="8383"/>
                </a:cubicBezTo>
                <a:cubicBezTo>
                  <a:pt x="2661" y="7323"/>
                  <a:pt x="546" y="4036"/>
                  <a:pt x="0" y="0"/>
                </a:cubicBezTo>
              </a:path>
            </a:pathLst>
          </a:cu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3" name="Freeform 252"/>
          <p:cNvSpPr/>
          <p:nvPr/>
        </p:nvSpPr>
        <p:spPr>
          <a:xfrm>
            <a:off x="5694144" y="3938592"/>
            <a:ext cx="208974" cy="181989"/>
          </a:xfrm>
          <a:custGeom>
            <a:avLst/>
            <a:gdLst>
              <a:gd name="connsiteX0" fmla="*/ 457200 w 457200"/>
              <a:gd name="connsiteY0" fmla="*/ 0 h 92869"/>
              <a:gd name="connsiteX1" fmla="*/ 0 w 457200"/>
              <a:gd name="connsiteY1" fmla="*/ 92869 h 92869"/>
              <a:gd name="connsiteX0" fmla="*/ 464343 w 464343"/>
              <a:gd name="connsiteY0" fmla="*/ 0 h 9525"/>
              <a:gd name="connsiteX1" fmla="*/ 0 w 464343"/>
              <a:gd name="connsiteY1" fmla="*/ 9525 h 9525"/>
              <a:gd name="connsiteX0" fmla="*/ 10000 w 10000"/>
              <a:gd name="connsiteY0" fmla="*/ 0 h 54999"/>
              <a:gd name="connsiteX1" fmla="*/ 4051 w 10000"/>
              <a:gd name="connsiteY1" fmla="*/ 54999 h 54999"/>
              <a:gd name="connsiteX2" fmla="*/ 0 w 10000"/>
              <a:gd name="connsiteY2" fmla="*/ 10000 h 54999"/>
              <a:gd name="connsiteX0" fmla="*/ 10000 w 10000"/>
              <a:gd name="connsiteY0" fmla="*/ 0 h 57127"/>
              <a:gd name="connsiteX1" fmla="*/ 4051 w 10000"/>
              <a:gd name="connsiteY1" fmla="*/ 54999 h 57127"/>
              <a:gd name="connsiteX2" fmla="*/ 0 w 10000"/>
              <a:gd name="connsiteY2" fmla="*/ 10000 h 57127"/>
              <a:gd name="connsiteX0" fmla="*/ 10000 w 10000"/>
              <a:gd name="connsiteY0" fmla="*/ 0 h 55079"/>
              <a:gd name="connsiteX1" fmla="*/ 4051 w 10000"/>
              <a:gd name="connsiteY1" fmla="*/ 54999 h 55079"/>
              <a:gd name="connsiteX2" fmla="*/ 0 w 10000"/>
              <a:gd name="connsiteY2" fmla="*/ 10000 h 55079"/>
              <a:gd name="connsiteX0" fmla="*/ 10000 w 10000"/>
              <a:gd name="connsiteY0" fmla="*/ 0 h 55128"/>
              <a:gd name="connsiteX1" fmla="*/ 4051 w 10000"/>
              <a:gd name="connsiteY1" fmla="*/ 54999 h 55128"/>
              <a:gd name="connsiteX2" fmla="*/ 0 w 10000"/>
              <a:gd name="connsiteY2" fmla="*/ 10000 h 55128"/>
              <a:gd name="connsiteX0" fmla="*/ 8769 w 8769"/>
              <a:gd name="connsiteY0" fmla="*/ 102499 h 161053"/>
              <a:gd name="connsiteX1" fmla="*/ 2820 w 8769"/>
              <a:gd name="connsiteY1" fmla="*/ 157498 h 161053"/>
              <a:gd name="connsiteX2" fmla="*/ 0 w 8769"/>
              <a:gd name="connsiteY2" fmla="*/ 0 h 161053"/>
              <a:gd name="connsiteX0" fmla="*/ 10000 w 10000"/>
              <a:gd name="connsiteY0" fmla="*/ 6364 h 9999"/>
              <a:gd name="connsiteX1" fmla="*/ 3216 w 10000"/>
              <a:gd name="connsiteY1" fmla="*/ 9779 h 9999"/>
              <a:gd name="connsiteX2" fmla="*/ 0 w 10000"/>
              <a:gd name="connsiteY2" fmla="*/ 0 h 9999"/>
              <a:gd name="connsiteX0" fmla="*/ 10000 w 10000"/>
              <a:gd name="connsiteY0" fmla="*/ 6365 h 8723"/>
              <a:gd name="connsiteX1" fmla="*/ 4327 w 10000"/>
              <a:gd name="connsiteY1" fmla="*/ 8383 h 8723"/>
              <a:gd name="connsiteX2" fmla="*/ 0 w 10000"/>
              <a:gd name="connsiteY2" fmla="*/ 0 h 8723"/>
              <a:gd name="connsiteX0" fmla="*/ 6140 w 6140"/>
              <a:gd name="connsiteY0" fmla="*/ 10678 h 13614"/>
              <a:gd name="connsiteX1" fmla="*/ 467 w 6140"/>
              <a:gd name="connsiteY1" fmla="*/ 12991 h 13614"/>
              <a:gd name="connsiteX2" fmla="*/ 0 w 6140"/>
              <a:gd name="connsiteY2" fmla="*/ 0 h 13614"/>
              <a:gd name="connsiteX0" fmla="*/ 11314 w 11314"/>
              <a:gd name="connsiteY0" fmla="*/ 7843 h 9999"/>
              <a:gd name="connsiteX1" fmla="*/ 2075 w 11314"/>
              <a:gd name="connsiteY1" fmla="*/ 9542 h 9999"/>
              <a:gd name="connsiteX2" fmla="*/ 1314 w 11314"/>
              <a:gd name="connsiteY2" fmla="*/ 0 h 9999"/>
              <a:gd name="connsiteX0" fmla="*/ 8486 w 8486"/>
              <a:gd name="connsiteY0" fmla="*/ 9282 h 11540"/>
              <a:gd name="connsiteX1" fmla="*/ 320 w 8486"/>
              <a:gd name="connsiteY1" fmla="*/ 10981 h 11540"/>
              <a:gd name="connsiteX2" fmla="*/ 2846 w 8486"/>
              <a:gd name="connsiteY2" fmla="*/ 0 h 11540"/>
              <a:gd name="connsiteX0" fmla="*/ 8109 w 8109"/>
              <a:gd name="connsiteY0" fmla="*/ 8043 h 8518"/>
              <a:gd name="connsiteX1" fmla="*/ 1462 w 8109"/>
              <a:gd name="connsiteY1" fmla="*/ 6910 h 8518"/>
              <a:gd name="connsiteX2" fmla="*/ 1463 w 8109"/>
              <a:gd name="connsiteY2" fmla="*/ 0 h 8518"/>
              <a:gd name="connsiteX0" fmla="*/ 10421 w 10421"/>
              <a:gd name="connsiteY0" fmla="*/ 9442 h 10108"/>
              <a:gd name="connsiteX1" fmla="*/ 1245 w 10421"/>
              <a:gd name="connsiteY1" fmla="*/ 8511 h 10108"/>
              <a:gd name="connsiteX2" fmla="*/ 2225 w 10421"/>
              <a:gd name="connsiteY2" fmla="*/ 0 h 10108"/>
              <a:gd name="connsiteX0" fmla="*/ 10204 w 10204"/>
              <a:gd name="connsiteY0" fmla="*/ 9442 h 10108"/>
              <a:gd name="connsiteX1" fmla="*/ 1028 w 10204"/>
              <a:gd name="connsiteY1" fmla="*/ 8511 h 10108"/>
              <a:gd name="connsiteX2" fmla="*/ 2008 w 10204"/>
              <a:gd name="connsiteY2" fmla="*/ 0 h 10108"/>
              <a:gd name="connsiteX0" fmla="*/ 11932 w 11932"/>
              <a:gd name="connsiteY0" fmla="*/ 9176 h 9830"/>
              <a:gd name="connsiteX1" fmla="*/ 2756 w 11932"/>
              <a:gd name="connsiteY1" fmla="*/ 8245 h 9830"/>
              <a:gd name="connsiteX2" fmla="*/ 1167 w 11932"/>
              <a:gd name="connsiteY2" fmla="*/ 0 h 9830"/>
              <a:gd name="connsiteX0" fmla="*/ 10083 w 10083"/>
              <a:gd name="connsiteY0" fmla="*/ 7441 h 8032"/>
              <a:gd name="connsiteX1" fmla="*/ 2393 w 10083"/>
              <a:gd name="connsiteY1" fmla="*/ 6494 h 8032"/>
              <a:gd name="connsiteX2" fmla="*/ 958 w 10083"/>
              <a:gd name="connsiteY2" fmla="*/ 0 h 8032"/>
              <a:gd name="connsiteX0" fmla="*/ 9155 w 9155"/>
              <a:gd name="connsiteY0" fmla="*/ 9264 h 10000"/>
              <a:gd name="connsiteX1" fmla="*/ 1528 w 9155"/>
              <a:gd name="connsiteY1" fmla="*/ 8085 h 10000"/>
              <a:gd name="connsiteX2" fmla="*/ 105 w 9155"/>
              <a:gd name="connsiteY2" fmla="*/ 0 h 10000"/>
              <a:gd name="connsiteX0" fmla="*/ 9811 w 9811"/>
              <a:gd name="connsiteY0" fmla="*/ 12296 h 13154"/>
              <a:gd name="connsiteX1" fmla="*/ 1480 w 9811"/>
              <a:gd name="connsiteY1" fmla="*/ 11117 h 13154"/>
              <a:gd name="connsiteX2" fmla="*/ 148 w 9811"/>
              <a:gd name="connsiteY2" fmla="*/ 0 h 13154"/>
              <a:gd name="connsiteX0" fmla="*/ 10105 w 10105"/>
              <a:gd name="connsiteY0" fmla="*/ 9348 h 10000"/>
              <a:gd name="connsiteX1" fmla="*/ 1614 w 10105"/>
              <a:gd name="connsiteY1" fmla="*/ 8451 h 10000"/>
              <a:gd name="connsiteX2" fmla="*/ 256 w 10105"/>
              <a:gd name="connsiteY2" fmla="*/ 0 h 10000"/>
              <a:gd name="connsiteX0" fmla="*/ 9956 w 9956"/>
              <a:gd name="connsiteY0" fmla="*/ 9348 h 9752"/>
              <a:gd name="connsiteX1" fmla="*/ 2144 w 9956"/>
              <a:gd name="connsiteY1" fmla="*/ 7298 h 9752"/>
              <a:gd name="connsiteX2" fmla="*/ 107 w 9956"/>
              <a:gd name="connsiteY2" fmla="*/ 0 h 9752"/>
              <a:gd name="connsiteX0" fmla="*/ 9979 w 9979"/>
              <a:gd name="connsiteY0" fmla="*/ 9586 h 10036"/>
              <a:gd name="connsiteX1" fmla="*/ 2132 w 9979"/>
              <a:gd name="connsiteY1" fmla="*/ 7484 h 10036"/>
              <a:gd name="connsiteX2" fmla="*/ 86 w 9979"/>
              <a:gd name="connsiteY2" fmla="*/ 0 h 10036"/>
            </a:gdLst>
            <a:ahLst/>
            <a:cxnLst>
              <a:cxn ang="0">
                <a:pos x="connsiteX0" y="connsiteY0"/>
              </a:cxn>
              <a:cxn ang="0">
                <a:pos x="connsiteX1" y="connsiteY1"/>
              </a:cxn>
              <a:cxn ang="0">
                <a:pos x="connsiteX2" y="connsiteY2"/>
              </a:cxn>
            </a:cxnLst>
            <a:rect l="l" t="t" r="r" b="b"/>
            <a:pathLst>
              <a:path w="9979" h="10036">
                <a:moveTo>
                  <a:pt x="9979" y="9586"/>
                </a:moveTo>
                <a:cubicBezTo>
                  <a:pt x="4672" y="10812"/>
                  <a:pt x="4010" y="9343"/>
                  <a:pt x="2132" y="7484"/>
                </a:cubicBezTo>
                <a:cubicBezTo>
                  <a:pt x="254" y="5625"/>
                  <a:pt x="-218" y="3678"/>
                  <a:pt x="86" y="0"/>
                </a:cubicBezTo>
              </a:path>
            </a:pathLst>
          </a:cu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4" name="Freeform 253"/>
          <p:cNvSpPr/>
          <p:nvPr/>
        </p:nvSpPr>
        <p:spPr>
          <a:xfrm>
            <a:off x="5603107" y="3974312"/>
            <a:ext cx="300012" cy="157660"/>
          </a:xfrm>
          <a:custGeom>
            <a:avLst/>
            <a:gdLst>
              <a:gd name="connsiteX0" fmla="*/ 457200 w 457200"/>
              <a:gd name="connsiteY0" fmla="*/ 0 h 92869"/>
              <a:gd name="connsiteX1" fmla="*/ 0 w 457200"/>
              <a:gd name="connsiteY1" fmla="*/ 92869 h 92869"/>
              <a:gd name="connsiteX0" fmla="*/ 464343 w 464343"/>
              <a:gd name="connsiteY0" fmla="*/ 0 h 9525"/>
              <a:gd name="connsiteX1" fmla="*/ 0 w 464343"/>
              <a:gd name="connsiteY1" fmla="*/ 9525 h 9525"/>
              <a:gd name="connsiteX0" fmla="*/ 10000 w 10000"/>
              <a:gd name="connsiteY0" fmla="*/ 0 h 54999"/>
              <a:gd name="connsiteX1" fmla="*/ 4051 w 10000"/>
              <a:gd name="connsiteY1" fmla="*/ 54999 h 54999"/>
              <a:gd name="connsiteX2" fmla="*/ 0 w 10000"/>
              <a:gd name="connsiteY2" fmla="*/ 10000 h 54999"/>
              <a:gd name="connsiteX0" fmla="*/ 10000 w 10000"/>
              <a:gd name="connsiteY0" fmla="*/ 0 h 57127"/>
              <a:gd name="connsiteX1" fmla="*/ 4051 w 10000"/>
              <a:gd name="connsiteY1" fmla="*/ 54999 h 57127"/>
              <a:gd name="connsiteX2" fmla="*/ 0 w 10000"/>
              <a:gd name="connsiteY2" fmla="*/ 10000 h 57127"/>
              <a:gd name="connsiteX0" fmla="*/ 10000 w 10000"/>
              <a:gd name="connsiteY0" fmla="*/ 0 h 55079"/>
              <a:gd name="connsiteX1" fmla="*/ 4051 w 10000"/>
              <a:gd name="connsiteY1" fmla="*/ 54999 h 55079"/>
              <a:gd name="connsiteX2" fmla="*/ 0 w 10000"/>
              <a:gd name="connsiteY2" fmla="*/ 10000 h 55079"/>
              <a:gd name="connsiteX0" fmla="*/ 10000 w 10000"/>
              <a:gd name="connsiteY0" fmla="*/ 0 h 55128"/>
              <a:gd name="connsiteX1" fmla="*/ 4051 w 10000"/>
              <a:gd name="connsiteY1" fmla="*/ 54999 h 55128"/>
              <a:gd name="connsiteX2" fmla="*/ 0 w 10000"/>
              <a:gd name="connsiteY2" fmla="*/ 10000 h 55128"/>
              <a:gd name="connsiteX0" fmla="*/ 8769 w 8769"/>
              <a:gd name="connsiteY0" fmla="*/ 102499 h 161053"/>
              <a:gd name="connsiteX1" fmla="*/ 2820 w 8769"/>
              <a:gd name="connsiteY1" fmla="*/ 157498 h 161053"/>
              <a:gd name="connsiteX2" fmla="*/ 0 w 8769"/>
              <a:gd name="connsiteY2" fmla="*/ 0 h 161053"/>
              <a:gd name="connsiteX0" fmla="*/ 10000 w 10000"/>
              <a:gd name="connsiteY0" fmla="*/ 6364 h 9999"/>
              <a:gd name="connsiteX1" fmla="*/ 3216 w 10000"/>
              <a:gd name="connsiteY1" fmla="*/ 9779 h 9999"/>
              <a:gd name="connsiteX2" fmla="*/ 0 w 10000"/>
              <a:gd name="connsiteY2" fmla="*/ 0 h 9999"/>
              <a:gd name="connsiteX0" fmla="*/ 10000 w 10000"/>
              <a:gd name="connsiteY0" fmla="*/ 6365 h 8723"/>
              <a:gd name="connsiteX1" fmla="*/ 4327 w 10000"/>
              <a:gd name="connsiteY1" fmla="*/ 8383 h 8723"/>
              <a:gd name="connsiteX2" fmla="*/ 0 w 10000"/>
              <a:gd name="connsiteY2" fmla="*/ 0 h 8723"/>
              <a:gd name="connsiteX0" fmla="*/ 7368 w 7368"/>
              <a:gd name="connsiteY0" fmla="*/ 10322 h 13232"/>
              <a:gd name="connsiteX1" fmla="*/ 1695 w 7368"/>
              <a:gd name="connsiteY1" fmla="*/ 12635 h 13232"/>
              <a:gd name="connsiteX2" fmla="*/ 0 w 7368"/>
              <a:gd name="connsiteY2" fmla="*/ 0 h 13232"/>
              <a:gd name="connsiteX0" fmla="*/ 10000 w 10000"/>
              <a:gd name="connsiteY0" fmla="*/ 7801 h 10000"/>
              <a:gd name="connsiteX1" fmla="*/ 2300 w 10000"/>
              <a:gd name="connsiteY1" fmla="*/ 9549 h 10000"/>
              <a:gd name="connsiteX2" fmla="*/ 0 w 10000"/>
              <a:gd name="connsiteY2" fmla="*/ 0 h 10000"/>
              <a:gd name="connsiteX0" fmla="*/ 10000 w 10000"/>
              <a:gd name="connsiteY0" fmla="*/ 7801 h 8905"/>
              <a:gd name="connsiteX1" fmla="*/ 3173 w 10000"/>
              <a:gd name="connsiteY1" fmla="*/ 8069 h 8905"/>
              <a:gd name="connsiteX2" fmla="*/ 0 w 10000"/>
              <a:gd name="connsiteY2" fmla="*/ 0 h 8905"/>
            </a:gdLst>
            <a:ahLst/>
            <a:cxnLst>
              <a:cxn ang="0">
                <a:pos x="connsiteX0" y="connsiteY0"/>
              </a:cxn>
              <a:cxn ang="0">
                <a:pos x="connsiteX1" y="connsiteY1"/>
              </a:cxn>
              <a:cxn ang="0">
                <a:pos x="connsiteX2" y="connsiteY2"/>
              </a:cxn>
            </a:cxnLst>
            <a:rect l="l" t="t" r="r" b="b"/>
            <a:pathLst>
              <a:path w="10000" h="8905">
                <a:moveTo>
                  <a:pt x="10000" y="7801"/>
                </a:moveTo>
                <a:cubicBezTo>
                  <a:pt x="6296" y="9056"/>
                  <a:pt x="4840" y="9369"/>
                  <a:pt x="3173" y="8069"/>
                </a:cubicBezTo>
                <a:cubicBezTo>
                  <a:pt x="1507" y="6769"/>
                  <a:pt x="503" y="4438"/>
                  <a:pt x="0" y="0"/>
                </a:cubicBezTo>
              </a:path>
            </a:pathLst>
          </a:cu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5" name="TextBox 254"/>
          <p:cNvSpPr txBox="1"/>
          <p:nvPr/>
        </p:nvSpPr>
        <p:spPr>
          <a:xfrm>
            <a:off x="4241006" y="2583656"/>
            <a:ext cx="1176338"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Coma Berenices</a:t>
            </a:r>
            <a:endParaRPr lang="en-US" sz="1600" cap="small" dirty="0">
              <a:solidFill>
                <a:srgbClr val="FFFFFF"/>
              </a:solidFill>
              <a:latin typeface="Comic Sans MS"/>
            </a:endParaRPr>
          </a:p>
        </p:txBody>
      </p:sp>
      <p:cxnSp>
        <p:nvCxnSpPr>
          <p:cNvPr id="191" name="Straight Connector 190"/>
          <p:cNvCxnSpPr/>
          <p:nvPr/>
        </p:nvCxnSpPr>
        <p:spPr>
          <a:xfrm flipH="1">
            <a:off x="5454132" y="4112419"/>
            <a:ext cx="456131" cy="921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193" name="Freeform 192"/>
          <p:cNvSpPr/>
          <p:nvPr/>
        </p:nvSpPr>
        <p:spPr>
          <a:xfrm>
            <a:off x="5500700" y="4014788"/>
            <a:ext cx="407182" cy="133802"/>
          </a:xfrm>
          <a:custGeom>
            <a:avLst/>
            <a:gdLst>
              <a:gd name="connsiteX0" fmla="*/ 457200 w 457200"/>
              <a:gd name="connsiteY0" fmla="*/ 0 h 92869"/>
              <a:gd name="connsiteX1" fmla="*/ 0 w 457200"/>
              <a:gd name="connsiteY1" fmla="*/ 92869 h 92869"/>
              <a:gd name="connsiteX0" fmla="*/ 464343 w 464343"/>
              <a:gd name="connsiteY0" fmla="*/ 0 h 9525"/>
              <a:gd name="connsiteX1" fmla="*/ 0 w 464343"/>
              <a:gd name="connsiteY1" fmla="*/ 9525 h 9525"/>
              <a:gd name="connsiteX0" fmla="*/ 10000 w 10000"/>
              <a:gd name="connsiteY0" fmla="*/ 0 h 54999"/>
              <a:gd name="connsiteX1" fmla="*/ 4051 w 10000"/>
              <a:gd name="connsiteY1" fmla="*/ 54999 h 54999"/>
              <a:gd name="connsiteX2" fmla="*/ 0 w 10000"/>
              <a:gd name="connsiteY2" fmla="*/ 10000 h 54999"/>
              <a:gd name="connsiteX0" fmla="*/ 10000 w 10000"/>
              <a:gd name="connsiteY0" fmla="*/ 0 h 57127"/>
              <a:gd name="connsiteX1" fmla="*/ 4051 w 10000"/>
              <a:gd name="connsiteY1" fmla="*/ 54999 h 57127"/>
              <a:gd name="connsiteX2" fmla="*/ 0 w 10000"/>
              <a:gd name="connsiteY2" fmla="*/ 10000 h 57127"/>
              <a:gd name="connsiteX0" fmla="*/ 10000 w 10000"/>
              <a:gd name="connsiteY0" fmla="*/ 0 h 55079"/>
              <a:gd name="connsiteX1" fmla="*/ 4051 w 10000"/>
              <a:gd name="connsiteY1" fmla="*/ 54999 h 55079"/>
              <a:gd name="connsiteX2" fmla="*/ 0 w 10000"/>
              <a:gd name="connsiteY2" fmla="*/ 10000 h 55079"/>
              <a:gd name="connsiteX0" fmla="*/ 10000 w 10000"/>
              <a:gd name="connsiteY0" fmla="*/ 0 h 55128"/>
              <a:gd name="connsiteX1" fmla="*/ 4051 w 10000"/>
              <a:gd name="connsiteY1" fmla="*/ 54999 h 55128"/>
              <a:gd name="connsiteX2" fmla="*/ 0 w 10000"/>
              <a:gd name="connsiteY2" fmla="*/ 10000 h 55128"/>
              <a:gd name="connsiteX0" fmla="*/ 8769 w 8769"/>
              <a:gd name="connsiteY0" fmla="*/ 102499 h 161053"/>
              <a:gd name="connsiteX1" fmla="*/ 2820 w 8769"/>
              <a:gd name="connsiteY1" fmla="*/ 157498 h 161053"/>
              <a:gd name="connsiteX2" fmla="*/ 0 w 8769"/>
              <a:gd name="connsiteY2" fmla="*/ 0 h 161053"/>
              <a:gd name="connsiteX0" fmla="*/ 10000 w 10000"/>
              <a:gd name="connsiteY0" fmla="*/ 6364 h 9999"/>
              <a:gd name="connsiteX1" fmla="*/ 3216 w 10000"/>
              <a:gd name="connsiteY1" fmla="*/ 9779 h 9999"/>
              <a:gd name="connsiteX2" fmla="*/ 0 w 10000"/>
              <a:gd name="connsiteY2" fmla="*/ 0 h 9999"/>
              <a:gd name="connsiteX0" fmla="*/ 10000 w 10000"/>
              <a:gd name="connsiteY0" fmla="*/ 6365 h 8723"/>
              <a:gd name="connsiteX1" fmla="*/ 4327 w 10000"/>
              <a:gd name="connsiteY1" fmla="*/ 8383 h 8723"/>
              <a:gd name="connsiteX2" fmla="*/ 0 w 10000"/>
              <a:gd name="connsiteY2" fmla="*/ 0 h 8723"/>
            </a:gdLst>
            <a:ahLst/>
            <a:cxnLst>
              <a:cxn ang="0">
                <a:pos x="connsiteX0" y="connsiteY0"/>
              </a:cxn>
              <a:cxn ang="0">
                <a:pos x="connsiteX1" y="connsiteY1"/>
              </a:cxn>
              <a:cxn ang="0">
                <a:pos x="connsiteX2" y="connsiteY2"/>
              </a:cxn>
            </a:cxnLst>
            <a:rect l="l" t="t" r="r" b="b"/>
            <a:pathLst>
              <a:path w="10000" h="8723">
                <a:moveTo>
                  <a:pt x="10000" y="6365"/>
                </a:moveTo>
                <a:cubicBezTo>
                  <a:pt x="7271" y="7814"/>
                  <a:pt x="5993" y="9444"/>
                  <a:pt x="4327" y="8383"/>
                </a:cubicBezTo>
                <a:cubicBezTo>
                  <a:pt x="2661" y="7323"/>
                  <a:pt x="546" y="4036"/>
                  <a:pt x="0" y="0"/>
                </a:cubicBezTo>
              </a:path>
            </a:pathLst>
          </a:cu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22" name="Freeform 221"/>
          <p:cNvSpPr/>
          <p:nvPr/>
        </p:nvSpPr>
        <p:spPr>
          <a:xfrm>
            <a:off x="5698907" y="3938592"/>
            <a:ext cx="208974" cy="181989"/>
          </a:xfrm>
          <a:custGeom>
            <a:avLst/>
            <a:gdLst>
              <a:gd name="connsiteX0" fmla="*/ 457200 w 457200"/>
              <a:gd name="connsiteY0" fmla="*/ 0 h 92869"/>
              <a:gd name="connsiteX1" fmla="*/ 0 w 457200"/>
              <a:gd name="connsiteY1" fmla="*/ 92869 h 92869"/>
              <a:gd name="connsiteX0" fmla="*/ 464343 w 464343"/>
              <a:gd name="connsiteY0" fmla="*/ 0 h 9525"/>
              <a:gd name="connsiteX1" fmla="*/ 0 w 464343"/>
              <a:gd name="connsiteY1" fmla="*/ 9525 h 9525"/>
              <a:gd name="connsiteX0" fmla="*/ 10000 w 10000"/>
              <a:gd name="connsiteY0" fmla="*/ 0 h 54999"/>
              <a:gd name="connsiteX1" fmla="*/ 4051 w 10000"/>
              <a:gd name="connsiteY1" fmla="*/ 54999 h 54999"/>
              <a:gd name="connsiteX2" fmla="*/ 0 w 10000"/>
              <a:gd name="connsiteY2" fmla="*/ 10000 h 54999"/>
              <a:gd name="connsiteX0" fmla="*/ 10000 w 10000"/>
              <a:gd name="connsiteY0" fmla="*/ 0 h 57127"/>
              <a:gd name="connsiteX1" fmla="*/ 4051 w 10000"/>
              <a:gd name="connsiteY1" fmla="*/ 54999 h 57127"/>
              <a:gd name="connsiteX2" fmla="*/ 0 w 10000"/>
              <a:gd name="connsiteY2" fmla="*/ 10000 h 57127"/>
              <a:gd name="connsiteX0" fmla="*/ 10000 w 10000"/>
              <a:gd name="connsiteY0" fmla="*/ 0 h 55079"/>
              <a:gd name="connsiteX1" fmla="*/ 4051 w 10000"/>
              <a:gd name="connsiteY1" fmla="*/ 54999 h 55079"/>
              <a:gd name="connsiteX2" fmla="*/ 0 w 10000"/>
              <a:gd name="connsiteY2" fmla="*/ 10000 h 55079"/>
              <a:gd name="connsiteX0" fmla="*/ 10000 w 10000"/>
              <a:gd name="connsiteY0" fmla="*/ 0 h 55128"/>
              <a:gd name="connsiteX1" fmla="*/ 4051 w 10000"/>
              <a:gd name="connsiteY1" fmla="*/ 54999 h 55128"/>
              <a:gd name="connsiteX2" fmla="*/ 0 w 10000"/>
              <a:gd name="connsiteY2" fmla="*/ 10000 h 55128"/>
              <a:gd name="connsiteX0" fmla="*/ 8769 w 8769"/>
              <a:gd name="connsiteY0" fmla="*/ 102499 h 161053"/>
              <a:gd name="connsiteX1" fmla="*/ 2820 w 8769"/>
              <a:gd name="connsiteY1" fmla="*/ 157498 h 161053"/>
              <a:gd name="connsiteX2" fmla="*/ 0 w 8769"/>
              <a:gd name="connsiteY2" fmla="*/ 0 h 161053"/>
              <a:gd name="connsiteX0" fmla="*/ 10000 w 10000"/>
              <a:gd name="connsiteY0" fmla="*/ 6364 h 9999"/>
              <a:gd name="connsiteX1" fmla="*/ 3216 w 10000"/>
              <a:gd name="connsiteY1" fmla="*/ 9779 h 9999"/>
              <a:gd name="connsiteX2" fmla="*/ 0 w 10000"/>
              <a:gd name="connsiteY2" fmla="*/ 0 h 9999"/>
              <a:gd name="connsiteX0" fmla="*/ 10000 w 10000"/>
              <a:gd name="connsiteY0" fmla="*/ 6365 h 8723"/>
              <a:gd name="connsiteX1" fmla="*/ 4327 w 10000"/>
              <a:gd name="connsiteY1" fmla="*/ 8383 h 8723"/>
              <a:gd name="connsiteX2" fmla="*/ 0 w 10000"/>
              <a:gd name="connsiteY2" fmla="*/ 0 h 8723"/>
              <a:gd name="connsiteX0" fmla="*/ 6140 w 6140"/>
              <a:gd name="connsiteY0" fmla="*/ 10678 h 13614"/>
              <a:gd name="connsiteX1" fmla="*/ 467 w 6140"/>
              <a:gd name="connsiteY1" fmla="*/ 12991 h 13614"/>
              <a:gd name="connsiteX2" fmla="*/ 0 w 6140"/>
              <a:gd name="connsiteY2" fmla="*/ 0 h 13614"/>
              <a:gd name="connsiteX0" fmla="*/ 11314 w 11314"/>
              <a:gd name="connsiteY0" fmla="*/ 7843 h 9999"/>
              <a:gd name="connsiteX1" fmla="*/ 2075 w 11314"/>
              <a:gd name="connsiteY1" fmla="*/ 9542 h 9999"/>
              <a:gd name="connsiteX2" fmla="*/ 1314 w 11314"/>
              <a:gd name="connsiteY2" fmla="*/ 0 h 9999"/>
              <a:gd name="connsiteX0" fmla="*/ 8486 w 8486"/>
              <a:gd name="connsiteY0" fmla="*/ 9282 h 11540"/>
              <a:gd name="connsiteX1" fmla="*/ 320 w 8486"/>
              <a:gd name="connsiteY1" fmla="*/ 10981 h 11540"/>
              <a:gd name="connsiteX2" fmla="*/ 2846 w 8486"/>
              <a:gd name="connsiteY2" fmla="*/ 0 h 11540"/>
              <a:gd name="connsiteX0" fmla="*/ 8109 w 8109"/>
              <a:gd name="connsiteY0" fmla="*/ 8043 h 8518"/>
              <a:gd name="connsiteX1" fmla="*/ 1462 w 8109"/>
              <a:gd name="connsiteY1" fmla="*/ 6910 h 8518"/>
              <a:gd name="connsiteX2" fmla="*/ 1463 w 8109"/>
              <a:gd name="connsiteY2" fmla="*/ 0 h 8518"/>
              <a:gd name="connsiteX0" fmla="*/ 10421 w 10421"/>
              <a:gd name="connsiteY0" fmla="*/ 9442 h 10108"/>
              <a:gd name="connsiteX1" fmla="*/ 1245 w 10421"/>
              <a:gd name="connsiteY1" fmla="*/ 8511 h 10108"/>
              <a:gd name="connsiteX2" fmla="*/ 2225 w 10421"/>
              <a:gd name="connsiteY2" fmla="*/ 0 h 10108"/>
              <a:gd name="connsiteX0" fmla="*/ 10204 w 10204"/>
              <a:gd name="connsiteY0" fmla="*/ 9442 h 10108"/>
              <a:gd name="connsiteX1" fmla="*/ 1028 w 10204"/>
              <a:gd name="connsiteY1" fmla="*/ 8511 h 10108"/>
              <a:gd name="connsiteX2" fmla="*/ 2008 w 10204"/>
              <a:gd name="connsiteY2" fmla="*/ 0 h 10108"/>
              <a:gd name="connsiteX0" fmla="*/ 11932 w 11932"/>
              <a:gd name="connsiteY0" fmla="*/ 9176 h 9830"/>
              <a:gd name="connsiteX1" fmla="*/ 2756 w 11932"/>
              <a:gd name="connsiteY1" fmla="*/ 8245 h 9830"/>
              <a:gd name="connsiteX2" fmla="*/ 1167 w 11932"/>
              <a:gd name="connsiteY2" fmla="*/ 0 h 9830"/>
              <a:gd name="connsiteX0" fmla="*/ 10083 w 10083"/>
              <a:gd name="connsiteY0" fmla="*/ 7441 h 8032"/>
              <a:gd name="connsiteX1" fmla="*/ 2393 w 10083"/>
              <a:gd name="connsiteY1" fmla="*/ 6494 h 8032"/>
              <a:gd name="connsiteX2" fmla="*/ 958 w 10083"/>
              <a:gd name="connsiteY2" fmla="*/ 0 h 8032"/>
              <a:gd name="connsiteX0" fmla="*/ 9155 w 9155"/>
              <a:gd name="connsiteY0" fmla="*/ 9264 h 10000"/>
              <a:gd name="connsiteX1" fmla="*/ 1528 w 9155"/>
              <a:gd name="connsiteY1" fmla="*/ 8085 h 10000"/>
              <a:gd name="connsiteX2" fmla="*/ 105 w 9155"/>
              <a:gd name="connsiteY2" fmla="*/ 0 h 10000"/>
              <a:gd name="connsiteX0" fmla="*/ 9811 w 9811"/>
              <a:gd name="connsiteY0" fmla="*/ 12296 h 13154"/>
              <a:gd name="connsiteX1" fmla="*/ 1480 w 9811"/>
              <a:gd name="connsiteY1" fmla="*/ 11117 h 13154"/>
              <a:gd name="connsiteX2" fmla="*/ 148 w 9811"/>
              <a:gd name="connsiteY2" fmla="*/ 0 h 13154"/>
              <a:gd name="connsiteX0" fmla="*/ 10105 w 10105"/>
              <a:gd name="connsiteY0" fmla="*/ 9348 h 10000"/>
              <a:gd name="connsiteX1" fmla="*/ 1614 w 10105"/>
              <a:gd name="connsiteY1" fmla="*/ 8451 h 10000"/>
              <a:gd name="connsiteX2" fmla="*/ 256 w 10105"/>
              <a:gd name="connsiteY2" fmla="*/ 0 h 10000"/>
              <a:gd name="connsiteX0" fmla="*/ 9956 w 9956"/>
              <a:gd name="connsiteY0" fmla="*/ 9348 h 9752"/>
              <a:gd name="connsiteX1" fmla="*/ 2144 w 9956"/>
              <a:gd name="connsiteY1" fmla="*/ 7298 h 9752"/>
              <a:gd name="connsiteX2" fmla="*/ 107 w 9956"/>
              <a:gd name="connsiteY2" fmla="*/ 0 h 9752"/>
              <a:gd name="connsiteX0" fmla="*/ 9979 w 9979"/>
              <a:gd name="connsiteY0" fmla="*/ 9586 h 10036"/>
              <a:gd name="connsiteX1" fmla="*/ 2132 w 9979"/>
              <a:gd name="connsiteY1" fmla="*/ 7484 h 10036"/>
              <a:gd name="connsiteX2" fmla="*/ 86 w 9979"/>
              <a:gd name="connsiteY2" fmla="*/ 0 h 10036"/>
            </a:gdLst>
            <a:ahLst/>
            <a:cxnLst>
              <a:cxn ang="0">
                <a:pos x="connsiteX0" y="connsiteY0"/>
              </a:cxn>
              <a:cxn ang="0">
                <a:pos x="connsiteX1" y="connsiteY1"/>
              </a:cxn>
              <a:cxn ang="0">
                <a:pos x="connsiteX2" y="connsiteY2"/>
              </a:cxn>
            </a:cxnLst>
            <a:rect l="l" t="t" r="r" b="b"/>
            <a:pathLst>
              <a:path w="9979" h="10036">
                <a:moveTo>
                  <a:pt x="9979" y="9586"/>
                </a:moveTo>
                <a:cubicBezTo>
                  <a:pt x="4672" y="10812"/>
                  <a:pt x="4010" y="9343"/>
                  <a:pt x="2132" y="7484"/>
                </a:cubicBezTo>
                <a:cubicBezTo>
                  <a:pt x="254" y="5625"/>
                  <a:pt x="-218" y="3678"/>
                  <a:pt x="86" y="0"/>
                </a:cubicBezTo>
              </a:path>
            </a:pathLst>
          </a:cu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0" name="Freeform 239"/>
          <p:cNvSpPr/>
          <p:nvPr/>
        </p:nvSpPr>
        <p:spPr>
          <a:xfrm>
            <a:off x="5607870" y="3974312"/>
            <a:ext cx="300012" cy="157660"/>
          </a:xfrm>
          <a:custGeom>
            <a:avLst/>
            <a:gdLst>
              <a:gd name="connsiteX0" fmla="*/ 457200 w 457200"/>
              <a:gd name="connsiteY0" fmla="*/ 0 h 92869"/>
              <a:gd name="connsiteX1" fmla="*/ 0 w 457200"/>
              <a:gd name="connsiteY1" fmla="*/ 92869 h 92869"/>
              <a:gd name="connsiteX0" fmla="*/ 464343 w 464343"/>
              <a:gd name="connsiteY0" fmla="*/ 0 h 9525"/>
              <a:gd name="connsiteX1" fmla="*/ 0 w 464343"/>
              <a:gd name="connsiteY1" fmla="*/ 9525 h 9525"/>
              <a:gd name="connsiteX0" fmla="*/ 10000 w 10000"/>
              <a:gd name="connsiteY0" fmla="*/ 0 h 54999"/>
              <a:gd name="connsiteX1" fmla="*/ 4051 w 10000"/>
              <a:gd name="connsiteY1" fmla="*/ 54999 h 54999"/>
              <a:gd name="connsiteX2" fmla="*/ 0 w 10000"/>
              <a:gd name="connsiteY2" fmla="*/ 10000 h 54999"/>
              <a:gd name="connsiteX0" fmla="*/ 10000 w 10000"/>
              <a:gd name="connsiteY0" fmla="*/ 0 h 57127"/>
              <a:gd name="connsiteX1" fmla="*/ 4051 w 10000"/>
              <a:gd name="connsiteY1" fmla="*/ 54999 h 57127"/>
              <a:gd name="connsiteX2" fmla="*/ 0 w 10000"/>
              <a:gd name="connsiteY2" fmla="*/ 10000 h 57127"/>
              <a:gd name="connsiteX0" fmla="*/ 10000 w 10000"/>
              <a:gd name="connsiteY0" fmla="*/ 0 h 55079"/>
              <a:gd name="connsiteX1" fmla="*/ 4051 w 10000"/>
              <a:gd name="connsiteY1" fmla="*/ 54999 h 55079"/>
              <a:gd name="connsiteX2" fmla="*/ 0 w 10000"/>
              <a:gd name="connsiteY2" fmla="*/ 10000 h 55079"/>
              <a:gd name="connsiteX0" fmla="*/ 10000 w 10000"/>
              <a:gd name="connsiteY0" fmla="*/ 0 h 55128"/>
              <a:gd name="connsiteX1" fmla="*/ 4051 w 10000"/>
              <a:gd name="connsiteY1" fmla="*/ 54999 h 55128"/>
              <a:gd name="connsiteX2" fmla="*/ 0 w 10000"/>
              <a:gd name="connsiteY2" fmla="*/ 10000 h 55128"/>
              <a:gd name="connsiteX0" fmla="*/ 8769 w 8769"/>
              <a:gd name="connsiteY0" fmla="*/ 102499 h 161053"/>
              <a:gd name="connsiteX1" fmla="*/ 2820 w 8769"/>
              <a:gd name="connsiteY1" fmla="*/ 157498 h 161053"/>
              <a:gd name="connsiteX2" fmla="*/ 0 w 8769"/>
              <a:gd name="connsiteY2" fmla="*/ 0 h 161053"/>
              <a:gd name="connsiteX0" fmla="*/ 10000 w 10000"/>
              <a:gd name="connsiteY0" fmla="*/ 6364 h 9999"/>
              <a:gd name="connsiteX1" fmla="*/ 3216 w 10000"/>
              <a:gd name="connsiteY1" fmla="*/ 9779 h 9999"/>
              <a:gd name="connsiteX2" fmla="*/ 0 w 10000"/>
              <a:gd name="connsiteY2" fmla="*/ 0 h 9999"/>
              <a:gd name="connsiteX0" fmla="*/ 10000 w 10000"/>
              <a:gd name="connsiteY0" fmla="*/ 6365 h 8723"/>
              <a:gd name="connsiteX1" fmla="*/ 4327 w 10000"/>
              <a:gd name="connsiteY1" fmla="*/ 8383 h 8723"/>
              <a:gd name="connsiteX2" fmla="*/ 0 w 10000"/>
              <a:gd name="connsiteY2" fmla="*/ 0 h 8723"/>
              <a:gd name="connsiteX0" fmla="*/ 7368 w 7368"/>
              <a:gd name="connsiteY0" fmla="*/ 10322 h 13232"/>
              <a:gd name="connsiteX1" fmla="*/ 1695 w 7368"/>
              <a:gd name="connsiteY1" fmla="*/ 12635 h 13232"/>
              <a:gd name="connsiteX2" fmla="*/ 0 w 7368"/>
              <a:gd name="connsiteY2" fmla="*/ 0 h 13232"/>
              <a:gd name="connsiteX0" fmla="*/ 10000 w 10000"/>
              <a:gd name="connsiteY0" fmla="*/ 7801 h 10000"/>
              <a:gd name="connsiteX1" fmla="*/ 2300 w 10000"/>
              <a:gd name="connsiteY1" fmla="*/ 9549 h 10000"/>
              <a:gd name="connsiteX2" fmla="*/ 0 w 10000"/>
              <a:gd name="connsiteY2" fmla="*/ 0 h 10000"/>
              <a:gd name="connsiteX0" fmla="*/ 10000 w 10000"/>
              <a:gd name="connsiteY0" fmla="*/ 7801 h 8905"/>
              <a:gd name="connsiteX1" fmla="*/ 3173 w 10000"/>
              <a:gd name="connsiteY1" fmla="*/ 8069 h 8905"/>
              <a:gd name="connsiteX2" fmla="*/ 0 w 10000"/>
              <a:gd name="connsiteY2" fmla="*/ 0 h 8905"/>
            </a:gdLst>
            <a:ahLst/>
            <a:cxnLst>
              <a:cxn ang="0">
                <a:pos x="connsiteX0" y="connsiteY0"/>
              </a:cxn>
              <a:cxn ang="0">
                <a:pos x="connsiteX1" y="connsiteY1"/>
              </a:cxn>
              <a:cxn ang="0">
                <a:pos x="connsiteX2" y="connsiteY2"/>
              </a:cxn>
            </a:cxnLst>
            <a:rect l="l" t="t" r="r" b="b"/>
            <a:pathLst>
              <a:path w="10000" h="8905">
                <a:moveTo>
                  <a:pt x="10000" y="7801"/>
                </a:moveTo>
                <a:cubicBezTo>
                  <a:pt x="6296" y="9056"/>
                  <a:pt x="4840" y="9369"/>
                  <a:pt x="3173" y="8069"/>
                </a:cubicBezTo>
                <a:cubicBezTo>
                  <a:pt x="1507" y="6769"/>
                  <a:pt x="503" y="4438"/>
                  <a:pt x="0" y="0"/>
                </a:cubicBezTo>
              </a:path>
            </a:pathLst>
          </a:cu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cxnSp>
        <p:nvCxnSpPr>
          <p:cNvPr id="179" name="Straight Connector 178"/>
          <p:cNvCxnSpPr/>
          <p:nvPr/>
        </p:nvCxnSpPr>
        <p:spPr>
          <a:xfrm flipH="1">
            <a:off x="5851333" y="4144710"/>
            <a:ext cx="81363" cy="187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241" name="TextBox 240"/>
          <p:cNvSpPr txBox="1"/>
          <p:nvPr/>
        </p:nvSpPr>
        <p:spPr>
          <a:xfrm>
            <a:off x="4343400" y="4038600"/>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Denebola</a:t>
            </a:r>
            <a:endParaRPr lang="en-US" sz="1600" dirty="0">
              <a:solidFill>
                <a:srgbClr val="FFFFFF"/>
              </a:solidFill>
              <a:latin typeface="Comic Sans MS"/>
            </a:endParaRPr>
          </a:p>
        </p:txBody>
      </p:sp>
      <p:sp>
        <p:nvSpPr>
          <p:cNvPr id="3" name="5-Point Star 2"/>
          <p:cNvSpPr/>
          <p:nvPr/>
        </p:nvSpPr>
        <p:spPr>
          <a:xfrm>
            <a:off x="6107905" y="3405188"/>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2" name="5-Point Star 241"/>
          <p:cNvSpPr/>
          <p:nvPr/>
        </p:nvSpPr>
        <p:spPr>
          <a:xfrm>
            <a:off x="6081711" y="3486150"/>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3" name="5-Point Star 242"/>
          <p:cNvSpPr/>
          <p:nvPr/>
        </p:nvSpPr>
        <p:spPr>
          <a:xfrm>
            <a:off x="6955630" y="3052762"/>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4" name="5-Point Star 243"/>
          <p:cNvSpPr/>
          <p:nvPr/>
        </p:nvSpPr>
        <p:spPr>
          <a:xfrm>
            <a:off x="6877049" y="3124201"/>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8" name="5-Point Star 247"/>
          <p:cNvSpPr/>
          <p:nvPr/>
        </p:nvSpPr>
        <p:spPr>
          <a:xfrm>
            <a:off x="7891462" y="2805113"/>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9" name="5-Point Star 248"/>
          <p:cNvSpPr/>
          <p:nvPr/>
        </p:nvSpPr>
        <p:spPr>
          <a:xfrm>
            <a:off x="7836693" y="2864645"/>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4" name="12-Point Star 3"/>
          <p:cNvSpPr/>
          <p:nvPr/>
        </p:nvSpPr>
        <p:spPr>
          <a:xfrm>
            <a:off x="5188742" y="3374230"/>
            <a:ext cx="182880" cy="182880"/>
          </a:xfrm>
          <a:prstGeom prst="star12">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0" name="TextBox 249"/>
          <p:cNvSpPr txBox="1"/>
          <p:nvPr/>
        </p:nvSpPr>
        <p:spPr>
          <a:xfrm>
            <a:off x="4753316" y="3529353"/>
            <a:ext cx="1054894"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The Pond</a:t>
            </a:r>
            <a:endParaRPr lang="en-US" sz="1400" cap="small" dirty="0">
              <a:solidFill>
                <a:srgbClr val="CCECFF"/>
              </a:solidFill>
              <a:latin typeface="Comic Sans MS"/>
            </a:endParaRPr>
          </a:p>
        </p:txBody>
      </p:sp>
      <p:sp>
        <p:nvSpPr>
          <p:cNvPr id="256" name="TextBox 255"/>
          <p:cNvSpPr txBox="1"/>
          <p:nvPr/>
        </p:nvSpPr>
        <p:spPr>
          <a:xfrm>
            <a:off x="6233772" y="3289867"/>
            <a:ext cx="2518341"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Three leaps of the gazelle</a:t>
            </a:r>
            <a:endParaRPr lang="en-US" sz="1400" cap="small" dirty="0">
              <a:solidFill>
                <a:srgbClr val="CCECFF"/>
              </a:solidFill>
              <a:latin typeface="Comic Sans MS"/>
            </a:endParaRPr>
          </a:p>
        </p:txBody>
      </p:sp>
      <p:sp>
        <p:nvSpPr>
          <p:cNvPr id="200" name="Freeform 199"/>
          <p:cNvSpPr/>
          <p:nvPr/>
        </p:nvSpPr>
        <p:spPr>
          <a:xfrm>
            <a:off x="2467428" y="850106"/>
            <a:ext cx="5371647" cy="5616008"/>
          </a:xfrm>
          <a:custGeom>
            <a:avLst/>
            <a:gdLst>
              <a:gd name="connsiteX0" fmla="*/ 0 w 5565422"/>
              <a:gd name="connsiteY0" fmla="*/ 5825066 h 5825066"/>
              <a:gd name="connsiteX1" fmla="*/ 2585156 w 5565422"/>
              <a:gd name="connsiteY1" fmla="*/ 3127022 h 5825066"/>
              <a:gd name="connsiteX2" fmla="*/ 5565422 w 5565422"/>
              <a:gd name="connsiteY2" fmla="*/ 0 h 5825066"/>
            </a:gdLst>
            <a:ahLst/>
            <a:cxnLst>
              <a:cxn ang="0">
                <a:pos x="connsiteX0" y="connsiteY0"/>
              </a:cxn>
              <a:cxn ang="0">
                <a:pos x="connsiteX1" y="connsiteY1"/>
              </a:cxn>
              <a:cxn ang="0">
                <a:pos x="connsiteX2" y="connsiteY2"/>
              </a:cxn>
            </a:cxnLst>
            <a:rect l="l" t="t" r="r" b="b"/>
            <a:pathLst>
              <a:path w="5565422" h="5825066">
                <a:moveTo>
                  <a:pt x="0" y="5825066"/>
                </a:moveTo>
                <a:lnTo>
                  <a:pt x="2585156" y="3127022"/>
                </a:lnTo>
                <a:lnTo>
                  <a:pt x="5565422" y="0"/>
                </a:ln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02" name="TextBox 201"/>
          <p:cNvSpPr txBox="1"/>
          <p:nvPr/>
        </p:nvSpPr>
        <p:spPr>
          <a:xfrm>
            <a:off x="-40140" y="6627610"/>
            <a:ext cx="4287187" cy="261610"/>
          </a:xfrm>
          <a:prstGeom prst="rect">
            <a:avLst/>
          </a:prstGeom>
          <a:noFill/>
        </p:spPr>
        <p:txBody>
          <a:bodyPr wrap="square" rtlCol="0">
            <a:spAutoFit/>
          </a:bodyPr>
          <a:lstStyle/>
          <a:p>
            <a:pPr eaLnBrk="1" fontAlgn="auto" hangingPunct="1">
              <a:spcBef>
                <a:spcPts val="0"/>
              </a:spcBef>
              <a:spcAft>
                <a:spcPts val="0"/>
              </a:spcAft>
              <a:buFontTx/>
              <a:buNone/>
            </a:pPr>
            <a:r>
              <a:rPr lang="en-US" sz="1100" dirty="0" smtClean="0">
                <a:solidFill>
                  <a:srgbClr val="000066"/>
                </a:solidFill>
                <a:latin typeface="Comic Sans MS"/>
              </a:rPr>
              <a:t>Image made using Starry Night Software</a:t>
            </a:r>
            <a:endParaRPr lang="en-US" sz="1100" dirty="0">
              <a:solidFill>
                <a:srgbClr val="000066"/>
              </a:solidFill>
              <a:latin typeface="Comic Sans MS"/>
            </a:endParaRPr>
          </a:p>
        </p:txBody>
      </p:sp>
      <p:sp>
        <p:nvSpPr>
          <p:cNvPr id="257" name="TextBox 256"/>
          <p:cNvSpPr txBox="1"/>
          <p:nvPr/>
        </p:nvSpPr>
        <p:spPr>
          <a:xfrm>
            <a:off x="0" y="818915"/>
            <a:ext cx="2639028" cy="338554"/>
          </a:xfrm>
          <a:prstGeom prst="rect">
            <a:avLst/>
          </a:prstGeom>
          <a:noFill/>
        </p:spPr>
        <p:txBody>
          <a:bodyPr wrap="square" rtlCol="0">
            <a:spAutoFit/>
          </a:bodyPr>
          <a:lstStyle/>
          <a:p>
            <a:pPr eaLnBrk="1" fontAlgn="auto" hangingPunct="1">
              <a:spcBef>
                <a:spcPts val="0"/>
              </a:spcBef>
              <a:spcAft>
                <a:spcPts val="0"/>
              </a:spcAft>
              <a:buFontTx/>
              <a:buNone/>
            </a:pPr>
            <a:r>
              <a:rPr lang="en-US" sz="1600" cap="small" dirty="0" smtClean="0">
                <a:solidFill>
                  <a:srgbClr val="FFFFFF"/>
                </a:solidFill>
                <a:latin typeface="Comic Sans MS"/>
              </a:rPr>
              <a:t>10:00 pm, 7/8/19</a:t>
            </a:r>
            <a:endParaRPr lang="en-US" sz="1600" cap="small" dirty="0">
              <a:solidFill>
                <a:srgbClr val="FFFFFF"/>
              </a:solidFill>
              <a:latin typeface="Comic Sans MS"/>
            </a:endParaRPr>
          </a:p>
        </p:txBody>
      </p:sp>
    </p:spTree>
    <p:extLst>
      <p:ext uri="{BB962C8B-B14F-4D97-AF65-F5344CB8AC3E}">
        <p14:creationId xmlns:p14="http://schemas.microsoft.com/office/powerpoint/2010/main" val="412338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98"/>
                                        </p:tgtEl>
                                      </p:cBhvr>
                                    </p:animEffect>
                                    <p:set>
                                      <p:cBhvr>
                                        <p:cTn id="7" dur="1" fill="hold">
                                          <p:stCondLst>
                                            <p:cond delay="499"/>
                                          </p:stCondLst>
                                        </p:cTn>
                                        <p:tgtEl>
                                          <p:spTgt spid="19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9"/>
                                        </p:tgtEl>
                                      </p:cBhvr>
                                    </p:animEffect>
                                    <p:set>
                                      <p:cBhvr>
                                        <p:cTn id="10" dur="1" fill="hold">
                                          <p:stCondLst>
                                            <p:cond delay="499"/>
                                          </p:stCondLst>
                                        </p:cTn>
                                        <p:tgtEl>
                                          <p:spTgt spid="20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11"/>
                                        </p:tgtEl>
                                      </p:cBhvr>
                                    </p:animEffect>
                                    <p:set>
                                      <p:cBhvr>
                                        <p:cTn id="13" dur="1" fill="hold">
                                          <p:stCondLst>
                                            <p:cond delay="499"/>
                                          </p:stCondLst>
                                        </p:cTn>
                                        <p:tgtEl>
                                          <p:spTgt spid="2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01"/>
                                        </p:tgtEl>
                                      </p:cBhvr>
                                    </p:animEffect>
                                    <p:set>
                                      <p:cBhvr>
                                        <p:cTn id="16" dur="1" fill="hold">
                                          <p:stCondLst>
                                            <p:cond delay="499"/>
                                          </p:stCondLst>
                                        </p:cTn>
                                        <p:tgtEl>
                                          <p:spTgt spid="20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06"/>
                                        </p:tgtEl>
                                      </p:cBhvr>
                                    </p:animEffect>
                                    <p:set>
                                      <p:cBhvr>
                                        <p:cTn id="19" dur="1" fill="hold">
                                          <p:stCondLst>
                                            <p:cond delay="499"/>
                                          </p:stCondLst>
                                        </p:cTn>
                                        <p:tgtEl>
                                          <p:spTgt spid="20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41"/>
                                        </p:tgtEl>
                                      </p:cBhvr>
                                    </p:animEffect>
                                    <p:set>
                                      <p:cBhvr>
                                        <p:cTn id="22" dur="1" fill="hold">
                                          <p:stCondLst>
                                            <p:cond delay="499"/>
                                          </p:stCondLst>
                                        </p:cTn>
                                        <p:tgtEl>
                                          <p:spTgt spid="24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57"/>
                                        </p:tgtEl>
                                      </p:cBhvr>
                                    </p:animEffect>
                                    <p:set>
                                      <p:cBhvr>
                                        <p:cTn id="28" dur="1" fill="hold">
                                          <p:stCondLst>
                                            <p:cond delay="499"/>
                                          </p:stCondLst>
                                        </p:cTn>
                                        <p:tgtEl>
                                          <p:spTgt spid="157"/>
                                        </p:tgtEl>
                                        <p:attrNameLst>
                                          <p:attrName>style.visibility</p:attrName>
                                        </p:attrNameLst>
                                      </p:cBhvr>
                                      <p:to>
                                        <p:strVal val="hidden"/>
                                      </p:to>
                                    </p:set>
                                  </p:childTnLst>
                                </p:cTn>
                              </p:par>
                            </p:childTnLst>
                          </p:cTn>
                        </p:par>
                        <p:par>
                          <p:cTn id="29" fill="hold">
                            <p:stCondLst>
                              <p:cond delay="500"/>
                            </p:stCondLst>
                            <p:childTnLst>
                              <p:par>
                                <p:cTn id="30" presetID="35"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style.rotation</p:attrName>
                                        </p:attrNameLst>
                                      </p:cBhvr>
                                      <p:tavLst>
                                        <p:tav tm="0">
                                          <p:val>
                                            <p:fltVal val="720"/>
                                          </p:val>
                                        </p:tav>
                                        <p:tav tm="100000">
                                          <p:val>
                                            <p:fltVal val="0"/>
                                          </p:val>
                                        </p:tav>
                                      </p:tavLst>
                                    </p:anim>
                                    <p:anim calcmode="lin" valueType="num">
                                      <p:cBhvr>
                                        <p:cTn id="34" dur="1000" fill="hold"/>
                                        <p:tgtEl>
                                          <p:spTgt spid="29"/>
                                        </p:tgtEl>
                                        <p:attrNameLst>
                                          <p:attrName>ppt_h</p:attrName>
                                        </p:attrNameLst>
                                      </p:cBhvr>
                                      <p:tavLst>
                                        <p:tav tm="0">
                                          <p:val>
                                            <p:fltVal val="0"/>
                                          </p:val>
                                        </p:tav>
                                        <p:tav tm="100000">
                                          <p:val>
                                            <p:strVal val="#ppt_h"/>
                                          </p:val>
                                        </p:tav>
                                      </p:tavLst>
                                    </p:anim>
                                    <p:anim calcmode="lin" valueType="num">
                                      <p:cBhvr>
                                        <p:cTn id="35" dur="1000" fill="hold"/>
                                        <p:tgtEl>
                                          <p:spTgt spid="29"/>
                                        </p:tgtEl>
                                        <p:attrNameLst>
                                          <p:attrName>ppt_w</p:attrName>
                                        </p:attrNameLst>
                                      </p:cBhvr>
                                      <p:tavLst>
                                        <p:tav tm="0">
                                          <p:val>
                                            <p:fltVal val="0"/>
                                          </p:val>
                                        </p:tav>
                                        <p:tav tm="100000">
                                          <p:val>
                                            <p:strVal val="#ppt_w"/>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55"/>
                                        </p:tgtEl>
                                        <p:attrNameLst>
                                          <p:attrName>style.visibility</p:attrName>
                                        </p:attrNameLst>
                                      </p:cBhvr>
                                      <p:to>
                                        <p:strVal val="visible"/>
                                      </p:to>
                                    </p:set>
                                    <p:animEffect transition="in" filter="fade">
                                      <p:cBhvr>
                                        <p:cTn id="38" dur="500"/>
                                        <p:tgtEl>
                                          <p:spTgt spid="255"/>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fltVal val="0"/>
                                          </p:val>
                                        </p:tav>
                                        <p:tav tm="100000">
                                          <p:val>
                                            <p:strVal val="#ppt_w"/>
                                          </p:val>
                                        </p:tav>
                                      </p:tavLst>
                                    </p:anim>
                                    <p:anim calcmode="lin" valueType="num">
                                      <p:cBhvr>
                                        <p:cTn id="44" dur="1000" fill="hold"/>
                                        <p:tgtEl>
                                          <p:spTgt spid="4"/>
                                        </p:tgtEl>
                                        <p:attrNameLst>
                                          <p:attrName>ppt_h</p:attrName>
                                        </p:attrNameLst>
                                      </p:cBhvr>
                                      <p:tavLst>
                                        <p:tav tm="0">
                                          <p:val>
                                            <p:fltVal val="0"/>
                                          </p:val>
                                        </p:tav>
                                        <p:tav tm="100000">
                                          <p:val>
                                            <p:strVal val="#ppt_h"/>
                                          </p:val>
                                        </p:tav>
                                      </p:tavLst>
                                    </p:anim>
                                    <p:anim calcmode="lin" valueType="num">
                                      <p:cBhvr>
                                        <p:cTn id="4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250"/>
                                        </p:tgtEl>
                                        <p:attrNameLst>
                                          <p:attrName>style.visibility</p:attrName>
                                        </p:attrNameLst>
                                      </p:cBhvr>
                                      <p:to>
                                        <p:strVal val="visible"/>
                                      </p:to>
                                    </p:set>
                                    <p:animEffect transition="in" filter="wipe(left)">
                                      <p:cBhvr>
                                        <p:cTn id="50" dur="500"/>
                                        <p:tgtEl>
                                          <p:spTgt spid="25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
                                        <p:tgtEl>
                                          <p:spTgt spid="98"/>
                                        </p:tgtEl>
                                      </p:cBhvr>
                                    </p:animEffect>
                                    <p:set>
                                      <p:cBhvr>
                                        <p:cTn id="55" dur="1" fill="hold">
                                          <p:stCondLst>
                                            <p:cond delay="49"/>
                                          </p:stCondLst>
                                        </p:cTn>
                                        <p:tgtEl>
                                          <p:spTgt spid="98"/>
                                        </p:tgtEl>
                                        <p:attrNameLst>
                                          <p:attrName>style.visibility</p:attrName>
                                        </p:attrNameLst>
                                      </p:cBhvr>
                                      <p:to>
                                        <p:strVal val="hidden"/>
                                      </p:to>
                                    </p:set>
                                  </p:childTnLst>
                                </p:cTn>
                              </p:par>
                            </p:childTnLst>
                          </p:cTn>
                        </p:par>
                        <p:par>
                          <p:cTn id="56" fill="hold">
                            <p:stCondLst>
                              <p:cond delay="50"/>
                            </p:stCondLst>
                            <p:childTnLst>
                              <p:par>
                                <p:cTn id="57" presetID="10" presetClass="entr" presetSubtype="0" fill="hold" grpId="0" nodeType="afterEffect">
                                  <p:stCondLst>
                                    <p:cond delay="0"/>
                                  </p:stCondLst>
                                  <p:childTnLst>
                                    <p:set>
                                      <p:cBhvr>
                                        <p:cTn id="58" dur="1" fill="hold">
                                          <p:stCondLst>
                                            <p:cond delay="0"/>
                                          </p:stCondLst>
                                        </p:cTn>
                                        <p:tgtEl>
                                          <p:spTgt spid="251"/>
                                        </p:tgtEl>
                                        <p:attrNameLst>
                                          <p:attrName>style.visibility</p:attrName>
                                        </p:attrNameLst>
                                      </p:cBhvr>
                                      <p:to>
                                        <p:strVal val="visible"/>
                                      </p:to>
                                    </p:set>
                                    <p:animEffect transition="in" filter="fade">
                                      <p:cBhvr>
                                        <p:cTn id="59" dur="50"/>
                                        <p:tgtEl>
                                          <p:spTgt spid="251"/>
                                        </p:tgtEl>
                                      </p:cBhvr>
                                    </p:animEffect>
                                  </p:childTnLst>
                                </p:cTn>
                              </p:par>
                            </p:childTnLst>
                          </p:cTn>
                        </p:par>
                        <p:par>
                          <p:cTn id="60" fill="hold">
                            <p:stCondLst>
                              <p:cond delay="100"/>
                            </p:stCondLst>
                            <p:childTnLst>
                              <p:par>
                                <p:cTn id="61" presetID="10" presetClass="exit" presetSubtype="0" fill="hold" grpId="1" nodeType="afterEffect">
                                  <p:stCondLst>
                                    <p:cond delay="0"/>
                                  </p:stCondLst>
                                  <p:childTnLst>
                                    <p:animEffect transition="out" filter="fade">
                                      <p:cBhvr>
                                        <p:cTn id="62" dur="50"/>
                                        <p:tgtEl>
                                          <p:spTgt spid="251"/>
                                        </p:tgtEl>
                                      </p:cBhvr>
                                    </p:animEffect>
                                    <p:set>
                                      <p:cBhvr>
                                        <p:cTn id="63" dur="1" fill="hold">
                                          <p:stCondLst>
                                            <p:cond delay="49"/>
                                          </p:stCondLst>
                                        </p:cTn>
                                        <p:tgtEl>
                                          <p:spTgt spid="251"/>
                                        </p:tgtEl>
                                        <p:attrNameLst>
                                          <p:attrName>style.visibility</p:attrName>
                                        </p:attrNameLst>
                                      </p:cBhvr>
                                      <p:to>
                                        <p:strVal val="hidden"/>
                                      </p:to>
                                    </p:set>
                                  </p:childTnLst>
                                </p:cTn>
                              </p:par>
                            </p:childTnLst>
                          </p:cTn>
                        </p:par>
                        <p:par>
                          <p:cTn id="64" fill="hold">
                            <p:stCondLst>
                              <p:cond delay="150"/>
                            </p:stCondLst>
                            <p:childTnLst>
                              <p:par>
                                <p:cTn id="65" presetID="10" presetClass="entr" presetSubtype="0" fill="hold" grpId="0" nodeType="afterEffect">
                                  <p:stCondLst>
                                    <p:cond delay="0"/>
                                  </p:stCondLst>
                                  <p:childTnLst>
                                    <p:set>
                                      <p:cBhvr>
                                        <p:cTn id="66" dur="1" fill="hold">
                                          <p:stCondLst>
                                            <p:cond delay="0"/>
                                          </p:stCondLst>
                                        </p:cTn>
                                        <p:tgtEl>
                                          <p:spTgt spid="252"/>
                                        </p:tgtEl>
                                        <p:attrNameLst>
                                          <p:attrName>style.visibility</p:attrName>
                                        </p:attrNameLst>
                                      </p:cBhvr>
                                      <p:to>
                                        <p:strVal val="visible"/>
                                      </p:to>
                                    </p:set>
                                    <p:animEffect transition="in" filter="fade">
                                      <p:cBhvr>
                                        <p:cTn id="67" dur="50"/>
                                        <p:tgtEl>
                                          <p:spTgt spid="252"/>
                                        </p:tgtEl>
                                      </p:cBhvr>
                                    </p:animEffect>
                                  </p:childTnLst>
                                </p:cTn>
                              </p:par>
                            </p:childTnLst>
                          </p:cTn>
                        </p:par>
                        <p:par>
                          <p:cTn id="68" fill="hold">
                            <p:stCondLst>
                              <p:cond delay="200"/>
                            </p:stCondLst>
                            <p:childTnLst>
                              <p:par>
                                <p:cTn id="69" presetID="10" presetClass="exit" presetSubtype="0" fill="hold" grpId="1" nodeType="afterEffect">
                                  <p:stCondLst>
                                    <p:cond delay="0"/>
                                  </p:stCondLst>
                                  <p:childTnLst>
                                    <p:animEffect transition="out" filter="fade">
                                      <p:cBhvr>
                                        <p:cTn id="70" dur="50"/>
                                        <p:tgtEl>
                                          <p:spTgt spid="252"/>
                                        </p:tgtEl>
                                      </p:cBhvr>
                                    </p:animEffect>
                                    <p:set>
                                      <p:cBhvr>
                                        <p:cTn id="71" dur="1" fill="hold">
                                          <p:stCondLst>
                                            <p:cond delay="49"/>
                                          </p:stCondLst>
                                        </p:cTn>
                                        <p:tgtEl>
                                          <p:spTgt spid="252"/>
                                        </p:tgtEl>
                                        <p:attrNameLst>
                                          <p:attrName>style.visibility</p:attrName>
                                        </p:attrNameLst>
                                      </p:cBhvr>
                                      <p:to>
                                        <p:strVal val="hidden"/>
                                      </p:to>
                                    </p:set>
                                  </p:childTnLst>
                                </p:cTn>
                              </p:par>
                            </p:childTnLst>
                          </p:cTn>
                        </p:par>
                        <p:par>
                          <p:cTn id="72" fill="hold">
                            <p:stCondLst>
                              <p:cond delay="250"/>
                            </p:stCondLst>
                            <p:childTnLst>
                              <p:par>
                                <p:cTn id="73" presetID="10" presetClass="entr" presetSubtype="0" fill="hold" grpId="0" nodeType="afterEffect">
                                  <p:stCondLst>
                                    <p:cond delay="0"/>
                                  </p:stCondLst>
                                  <p:childTnLst>
                                    <p:set>
                                      <p:cBhvr>
                                        <p:cTn id="74" dur="1" fill="hold">
                                          <p:stCondLst>
                                            <p:cond delay="0"/>
                                          </p:stCondLst>
                                        </p:cTn>
                                        <p:tgtEl>
                                          <p:spTgt spid="254"/>
                                        </p:tgtEl>
                                        <p:attrNameLst>
                                          <p:attrName>style.visibility</p:attrName>
                                        </p:attrNameLst>
                                      </p:cBhvr>
                                      <p:to>
                                        <p:strVal val="visible"/>
                                      </p:to>
                                    </p:set>
                                    <p:animEffect transition="in" filter="fade">
                                      <p:cBhvr>
                                        <p:cTn id="75" dur="50"/>
                                        <p:tgtEl>
                                          <p:spTgt spid="254"/>
                                        </p:tgtEl>
                                      </p:cBhvr>
                                    </p:animEffect>
                                  </p:childTnLst>
                                </p:cTn>
                              </p:par>
                            </p:childTnLst>
                          </p:cTn>
                        </p:par>
                        <p:par>
                          <p:cTn id="76" fill="hold">
                            <p:stCondLst>
                              <p:cond delay="300"/>
                            </p:stCondLst>
                            <p:childTnLst>
                              <p:par>
                                <p:cTn id="77" presetID="10" presetClass="exit" presetSubtype="0" fill="hold" grpId="1" nodeType="afterEffect">
                                  <p:stCondLst>
                                    <p:cond delay="0"/>
                                  </p:stCondLst>
                                  <p:childTnLst>
                                    <p:animEffect transition="out" filter="fade">
                                      <p:cBhvr>
                                        <p:cTn id="78" dur="50"/>
                                        <p:tgtEl>
                                          <p:spTgt spid="254"/>
                                        </p:tgtEl>
                                      </p:cBhvr>
                                    </p:animEffect>
                                    <p:set>
                                      <p:cBhvr>
                                        <p:cTn id="79" dur="1" fill="hold">
                                          <p:stCondLst>
                                            <p:cond delay="49"/>
                                          </p:stCondLst>
                                        </p:cTn>
                                        <p:tgtEl>
                                          <p:spTgt spid="254"/>
                                        </p:tgtEl>
                                        <p:attrNameLst>
                                          <p:attrName>style.visibility</p:attrName>
                                        </p:attrNameLst>
                                      </p:cBhvr>
                                      <p:to>
                                        <p:strVal val="hidden"/>
                                      </p:to>
                                    </p:set>
                                  </p:childTnLst>
                                </p:cTn>
                              </p:par>
                            </p:childTnLst>
                          </p:cTn>
                        </p:par>
                        <p:par>
                          <p:cTn id="80" fill="hold">
                            <p:stCondLst>
                              <p:cond delay="350"/>
                            </p:stCondLst>
                            <p:childTnLst>
                              <p:par>
                                <p:cTn id="81" presetID="10" presetClass="entr" presetSubtype="0" fill="hold" grpId="0" nodeType="afterEffect">
                                  <p:stCondLst>
                                    <p:cond delay="0"/>
                                  </p:stCondLst>
                                  <p:childTnLst>
                                    <p:set>
                                      <p:cBhvr>
                                        <p:cTn id="82" dur="1" fill="hold">
                                          <p:stCondLst>
                                            <p:cond delay="0"/>
                                          </p:stCondLst>
                                        </p:cTn>
                                        <p:tgtEl>
                                          <p:spTgt spid="253"/>
                                        </p:tgtEl>
                                        <p:attrNameLst>
                                          <p:attrName>style.visibility</p:attrName>
                                        </p:attrNameLst>
                                      </p:cBhvr>
                                      <p:to>
                                        <p:strVal val="visible"/>
                                      </p:to>
                                    </p:set>
                                    <p:animEffect transition="in" filter="fade">
                                      <p:cBhvr>
                                        <p:cTn id="83" dur="50"/>
                                        <p:tgtEl>
                                          <p:spTgt spid="253"/>
                                        </p:tgtEl>
                                      </p:cBhvr>
                                    </p:animEffect>
                                  </p:childTnLst>
                                </p:cTn>
                              </p:par>
                            </p:childTnLst>
                          </p:cTn>
                        </p:par>
                        <p:par>
                          <p:cTn id="84" fill="hold">
                            <p:stCondLst>
                              <p:cond delay="400"/>
                            </p:stCondLst>
                            <p:childTnLst>
                              <p:par>
                                <p:cTn id="85" presetID="10" presetClass="exit" presetSubtype="0" fill="hold" grpId="1" nodeType="afterEffect">
                                  <p:stCondLst>
                                    <p:cond delay="0"/>
                                  </p:stCondLst>
                                  <p:childTnLst>
                                    <p:animEffect transition="out" filter="fade">
                                      <p:cBhvr>
                                        <p:cTn id="86" dur="50"/>
                                        <p:tgtEl>
                                          <p:spTgt spid="253"/>
                                        </p:tgtEl>
                                      </p:cBhvr>
                                    </p:animEffect>
                                    <p:set>
                                      <p:cBhvr>
                                        <p:cTn id="87" dur="1" fill="hold">
                                          <p:stCondLst>
                                            <p:cond delay="49"/>
                                          </p:stCondLst>
                                        </p:cTn>
                                        <p:tgtEl>
                                          <p:spTgt spid="253"/>
                                        </p:tgtEl>
                                        <p:attrNameLst>
                                          <p:attrName>style.visibility</p:attrName>
                                        </p:attrNameLst>
                                      </p:cBhvr>
                                      <p:to>
                                        <p:strVal val="hidden"/>
                                      </p:to>
                                    </p:set>
                                  </p:childTnLst>
                                </p:cTn>
                              </p:par>
                            </p:childTnLst>
                          </p:cTn>
                        </p:par>
                        <p:par>
                          <p:cTn id="88" fill="hold">
                            <p:stCondLst>
                              <p:cond delay="450"/>
                            </p:stCondLst>
                            <p:childTnLst>
                              <p:par>
                                <p:cTn id="89" presetID="10" presetClass="entr" presetSubtype="0" fill="hold" grpId="2" nodeType="afterEffect">
                                  <p:stCondLst>
                                    <p:cond delay="0"/>
                                  </p:stCondLst>
                                  <p:childTnLst>
                                    <p:set>
                                      <p:cBhvr>
                                        <p:cTn id="90" dur="1" fill="hold">
                                          <p:stCondLst>
                                            <p:cond delay="0"/>
                                          </p:stCondLst>
                                        </p:cTn>
                                        <p:tgtEl>
                                          <p:spTgt spid="254"/>
                                        </p:tgtEl>
                                        <p:attrNameLst>
                                          <p:attrName>style.visibility</p:attrName>
                                        </p:attrNameLst>
                                      </p:cBhvr>
                                      <p:to>
                                        <p:strVal val="visible"/>
                                      </p:to>
                                    </p:set>
                                    <p:animEffect transition="in" filter="fade">
                                      <p:cBhvr>
                                        <p:cTn id="91" dur="50"/>
                                        <p:tgtEl>
                                          <p:spTgt spid="254"/>
                                        </p:tgtEl>
                                      </p:cBhvr>
                                    </p:animEffect>
                                  </p:childTnLst>
                                </p:cTn>
                              </p:par>
                            </p:childTnLst>
                          </p:cTn>
                        </p:par>
                        <p:par>
                          <p:cTn id="92" fill="hold">
                            <p:stCondLst>
                              <p:cond delay="500"/>
                            </p:stCondLst>
                            <p:childTnLst>
                              <p:par>
                                <p:cTn id="93" presetID="10" presetClass="exit" presetSubtype="0" fill="hold" grpId="3" nodeType="afterEffect">
                                  <p:stCondLst>
                                    <p:cond delay="0"/>
                                  </p:stCondLst>
                                  <p:childTnLst>
                                    <p:animEffect transition="out" filter="fade">
                                      <p:cBhvr>
                                        <p:cTn id="94" dur="50"/>
                                        <p:tgtEl>
                                          <p:spTgt spid="254"/>
                                        </p:tgtEl>
                                      </p:cBhvr>
                                    </p:animEffect>
                                    <p:set>
                                      <p:cBhvr>
                                        <p:cTn id="95" dur="1" fill="hold">
                                          <p:stCondLst>
                                            <p:cond delay="49"/>
                                          </p:stCondLst>
                                        </p:cTn>
                                        <p:tgtEl>
                                          <p:spTgt spid="254"/>
                                        </p:tgtEl>
                                        <p:attrNameLst>
                                          <p:attrName>style.visibility</p:attrName>
                                        </p:attrNameLst>
                                      </p:cBhvr>
                                      <p:to>
                                        <p:strVal val="hidden"/>
                                      </p:to>
                                    </p:set>
                                  </p:childTnLst>
                                </p:cTn>
                              </p:par>
                            </p:childTnLst>
                          </p:cTn>
                        </p:par>
                        <p:par>
                          <p:cTn id="96" fill="hold">
                            <p:stCondLst>
                              <p:cond delay="550"/>
                            </p:stCondLst>
                            <p:childTnLst>
                              <p:par>
                                <p:cTn id="97" presetID="10" presetClass="entr" presetSubtype="0" fill="hold" grpId="2" nodeType="afterEffect">
                                  <p:stCondLst>
                                    <p:cond delay="0"/>
                                  </p:stCondLst>
                                  <p:childTnLst>
                                    <p:set>
                                      <p:cBhvr>
                                        <p:cTn id="98" dur="1" fill="hold">
                                          <p:stCondLst>
                                            <p:cond delay="0"/>
                                          </p:stCondLst>
                                        </p:cTn>
                                        <p:tgtEl>
                                          <p:spTgt spid="252"/>
                                        </p:tgtEl>
                                        <p:attrNameLst>
                                          <p:attrName>style.visibility</p:attrName>
                                        </p:attrNameLst>
                                      </p:cBhvr>
                                      <p:to>
                                        <p:strVal val="visible"/>
                                      </p:to>
                                    </p:set>
                                    <p:animEffect transition="in" filter="fade">
                                      <p:cBhvr>
                                        <p:cTn id="99" dur="50"/>
                                        <p:tgtEl>
                                          <p:spTgt spid="252"/>
                                        </p:tgtEl>
                                      </p:cBhvr>
                                    </p:animEffect>
                                  </p:childTnLst>
                                </p:cTn>
                              </p:par>
                            </p:childTnLst>
                          </p:cTn>
                        </p:par>
                        <p:par>
                          <p:cTn id="100" fill="hold">
                            <p:stCondLst>
                              <p:cond delay="600"/>
                            </p:stCondLst>
                            <p:childTnLst>
                              <p:par>
                                <p:cTn id="101" presetID="10" presetClass="exit" presetSubtype="0" fill="hold" grpId="3" nodeType="afterEffect">
                                  <p:stCondLst>
                                    <p:cond delay="0"/>
                                  </p:stCondLst>
                                  <p:childTnLst>
                                    <p:animEffect transition="out" filter="fade">
                                      <p:cBhvr>
                                        <p:cTn id="102" dur="50"/>
                                        <p:tgtEl>
                                          <p:spTgt spid="252"/>
                                        </p:tgtEl>
                                      </p:cBhvr>
                                    </p:animEffect>
                                    <p:set>
                                      <p:cBhvr>
                                        <p:cTn id="103" dur="1" fill="hold">
                                          <p:stCondLst>
                                            <p:cond delay="49"/>
                                          </p:stCondLst>
                                        </p:cTn>
                                        <p:tgtEl>
                                          <p:spTgt spid="252"/>
                                        </p:tgtEl>
                                        <p:attrNameLst>
                                          <p:attrName>style.visibility</p:attrName>
                                        </p:attrNameLst>
                                      </p:cBhvr>
                                      <p:to>
                                        <p:strVal val="hidden"/>
                                      </p:to>
                                    </p:set>
                                  </p:childTnLst>
                                </p:cTn>
                              </p:par>
                            </p:childTnLst>
                          </p:cTn>
                        </p:par>
                        <p:par>
                          <p:cTn id="104" fill="hold">
                            <p:stCondLst>
                              <p:cond delay="650"/>
                            </p:stCondLst>
                            <p:childTnLst>
                              <p:par>
                                <p:cTn id="105" presetID="10" presetClass="entr" presetSubtype="0" fill="hold" grpId="2" nodeType="afterEffect">
                                  <p:stCondLst>
                                    <p:cond delay="0"/>
                                  </p:stCondLst>
                                  <p:childTnLst>
                                    <p:set>
                                      <p:cBhvr>
                                        <p:cTn id="106" dur="1" fill="hold">
                                          <p:stCondLst>
                                            <p:cond delay="0"/>
                                          </p:stCondLst>
                                        </p:cTn>
                                        <p:tgtEl>
                                          <p:spTgt spid="251"/>
                                        </p:tgtEl>
                                        <p:attrNameLst>
                                          <p:attrName>style.visibility</p:attrName>
                                        </p:attrNameLst>
                                      </p:cBhvr>
                                      <p:to>
                                        <p:strVal val="visible"/>
                                      </p:to>
                                    </p:set>
                                    <p:animEffect transition="in" filter="fade">
                                      <p:cBhvr>
                                        <p:cTn id="107" dur="50"/>
                                        <p:tgtEl>
                                          <p:spTgt spid="251"/>
                                        </p:tgtEl>
                                      </p:cBhvr>
                                    </p:animEffect>
                                  </p:childTnLst>
                                </p:cTn>
                              </p:par>
                            </p:childTnLst>
                          </p:cTn>
                        </p:par>
                        <p:par>
                          <p:cTn id="108" fill="hold">
                            <p:stCondLst>
                              <p:cond delay="700"/>
                            </p:stCondLst>
                            <p:childTnLst>
                              <p:par>
                                <p:cTn id="109" presetID="10" presetClass="exit" presetSubtype="0" fill="hold" grpId="3" nodeType="afterEffect">
                                  <p:stCondLst>
                                    <p:cond delay="0"/>
                                  </p:stCondLst>
                                  <p:childTnLst>
                                    <p:animEffect transition="out" filter="fade">
                                      <p:cBhvr>
                                        <p:cTn id="110" dur="50"/>
                                        <p:tgtEl>
                                          <p:spTgt spid="251"/>
                                        </p:tgtEl>
                                      </p:cBhvr>
                                    </p:animEffect>
                                    <p:set>
                                      <p:cBhvr>
                                        <p:cTn id="111" dur="1" fill="hold">
                                          <p:stCondLst>
                                            <p:cond delay="49"/>
                                          </p:stCondLst>
                                        </p:cTn>
                                        <p:tgtEl>
                                          <p:spTgt spid="251"/>
                                        </p:tgtEl>
                                        <p:attrNameLst>
                                          <p:attrName>style.visibility</p:attrName>
                                        </p:attrNameLst>
                                      </p:cBhvr>
                                      <p:to>
                                        <p:strVal val="hidden"/>
                                      </p:to>
                                    </p:set>
                                  </p:childTnLst>
                                </p:cTn>
                              </p:par>
                            </p:childTnLst>
                          </p:cTn>
                        </p:par>
                        <p:par>
                          <p:cTn id="112" fill="hold">
                            <p:stCondLst>
                              <p:cond delay="750"/>
                            </p:stCondLst>
                            <p:childTnLst>
                              <p:par>
                                <p:cTn id="113" presetID="10" presetClass="entr" presetSubtype="0" fill="hold" nodeType="afterEffect">
                                  <p:stCondLst>
                                    <p:cond delay="0"/>
                                  </p:stCondLst>
                                  <p:childTnLst>
                                    <p:set>
                                      <p:cBhvr>
                                        <p:cTn id="114" dur="1" fill="hold">
                                          <p:stCondLst>
                                            <p:cond delay="0"/>
                                          </p:stCondLst>
                                        </p:cTn>
                                        <p:tgtEl>
                                          <p:spTgt spid="191"/>
                                        </p:tgtEl>
                                        <p:attrNameLst>
                                          <p:attrName>style.visibility</p:attrName>
                                        </p:attrNameLst>
                                      </p:cBhvr>
                                      <p:to>
                                        <p:strVal val="visible"/>
                                      </p:to>
                                    </p:set>
                                    <p:animEffect transition="in" filter="fade">
                                      <p:cBhvr>
                                        <p:cTn id="115" dur="50"/>
                                        <p:tgtEl>
                                          <p:spTgt spid="191"/>
                                        </p:tgtEl>
                                      </p:cBhvr>
                                    </p:animEffect>
                                  </p:childTnLst>
                                </p:cTn>
                              </p:par>
                            </p:childTnLst>
                          </p:cTn>
                        </p:par>
                        <p:par>
                          <p:cTn id="116" fill="hold">
                            <p:stCondLst>
                              <p:cond delay="800"/>
                            </p:stCondLst>
                            <p:childTnLst>
                              <p:par>
                                <p:cTn id="117" presetID="10" presetClass="exit" presetSubtype="0" fill="hold" nodeType="afterEffect">
                                  <p:stCondLst>
                                    <p:cond delay="0"/>
                                  </p:stCondLst>
                                  <p:childTnLst>
                                    <p:animEffect transition="out" filter="fade">
                                      <p:cBhvr>
                                        <p:cTn id="118" dur="50"/>
                                        <p:tgtEl>
                                          <p:spTgt spid="191"/>
                                        </p:tgtEl>
                                      </p:cBhvr>
                                    </p:animEffect>
                                    <p:set>
                                      <p:cBhvr>
                                        <p:cTn id="119" dur="1" fill="hold">
                                          <p:stCondLst>
                                            <p:cond delay="49"/>
                                          </p:stCondLst>
                                        </p:cTn>
                                        <p:tgtEl>
                                          <p:spTgt spid="191"/>
                                        </p:tgtEl>
                                        <p:attrNameLst>
                                          <p:attrName>style.visibility</p:attrName>
                                        </p:attrNameLst>
                                      </p:cBhvr>
                                      <p:to>
                                        <p:strVal val="hidden"/>
                                      </p:to>
                                    </p:set>
                                  </p:childTnLst>
                                </p:cTn>
                              </p:par>
                            </p:childTnLst>
                          </p:cTn>
                        </p:par>
                        <p:par>
                          <p:cTn id="120" fill="hold">
                            <p:stCondLst>
                              <p:cond delay="850"/>
                            </p:stCondLst>
                            <p:childTnLst>
                              <p:par>
                                <p:cTn id="121" presetID="10" presetClass="entr" presetSubtype="0" fill="hold" grpId="0" nodeType="afterEffect">
                                  <p:stCondLst>
                                    <p:cond delay="0"/>
                                  </p:stCondLst>
                                  <p:childTnLst>
                                    <p:set>
                                      <p:cBhvr>
                                        <p:cTn id="122" dur="1" fill="hold">
                                          <p:stCondLst>
                                            <p:cond delay="0"/>
                                          </p:stCondLst>
                                        </p:cTn>
                                        <p:tgtEl>
                                          <p:spTgt spid="192"/>
                                        </p:tgtEl>
                                        <p:attrNameLst>
                                          <p:attrName>style.visibility</p:attrName>
                                        </p:attrNameLst>
                                      </p:cBhvr>
                                      <p:to>
                                        <p:strVal val="visible"/>
                                      </p:to>
                                    </p:set>
                                    <p:animEffect transition="in" filter="fade">
                                      <p:cBhvr>
                                        <p:cTn id="123" dur="50"/>
                                        <p:tgtEl>
                                          <p:spTgt spid="192"/>
                                        </p:tgtEl>
                                      </p:cBhvr>
                                    </p:animEffect>
                                  </p:childTnLst>
                                </p:cTn>
                              </p:par>
                            </p:childTnLst>
                          </p:cTn>
                        </p:par>
                        <p:par>
                          <p:cTn id="124" fill="hold">
                            <p:stCondLst>
                              <p:cond delay="900"/>
                            </p:stCondLst>
                            <p:childTnLst>
                              <p:par>
                                <p:cTn id="125" presetID="10" presetClass="exit" presetSubtype="0" fill="hold" grpId="1" nodeType="afterEffect">
                                  <p:stCondLst>
                                    <p:cond delay="0"/>
                                  </p:stCondLst>
                                  <p:childTnLst>
                                    <p:animEffect transition="out" filter="fade">
                                      <p:cBhvr>
                                        <p:cTn id="126" dur="50"/>
                                        <p:tgtEl>
                                          <p:spTgt spid="192"/>
                                        </p:tgtEl>
                                      </p:cBhvr>
                                    </p:animEffect>
                                    <p:set>
                                      <p:cBhvr>
                                        <p:cTn id="127" dur="1" fill="hold">
                                          <p:stCondLst>
                                            <p:cond delay="49"/>
                                          </p:stCondLst>
                                        </p:cTn>
                                        <p:tgtEl>
                                          <p:spTgt spid="192"/>
                                        </p:tgtEl>
                                        <p:attrNameLst>
                                          <p:attrName>style.visibility</p:attrName>
                                        </p:attrNameLst>
                                      </p:cBhvr>
                                      <p:to>
                                        <p:strVal val="hidden"/>
                                      </p:to>
                                    </p:set>
                                  </p:childTnLst>
                                </p:cTn>
                              </p:par>
                            </p:childTnLst>
                          </p:cTn>
                        </p:par>
                        <p:par>
                          <p:cTn id="128" fill="hold">
                            <p:stCondLst>
                              <p:cond delay="950"/>
                            </p:stCondLst>
                            <p:childTnLst>
                              <p:par>
                                <p:cTn id="129" presetID="10" presetClass="entr" presetSubtype="0" fill="hold" grpId="0" nodeType="afterEffect">
                                  <p:stCondLst>
                                    <p:cond delay="0"/>
                                  </p:stCondLst>
                                  <p:childTnLst>
                                    <p:set>
                                      <p:cBhvr>
                                        <p:cTn id="130" dur="1" fill="hold">
                                          <p:stCondLst>
                                            <p:cond delay="0"/>
                                          </p:stCondLst>
                                        </p:cTn>
                                        <p:tgtEl>
                                          <p:spTgt spid="193"/>
                                        </p:tgtEl>
                                        <p:attrNameLst>
                                          <p:attrName>style.visibility</p:attrName>
                                        </p:attrNameLst>
                                      </p:cBhvr>
                                      <p:to>
                                        <p:strVal val="visible"/>
                                      </p:to>
                                    </p:set>
                                    <p:animEffect transition="in" filter="fade">
                                      <p:cBhvr>
                                        <p:cTn id="131" dur="50"/>
                                        <p:tgtEl>
                                          <p:spTgt spid="193"/>
                                        </p:tgtEl>
                                      </p:cBhvr>
                                    </p:animEffect>
                                  </p:childTnLst>
                                </p:cTn>
                              </p:par>
                            </p:childTnLst>
                          </p:cTn>
                        </p:par>
                        <p:par>
                          <p:cTn id="132" fill="hold">
                            <p:stCondLst>
                              <p:cond delay="1000"/>
                            </p:stCondLst>
                            <p:childTnLst>
                              <p:par>
                                <p:cTn id="133" presetID="10" presetClass="exit" presetSubtype="0" fill="hold" grpId="1" nodeType="afterEffect">
                                  <p:stCondLst>
                                    <p:cond delay="0"/>
                                  </p:stCondLst>
                                  <p:childTnLst>
                                    <p:animEffect transition="out" filter="fade">
                                      <p:cBhvr>
                                        <p:cTn id="134" dur="50"/>
                                        <p:tgtEl>
                                          <p:spTgt spid="193"/>
                                        </p:tgtEl>
                                      </p:cBhvr>
                                    </p:animEffect>
                                    <p:set>
                                      <p:cBhvr>
                                        <p:cTn id="135" dur="1" fill="hold">
                                          <p:stCondLst>
                                            <p:cond delay="49"/>
                                          </p:stCondLst>
                                        </p:cTn>
                                        <p:tgtEl>
                                          <p:spTgt spid="193"/>
                                        </p:tgtEl>
                                        <p:attrNameLst>
                                          <p:attrName>style.visibility</p:attrName>
                                        </p:attrNameLst>
                                      </p:cBhvr>
                                      <p:to>
                                        <p:strVal val="hidden"/>
                                      </p:to>
                                    </p:set>
                                  </p:childTnLst>
                                </p:cTn>
                              </p:par>
                            </p:childTnLst>
                          </p:cTn>
                        </p:par>
                        <p:par>
                          <p:cTn id="136" fill="hold">
                            <p:stCondLst>
                              <p:cond delay="1050"/>
                            </p:stCondLst>
                            <p:childTnLst>
                              <p:par>
                                <p:cTn id="137" presetID="10" presetClass="entr" presetSubtype="0" fill="hold" grpId="0" nodeType="afterEffect">
                                  <p:stCondLst>
                                    <p:cond delay="0"/>
                                  </p:stCondLst>
                                  <p:childTnLst>
                                    <p:set>
                                      <p:cBhvr>
                                        <p:cTn id="138" dur="1" fill="hold">
                                          <p:stCondLst>
                                            <p:cond delay="0"/>
                                          </p:stCondLst>
                                        </p:cTn>
                                        <p:tgtEl>
                                          <p:spTgt spid="240"/>
                                        </p:tgtEl>
                                        <p:attrNameLst>
                                          <p:attrName>style.visibility</p:attrName>
                                        </p:attrNameLst>
                                      </p:cBhvr>
                                      <p:to>
                                        <p:strVal val="visible"/>
                                      </p:to>
                                    </p:set>
                                    <p:animEffect transition="in" filter="fade">
                                      <p:cBhvr>
                                        <p:cTn id="139" dur="50"/>
                                        <p:tgtEl>
                                          <p:spTgt spid="240"/>
                                        </p:tgtEl>
                                      </p:cBhvr>
                                    </p:animEffect>
                                  </p:childTnLst>
                                </p:cTn>
                              </p:par>
                            </p:childTnLst>
                          </p:cTn>
                        </p:par>
                        <p:par>
                          <p:cTn id="140" fill="hold">
                            <p:stCondLst>
                              <p:cond delay="1100"/>
                            </p:stCondLst>
                            <p:childTnLst>
                              <p:par>
                                <p:cTn id="141" presetID="10" presetClass="exit" presetSubtype="0" fill="hold" grpId="1" nodeType="afterEffect">
                                  <p:stCondLst>
                                    <p:cond delay="0"/>
                                  </p:stCondLst>
                                  <p:childTnLst>
                                    <p:animEffect transition="out" filter="fade">
                                      <p:cBhvr>
                                        <p:cTn id="142" dur="50"/>
                                        <p:tgtEl>
                                          <p:spTgt spid="240"/>
                                        </p:tgtEl>
                                      </p:cBhvr>
                                    </p:animEffect>
                                    <p:set>
                                      <p:cBhvr>
                                        <p:cTn id="143" dur="1" fill="hold">
                                          <p:stCondLst>
                                            <p:cond delay="49"/>
                                          </p:stCondLst>
                                        </p:cTn>
                                        <p:tgtEl>
                                          <p:spTgt spid="240"/>
                                        </p:tgtEl>
                                        <p:attrNameLst>
                                          <p:attrName>style.visibility</p:attrName>
                                        </p:attrNameLst>
                                      </p:cBhvr>
                                      <p:to>
                                        <p:strVal val="hidden"/>
                                      </p:to>
                                    </p:set>
                                  </p:childTnLst>
                                </p:cTn>
                              </p:par>
                            </p:childTnLst>
                          </p:cTn>
                        </p:par>
                        <p:par>
                          <p:cTn id="144" fill="hold">
                            <p:stCondLst>
                              <p:cond delay="1150"/>
                            </p:stCondLst>
                            <p:childTnLst>
                              <p:par>
                                <p:cTn id="145" presetID="10" presetClass="entr" presetSubtype="0" fill="hold" grpId="0" nodeType="afterEffect">
                                  <p:stCondLst>
                                    <p:cond delay="0"/>
                                  </p:stCondLst>
                                  <p:childTnLst>
                                    <p:set>
                                      <p:cBhvr>
                                        <p:cTn id="146" dur="1" fill="hold">
                                          <p:stCondLst>
                                            <p:cond delay="0"/>
                                          </p:stCondLst>
                                        </p:cTn>
                                        <p:tgtEl>
                                          <p:spTgt spid="222"/>
                                        </p:tgtEl>
                                        <p:attrNameLst>
                                          <p:attrName>style.visibility</p:attrName>
                                        </p:attrNameLst>
                                      </p:cBhvr>
                                      <p:to>
                                        <p:strVal val="visible"/>
                                      </p:to>
                                    </p:set>
                                    <p:animEffect transition="in" filter="fade">
                                      <p:cBhvr>
                                        <p:cTn id="147" dur="50"/>
                                        <p:tgtEl>
                                          <p:spTgt spid="222"/>
                                        </p:tgtEl>
                                      </p:cBhvr>
                                    </p:animEffect>
                                  </p:childTnLst>
                                </p:cTn>
                              </p:par>
                            </p:childTnLst>
                          </p:cTn>
                        </p:par>
                        <p:par>
                          <p:cTn id="148" fill="hold">
                            <p:stCondLst>
                              <p:cond delay="1200"/>
                            </p:stCondLst>
                            <p:childTnLst>
                              <p:par>
                                <p:cTn id="149" presetID="10" presetClass="exit" presetSubtype="0" fill="hold" grpId="1" nodeType="afterEffect">
                                  <p:stCondLst>
                                    <p:cond delay="0"/>
                                  </p:stCondLst>
                                  <p:childTnLst>
                                    <p:animEffect transition="out" filter="fade">
                                      <p:cBhvr>
                                        <p:cTn id="150" dur="50"/>
                                        <p:tgtEl>
                                          <p:spTgt spid="222"/>
                                        </p:tgtEl>
                                      </p:cBhvr>
                                    </p:animEffect>
                                    <p:set>
                                      <p:cBhvr>
                                        <p:cTn id="151" dur="1" fill="hold">
                                          <p:stCondLst>
                                            <p:cond delay="49"/>
                                          </p:stCondLst>
                                        </p:cTn>
                                        <p:tgtEl>
                                          <p:spTgt spid="222"/>
                                        </p:tgtEl>
                                        <p:attrNameLst>
                                          <p:attrName>style.visibility</p:attrName>
                                        </p:attrNameLst>
                                      </p:cBhvr>
                                      <p:to>
                                        <p:strVal val="hidden"/>
                                      </p:to>
                                    </p:set>
                                  </p:childTnLst>
                                </p:cTn>
                              </p:par>
                            </p:childTnLst>
                          </p:cTn>
                        </p:par>
                        <p:par>
                          <p:cTn id="152" fill="hold">
                            <p:stCondLst>
                              <p:cond delay="1250"/>
                            </p:stCondLst>
                            <p:childTnLst>
                              <p:par>
                                <p:cTn id="153" presetID="10" presetClass="entr" presetSubtype="0" fill="hold" grpId="2" nodeType="afterEffect">
                                  <p:stCondLst>
                                    <p:cond delay="0"/>
                                  </p:stCondLst>
                                  <p:childTnLst>
                                    <p:set>
                                      <p:cBhvr>
                                        <p:cTn id="154" dur="1" fill="hold">
                                          <p:stCondLst>
                                            <p:cond delay="0"/>
                                          </p:stCondLst>
                                        </p:cTn>
                                        <p:tgtEl>
                                          <p:spTgt spid="240"/>
                                        </p:tgtEl>
                                        <p:attrNameLst>
                                          <p:attrName>style.visibility</p:attrName>
                                        </p:attrNameLst>
                                      </p:cBhvr>
                                      <p:to>
                                        <p:strVal val="visible"/>
                                      </p:to>
                                    </p:set>
                                    <p:animEffect transition="in" filter="fade">
                                      <p:cBhvr>
                                        <p:cTn id="155" dur="50"/>
                                        <p:tgtEl>
                                          <p:spTgt spid="240"/>
                                        </p:tgtEl>
                                      </p:cBhvr>
                                    </p:animEffect>
                                  </p:childTnLst>
                                </p:cTn>
                              </p:par>
                            </p:childTnLst>
                          </p:cTn>
                        </p:par>
                        <p:par>
                          <p:cTn id="156" fill="hold">
                            <p:stCondLst>
                              <p:cond delay="1300"/>
                            </p:stCondLst>
                            <p:childTnLst>
                              <p:par>
                                <p:cTn id="157" presetID="10" presetClass="exit" presetSubtype="0" fill="hold" grpId="3" nodeType="afterEffect">
                                  <p:stCondLst>
                                    <p:cond delay="0"/>
                                  </p:stCondLst>
                                  <p:childTnLst>
                                    <p:animEffect transition="out" filter="fade">
                                      <p:cBhvr>
                                        <p:cTn id="158" dur="50"/>
                                        <p:tgtEl>
                                          <p:spTgt spid="240"/>
                                        </p:tgtEl>
                                      </p:cBhvr>
                                    </p:animEffect>
                                    <p:set>
                                      <p:cBhvr>
                                        <p:cTn id="159" dur="1" fill="hold">
                                          <p:stCondLst>
                                            <p:cond delay="49"/>
                                          </p:stCondLst>
                                        </p:cTn>
                                        <p:tgtEl>
                                          <p:spTgt spid="240"/>
                                        </p:tgtEl>
                                        <p:attrNameLst>
                                          <p:attrName>style.visibility</p:attrName>
                                        </p:attrNameLst>
                                      </p:cBhvr>
                                      <p:to>
                                        <p:strVal val="hidden"/>
                                      </p:to>
                                    </p:set>
                                  </p:childTnLst>
                                </p:cTn>
                              </p:par>
                            </p:childTnLst>
                          </p:cTn>
                        </p:par>
                        <p:par>
                          <p:cTn id="160" fill="hold">
                            <p:stCondLst>
                              <p:cond delay="1350"/>
                            </p:stCondLst>
                            <p:childTnLst>
                              <p:par>
                                <p:cTn id="161" presetID="10" presetClass="entr" presetSubtype="0" fill="hold" grpId="2" nodeType="afterEffect">
                                  <p:stCondLst>
                                    <p:cond delay="0"/>
                                  </p:stCondLst>
                                  <p:childTnLst>
                                    <p:set>
                                      <p:cBhvr>
                                        <p:cTn id="162" dur="1" fill="hold">
                                          <p:stCondLst>
                                            <p:cond delay="0"/>
                                          </p:stCondLst>
                                        </p:cTn>
                                        <p:tgtEl>
                                          <p:spTgt spid="193"/>
                                        </p:tgtEl>
                                        <p:attrNameLst>
                                          <p:attrName>style.visibility</p:attrName>
                                        </p:attrNameLst>
                                      </p:cBhvr>
                                      <p:to>
                                        <p:strVal val="visible"/>
                                      </p:to>
                                    </p:set>
                                    <p:animEffect transition="in" filter="fade">
                                      <p:cBhvr>
                                        <p:cTn id="163" dur="50"/>
                                        <p:tgtEl>
                                          <p:spTgt spid="193"/>
                                        </p:tgtEl>
                                      </p:cBhvr>
                                    </p:animEffect>
                                  </p:childTnLst>
                                </p:cTn>
                              </p:par>
                            </p:childTnLst>
                          </p:cTn>
                        </p:par>
                        <p:par>
                          <p:cTn id="164" fill="hold">
                            <p:stCondLst>
                              <p:cond delay="1400"/>
                            </p:stCondLst>
                            <p:childTnLst>
                              <p:par>
                                <p:cTn id="165" presetID="10" presetClass="exit" presetSubtype="0" fill="hold" grpId="3" nodeType="afterEffect">
                                  <p:stCondLst>
                                    <p:cond delay="0"/>
                                  </p:stCondLst>
                                  <p:childTnLst>
                                    <p:animEffect transition="out" filter="fade">
                                      <p:cBhvr>
                                        <p:cTn id="166" dur="50"/>
                                        <p:tgtEl>
                                          <p:spTgt spid="193"/>
                                        </p:tgtEl>
                                      </p:cBhvr>
                                    </p:animEffect>
                                    <p:set>
                                      <p:cBhvr>
                                        <p:cTn id="167" dur="1" fill="hold">
                                          <p:stCondLst>
                                            <p:cond delay="49"/>
                                          </p:stCondLst>
                                        </p:cTn>
                                        <p:tgtEl>
                                          <p:spTgt spid="193"/>
                                        </p:tgtEl>
                                        <p:attrNameLst>
                                          <p:attrName>style.visibility</p:attrName>
                                        </p:attrNameLst>
                                      </p:cBhvr>
                                      <p:to>
                                        <p:strVal val="hidden"/>
                                      </p:to>
                                    </p:set>
                                  </p:childTnLst>
                                </p:cTn>
                              </p:par>
                            </p:childTnLst>
                          </p:cTn>
                        </p:par>
                        <p:par>
                          <p:cTn id="168" fill="hold">
                            <p:stCondLst>
                              <p:cond delay="1450"/>
                            </p:stCondLst>
                            <p:childTnLst>
                              <p:par>
                                <p:cTn id="169" presetID="10" presetClass="entr" presetSubtype="0" fill="hold" grpId="2" nodeType="afterEffect">
                                  <p:stCondLst>
                                    <p:cond delay="0"/>
                                  </p:stCondLst>
                                  <p:childTnLst>
                                    <p:set>
                                      <p:cBhvr>
                                        <p:cTn id="170" dur="1" fill="hold">
                                          <p:stCondLst>
                                            <p:cond delay="0"/>
                                          </p:stCondLst>
                                        </p:cTn>
                                        <p:tgtEl>
                                          <p:spTgt spid="192"/>
                                        </p:tgtEl>
                                        <p:attrNameLst>
                                          <p:attrName>style.visibility</p:attrName>
                                        </p:attrNameLst>
                                      </p:cBhvr>
                                      <p:to>
                                        <p:strVal val="visible"/>
                                      </p:to>
                                    </p:set>
                                    <p:animEffect transition="in" filter="fade">
                                      <p:cBhvr>
                                        <p:cTn id="171" dur="50"/>
                                        <p:tgtEl>
                                          <p:spTgt spid="192"/>
                                        </p:tgtEl>
                                      </p:cBhvr>
                                    </p:animEffect>
                                  </p:childTnLst>
                                </p:cTn>
                              </p:par>
                            </p:childTnLst>
                          </p:cTn>
                        </p:par>
                        <p:par>
                          <p:cTn id="172" fill="hold">
                            <p:stCondLst>
                              <p:cond delay="1500"/>
                            </p:stCondLst>
                            <p:childTnLst>
                              <p:par>
                                <p:cTn id="173" presetID="10" presetClass="exit" presetSubtype="0" fill="hold" grpId="3" nodeType="afterEffect">
                                  <p:stCondLst>
                                    <p:cond delay="0"/>
                                  </p:stCondLst>
                                  <p:childTnLst>
                                    <p:animEffect transition="out" filter="fade">
                                      <p:cBhvr>
                                        <p:cTn id="174" dur="50"/>
                                        <p:tgtEl>
                                          <p:spTgt spid="192"/>
                                        </p:tgtEl>
                                      </p:cBhvr>
                                    </p:animEffect>
                                    <p:set>
                                      <p:cBhvr>
                                        <p:cTn id="175" dur="1" fill="hold">
                                          <p:stCondLst>
                                            <p:cond delay="49"/>
                                          </p:stCondLst>
                                        </p:cTn>
                                        <p:tgtEl>
                                          <p:spTgt spid="192"/>
                                        </p:tgtEl>
                                        <p:attrNameLst>
                                          <p:attrName>style.visibility</p:attrName>
                                        </p:attrNameLst>
                                      </p:cBhvr>
                                      <p:to>
                                        <p:strVal val="hidden"/>
                                      </p:to>
                                    </p:set>
                                  </p:childTnLst>
                                </p:cTn>
                              </p:par>
                            </p:childTnLst>
                          </p:cTn>
                        </p:par>
                        <p:par>
                          <p:cTn id="176" fill="hold">
                            <p:stCondLst>
                              <p:cond delay="1550"/>
                            </p:stCondLst>
                            <p:childTnLst>
                              <p:par>
                                <p:cTn id="177" presetID="10" presetClass="entr" presetSubtype="0" fill="hold" nodeType="afterEffect">
                                  <p:stCondLst>
                                    <p:cond delay="0"/>
                                  </p:stCondLst>
                                  <p:childTnLst>
                                    <p:set>
                                      <p:cBhvr>
                                        <p:cTn id="178" dur="1" fill="hold">
                                          <p:stCondLst>
                                            <p:cond delay="0"/>
                                          </p:stCondLst>
                                        </p:cTn>
                                        <p:tgtEl>
                                          <p:spTgt spid="191"/>
                                        </p:tgtEl>
                                        <p:attrNameLst>
                                          <p:attrName>style.visibility</p:attrName>
                                        </p:attrNameLst>
                                      </p:cBhvr>
                                      <p:to>
                                        <p:strVal val="visible"/>
                                      </p:to>
                                    </p:set>
                                    <p:animEffect transition="in" filter="fade">
                                      <p:cBhvr>
                                        <p:cTn id="179" dur="50"/>
                                        <p:tgtEl>
                                          <p:spTgt spid="191"/>
                                        </p:tgtEl>
                                      </p:cBhvr>
                                    </p:animEffect>
                                  </p:childTnLst>
                                </p:cTn>
                              </p:par>
                            </p:childTnLst>
                          </p:cTn>
                        </p:par>
                        <p:par>
                          <p:cTn id="180" fill="hold">
                            <p:stCondLst>
                              <p:cond delay="1600"/>
                            </p:stCondLst>
                            <p:childTnLst>
                              <p:par>
                                <p:cTn id="181" presetID="1" presetClass="entr" presetSubtype="0" fill="hold" grpId="0" nodeType="afterEffect">
                                  <p:stCondLst>
                                    <p:cond delay="250"/>
                                  </p:stCondLst>
                                  <p:childTnLst>
                                    <p:set>
                                      <p:cBhvr>
                                        <p:cTn id="182" dur="1" fill="hold">
                                          <p:stCondLst>
                                            <p:cond delay="0"/>
                                          </p:stCondLst>
                                        </p:cTn>
                                        <p:tgtEl>
                                          <p:spTgt spid="3"/>
                                        </p:tgtEl>
                                        <p:attrNameLst>
                                          <p:attrName>style.visibility</p:attrName>
                                        </p:attrNameLst>
                                      </p:cBhvr>
                                      <p:to>
                                        <p:strVal val="visible"/>
                                      </p:to>
                                    </p:set>
                                  </p:childTnLst>
                                </p:cTn>
                              </p:par>
                              <p:par>
                                <p:cTn id="183" presetID="1" presetClass="entr" presetSubtype="0" fill="hold" grpId="0" nodeType="withEffect">
                                  <p:stCondLst>
                                    <p:cond delay="250"/>
                                  </p:stCondLst>
                                  <p:childTnLst>
                                    <p:set>
                                      <p:cBhvr>
                                        <p:cTn id="184" dur="1" fill="hold">
                                          <p:stCondLst>
                                            <p:cond delay="0"/>
                                          </p:stCondLst>
                                        </p:cTn>
                                        <p:tgtEl>
                                          <p:spTgt spid="242"/>
                                        </p:tgtEl>
                                        <p:attrNameLst>
                                          <p:attrName>style.visibility</p:attrName>
                                        </p:attrNameLst>
                                      </p:cBhvr>
                                      <p:to>
                                        <p:strVal val="visible"/>
                                      </p:to>
                                    </p:set>
                                  </p:childTnLst>
                                </p:cTn>
                              </p:par>
                            </p:childTnLst>
                          </p:cTn>
                        </p:par>
                        <p:par>
                          <p:cTn id="185" fill="hold">
                            <p:stCondLst>
                              <p:cond delay="1850"/>
                            </p:stCondLst>
                            <p:childTnLst>
                              <p:par>
                                <p:cTn id="186" presetID="1" presetClass="entr" presetSubtype="0" fill="hold" grpId="0" nodeType="afterEffect">
                                  <p:stCondLst>
                                    <p:cond delay="250"/>
                                  </p:stCondLst>
                                  <p:childTnLst>
                                    <p:set>
                                      <p:cBhvr>
                                        <p:cTn id="187" dur="1" fill="hold">
                                          <p:stCondLst>
                                            <p:cond delay="0"/>
                                          </p:stCondLst>
                                        </p:cTn>
                                        <p:tgtEl>
                                          <p:spTgt spid="243"/>
                                        </p:tgtEl>
                                        <p:attrNameLst>
                                          <p:attrName>style.visibility</p:attrName>
                                        </p:attrNameLst>
                                      </p:cBhvr>
                                      <p:to>
                                        <p:strVal val="visible"/>
                                      </p:to>
                                    </p:set>
                                  </p:childTnLst>
                                </p:cTn>
                              </p:par>
                              <p:par>
                                <p:cTn id="188" presetID="1" presetClass="entr" presetSubtype="0" fill="hold" grpId="0" nodeType="withEffect">
                                  <p:stCondLst>
                                    <p:cond delay="250"/>
                                  </p:stCondLst>
                                  <p:childTnLst>
                                    <p:set>
                                      <p:cBhvr>
                                        <p:cTn id="189" dur="1" fill="hold">
                                          <p:stCondLst>
                                            <p:cond delay="0"/>
                                          </p:stCondLst>
                                        </p:cTn>
                                        <p:tgtEl>
                                          <p:spTgt spid="244"/>
                                        </p:tgtEl>
                                        <p:attrNameLst>
                                          <p:attrName>style.visibility</p:attrName>
                                        </p:attrNameLst>
                                      </p:cBhvr>
                                      <p:to>
                                        <p:strVal val="visible"/>
                                      </p:to>
                                    </p:set>
                                  </p:childTnLst>
                                </p:cTn>
                              </p:par>
                            </p:childTnLst>
                          </p:cTn>
                        </p:par>
                        <p:par>
                          <p:cTn id="190" fill="hold">
                            <p:stCondLst>
                              <p:cond delay="2100"/>
                            </p:stCondLst>
                            <p:childTnLst>
                              <p:par>
                                <p:cTn id="191" presetID="1" presetClass="entr" presetSubtype="0" fill="hold" grpId="0" nodeType="afterEffect">
                                  <p:stCondLst>
                                    <p:cond delay="250"/>
                                  </p:stCondLst>
                                  <p:childTnLst>
                                    <p:set>
                                      <p:cBhvr>
                                        <p:cTn id="192" dur="1" fill="hold">
                                          <p:stCondLst>
                                            <p:cond delay="0"/>
                                          </p:stCondLst>
                                        </p:cTn>
                                        <p:tgtEl>
                                          <p:spTgt spid="248"/>
                                        </p:tgtEl>
                                        <p:attrNameLst>
                                          <p:attrName>style.visibility</p:attrName>
                                        </p:attrNameLst>
                                      </p:cBhvr>
                                      <p:to>
                                        <p:strVal val="visible"/>
                                      </p:to>
                                    </p:set>
                                  </p:childTnLst>
                                </p:cTn>
                              </p:par>
                              <p:par>
                                <p:cTn id="193" presetID="1" presetClass="entr" presetSubtype="0" fill="hold" grpId="0" nodeType="withEffect">
                                  <p:stCondLst>
                                    <p:cond delay="250"/>
                                  </p:stCondLst>
                                  <p:childTnLst>
                                    <p:set>
                                      <p:cBhvr>
                                        <p:cTn id="194" dur="1" fill="hold">
                                          <p:stCondLst>
                                            <p:cond delay="0"/>
                                          </p:stCondLst>
                                        </p:cTn>
                                        <p:tgtEl>
                                          <p:spTgt spid="249"/>
                                        </p:tgtEl>
                                        <p:attrNameLst>
                                          <p:attrName>style.visibility</p:attrName>
                                        </p:attrNameLst>
                                      </p:cBhvr>
                                      <p:to>
                                        <p:strVal val="visible"/>
                                      </p:to>
                                    </p:set>
                                  </p:childTnLst>
                                </p:cTn>
                              </p:par>
                            </p:childTnLst>
                          </p:cTn>
                        </p:par>
                        <p:par>
                          <p:cTn id="195" fill="hold">
                            <p:stCondLst>
                              <p:cond delay="2350"/>
                            </p:stCondLst>
                            <p:childTnLst>
                              <p:par>
                                <p:cTn id="196" presetID="22" presetClass="entr" presetSubtype="8" fill="hold" grpId="0" nodeType="afterEffect">
                                  <p:stCondLst>
                                    <p:cond delay="500"/>
                                  </p:stCondLst>
                                  <p:childTnLst>
                                    <p:set>
                                      <p:cBhvr>
                                        <p:cTn id="197" dur="1" fill="hold">
                                          <p:stCondLst>
                                            <p:cond delay="0"/>
                                          </p:stCondLst>
                                        </p:cTn>
                                        <p:tgtEl>
                                          <p:spTgt spid="256"/>
                                        </p:tgtEl>
                                        <p:attrNameLst>
                                          <p:attrName>style.visibility</p:attrName>
                                        </p:attrNameLst>
                                      </p:cBhvr>
                                      <p:to>
                                        <p:strVal val="visible"/>
                                      </p:to>
                                    </p:set>
                                    <p:animEffect transition="in" filter="wipe(left)">
                                      <p:cBhvr>
                                        <p:cTn id="198"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P spid="251" grpId="1" animBg="1"/>
      <p:bldP spid="251" grpId="2" animBg="1"/>
      <p:bldP spid="251" grpId="3" animBg="1"/>
      <p:bldP spid="192" grpId="0" animBg="1"/>
      <p:bldP spid="192" grpId="1" animBg="1"/>
      <p:bldP spid="192" grpId="2" animBg="1"/>
      <p:bldP spid="192" grpId="3" animBg="1"/>
      <p:bldP spid="157" grpId="0"/>
      <p:bldP spid="198" grpId="0"/>
      <p:bldP spid="201" grpId="0"/>
      <p:bldP spid="206" grpId="0"/>
      <p:bldP spid="209" grpId="0"/>
      <p:bldP spid="211" grpId="0"/>
      <p:bldP spid="252" grpId="0" animBg="1"/>
      <p:bldP spid="252" grpId="1" animBg="1"/>
      <p:bldP spid="252" grpId="2" animBg="1"/>
      <p:bldP spid="252" grpId="3" animBg="1"/>
      <p:bldP spid="253" grpId="0" animBg="1"/>
      <p:bldP spid="253" grpId="1" animBg="1"/>
      <p:bldP spid="254" grpId="0" animBg="1"/>
      <p:bldP spid="254" grpId="1" animBg="1"/>
      <p:bldP spid="254" grpId="2" animBg="1"/>
      <p:bldP spid="254" grpId="3" animBg="1"/>
      <p:bldP spid="255" grpId="0"/>
      <p:bldP spid="193" grpId="0" animBg="1"/>
      <p:bldP spid="193" grpId="1" animBg="1"/>
      <p:bldP spid="193" grpId="2" animBg="1"/>
      <p:bldP spid="193" grpId="3" animBg="1"/>
      <p:bldP spid="222" grpId="0" animBg="1"/>
      <p:bldP spid="222" grpId="1" animBg="1"/>
      <p:bldP spid="240" grpId="0" animBg="1"/>
      <p:bldP spid="240" grpId="1" animBg="1"/>
      <p:bldP spid="240" grpId="2" animBg="1"/>
      <p:bldP spid="240" grpId="3" animBg="1"/>
      <p:bldP spid="241" grpId="0"/>
      <p:bldP spid="3" grpId="0" animBg="1"/>
      <p:bldP spid="242" grpId="0" animBg="1"/>
      <p:bldP spid="243" grpId="0" animBg="1"/>
      <p:bldP spid="244" grpId="0" animBg="1"/>
      <p:bldP spid="248" grpId="0" animBg="1"/>
      <p:bldP spid="249" grpId="0" animBg="1"/>
      <p:bldP spid="4" grpId="0" animBg="1"/>
      <p:bldP spid="250" grpId="0"/>
      <p:bldP spid="2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Tonight</a:t>
            </a:r>
            <a:endParaRPr lang="en-US" dirty="0"/>
          </a:p>
        </p:txBody>
      </p:sp>
      <p:grpSp>
        <p:nvGrpSpPr>
          <p:cNvPr id="10" name="Group 9"/>
          <p:cNvGrpSpPr/>
          <p:nvPr/>
        </p:nvGrpSpPr>
        <p:grpSpPr>
          <a:xfrm>
            <a:off x="5179132" y="1747838"/>
            <a:ext cx="1605474" cy="432787"/>
            <a:chOff x="5179132" y="1747838"/>
            <a:chExt cx="1605474" cy="432787"/>
          </a:xfrm>
        </p:grpSpPr>
        <p:cxnSp>
          <p:nvCxnSpPr>
            <p:cNvPr id="5" name="Straight Connector 4"/>
            <p:cNvCxnSpPr/>
            <p:nvPr/>
          </p:nvCxnSpPr>
          <p:spPr>
            <a:xfrm flipV="1">
              <a:off x="5179132" y="1747838"/>
              <a:ext cx="314412" cy="13689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9744" y="1750219"/>
              <a:ext cx="187273" cy="5864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53410" y="2162086"/>
              <a:ext cx="429401" cy="1853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36778" y="1831649"/>
              <a:ext cx="262029" cy="7695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35880" y="1945593"/>
              <a:ext cx="75647" cy="214957"/>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734086" y="1847095"/>
              <a:ext cx="50520" cy="27511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786188" y="1824039"/>
            <a:ext cx="571500" cy="1452561"/>
            <a:chOff x="3786188" y="1824039"/>
            <a:chExt cx="571500" cy="1452561"/>
          </a:xfrm>
        </p:grpSpPr>
        <p:cxnSp>
          <p:nvCxnSpPr>
            <p:cNvPr id="11" name="Straight Connector 10"/>
            <p:cNvCxnSpPr/>
            <p:nvPr/>
          </p:nvCxnSpPr>
          <p:spPr>
            <a:xfrm>
              <a:off x="4202907" y="1835945"/>
              <a:ext cx="154781" cy="2714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14763" y="1824039"/>
              <a:ext cx="345280" cy="18573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112419" y="2152654"/>
              <a:ext cx="245268" cy="32384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786188" y="2055020"/>
              <a:ext cx="66675" cy="4619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862388" y="2605088"/>
              <a:ext cx="47624" cy="47387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929063" y="2526508"/>
              <a:ext cx="159543" cy="55244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50496" y="3152777"/>
              <a:ext cx="145254" cy="1238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158669" y="1398662"/>
            <a:ext cx="1953474" cy="1751888"/>
            <a:chOff x="6158669" y="1398662"/>
            <a:chExt cx="1953474" cy="1751888"/>
          </a:xfrm>
        </p:grpSpPr>
        <p:cxnSp>
          <p:nvCxnSpPr>
            <p:cNvPr id="15" name="Straight Connector 14"/>
            <p:cNvCxnSpPr/>
            <p:nvPr/>
          </p:nvCxnSpPr>
          <p:spPr>
            <a:xfrm flipV="1">
              <a:off x="6170064" y="2215378"/>
              <a:ext cx="47464" cy="2999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80348" y="2570127"/>
              <a:ext cx="251787" cy="26138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56733" y="1410056"/>
              <a:ext cx="355410" cy="4269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77359" y="2868894"/>
              <a:ext cx="413400" cy="2816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393781" y="2095500"/>
              <a:ext cx="145257" cy="4643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6158669" y="1811375"/>
              <a:ext cx="596428" cy="1000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824620" y="1398662"/>
              <a:ext cx="892232" cy="40603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580834" y="1776190"/>
              <a:ext cx="503487" cy="810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397809" y="1797577"/>
              <a:ext cx="141098" cy="2363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577271" y="2603619"/>
              <a:ext cx="326234" cy="2250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74137" y="2604219"/>
              <a:ext cx="290842" cy="28426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77359" y="2868894"/>
              <a:ext cx="487463" cy="2161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449369" y="4112419"/>
            <a:ext cx="1641994" cy="1012209"/>
            <a:chOff x="5449369" y="4112419"/>
            <a:chExt cx="1641994" cy="1012209"/>
          </a:xfrm>
        </p:grpSpPr>
        <p:cxnSp>
          <p:nvCxnSpPr>
            <p:cNvPr id="81" name="Straight Connector 80"/>
            <p:cNvCxnSpPr/>
            <p:nvPr/>
          </p:nvCxnSpPr>
          <p:spPr>
            <a:xfrm>
              <a:off x="5973510" y="4127619"/>
              <a:ext cx="691564" cy="4922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058826" y="4201682"/>
              <a:ext cx="32537" cy="955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719888" y="4173197"/>
              <a:ext cx="299058" cy="368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597556" y="4242030"/>
              <a:ext cx="80026" cy="1297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597353" y="4440964"/>
              <a:ext cx="76780" cy="1599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846570" y="4144710"/>
              <a:ext cx="81363" cy="187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449369" y="4112419"/>
              <a:ext cx="456131" cy="921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587429" y="4648200"/>
              <a:ext cx="94359" cy="200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862415" y="4383993"/>
              <a:ext cx="684955" cy="476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603206" y="4905375"/>
              <a:ext cx="264764" cy="2192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7567680" y="4235865"/>
            <a:ext cx="586457" cy="1395792"/>
            <a:chOff x="7567680" y="4235865"/>
            <a:chExt cx="586457" cy="1395792"/>
          </a:xfrm>
        </p:grpSpPr>
        <p:cxnSp>
          <p:nvCxnSpPr>
            <p:cNvPr id="110" name="Straight Connector 109"/>
            <p:cNvCxnSpPr/>
            <p:nvPr/>
          </p:nvCxnSpPr>
          <p:spPr>
            <a:xfrm flipH="1">
              <a:off x="7961143" y="4235865"/>
              <a:ext cx="37721" cy="43496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7567680" y="4942318"/>
              <a:ext cx="291602" cy="29115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896314" y="4728673"/>
              <a:ext cx="54123" cy="1509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896314" y="4945166"/>
              <a:ext cx="257823" cy="68649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p:nvGrpSpPr>
        <p:grpSpPr>
          <a:xfrm>
            <a:off x="3996275" y="5433508"/>
            <a:ext cx="336443" cy="374784"/>
            <a:chOff x="3996275" y="5433508"/>
            <a:chExt cx="336443" cy="374784"/>
          </a:xfrm>
        </p:grpSpPr>
        <p:cxnSp>
          <p:nvCxnSpPr>
            <p:cNvPr id="165" name="Straight Connector 164"/>
            <p:cNvCxnSpPr/>
            <p:nvPr/>
          </p:nvCxnSpPr>
          <p:spPr>
            <a:xfrm flipV="1">
              <a:off x="3996275" y="5439204"/>
              <a:ext cx="197644" cy="2452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278595" y="5583252"/>
              <a:ext cx="54123" cy="19940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4223942" y="5433508"/>
              <a:ext cx="90487" cy="952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flipV="1">
              <a:off x="4012902" y="5718791"/>
              <a:ext cx="225812" cy="8950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2900722" y="5380007"/>
            <a:ext cx="4816130" cy="1117497"/>
            <a:chOff x="2900722" y="5380007"/>
            <a:chExt cx="4816130" cy="1117497"/>
          </a:xfrm>
        </p:grpSpPr>
        <p:cxnSp>
          <p:nvCxnSpPr>
            <p:cNvPr id="120" name="Straight Connector 119"/>
            <p:cNvCxnSpPr/>
            <p:nvPr/>
          </p:nvCxnSpPr>
          <p:spPr>
            <a:xfrm>
              <a:off x="7631394" y="5674407"/>
              <a:ext cx="81365" cy="6950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7668448" y="5782654"/>
              <a:ext cx="48404" cy="917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flipV="1">
              <a:off x="7606068" y="5882912"/>
              <a:ext cx="23812" cy="1428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flipV="1">
              <a:off x="7471873" y="5660164"/>
              <a:ext cx="99925" cy="18749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7494662" y="5640224"/>
              <a:ext cx="81476" cy="1128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7124344" y="5641004"/>
              <a:ext cx="306579" cy="81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118522" y="6264067"/>
              <a:ext cx="424708" cy="11948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6670972" y="5731379"/>
              <a:ext cx="387854" cy="1707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6595661" y="5785503"/>
              <a:ext cx="44421" cy="42907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379226" y="6055148"/>
              <a:ext cx="198329" cy="15764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634750" y="6135880"/>
              <a:ext cx="267545" cy="9046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5990602" y="6224187"/>
              <a:ext cx="82609" cy="1424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943800" y="6143091"/>
              <a:ext cx="16669" cy="2857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4438116" y="6055614"/>
              <a:ext cx="875883" cy="4306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170998" y="6473691"/>
              <a:ext cx="207168" cy="238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flipV="1">
              <a:off x="3508543" y="5470116"/>
              <a:ext cx="610530" cy="97911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900722" y="5380007"/>
              <a:ext cx="560325" cy="665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p:nvGrpSpPr>
        <p:grpSpPr>
          <a:xfrm>
            <a:off x="3110669" y="3734512"/>
            <a:ext cx="1960256" cy="1080376"/>
            <a:chOff x="3110669" y="3734512"/>
            <a:chExt cx="1960256" cy="1080376"/>
          </a:xfrm>
        </p:grpSpPr>
        <p:cxnSp>
          <p:nvCxnSpPr>
            <p:cNvPr id="182" name="Straight Connector 181"/>
            <p:cNvCxnSpPr/>
            <p:nvPr/>
          </p:nvCxnSpPr>
          <p:spPr>
            <a:xfrm flipH="1" flipV="1">
              <a:off x="4737219" y="4748613"/>
              <a:ext cx="333706" cy="5275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3891185" y="4298535"/>
              <a:ext cx="473578" cy="4685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405242" y="3999432"/>
              <a:ext cx="95543" cy="3216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4401084" y="4378295"/>
              <a:ext cx="35229" cy="24291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4477996" y="4663155"/>
              <a:ext cx="198153" cy="714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3748089" y="4681538"/>
              <a:ext cx="247649" cy="1333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4042161" y="4652621"/>
              <a:ext cx="367289" cy="1338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flipV="1">
              <a:off x="3110669" y="3734512"/>
              <a:ext cx="465385" cy="2791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flipV="1">
              <a:off x="3623417" y="4053555"/>
              <a:ext cx="207898" cy="2131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3721894" y="4335566"/>
              <a:ext cx="120865" cy="45550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flipV="1">
              <a:off x="3207522" y="4534968"/>
              <a:ext cx="452459" cy="2727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a:off x="1664511" y="4092196"/>
            <a:ext cx="893530" cy="1018972"/>
            <a:chOff x="1664511" y="4092196"/>
            <a:chExt cx="893530" cy="1018972"/>
          </a:xfrm>
        </p:grpSpPr>
        <p:cxnSp>
          <p:nvCxnSpPr>
            <p:cNvPr id="216" name="Straight Connector 215"/>
            <p:cNvCxnSpPr/>
            <p:nvPr/>
          </p:nvCxnSpPr>
          <p:spPr>
            <a:xfrm flipH="1" flipV="1">
              <a:off x="2415613" y="4116225"/>
              <a:ext cx="142428" cy="43298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2227604" y="4609033"/>
              <a:ext cx="324740" cy="37031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203830" y="4113376"/>
              <a:ext cx="188992" cy="87443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050991" y="4092196"/>
              <a:ext cx="326381" cy="15506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746191" y="5017833"/>
              <a:ext cx="426170" cy="994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917107" y="4261503"/>
              <a:ext cx="81469" cy="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V="1">
              <a:off x="1750323" y="4261503"/>
              <a:ext cx="106963" cy="209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1664511" y="5054018"/>
              <a:ext cx="33337" cy="571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107531" y="1976438"/>
            <a:ext cx="423864" cy="192881"/>
            <a:chOff x="3107531" y="1976438"/>
            <a:chExt cx="423864" cy="192881"/>
          </a:xfrm>
        </p:grpSpPr>
        <p:cxnSp>
          <p:nvCxnSpPr>
            <p:cNvPr id="102" name="Straight Connector 101"/>
            <p:cNvCxnSpPr/>
            <p:nvPr/>
          </p:nvCxnSpPr>
          <p:spPr>
            <a:xfrm flipH="1" flipV="1">
              <a:off x="3107531" y="1976438"/>
              <a:ext cx="30958" cy="6191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3169445" y="2076451"/>
              <a:ext cx="40480" cy="2857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3252788" y="2126457"/>
              <a:ext cx="47625" cy="2857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3364706" y="2126456"/>
              <a:ext cx="102395" cy="4286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3509963" y="1997869"/>
              <a:ext cx="21432" cy="952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a:off x="2145506" y="2457450"/>
            <a:ext cx="692944" cy="1064419"/>
            <a:chOff x="2145506" y="2457450"/>
            <a:chExt cx="692944" cy="1064419"/>
          </a:xfrm>
        </p:grpSpPr>
        <p:cxnSp>
          <p:nvCxnSpPr>
            <p:cNvPr id="121" name="Straight Connector 120"/>
            <p:cNvCxnSpPr/>
            <p:nvPr/>
          </p:nvCxnSpPr>
          <p:spPr>
            <a:xfrm flipH="1">
              <a:off x="2793206" y="2481263"/>
              <a:ext cx="45244" cy="928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2695575" y="2457450"/>
              <a:ext cx="126206" cy="381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686050" y="2521744"/>
              <a:ext cx="71438" cy="619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2755106" y="2633663"/>
              <a:ext cx="23813" cy="27622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2536031" y="2955132"/>
              <a:ext cx="192882" cy="1000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381250" y="3076575"/>
              <a:ext cx="92872" cy="33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2300288" y="3140869"/>
              <a:ext cx="40481" cy="785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2145506" y="3264694"/>
              <a:ext cx="133353" cy="25717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a:off x="571500" y="1662113"/>
            <a:ext cx="1209676" cy="2074068"/>
            <a:chOff x="571500" y="1662113"/>
            <a:chExt cx="1209676" cy="2074068"/>
          </a:xfrm>
        </p:grpSpPr>
        <p:cxnSp>
          <p:nvCxnSpPr>
            <p:cNvPr id="154" name="Straight Connector 153"/>
            <p:cNvCxnSpPr/>
            <p:nvPr/>
          </p:nvCxnSpPr>
          <p:spPr>
            <a:xfrm flipH="1">
              <a:off x="1724027" y="3390900"/>
              <a:ext cx="28573" cy="71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638300" y="2278856"/>
              <a:ext cx="142876" cy="10691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619125" y="3629025"/>
              <a:ext cx="595314" cy="1071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571500" y="2078831"/>
              <a:ext cx="145256" cy="162639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1276350" y="3419475"/>
              <a:ext cx="392908" cy="18811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745808" y="1662113"/>
              <a:ext cx="463867" cy="36537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flipV="1">
              <a:off x="1266825" y="1671638"/>
              <a:ext cx="350045" cy="5524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a:off x="447230" y="4344112"/>
            <a:ext cx="1051133" cy="1335993"/>
            <a:chOff x="447230" y="4344112"/>
            <a:chExt cx="1051133" cy="1335993"/>
          </a:xfrm>
        </p:grpSpPr>
        <p:cxnSp>
          <p:nvCxnSpPr>
            <p:cNvPr id="235" name="Straight Connector 234"/>
            <p:cNvCxnSpPr/>
            <p:nvPr/>
          </p:nvCxnSpPr>
          <p:spPr>
            <a:xfrm>
              <a:off x="1418602" y="4344112"/>
              <a:ext cx="45578" cy="2278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492665" y="4421024"/>
              <a:ext cx="5698" cy="13388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1455634" y="4624192"/>
              <a:ext cx="37626" cy="14721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1424299" y="4842110"/>
              <a:ext cx="19110" cy="1372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162228" y="4594282"/>
              <a:ext cx="303970" cy="7741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1034041" y="4684013"/>
              <a:ext cx="77507" cy="1332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888763" y="4722976"/>
              <a:ext cx="68366" cy="541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492807" y="5230026"/>
              <a:ext cx="51275" cy="21649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575417" y="4822677"/>
              <a:ext cx="267769" cy="34183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447230" y="5506340"/>
              <a:ext cx="34184" cy="17376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593365" y="3147701"/>
            <a:ext cx="682239" cy="448656"/>
            <a:chOff x="4593365" y="3147701"/>
            <a:chExt cx="682239" cy="448656"/>
          </a:xfrm>
        </p:grpSpPr>
        <p:cxnSp>
          <p:nvCxnSpPr>
            <p:cNvPr id="166" name="Straight Connector 165"/>
            <p:cNvCxnSpPr/>
            <p:nvPr/>
          </p:nvCxnSpPr>
          <p:spPr>
            <a:xfrm flipH="1" flipV="1">
              <a:off x="4859708" y="3147701"/>
              <a:ext cx="415896" cy="20510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4593365" y="3161944"/>
              <a:ext cx="223614" cy="4344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39" name="TextBox 238"/>
          <p:cNvSpPr txBox="1"/>
          <p:nvPr/>
        </p:nvSpPr>
        <p:spPr>
          <a:xfrm>
            <a:off x="1323975" y="1857375"/>
            <a:ext cx="15049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Ophiuchus</a:t>
            </a:r>
            <a:endParaRPr lang="en-US" sz="1600" cap="small" dirty="0">
              <a:solidFill>
                <a:srgbClr val="FFFFFF"/>
              </a:solidFill>
              <a:latin typeface="Comic Sans MS"/>
            </a:endParaRPr>
          </a:p>
        </p:txBody>
      </p:sp>
      <p:sp>
        <p:nvSpPr>
          <p:cNvPr id="144" name="TextBox 143"/>
          <p:cNvSpPr txBox="1"/>
          <p:nvPr/>
        </p:nvSpPr>
        <p:spPr>
          <a:xfrm>
            <a:off x="323850" y="5076825"/>
            <a:ext cx="15049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Scorpius</a:t>
            </a:r>
            <a:endParaRPr lang="en-US" sz="1600" cap="small" dirty="0">
              <a:solidFill>
                <a:srgbClr val="FFFFFF"/>
              </a:solidFill>
              <a:latin typeface="Comic Sans MS"/>
            </a:endParaRPr>
          </a:p>
        </p:txBody>
      </p:sp>
      <p:sp>
        <p:nvSpPr>
          <p:cNvPr id="145" name="TextBox 144"/>
          <p:cNvSpPr txBox="1"/>
          <p:nvPr/>
        </p:nvSpPr>
        <p:spPr>
          <a:xfrm>
            <a:off x="1771650" y="2228850"/>
            <a:ext cx="1114425"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Serpens Caput</a:t>
            </a:r>
            <a:endParaRPr lang="en-US" sz="1600" cap="small" dirty="0">
              <a:solidFill>
                <a:srgbClr val="FFFFFF"/>
              </a:solidFill>
              <a:latin typeface="Comic Sans MS"/>
            </a:endParaRPr>
          </a:p>
        </p:txBody>
      </p:sp>
      <p:sp>
        <p:nvSpPr>
          <p:cNvPr id="152" name="TextBox 151"/>
          <p:cNvSpPr txBox="1"/>
          <p:nvPr/>
        </p:nvSpPr>
        <p:spPr>
          <a:xfrm>
            <a:off x="2781300" y="2343150"/>
            <a:ext cx="130492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Boötes</a:t>
            </a:r>
            <a:endParaRPr lang="en-US" sz="1600" cap="small" dirty="0">
              <a:solidFill>
                <a:srgbClr val="FFFFFF"/>
              </a:solidFill>
              <a:latin typeface="Comic Sans MS"/>
            </a:endParaRPr>
          </a:p>
        </p:txBody>
      </p:sp>
      <p:sp>
        <p:nvSpPr>
          <p:cNvPr id="153" name="TextBox 152"/>
          <p:cNvSpPr txBox="1"/>
          <p:nvPr/>
        </p:nvSpPr>
        <p:spPr>
          <a:xfrm>
            <a:off x="2790825" y="1343025"/>
            <a:ext cx="1114425"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Corona Borealis</a:t>
            </a:r>
            <a:endParaRPr lang="en-US" sz="1600" cap="small" dirty="0">
              <a:solidFill>
                <a:srgbClr val="FFFFFF"/>
              </a:solidFill>
              <a:latin typeface="Comic Sans MS"/>
            </a:endParaRPr>
          </a:p>
        </p:txBody>
      </p:sp>
      <p:sp>
        <p:nvSpPr>
          <p:cNvPr id="157" name="TextBox 156"/>
          <p:cNvSpPr txBox="1"/>
          <p:nvPr/>
        </p:nvSpPr>
        <p:spPr>
          <a:xfrm>
            <a:off x="7391400" y="2019300"/>
            <a:ext cx="1200150"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Ursa</a:t>
            </a:r>
            <a:r>
              <a:rPr lang="en-US" sz="1600" cap="small" dirty="0" smtClean="0">
                <a:solidFill>
                  <a:srgbClr val="FFFFFF"/>
                </a:solidFill>
                <a:latin typeface="Comic Sans MS"/>
              </a:rPr>
              <a:t> Major</a:t>
            </a:r>
            <a:endParaRPr lang="en-US" sz="1600" cap="small" dirty="0">
              <a:solidFill>
                <a:srgbClr val="FFFFFF"/>
              </a:solidFill>
              <a:latin typeface="Comic Sans MS"/>
            </a:endParaRPr>
          </a:p>
        </p:txBody>
      </p:sp>
      <p:sp>
        <p:nvSpPr>
          <p:cNvPr id="161" name="TextBox 160"/>
          <p:cNvSpPr txBox="1"/>
          <p:nvPr/>
        </p:nvSpPr>
        <p:spPr>
          <a:xfrm>
            <a:off x="3829050" y="57816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Corvus</a:t>
            </a:r>
            <a:endParaRPr lang="en-US" sz="1600" cap="small" dirty="0">
              <a:solidFill>
                <a:srgbClr val="FFFFFF"/>
              </a:solidFill>
              <a:latin typeface="Comic Sans MS"/>
            </a:endParaRPr>
          </a:p>
        </p:txBody>
      </p:sp>
      <p:sp>
        <p:nvSpPr>
          <p:cNvPr id="164" name="TextBox 163"/>
          <p:cNvSpPr txBox="1"/>
          <p:nvPr/>
        </p:nvSpPr>
        <p:spPr>
          <a:xfrm>
            <a:off x="1485900" y="4476750"/>
            <a:ext cx="8953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Libra</a:t>
            </a:r>
            <a:endParaRPr lang="en-US" sz="1600" cap="small" dirty="0">
              <a:solidFill>
                <a:srgbClr val="FFFFFF"/>
              </a:solidFill>
              <a:latin typeface="Comic Sans MS"/>
            </a:endParaRPr>
          </a:p>
        </p:txBody>
      </p:sp>
      <p:sp>
        <p:nvSpPr>
          <p:cNvPr id="168" name="TextBox 167"/>
          <p:cNvSpPr txBox="1"/>
          <p:nvPr/>
        </p:nvSpPr>
        <p:spPr>
          <a:xfrm>
            <a:off x="5953125" y="3952875"/>
            <a:ext cx="79057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Leo</a:t>
            </a:r>
            <a:endParaRPr lang="en-US" sz="1600" cap="small" dirty="0">
              <a:solidFill>
                <a:srgbClr val="FFFFFF"/>
              </a:solidFill>
              <a:latin typeface="Comic Sans MS"/>
            </a:endParaRPr>
          </a:p>
        </p:txBody>
      </p:sp>
      <p:sp>
        <p:nvSpPr>
          <p:cNvPr id="172" name="TextBox 171"/>
          <p:cNvSpPr txBox="1"/>
          <p:nvPr/>
        </p:nvSpPr>
        <p:spPr>
          <a:xfrm>
            <a:off x="7037046" y="4197993"/>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Cancer</a:t>
            </a:r>
            <a:endParaRPr lang="en-US" sz="1600" cap="small" dirty="0">
              <a:solidFill>
                <a:srgbClr val="FFFFFF"/>
              </a:solidFill>
              <a:latin typeface="Comic Sans MS"/>
            </a:endParaRPr>
          </a:p>
        </p:txBody>
      </p:sp>
      <p:sp>
        <p:nvSpPr>
          <p:cNvPr id="173" name="TextBox 172"/>
          <p:cNvSpPr txBox="1"/>
          <p:nvPr/>
        </p:nvSpPr>
        <p:spPr>
          <a:xfrm>
            <a:off x="5524500" y="5676900"/>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Hydra</a:t>
            </a:r>
            <a:endParaRPr lang="en-US" sz="1600" cap="small" dirty="0">
              <a:solidFill>
                <a:srgbClr val="FFFFFF"/>
              </a:solidFill>
              <a:latin typeface="Comic Sans MS"/>
            </a:endParaRPr>
          </a:p>
        </p:txBody>
      </p:sp>
      <p:sp>
        <p:nvSpPr>
          <p:cNvPr id="174" name="TextBox 173"/>
          <p:cNvSpPr txBox="1"/>
          <p:nvPr/>
        </p:nvSpPr>
        <p:spPr>
          <a:xfrm>
            <a:off x="3705225" y="46767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Virgo</a:t>
            </a:r>
            <a:endParaRPr lang="en-US" sz="1600" cap="small" dirty="0">
              <a:solidFill>
                <a:srgbClr val="FFFFFF"/>
              </a:solidFill>
              <a:latin typeface="Comic Sans MS"/>
            </a:endParaRPr>
          </a:p>
        </p:txBody>
      </p:sp>
      <p:sp>
        <p:nvSpPr>
          <p:cNvPr id="177" name="TextBox 176"/>
          <p:cNvSpPr txBox="1"/>
          <p:nvPr/>
        </p:nvSpPr>
        <p:spPr>
          <a:xfrm>
            <a:off x="-28575" y="1428750"/>
            <a:ext cx="128587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err="1" smtClean="0">
                <a:solidFill>
                  <a:srgbClr val="FFFFFF"/>
                </a:solidFill>
                <a:latin typeface="Comic Sans MS"/>
              </a:rPr>
              <a:t>Rasalhague</a:t>
            </a:r>
            <a:endParaRPr lang="en-US" sz="1600" dirty="0">
              <a:solidFill>
                <a:srgbClr val="FFFFFF"/>
              </a:solidFill>
              <a:latin typeface="Comic Sans MS"/>
            </a:endParaRPr>
          </a:p>
        </p:txBody>
      </p:sp>
      <p:sp>
        <p:nvSpPr>
          <p:cNvPr id="178" name="TextBox 177"/>
          <p:cNvSpPr txBox="1"/>
          <p:nvPr/>
        </p:nvSpPr>
        <p:spPr>
          <a:xfrm>
            <a:off x="2769393" y="4719638"/>
            <a:ext cx="96202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Spica</a:t>
            </a:r>
            <a:endParaRPr lang="en-US" sz="1600" dirty="0">
              <a:solidFill>
                <a:srgbClr val="FFFFFF"/>
              </a:solidFill>
              <a:latin typeface="Comic Sans MS"/>
            </a:endParaRPr>
          </a:p>
        </p:txBody>
      </p:sp>
      <p:sp>
        <p:nvSpPr>
          <p:cNvPr id="189" name="TextBox 188"/>
          <p:cNvSpPr txBox="1"/>
          <p:nvPr/>
        </p:nvSpPr>
        <p:spPr>
          <a:xfrm>
            <a:off x="2828925" y="2924175"/>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Arcturus</a:t>
            </a:r>
            <a:endParaRPr lang="en-US" sz="1600" dirty="0">
              <a:solidFill>
                <a:srgbClr val="FFFFFF"/>
              </a:solidFill>
              <a:latin typeface="Comic Sans MS"/>
            </a:endParaRPr>
          </a:p>
        </p:txBody>
      </p:sp>
      <p:sp>
        <p:nvSpPr>
          <p:cNvPr id="190" name="TextBox 189"/>
          <p:cNvSpPr txBox="1"/>
          <p:nvPr/>
        </p:nvSpPr>
        <p:spPr>
          <a:xfrm>
            <a:off x="0" y="4514850"/>
            <a:ext cx="971550"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Antares</a:t>
            </a:r>
            <a:endParaRPr lang="en-US" sz="1600" dirty="0">
              <a:solidFill>
                <a:srgbClr val="FFFFFF"/>
              </a:solidFill>
              <a:latin typeface="Comic Sans MS"/>
            </a:endParaRPr>
          </a:p>
        </p:txBody>
      </p:sp>
      <p:sp>
        <p:nvSpPr>
          <p:cNvPr id="245" name="4-Point Star 244"/>
          <p:cNvSpPr/>
          <p:nvPr/>
        </p:nvSpPr>
        <p:spPr>
          <a:xfrm>
            <a:off x="4479131" y="1728788"/>
            <a:ext cx="182880" cy="182880"/>
          </a:xfrm>
          <a:prstGeom prst="star4">
            <a:avLst/>
          </a:prstGeom>
          <a:noFill/>
          <a:ln w="1270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7" name="TextBox 196"/>
          <p:cNvSpPr txBox="1"/>
          <p:nvPr/>
        </p:nvSpPr>
        <p:spPr>
          <a:xfrm>
            <a:off x="4045745" y="1450182"/>
            <a:ext cx="1054894"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Zenith</a:t>
            </a:r>
            <a:endParaRPr lang="en-US" sz="1400" cap="small" dirty="0">
              <a:solidFill>
                <a:srgbClr val="CCECFF"/>
              </a:solidFill>
              <a:latin typeface="Comic Sans MS"/>
            </a:endParaRPr>
          </a:p>
        </p:txBody>
      </p:sp>
      <p:sp>
        <p:nvSpPr>
          <p:cNvPr id="199" name="TextBox 198"/>
          <p:cNvSpPr txBox="1"/>
          <p:nvPr/>
        </p:nvSpPr>
        <p:spPr>
          <a:xfrm>
            <a:off x="6553200" y="6086475"/>
            <a:ext cx="1095375"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Alphard</a:t>
            </a:r>
            <a:endParaRPr lang="en-US" sz="1600" dirty="0">
              <a:solidFill>
                <a:srgbClr val="FFFFFF"/>
              </a:solidFill>
              <a:latin typeface="Comic Sans MS"/>
            </a:endParaRPr>
          </a:p>
        </p:txBody>
      </p:sp>
      <p:sp>
        <p:nvSpPr>
          <p:cNvPr id="246" name="Freeform 245"/>
          <p:cNvSpPr/>
          <p:nvPr/>
        </p:nvSpPr>
        <p:spPr>
          <a:xfrm>
            <a:off x="7315" y="4194163"/>
            <a:ext cx="9129370" cy="726413"/>
          </a:xfrm>
          <a:custGeom>
            <a:avLst/>
            <a:gdLst>
              <a:gd name="connsiteX0" fmla="*/ 9129370 w 9129370"/>
              <a:gd name="connsiteY0" fmla="*/ 694944 h 716889"/>
              <a:gd name="connsiteX1" fmla="*/ 8068666 w 9129370"/>
              <a:gd name="connsiteY1" fmla="*/ 716889 h 716889"/>
              <a:gd name="connsiteX2" fmla="*/ 6686093 w 9129370"/>
              <a:gd name="connsiteY2" fmla="*/ 709574 h 716889"/>
              <a:gd name="connsiteX3" fmla="*/ 5413248 w 9129370"/>
              <a:gd name="connsiteY3" fmla="*/ 658368 h 716889"/>
              <a:gd name="connsiteX4" fmla="*/ 3547872 w 9129370"/>
              <a:gd name="connsiteY4" fmla="*/ 519379 h 716889"/>
              <a:gd name="connsiteX5" fmla="*/ 1836115 w 9129370"/>
              <a:gd name="connsiteY5" fmla="*/ 299923 h 716889"/>
              <a:gd name="connsiteX6" fmla="*/ 724205 w 9129370"/>
              <a:gd name="connsiteY6" fmla="*/ 131673 h 716889"/>
              <a:gd name="connsiteX7" fmla="*/ 0 w 9129370"/>
              <a:gd name="connsiteY7" fmla="*/ 0 h 716889"/>
              <a:gd name="connsiteX0" fmla="*/ 9129370 w 9129370"/>
              <a:gd name="connsiteY0" fmla="*/ 694944 h 809758"/>
              <a:gd name="connsiteX1" fmla="*/ 8090097 w 9129370"/>
              <a:gd name="connsiteY1" fmla="*/ 809758 h 809758"/>
              <a:gd name="connsiteX2" fmla="*/ 6686093 w 9129370"/>
              <a:gd name="connsiteY2" fmla="*/ 709574 h 809758"/>
              <a:gd name="connsiteX3" fmla="*/ 5413248 w 9129370"/>
              <a:gd name="connsiteY3" fmla="*/ 658368 h 809758"/>
              <a:gd name="connsiteX4" fmla="*/ 3547872 w 9129370"/>
              <a:gd name="connsiteY4" fmla="*/ 519379 h 809758"/>
              <a:gd name="connsiteX5" fmla="*/ 1836115 w 9129370"/>
              <a:gd name="connsiteY5" fmla="*/ 299923 h 809758"/>
              <a:gd name="connsiteX6" fmla="*/ 724205 w 9129370"/>
              <a:gd name="connsiteY6" fmla="*/ 131673 h 809758"/>
              <a:gd name="connsiteX7" fmla="*/ 0 w 9129370"/>
              <a:gd name="connsiteY7" fmla="*/ 0 h 809758"/>
              <a:gd name="connsiteX0" fmla="*/ 9129370 w 9129370"/>
              <a:gd name="connsiteY0" fmla="*/ 694944 h 721651"/>
              <a:gd name="connsiteX1" fmla="*/ 8059141 w 9129370"/>
              <a:gd name="connsiteY1" fmla="*/ 721651 h 721651"/>
              <a:gd name="connsiteX2" fmla="*/ 6686093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821493"/>
              <a:gd name="connsiteX1" fmla="*/ 8059141 w 9129370"/>
              <a:gd name="connsiteY1" fmla="*/ 721651 h 821493"/>
              <a:gd name="connsiteX2" fmla="*/ 6686093 w 9129370"/>
              <a:gd name="connsiteY2" fmla="*/ 821493 h 821493"/>
              <a:gd name="connsiteX3" fmla="*/ 5413248 w 9129370"/>
              <a:gd name="connsiteY3" fmla="*/ 658368 h 821493"/>
              <a:gd name="connsiteX4" fmla="*/ 3547872 w 9129370"/>
              <a:gd name="connsiteY4" fmla="*/ 519379 h 821493"/>
              <a:gd name="connsiteX5" fmla="*/ 1836115 w 9129370"/>
              <a:gd name="connsiteY5" fmla="*/ 299923 h 821493"/>
              <a:gd name="connsiteX6" fmla="*/ 724205 w 9129370"/>
              <a:gd name="connsiteY6" fmla="*/ 131673 h 821493"/>
              <a:gd name="connsiteX7" fmla="*/ 0 w 9129370"/>
              <a:gd name="connsiteY7" fmla="*/ 0 h 821493"/>
              <a:gd name="connsiteX0" fmla="*/ 9129370 w 9129370"/>
              <a:gd name="connsiteY0" fmla="*/ 694944 h 721741"/>
              <a:gd name="connsiteX1" fmla="*/ 8059141 w 9129370"/>
              <a:gd name="connsiteY1" fmla="*/ 721651 h 721741"/>
              <a:gd name="connsiteX2" fmla="*/ 6695618 w 9129370"/>
              <a:gd name="connsiteY2" fmla="*/ 709574 h 721741"/>
              <a:gd name="connsiteX3" fmla="*/ 5413248 w 9129370"/>
              <a:gd name="connsiteY3" fmla="*/ 658368 h 721741"/>
              <a:gd name="connsiteX4" fmla="*/ 3547872 w 9129370"/>
              <a:gd name="connsiteY4" fmla="*/ 519379 h 721741"/>
              <a:gd name="connsiteX5" fmla="*/ 1836115 w 9129370"/>
              <a:gd name="connsiteY5" fmla="*/ 299923 h 721741"/>
              <a:gd name="connsiteX6" fmla="*/ 724205 w 9129370"/>
              <a:gd name="connsiteY6" fmla="*/ 131673 h 721741"/>
              <a:gd name="connsiteX7" fmla="*/ 0 w 9129370"/>
              <a:gd name="connsiteY7" fmla="*/ 0 h 72174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6869"/>
              <a:gd name="connsiteX1" fmla="*/ 8059141 w 9129370"/>
              <a:gd name="connsiteY1" fmla="*/ 721651 h 726869"/>
              <a:gd name="connsiteX2" fmla="*/ 6707524 w 9129370"/>
              <a:gd name="connsiteY2" fmla="*/ 583368 h 726869"/>
              <a:gd name="connsiteX3" fmla="*/ 5413248 w 9129370"/>
              <a:gd name="connsiteY3" fmla="*/ 658368 h 726869"/>
              <a:gd name="connsiteX4" fmla="*/ 3547872 w 9129370"/>
              <a:gd name="connsiteY4" fmla="*/ 519379 h 726869"/>
              <a:gd name="connsiteX5" fmla="*/ 1836115 w 9129370"/>
              <a:gd name="connsiteY5" fmla="*/ 299923 h 726869"/>
              <a:gd name="connsiteX6" fmla="*/ 724205 w 9129370"/>
              <a:gd name="connsiteY6" fmla="*/ 131673 h 726869"/>
              <a:gd name="connsiteX7" fmla="*/ 0 w 9129370"/>
              <a:gd name="connsiteY7" fmla="*/ 0 h 726869"/>
              <a:gd name="connsiteX0" fmla="*/ 9129370 w 9129370"/>
              <a:gd name="connsiteY0" fmla="*/ 694944 h 734463"/>
              <a:gd name="connsiteX1" fmla="*/ 8059141 w 9129370"/>
              <a:gd name="connsiteY1" fmla="*/ 721651 h 734463"/>
              <a:gd name="connsiteX2" fmla="*/ 6700381 w 9129370"/>
              <a:gd name="connsiteY2" fmla="*/ 709574 h 734463"/>
              <a:gd name="connsiteX3" fmla="*/ 5413248 w 9129370"/>
              <a:gd name="connsiteY3" fmla="*/ 658368 h 734463"/>
              <a:gd name="connsiteX4" fmla="*/ 3547872 w 9129370"/>
              <a:gd name="connsiteY4" fmla="*/ 519379 h 734463"/>
              <a:gd name="connsiteX5" fmla="*/ 1836115 w 9129370"/>
              <a:gd name="connsiteY5" fmla="*/ 299923 h 734463"/>
              <a:gd name="connsiteX6" fmla="*/ 724205 w 9129370"/>
              <a:gd name="connsiteY6" fmla="*/ 131673 h 734463"/>
              <a:gd name="connsiteX7" fmla="*/ 0 w 9129370"/>
              <a:gd name="connsiteY7" fmla="*/ 0 h 734463"/>
              <a:gd name="connsiteX0" fmla="*/ 9129370 w 9129370"/>
              <a:gd name="connsiteY0" fmla="*/ 694944 h 721651"/>
              <a:gd name="connsiteX1" fmla="*/ 8059141 w 9129370"/>
              <a:gd name="connsiteY1" fmla="*/ 721651 h 721651"/>
              <a:gd name="connsiteX2" fmla="*/ 6700381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9917 w 9129370"/>
              <a:gd name="connsiteY3" fmla="*/ 608362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527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26590 w 9129370"/>
              <a:gd name="connsiteY5" fmla="*/ 35707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096033 w 9096033"/>
              <a:gd name="connsiteY0" fmla="*/ 783050 h 809757"/>
              <a:gd name="connsiteX1" fmla="*/ 8025804 w 9096033"/>
              <a:gd name="connsiteY1" fmla="*/ 809757 h 809757"/>
              <a:gd name="connsiteX2" fmla="*/ 6667044 w 9096033"/>
              <a:gd name="connsiteY2" fmla="*/ 797680 h 809757"/>
              <a:gd name="connsiteX3" fmla="*/ 5389436 w 9096033"/>
              <a:gd name="connsiteY3" fmla="*/ 748856 h 809757"/>
              <a:gd name="connsiteX4" fmla="*/ 3512154 w 9096033"/>
              <a:gd name="connsiteY4" fmla="*/ 602723 h 809757"/>
              <a:gd name="connsiteX5" fmla="*/ 1824209 w 9096033"/>
              <a:gd name="connsiteY5" fmla="*/ 397554 h 809757"/>
              <a:gd name="connsiteX6" fmla="*/ 690868 w 9096033"/>
              <a:gd name="connsiteY6" fmla="*/ 219779 h 809757"/>
              <a:gd name="connsiteX7" fmla="*/ 0 w 9096033"/>
              <a:gd name="connsiteY7" fmla="*/ 0 h 809757"/>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9706 h 726413"/>
              <a:gd name="connsiteX1" fmla="*/ 8059141 w 9129370"/>
              <a:gd name="connsiteY1" fmla="*/ 726413 h 726413"/>
              <a:gd name="connsiteX2" fmla="*/ 6700381 w 9129370"/>
              <a:gd name="connsiteY2" fmla="*/ 714336 h 726413"/>
              <a:gd name="connsiteX3" fmla="*/ 5422773 w 9129370"/>
              <a:gd name="connsiteY3" fmla="*/ 665512 h 726413"/>
              <a:gd name="connsiteX4" fmla="*/ 3545491 w 9129370"/>
              <a:gd name="connsiteY4" fmla="*/ 519379 h 726413"/>
              <a:gd name="connsiteX5" fmla="*/ 1857546 w 9129370"/>
              <a:gd name="connsiteY5" fmla="*/ 314210 h 726413"/>
              <a:gd name="connsiteX6" fmla="*/ 724205 w 9129370"/>
              <a:gd name="connsiteY6" fmla="*/ 136435 h 726413"/>
              <a:gd name="connsiteX7" fmla="*/ 0 w 9129370"/>
              <a:gd name="connsiteY7" fmla="*/ 0 h 72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9370" h="726413">
                <a:moveTo>
                  <a:pt x="9129370" y="699706"/>
                </a:moveTo>
                <a:cubicBezTo>
                  <a:pt x="8772627" y="708608"/>
                  <a:pt x="8463972" y="723975"/>
                  <a:pt x="8059141" y="726413"/>
                </a:cubicBezTo>
                <a:lnTo>
                  <a:pt x="6700381" y="714336"/>
                </a:lnTo>
                <a:cubicBezTo>
                  <a:pt x="6260986" y="704186"/>
                  <a:pt x="5948588" y="698005"/>
                  <a:pt x="5422773" y="665512"/>
                </a:cubicBezTo>
                <a:cubicBezTo>
                  <a:pt x="4896958" y="633019"/>
                  <a:pt x="4139696" y="577929"/>
                  <a:pt x="3545491" y="519379"/>
                </a:cubicBezTo>
                <a:cubicBezTo>
                  <a:pt x="2951286" y="460829"/>
                  <a:pt x="2327760" y="378034"/>
                  <a:pt x="1857546" y="314210"/>
                </a:cubicBezTo>
                <a:cubicBezTo>
                  <a:pt x="1387332" y="250386"/>
                  <a:pt x="1033796" y="188803"/>
                  <a:pt x="724205" y="136435"/>
                </a:cubicBezTo>
                <a:cubicBezTo>
                  <a:pt x="414614" y="84067"/>
                  <a:pt x="209093" y="40843"/>
                  <a:pt x="0" y="0"/>
                </a:cubicBezTo>
              </a:path>
            </a:pathLst>
          </a:custGeom>
          <a:no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7" name="Freeform 246"/>
          <p:cNvSpPr/>
          <p:nvPr/>
        </p:nvSpPr>
        <p:spPr>
          <a:xfrm>
            <a:off x="-6724" y="2037229"/>
            <a:ext cx="7684995" cy="4128247"/>
          </a:xfrm>
          <a:custGeom>
            <a:avLst/>
            <a:gdLst>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630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1544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766843 w 7684995"/>
              <a:gd name="connsiteY4" fmla="*/ 277345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95933 w 7684995"/>
              <a:gd name="connsiteY2" fmla="*/ 1229846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66648 w 7684995"/>
              <a:gd name="connsiteY1" fmla="*/ 535361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4995" h="4128247">
                <a:moveTo>
                  <a:pt x="0" y="0"/>
                </a:moveTo>
                <a:lnTo>
                  <a:pt x="949979" y="575842"/>
                </a:lnTo>
                <a:cubicBezTo>
                  <a:pt x="1310808" y="788754"/>
                  <a:pt x="1769736" y="1054077"/>
                  <a:pt x="2164977" y="1277471"/>
                </a:cubicBezTo>
                <a:cubicBezTo>
                  <a:pt x="2560218" y="1500865"/>
                  <a:pt x="2881033" y="1676797"/>
                  <a:pt x="3321424" y="1916206"/>
                </a:cubicBezTo>
                <a:lnTo>
                  <a:pt x="4807324" y="2713925"/>
                </a:lnTo>
                <a:cubicBezTo>
                  <a:pt x="5289177" y="2963816"/>
                  <a:pt x="5732930" y="3179833"/>
                  <a:pt x="6212542" y="3415553"/>
                </a:cubicBezTo>
                <a:lnTo>
                  <a:pt x="7684995" y="4128247"/>
                </a:lnTo>
              </a:path>
            </a:pathLst>
          </a:custGeom>
          <a:noFill/>
          <a:ln w="63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12" name="4-Point Star 211"/>
          <p:cNvSpPr/>
          <p:nvPr/>
        </p:nvSpPr>
        <p:spPr>
          <a:xfrm>
            <a:off x="4867274" y="4741069"/>
            <a:ext cx="182880" cy="182880"/>
          </a:xfrm>
          <a:prstGeom prst="star4">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14" name="TextBox 213"/>
          <p:cNvSpPr txBox="1"/>
          <p:nvPr/>
        </p:nvSpPr>
        <p:spPr>
          <a:xfrm>
            <a:off x="276225" y="4038600"/>
            <a:ext cx="1285874" cy="369332"/>
          </a:xfrm>
          <a:prstGeom prst="rect">
            <a:avLst/>
          </a:prstGeom>
          <a:noFill/>
        </p:spPr>
        <p:txBody>
          <a:bodyPr wrap="square" rtlCol="0">
            <a:spAutoFit/>
          </a:bodyPr>
          <a:lstStyle/>
          <a:p>
            <a:pPr eaLnBrk="1" fontAlgn="auto" hangingPunct="1">
              <a:spcBef>
                <a:spcPts val="0"/>
              </a:spcBef>
              <a:spcAft>
                <a:spcPts val="0"/>
              </a:spcAft>
              <a:buFontTx/>
              <a:buNone/>
            </a:pPr>
            <a:r>
              <a:rPr lang="en-US" sz="1800" cap="small" dirty="0" smtClean="0">
                <a:solidFill>
                  <a:srgbClr val="FFCC99"/>
                </a:solidFill>
                <a:latin typeface="Comic Sans MS"/>
              </a:rPr>
              <a:t>Jupiter</a:t>
            </a:r>
            <a:endParaRPr lang="en-US" sz="1800" cap="small" dirty="0">
              <a:solidFill>
                <a:srgbClr val="FFCC99"/>
              </a:solidFill>
              <a:latin typeface="Comic Sans MS"/>
            </a:endParaRPr>
          </a:p>
        </p:txBody>
      </p:sp>
      <p:sp>
        <p:nvSpPr>
          <p:cNvPr id="179" name="TextBox 178"/>
          <p:cNvSpPr txBox="1"/>
          <p:nvPr/>
        </p:nvSpPr>
        <p:spPr>
          <a:xfrm>
            <a:off x="4241006" y="2583656"/>
            <a:ext cx="1176338"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Coma Berenices</a:t>
            </a:r>
            <a:endParaRPr lang="en-US" sz="1600" cap="small" dirty="0">
              <a:solidFill>
                <a:srgbClr val="FFFFFF"/>
              </a:solidFill>
              <a:latin typeface="Comic Sans MS"/>
            </a:endParaRPr>
          </a:p>
        </p:txBody>
      </p:sp>
      <p:sp>
        <p:nvSpPr>
          <p:cNvPr id="215" name="TextBox 214"/>
          <p:cNvSpPr txBox="1"/>
          <p:nvPr/>
        </p:nvSpPr>
        <p:spPr>
          <a:xfrm>
            <a:off x="5619750" y="1485900"/>
            <a:ext cx="12001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Big Dipper</a:t>
            </a:r>
            <a:endParaRPr lang="en-US" sz="1600" cap="small" dirty="0">
              <a:solidFill>
                <a:srgbClr val="FFFFFF"/>
              </a:solidFill>
              <a:latin typeface="Comic Sans MS"/>
            </a:endParaRPr>
          </a:p>
        </p:txBody>
      </p:sp>
      <p:sp>
        <p:nvSpPr>
          <p:cNvPr id="217" name="TextBox 216"/>
          <p:cNvSpPr txBox="1"/>
          <p:nvPr/>
        </p:nvSpPr>
        <p:spPr>
          <a:xfrm>
            <a:off x="4624689" y="6519446"/>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SW</a:t>
            </a:r>
            <a:endParaRPr lang="en-US" sz="1600" cap="small" dirty="0">
              <a:solidFill>
                <a:srgbClr val="FFFFFF"/>
              </a:solidFill>
              <a:latin typeface="Comic Sans MS"/>
            </a:endParaRPr>
          </a:p>
        </p:txBody>
      </p:sp>
      <p:sp>
        <p:nvSpPr>
          <p:cNvPr id="220" name="TextBox 219"/>
          <p:cNvSpPr txBox="1"/>
          <p:nvPr/>
        </p:nvSpPr>
        <p:spPr>
          <a:xfrm>
            <a:off x="7404542" y="6046813"/>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W</a:t>
            </a:r>
            <a:endParaRPr lang="en-US" sz="1600" cap="small" dirty="0">
              <a:solidFill>
                <a:srgbClr val="FFFFFF"/>
              </a:solidFill>
              <a:latin typeface="Comic Sans MS"/>
            </a:endParaRPr>
          </a:p>
        </p:txBody>
      </p:sp>
      <p:sp>
        <p:nvSpPr>
          <p:cNvPr id="221" name="TextBox 220"/>
          <p:cNvSpPr txBox="1"/>
          <p:nvPr/>
        </p:nvSpPr>
        <p:spPr>
          <a:xfrm>
            <a:off x="1815899" y="6187639"/>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a:t>
            </a:r>
            <a:endParaRPr lang="en-US" sz="1600" cap="small" dirty="0">
              <a:solidFill>
                <a:srgbClr val="FFFFFF"/>
              </a:solidFill>
              <a:latin typeface="Comic Sans MS"/>
            </a:endParaRPr>
          </a:p>
        </p:txBody>
      </p:sp>
      <p:sp>
        <p:nvSpPr>
          <p:cNvPr id="223" name="5-Point Star 222"/>
          <p:cNvSpPr/>
          <p:nvPr/>
        </p:nvSpPr>
        <p:spPr>
          <a:xfrm>
            <a:off x="6107905" y="3405188"/>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1" name="5-Point Star 240"/>
          <p:cNvSpPr/>
          <p:nvPr/>
        </p:nvSpPr>
        <p:spPr>
          <a:xfrm>
            <a:off x="6081711" y="3486150"/>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2" name="5-Point Star 241"/>
          <p:cNvSpPr/>
          <p:nvPr/>
        </p:nvSpPr>
        <p:spPr>
          <a:xfrm>
            <a:off x="6955630" y="3052762"/>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3" name="5-Point Star 242"/>
          <p:cNvSpPr/>
          <p:nvPr/>
        </p:nvSpPr>
        <p:spPr>
          <a:xfrm>
            <a:off x="6877049" y="3124201"/>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4" name="5-Point Star 243"/>
          <p:cNvSpPr/>
          <p:nvPr/>
        </p:nvSpPr>
        <p:spPr>
          <a:xfrm>
            <a:off x="7836693" y="2864645"/>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8" name="12-Point Star 247"/>
          <p:cNvSpPr/>
          <p:nvPr/>
        </p:nvSpPr>
        <p:spPr>
          <a:xfrm>
            <a:off x="5188742" y="3374230"/>
            <a:ext cx="182880" cy="182880"/>
          </a:xfrm>
          <a:prstGeom prst="star12">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9" name="TextBox 248"/>
          <p:cNvSpPr txBox="1"/>
          <p:nvPr/>
        </p:nvSpPr>
        <p:spPr>
          <a:xfrm>
            <a:off x="4753316" y="3529353"/>
            <a:ext cx="1054894"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The Pond</a:t>
            </a:r>
            <a:endParaRPr lang="en-US" sz="1400" cap="small" dirty="0">
              <a:solidFill>
                <a:srgbClr val="CCECFF"/>
              </a:solidFill>
              <a:latin typeface="Comic Sans MS"/>
            </a:endParaRPr>
          </a:p>
        </p:txBody>
      </p:sp>
      <p:sp>
        <p:nvSpPr>
          <p:cNvPr id="250" name="TextBox 249"/>
          <p:cNvSpPr txBox="1"/>
          <p:nvPr/>
        </p:nvSpPr>
        <p:spPr>
          <a:xfrm>
            <a:off x="6233772" y="3289867"/>
            <a:ext cx="2518341"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Three leaps of the gazelle</a:t>
            </a:r>
            <a:endParaRPr lang="en-US" sz="1400" cap="small" dirty="0">
              <a:solidFill>
                <a:srgbClr val="CCECFF"/>
              </a:solidFill>
              <a:latin typeface="Comic Sans MS"/>
            </a:endParaRPr>
          </a:p>
        </p:txBody>
      </p:sp>
      <p:sp>
        <p:nvSpPr>
          <p:cNvPr id="251" name="5-Point Star 250"/>
          <p:cNvSpPr/>
          <p:nvPr/>
        </p:nvSpPr>
        <p:spPr>
          <a:xfrm>
            <a:off x="7891462" y="2805113"/>
            <a:ext cx="73152" cy="73152"/>
          </a:xfrm>
          <a:prstGeom prst="star5">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1" name="Freeform 190"/>
          <p:cNvSpPr/>
          <p:nvPr/>
        </p:nvSpPr>
        <p:spPr>
          <a:xfrm>
            <a:off x="2467428" y="850106"/>
            <a:ext cx="5371647" cy="5616008"/>
          </a:xfrm>
          <a:custGeom>
            <a:avLst/>
            <a:gdLst>
              <a:gd name="connsiteX0" fmla="*/ 0 w 5565422"/>
              <a:gd name="connsiteY0" fmla="*/ 5825066 h 5825066"/>
              <a:gd name="connsiteX1" fmla="*/ 2585156 w 5565422"/>
              <a:gd name="connsiteY1" fmla="*/ 3127022 h 5825066"/>
              <a:gd name="connsiteX2" fmla="*/ 5565422 w 5565422"/>
              <a:gd name="connsiteY2" fmla="*/ 0 h 5825066"/>
            </a:gdLst>
            <a:ahLst/>
            <a:cxnLst>
              <a:cxn ang="0">
                <a:pos x="connsiteX0" y="connsiteY0"/>
              </a:cxn>
              <a:cxn ang="0">
                <a:pos x="connsiteX1" y="connsiteY1"/>
              </a:cxn>
              <a:cxn ang="0">
                <a:pos x="connsiteX2" y="connsiteY2"/>
              </a:cxn>
            </a:cxnLst>
            <a:rect l="l" t="t" r="r" b="b"/>
            <a:pathLst>
              <a:path w="5565422" h="5825066">
                <a:moveTo>
                  <a:pt x="0" y="5825066"/>
                </a:moveTo>
                <a:lnTo>
                  <a:pt x="2585156" y="3127022"/>
                </a:lnTo>
                <a:lnTo>
                  <a:pt x="5565422" y="0"/>
                </a:ln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2" name="TextBox 191"/>
          <p:cNvSpPr txBox="1"/>
          <p:nvPr/>
        </p:nvSpPr>
        <p:spPr>
          <a:xfrm>
            <a:off x="-40140" y="6627610"/>
            <a:ext cx="4287187" cy="261610"/>
          </a:xfrm>
          <a:prstGeom prst="rect">
            <a:avLst/>
          </a:prstGeom>
          <a:noFill/>
        </p:spPr>
        <p:txBody>
          <a:bodyPr wrap="square" rtlCol="0">
            <a:spAutoFit/>
          </a:bodyPr>
          <a:lstStyle/>
          <a:p>
            <a:pPr eaLnBrk="1" fontAlgn="auto" hangingPunct="1">
              <a:spcBef>
                <a:spcPts val="0"/>
              </a:spcBef>
              <a:spcAft>
                <a:spcPts val="0"/>
              </a:spcAft>
              <a:buFontTx/>
              <a:buNone/>
            </a:pPr>
            <a:r>
              <a:rPr lang="en-US" sz="1100" dirty="0" smtClean="0">
                <a:solidFill>
                  <a:srgbClr val="000066"/>
                </a:solidFill>
                <a:latin typeface="Comic Sans MS"/>
              </a:rPr>
              <a:t>Image made using Starry Night Software</a:t>
            </a:r>
            <a:endParaRPr lang="en-US" sz="1100" dirty="0">
              <a:solidFill>
                <a:srgbClr val="000066"/>
              </a:solidFill>
              <a:latin typeface="Comic Sans MS"/>
            </a:endParaRPr>
          </a:p>
        </p:txBody>
      </p:sp>
      <p:sp>
        <p:nvSpPr>
          <p:cNvPr id="193" name="TextBox 192"/>
          <p:cNvSpPr txBox="1"/>
          <p:nvPr/>
        </p:nvSpPr>
        <p:spPr>
          <a:xfrm>
            <a:off x="0" y="818915"/>
            <a:ext cx="2639028" cy="338554"/>
          </a:xfrm>
          <a:prstGeom prst="rect">
            <a:avLst/>
          </a:prstGeom>
          <a:noFill/>
        </p:spPr>
        <p:txBody>
          <a:bodyPr wrap="square" rtlCol="0">
            <a:spAutoFit/>
          </a:bodyPr>
          <a:lstStyle/>
          <a:p>
            <a:pPr eaLnBrk="1" fontAlgn="auto" hangingPunct="1">
              <a:spcBef>
                <a:spcPts val="0"/>
              </a:spcBef>
              <a:spcAft>
                <a:spcPts val="0"/>
              </a:spcAft>
              <a:buFontTx/>
              <a:buNone/>
            </a:pPr>
            <a:r>
              <a:rPr lang="en-US" sz="1600" cap="small" dirty="0" smtClean="0">
                <a:solidFill>
                  <a:srgbClr val="FFFFFF"/>
                </a:solidFill>
                <a:latin typeface="Comic Sans MS"/>
              </a:rPr>
              <a:t>10:00 pm, 7/8/19</a:t>
            </a:r>
            <a:endParaRPr lang="en-US" sz="1600" cap="small" dirty="0">
              <a:solidFill>
                <a:srgbClr val="FFFFFF"/>
              </a:solidFill>
              <a:latin typeface="Comic Sans MS"/>
            </a:endParaRPr>
          </a:p>
        </p:txBody>
      </p:sp>
    </p:spTree>
    <p:extLst>
      <p:ext uri="{BB962C8B-B14F-4D97-AF65-F5344CB8AC3E}">
        <p14:creationId xmlns:p14="http://schemas.microsoft.com/office/powerpoint/2010/main" val="71039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500"/>
                                        <p:tgtEl>
                                          <p:spTgt spid="1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48"/>
                                        </p:tgtEl>
                                      </p:cBhvr>
                                    </p:animEffect>
                                    <p:set>
                                      <p:cBhvr>
                                        <p:cTn id="15" dur="1" fill="hold">
                                          <p:stCondLst>
                                            <p:cond delay="499"/>
                                          </p:stCondLst>
                                        </p:cTn>
                                        <p:tgtEl>
                                          <p:spTgt spid="24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49"/>
                                        </p:tgtEl>
                                      </p:cBhvr>
                                    </p:animEffect>
                                    <p:set>
                                      <p:cBhvr>
                                        <p:cTn id="18" dur="1" fill="hold">
                                          <p:stCondLst>
                                            <p:cond delay="499"/>
                                          </p:stCondLst>
                                        </p:cTn>
                                        <p:tgtEl>
                                          <p:spTgt spid="249"/>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23"/>
                                        </p:tgtEl>
                                      </p:cBhvr>
                                    </p:animEffect>
                                    <p:set>
                                      <p:cBhvr>
                                        <p:cTn id="21" dur="1" fill="hold">
                                          <p:stCondLst>
                                            <p:cond delay="499"/>
                                          </p:stCondLst>
                                        </p:cTn>
                                        <p:tgtEl>
                                          <p:spTgt spid="22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41"/>
                                        </p:tgtEl>
                                      </p:cBhvr>
                                    </p:animEffect>
                                    <p:set>
                                      <p:cBhvr>
                                        <p:cTn id="24" dur="1" fill="hold">
                                          <p:stCondLst>
                                            <p:cond delay="499"/>
                                          </p:stCondLst>
                                        </p:cTn>
                                        <p:tgtEl>
                                          <p:spTgt spid="241"/>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242"/>
                                        </p:tgtEl>
                                      </p:cBhvr>
                                    </p:animEffect>
                                    <p:set>
                                      <p:cBhvr>
                                        <p:cTn id="27" dur="1" fill="hold">
                                          <p:stCondLst>
                                            <p:cond delay="499"/>
                                          </p:stCondLst>
                                        </p:cTn>
                                        <p:tgtEl>
                                          <p:spTgt spid="242"/>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243"/>
                                        </p:tgtEl>
                                      </p:cBhvr>
                                    </p:animEffect>
                                    <p:set>
                                      <p:cBhvr>
                                        <p:cTn id="30" dur="1" fill="hold">
                                          <p:stCondLst>
                                            <p:cond delay="499"/>
                                          </p:stCondLst>
                                        </p:cTn>
                                        <p:tgtEl>
                                          <p:spTgt spid="243"/>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244"/>
                                        </p:tgtEl>
                                      </p:cBhvr>
                                    </p:animEffect>
                                    <p:set>
                                      <p:cBhvr>
                                        <p:cTn id="33" dur="1" fill="hold">
                                          <p:stCondLst>
                                            <p:cond delay="499"/>
                                          </p:stCondLst>
                                        </p:cTn>
                                        <p:tgtEl>
                                          <p:spTgt spid="24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50"/>
                                        </p:tgtEl>
                                      </p:cBhvr>
                                    </p:animEffect>
                                    <p:set>
                                      <p:cBhvr>
                                        <p:cTn id="36" dur="1" fill="hold">
                                          <p:stCondLst>
                                            <p:cond delay="499"/>
                                          </p:stCondLst>
                                        </p:cTn>
                                        <p:tgtEl>
                                          <p:spTgt spid="250"/>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251"/>
                                        </p:tgtEl>
                                      </p:cBhvr>
                                    </p:animEffect>
                                    <p:set>
                                      <p:cBhvr>
                                        <p:cTn id="39" dur="1" fill="hold">
                                          <p:stCondLst>
                                            <p:cond delay="499"/>
                                          </p:stCondLst>
                                        </p:cTn>
                                        <p:tgtEl>
                                          <p:spTgt spid="2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223" grpId="0" animBg="1"/>
      <p:bldP spid="241" grpId="0" animBg="1"/>
      <p:bldP spid="242" grpId="0" animBg="1"/>
      <p:bldP spid="243" grpId="0" animBg="1"/>
      <p:bldP spid="244" grpId="0" animBg="1"/>
      <p:bldP spid="248" grpId="0" animBg="1"/>
      <p:bldP spid="249" grpId="0"/>
      <p:bldP spid="250" grpId="0"/>
      <p:bldP spid="25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588"/>
            <a:ext cx="9144000" cy="600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Sky Tonight</a:t>
            </a:r>
            <a:endParaRPr lang="en-US" dirty="0"/>
          </a:p>
        </p:txBody>
      </p:sp>
      <p:grpSp>
        <p:nvGrpSpPr>
          <p:cNvPr id="10" name="Group 9"/>
          <p:cNvGrpSpPr/>
          <p:nvPr/>
        </p:nvGrpSpPr>
        <p:grpSpPr>
          <a:xfrm>
            <a:off x="5179132" y="1747838"/>
            <a:ext cx="1605474" cy="432787"/>
            <a:chOff x="5179132" y="1747838"/>
            <a:chExt cx="1605474" cy="432787"/>
          </a:xfrm>
        </p:grpSpPr>
        <p:cxnSp>
          <p:nvCxnSpPr>
            <p:cNvPr id="5" name="Straight Connector 4"/>
            <p:cNvCxnSpPr/>
            <p:nvPr/>
          </p:nvCxnSpPr>
          <p:spPr>
            <a:xfrm flipV="1">
              <a:off x="5179132" y="1747838"/>
              <a:ext cx="314412" cy="13689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69744" y="1750219"/>
              <a:ext cx="187273" cy="5864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53410" y="2162086"/>
              <a:ext cx="429401" cy="1853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36778" y="1831649"/>
              <a:ext cx="262029" cy="7695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35880" y="1945593"/>
              <a:ext cx="75647" cy="214957"/>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734086" y="1847095"/>
              <a:ext cx="50520" cy="275111"/>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786188" y="1824039"/>
            <a:ext cx="571500" cy="1452561"/>
            <a:chOff x="3786188" y="1824039"/>
            <a:chExt cx="571500" cy="1452561"/>
          </a:xfrm>
        </p:grpSpPr>
        <p:cxnSp>
          <p:nvCxnSpPr>
            <p:cNvPr id="11" name="Straight Connector 10"/>
            <p:cNvCxnSpPr/>
            <p:nvPr/>
          </p:nvCxnSpPr>
          <p:spPr>
            <a:xfrm>
              <a:off x="4202907" y="1835945"/>
              <a:ext cx="154781" cy="2714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14763" y="1824039"/>
              <a:ext cx="345280" cy="18573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112419" y="2152654"/>
              <a:ext cx="245268" cy="32384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786188" y="2055020"/>
              <a:ext cx="66675" cy="46196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862388" y="2605088"/>
              <a:ext cx="47624" cy="47387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929063" y="2526508"/>
              <a:ext cx="159543" cy="55244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3950496" y="3152777"/>
              <a:ext cx="145254" cy="1238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158669" y="1398662"/>
            <a:ext cx="1953474" cy="1751888"/>
            <a:chOff x="6158669" y="1398662"/>
            <a:chExt cx="1953474" cy="1751888"/>
          </a:xfrm>
        </p:grpSpPr>
        <p:cxnSp>
          <p:nvCxnSpPr>
            <p:cNvPr id="15" name="Straight Connector 14"/>
            <p:cNvCxnSpPr/>
            <p:nvPr/>
          </p:nvCxnSpPr>
          <p:spPr>
            <a:xfrm flipV="1">
              <a:off x="6170064" y="2215378"/>
              <a:ext cx="47464" cy="2999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80348" y="2570127"/>
              <a:ext cx="251787" cy="26138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56733" y="1410056"/>
              <a:ext cx="355410" cy="4269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77359" y="2868894"/>
              <a:ext cx="413400" cy="2816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393781" y="2095500"/>
              <a:ext cx="145257" cy="4643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6158669" y="1811375"/>
              <a:ext cx="596428" cy="10003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824620" y="1398662"/>
              <a:ext cx="892232" cy="40603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580834" y="1776190"/>
              <a:ext cx="503487" cy="810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397809" y="1797577"/>
              <a:ext cx="141098" cy="2363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577271" y="2603619"/>
              <a:ext cx="326234" cy="2250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74137" y="2604219"/>
              <a:ext cx="290842" cy="28426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77359" y="2868894"/>
              <a:ext cx="487463" cy="2161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449369" y="4112419"/>
            <a:ext cx="1641994" cy="1012209"/>
            <a:chOff x="5449369" y="4112419"/>
            <a:chExt cx="1641994" cy="1012209"/>
          </a:xfrm>
        </p:grpSpPr>
        <p:cxnSp>
          <p:nvCxnSpPr>
            <p:cNvPr id="81" name="Straight Connector 80"/>
            <p:cNvCxnSpPr/>
            <p:nvPr/>
          </p:nvCxnSpPr>
          <p:spPr>
            <a:xfrm>
              <a:off x="5973510" y="4127619"/>
              <a:ext cx="691564" cy="49229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7058826" y="4201682"/>
              <a:ext cx="32537" cy="955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719888" y="4173197"/>
              <a:ext cx="299058" cy="368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597556" y="4242030"/>
              <a:ext cx="80026" cy="1297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597353" y="4440964"/>
              <a:ext cx="76780" cy="1599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846570" y="4144710"/>
              <a:ext cx="81363" cy="187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5449369" y="4112419"/>
              <a:ext cx="456131" cy="921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587429" y="4648200"/>
              <a:ext cx="94359" cy="200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862415" y="4383993"/>
              <a:ext cx="684955" cy="476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603206" y="4905375"/>
              <a:ext cx="264764" cy="21925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7567680" y="4235865"/>
            <a:ext cx="586457" cy="1395792"/>
            <a:chOff x="7567680" y="4235865"/>
            <a:chExt cx="586457" cy="1395792"/>
          </a:xfrm>
        </p:grpSpPr>
        <p:cxnSp>
          <p:nvCxnSpPr>
            <p:cNvPr id="110" name="Straight Connector 109"/>
            <p:cNvCxnSpPr/>
            <p:nvPr/>
          </p:nvCxnSpPr>
          <p:spPr>
            <a:xfrm flipH="1">
              <a:off x="7961143" y="4235865"/>
              <a:ext cx="37721" cy="43496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7567680" y="4942318"/>
              <a:ext cx="291602" cy="29115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896314" y="4728673"/>
              <a:ext cx="54123" cy="1509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896314" y="4945166"/>
              <a:ext cx="257823" cy="68649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p:nvGrpSpPr>
        <p:grpSpPr>
          <a:xfrm>
            <a:off x="3996275" y="5433508"/>
            <a:ext cx="336443" cy="374784"/>
            <a:chOff x="3996275" y="5433508"/>
            <a:chExt cx="336443" cy="374784"/>
          </a:xfrm>
        </p:grpSpPr>
        <p:cxnSp>
          <p:nvCxnSpPr>
            <p:cNvPr id="165" name="Straight Connector 164"/>
            <p:cNvCxnSpPr/>
            <p:nvPr/>
          </p:nvCxnSpPr>
          <p:spPr>
            <a:xfrm flipV="1">
              <a:off x="3996275" y="5439204"/>
              <a:ext cx="197644" cy="2452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278595" y="5583252"/>
              <a:ext cx="54123" cy="19940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4223942" y="5433508"/>
              <a:ext cx="90487" cy="952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flipV="1">
              <a:off x="4012902" y="5718791"/>
              <a:ext cx="225812" cy="8950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2900722" y="5380007"/>
            <a:ext cx="4816130" cy="1117497"/>
            <a:chOff x="2900722" y="5380007"/>
            <a:chExt cx="4816130" cy="1117497"/>
          </a:xfrm>
        </p:grpSpPr>
        <p:cxnSp>
          <p:nvCxnSpPr>
            <p:cNvPr id="120" name="Straight Connector 119"/>
            <p:cNvCxnSpPr/>
            <p:nvPr/>
          </p:nvCxnSpPr>
          <p:spPr>
            <a:xfrm>
              <a:off x="7631394" y="5674407"/>
              <a:ext cx="81365" cy="6950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7668448" y="5782654"/>
              <a:ext cx="48404" cy="917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flipV="1">
              <a:off x="7606068" y="5882912"/>
              <a:ext cx="23812" cy="1428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flipV="1">
              <a:off x="7471873" y="5660164"/>
              <a:ext cx="99925" cy="18749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7494662" y="5640224"/>
              <a:ext cx="81476" cy="1128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7124344" y="5641004"/>
              <a:ext cx="306579" cy="818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6118522" y="6264067"/>
              <a:ext cx="424708" cy="11948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6670972" y="5731379"/>
              <a:ext cx="387854" cy="1707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6595661" y="5785503"/>
              <a:ext cx="44421" cy="42907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379226" y="6055148"/>
              <a:ext cx="198329" cy="15764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634750" y="6135880"/>
              <a:ext cx="267545" cy="9046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5990602" y="6224187"/>
              <a:ext cx="82609" cy="14243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943800" y="6143091"/>
              <a:ext cx="16669" cy="2857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4438116" y="6055614"/>
              <a:ext cx="875883" cy="4306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4170998" y="6473691"/>
              <a:ext cx="207168" cy="238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flipV="1">
              <a:off x="3508543" y="5470116"/>
              <a:ext cx="610530" cy="97911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900722" y="5380007"/>
              <a:ext cx="560325" cy="665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p:nvGrpSpPr>
        <p:grpSpPr>
          <a:xfrm>
            <a:off x="3110669" y="3734512"/>
            <a:ext cx="1960256" cy="1080376"/>
            <a:chOff x="3110669" y="3734512"/>
            <a:chExt cx="1960256" cy="1080376"/>
          </a:xfrm>
        </p:grpSpPr>
        <p:cxnSp>
          <p:nvCxnSpPr>
            <p:cNvPr id="182" name="Straight Connector 181"/>
            <p:cNvCxnSpPr/>
            <p:nvPr/>
          </p:nvCxnSpPr>
          <p:spPr>
            <a:xfrm flipH="1" flipV="1">
              <a:off x="4737219" y="4748613"/>
              <a:ext cx="333706" cy="5275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3891185" y="4298535"/>
              <a:ext cx="473578" cy="4685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405242" y="3999432"/>
              <a:ext cx="95543" cy="3216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4401084" y="4378295"/>
              <a:ext cx="35229" cy="24291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4477996" y="4663155"/>
              <a:ext cx="198153" cy="714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3748089" y="4681538"/>
              <a:ext cx="247649" cy="1333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4042161" y="4652621"/>
              <a:ext cx="367289" cy="1338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flipV="1">
              <a:off x="3110669" y="3734512"/>
              <a:ext cx="465385" cy="27915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flipV="1">
              <a:off x="3623417" y="4053555"/>
              <a:ext cx="207898" cy="21312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3721894" y="4335566"/>
              <a:ext cx="120865" cy="45550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flipV="1">
              <a:off x="3207522" y="4534968"/>
              <a:ext cx="452459" cy="27277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a:off x="1664511" y="4092196"/>
            <a:ext cx="893530" cy="1018972"/>
            <a:chOff x="1664511" y="4092196"/>
            <a:chExt cx="893530" cy="1018972"/>
          </a:xfrm>
        </p:grpSpPr>
        <p:cxnSp>
          <p:nvCxnSpPr>
            <p:cNvPr id="216" name="Straight Connector 215"/>
            <p:cNvCxnSpPr/>
            <p:nvPr/>
          </p:nvCxnSpPr>
          <p:spPr>
            <a:xfrm flipH="1" flipV="1">
              <a:off x="2415613" y="4116225"/>
              <a:ext cx="142428" cy="43298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2227604" y="4609033"/>
              <a:ext cx="324740" cy="37031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203830" y="4113376"/>
              <a:ext cx="188992" cy="87443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050991" y="4092196"/>
              <a:ext cx="326381" cy="15506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746191" y="5017833"/>
              <a:ext cx="426170" cy="994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917107" y="4261503"/>
              <a:ext cx="81469" cy="22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V="1">
              <a:off x="1750323" y="4261503"/>
              <a:ext cx="106963" cy="2097"/>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1664511" y="5054018"/>
              <a:ext cx="33337" cy="571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107531" y="1976438"/>
            <a:ext cx="423864" cy="192881"/>
            <a:chOff x="3107531" y="1976438"/>
            <a:chExt cx="423864" cy="192881"/>
          </a:xfrm>
        </p:grpSpPr>
        <p:cxnSp>
          <p:nvCxnSpPr>
            <p:cNvPr id="102" name="Straight Connector 101"/>
            <p:cNvCxnSpPr/>
            <p:nvPr/>
          </p:nvCxnSpPr>
          <p:spPr>
            <a:xfrm flipH="1" flipV="1">
              <a:off x="3107531" y="1976438"/>
              <a:ext cx="30958" cy="6191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3169445" y="2076451"/>
              <a:ext cx="40480" cy="2857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3252788" y="2126457"/>
              <a:ext cx="47625" cy="2857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3364706" y="2126456"/>
              <a:ext cx="102395" cy="4286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3509963" y="1997869"/>
              <a:ext cx="21432" cy="952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p:nvGrpSpPr>
        <p:grpSpPr>
          <a:xfrm>
            <a:off x="2145506" y="2457450"/>
            <a:ext cx="692944" cy="1064419"/>
            <a:chOff x="2145506" y="2457450"/>
            <a:chExt cx="692944" cy="1064419"/>
          </a:xfrm>
        </p:grpSpPr>
        <p:cxnSp>
          <p:nvCxnSpPr>
            <p:cNvPr id="121" name="Straight Connector 120"/>
            <p:cNvCxnSpPr/>
            <p:nvPr/>
          </p:nvCxnSpPr>
          <p:spPr>
            <a:xfrm flipH="1">
              <a:off x="2793206" y="2481263"/>
              <a:ext cx="45244" cy="9286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2695575" y="2457450"/>
              <a:ext cx="126206" cy="3810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686050" y="2521744"/>
              <a:ext cx="71438" cy="619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2755106" y="2633663"/>
              <a:ext cx="23813" cy="27622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2536031" y="2955132"/>
              <a:ext cx="192882" cy="10001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381250" y="3076575"/>
              <a:ext cx="92872" cy="33338"/>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2300288" y="3140869"/>
              <a:ext cx="40481" cy="785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2145506" y="3264694"/>
              <a:ext cx="133353" cy="25717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a:off x="571500" y="1662113"/>
            <a:ext cx="1209676" cy="2074068"/>
            <a:chOff x="571500" y="1662113"/>
            <a:chExt cx="1209676" cy="2074068"/>
          </a:xfrm>
        </p:grpSpPr>
        <p:cxnSp>
          <p:nvCxnSpPr>
            <p:cNvPr id="154" name="Straight Connector 153"/>
            <p:cNvCxnSpPr/>
            <p:nvPr/>
          </p:nvCxnSpPr>
          <p:spPr>
            <a:xfrm flipH="1">
              <a:off x="1724027" y="3390900"/>
              <a:ext cx="28573" cy="714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638300" y="2278856"/>
              <a:ext cx="142876" cy="106918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619125" y="3629025"/>
              <a:ext cx="595314" cy="107156"/>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571500" y="2078831"/>
              <a:ext cx="145256" cy="162639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H="1">
              <a:off x="1276350" y="3419475"/>
              <a:ext cx="392908" cy="18811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745808" y="1662113"/>
              <a:ext cx="463867" cy="36537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flipV="1">
              <a:off x="1266825" y="1671638"/>
              <a:ext cx="350045" cy="55245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a:off x="447230" y="4344112"/>
            <a:ext cx="1051133" cy="1335993"/>
            <a:chOff x="447230" y="4344112"/>
            <a:chExt cx="1051133" cy="1335993"/>
          </a:xfrm>
        </p:grpSpPr>
        <p:cxnSp>
          <p:nvCxnSpPr>
            <p:cNvPr id="235" name="Straight Connector 234"/>
            <p:cNvCxnSpPr/>
            <p:nvPr/>
          </p:nvCxnSpPr>
          <p:spPr>
            <a:xfrm>
              <a:off x="1418602" y="4344112"/>
              <a:ext cx="45578" cy="2278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492665" y="4421024"/>
              <a:ext cx="5698" cy="13388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1455634" y="4624192"/>
              <a:ext cx="37626" cy="14721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1424299" y="4842110"/>
              <a:ext cx="19110" cy="13724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162228" y="4594282"/>
              <a:ext cx="303970" cy="77419"/>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1034041" y="4684013"/>
              <a:ext cx="77507" cy="1332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888763" y="4722976"/>
              <a:ext cx="68366" cy="5412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492807" y="5230026"/>
              <a:ext cx="51275" cy="216494"/>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575417" y="4822677"/>
              <a:ext cx="267769" cy="341831"/>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447230" y="5506340"/>
              <a:ext cx="34184" cy="173765"/>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593365" y="3147701"/>
            <a:ext cx="682239" cy="448656"/>
            <a:chOff x="4593365" y="3147701"/>
            <a:chExt cx="682239" cy="448656"/>
          </a:xfrm>
        </p:grpSpPr>
        <p:cxnSp>
          <p:nvCxnSpPr>
            <p:cNvPr id="166" name="Straight Connector 165"/>
            <p:cNvCxnSpPr/>
            <p:nvPr/>
          </p:nvCxnSpPr>
          <p:spPr>
            <a:xfrm flipH="1" flipV="1">
              <a:off x="4859708" y="3147701"/>
              <a:ext cx="415896" cy="205102"/>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4593365" y="3161944"/>
              <a:ext cx="223614" cy="434413"/>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39" name="TextBox 238"/>
          <p:cNvSpPr txBox="1"/>
          <p:nvPr/>
        </p:nvSpPr>
        <p:spPr>
          <a:xfrm>
            <a:off x="1323975" y="1857375"/>
            <a:ext cx="15049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Ophiuchus</a:t>
            </a:r>
            <a:endParaRPr lang="en-US" sz="1600" cap="small" dirty="0">
              <a:solidFill>
                <a:srgbClr val="FFFFFF"/>
              </a:solidFill>
              <a:latin typeface="Comic Sans MS"/>
            </a:endParaRPr>
          </a:p>
        </p:txBody>
      </p:sp>
      <p:sp>
        <p:nvSpPr>
          <p:cNvPr id="144" name="TextBox 143"/>
          <p:cNvSpPr txBox="1"/>
          <p:nvPr/>
        </p:nvSpPr>
        <p:spPr>
          <a:xfrm>
            <a:off x="323850" y="5076825"/>
            <a:ext cx="15049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Scorpius</a:t>
            </a:r>
            <a:endParaRPr lang="en-US" sz="1600" cap="small" dirty="0">
              <a:solidFill>
                <a:srgbClr val="FFFFFF"/>
              </a:solidFill>
              <a:latin typeface="Comic Sans MS"/>
            </a:endParaRPr>
          </a:p>
        </p:txBody>
      </p:sp>
      <p:sp>
        <p:nvSpPr>
          <p:cNvPr id="145" name="TextBox 144"/>
          <p:cNvSpPr txBox="1"/>
          <p:nvPr/>
        </p:nvSpPr>
        <p:spPr>
          <a:xfrm>
            <a:off x="1771650" y="2228850"/>
            <a:ext cx="1114425"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Serpens Caput</a:t>
            </a:r>
            <a:endParaRPr lang="en-US" sz="1600" cap="small" dirty="0">
              <a:solidFill>
                <a:srgbClr val="FFFFFF"/>
              </a:solidFill>
              <a:latin typeface="Comic Sans MS"/>
            </a:endParaRPr>
          </a:p>
        </p:txBody>
      </p:sp>
      <p:sp>
        <p:nvSpPr>
          <p:cNvPr id="152" name="TextBox 151"/>
          <p:cNvSpPr txBox="1"/>
          <p:nvPr/>
        </p:nvSpPr>
        <p:spPr>
          <a:xfrm>
            <a:off x="2781300" y="2343150"/>
            <a:ext cx="130492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Boötes</a:t>
            </a:r>
            <a:endParaRPr lang="en-US" sz="1600" cap="small" dirty="0">
              <a:solidFill>
                <a:srgbClr val="FFFFFF"/>
              </a:solidFill>
              <a:latin typeface="Comic Sans MS"/>
            </a:endParaRPr>
          </a:p>
        </p:txBody>
      </p:sp>
      <p:sp>
        <p:nvSpPr>
          <p:cNvPr id="153" name="TextBox 152"/>
          <p:cNvSpPr txBox="1"/>
          <p:nvPr/>
        </p:nvSpPr>
        <p:spPr>
          <a:xfrm>
            <a:off x="2790825" y="1343025"/>
            <a:ext cx="1114425"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Corona Borealis</a:t>
            </a:r>
            <a:endParaRPr lang="en-US" sz="1600" cap="small" dirty="0">
              <a:solidFill>
                <a:srgbClr val="FFFFFF"/>
              </a:solidFill>
              <a:latin typeface="Comic Sans MS"/>
            </a:endParaRPr>
          </a:p>
        </p:txBody>
      </p:sp>
      <p:sp>
        <p:nvSpPr>
          <p:cNvPr id="157" name="TextBox 156"/>
          <p:cNvSpPr txBox="1"/>
          <p:nvPr/>
        </p:nvSpPr>
        <p:spPr>
          <a:xfrm>
            <a:off x="7391400" y="2019300"/>
            <a:ext cx="1200150"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Ursa</a:t>
            </a:r>
            <a:r>
              <a:rPr lang="en-US" sz="1600" cap="small" dirty="0" smtClean="0">
                <a:solidFill>
                  <a:srgbClr val="FFFFFF"/>
                </a:solidFill>
                <a:latin typeface="Comic Sans MS"/>
              </a:rPr>
              <a:t> Major</a:t>
            </a:r>
            <a:endParaRPr lang="en-US" sz="1600" cap="small" dirty="0">
              <a:solidFill>
                <a:srgbClr val="FFFFFF"/>
              </a:solidFill>
              <a:latin typeface="Comic Sans MS"/>
            </a:endParaRPr>
          </a:p>
        </p:txBody>
      </p:sp>
      <p:sp>
        <p:nvSpPr>
          <p:cNvPr id="161" name="TextBox 160"/>
          <p:cNvSpPr txBox="1"/>
          <p:nvPr/>
        </p:nvSpPr>
        <p:spPr>
          <a:xfrm>
            <a:off x="3829050" y="57816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err="1" smtClean="0">
                <a:solidFill>
                  <a:srgbClr val="FFFFFF"/>
                </a:solidFill>
                <a:latin typeface="Comic Sans MS"/>
              </a:rPr>
              <a:t>Corvus</a:t>
            </a:r>
            <a:endParaRPr lang="en-US" sz="1600" cap="small" dirty="0">
              <a:solidFill>
                <a:srgbClr val="FFFFFF"/>
              </a:solidFill>
              <a:latin typeface="Comic Sans MS"/>
            </a:endParaRPr>
          </a:p>
        </p:txBody>
      </p:sp>
      <p:sp>
        <p:nvSpPr>
          <p:cNvPr id="164" name="TextBox 163"/>
          <p:cNvSpPr txBox="1"/>
          <p:nvPr/>
        </p:nvSpPr>
        <p:spPr>
          <a:xfrm>
            <a:off x="1485900" y="4476750"/>
            <a:ext cx="8953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Libra</a:t>
            </a:r>
            <a:endParaRPr lang="en-US" sz="1600" cap="small" dirty="0">
              <a:solidFill>
                <a:srgbClr val="FFFFFF"/>
              </a:solidFill>
              <a:latin typeface="Comic Sans MS"/>
            </a:endParaRPr>
          </a:p>
        </p:txBody>
      </p:sp>
      <p:sp>
        <p:nvSpPr>
          <p:cNvPr id="168" name="TextBox 167"/>
          <p:cNvSpPr txBox="1"/>
          <p:nvPr/>
        </p:nvSpPr>
        <p:spPr>
          <a:xfrm>
            <a:off x="5953125" y="3952875"/>
            <a:ext cx="790575"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Leo</a:t>
            </a:r>
            <a:endParaRPr lang="en-US" sz="1600" cap="small" dirty="0">
              <a:solidFill>
                <a:srgbClr val="FFFFFF"/>
              </a:solidFill>
              <a:latin typeface="Comic Sans MS"/>
            </a:endParaRPr>
          </a:p>
        </p:txBody>
      </p:sp>
      <p:sp>
        <p:nvSpPr>
          <p:cNvPr id="172" name="TextBox 171"/>
          <p:cNvSpPr txBox="1"/>
          <p:nvPr/>
        </p:nvSpPr>
        <p:spPr>
          <a:xfrm>
            <a:off x="7037046" y="4197993"/>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Cancer</a:t>
            </a:r>
            <a:endParaRPr lang="en-US" sz="1600" cap="small" dirty="0">
              <a:solidFill>
                <a:srgbClr val="FFFFFF"/>
              </a:solidFill>
              <a:latin typeface="Comic Sans MS"/>
            </a:endParaRPr>
          </a:p>
        </p:txBody>
      </p:sp>
      <p:sp>
        <p:nvSpPr>
          <p:cNvPr id="173" name="TextBox 172"/>
          <p:cNvSpPr txBox="1"/>
          <p:nvPr/>
        </p:nvSpPr>
        <p:spPr>
          <a:xfrm>
            <a:off x="5524500" y="5676900"/>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Hydra</a:t>
            </a:r>
            <a:endParaRPr lang="en-US" sz="1600" cap="small" dirty="0">
              <a:solidFill>
                <a:srgbClr val="FFFFFF"/>
              </a:solidFill>
              <a:latin typeface="Comic Sans MS"/>
            </a:endParaRPr>
          </a:p>
        </p:txBody>
      </p:sp>
      <p:sp>
        <p:nvSpPr>
          <p:cNvPr id="174" name="TextBox 173"/>
          <p:cNvSpPr txBox="1"/>
          <p:nvPr/>
        </p:nvSpPr>
        <p:spPr>
          <a:xfrm>
            <a:off x="3705225" y="4676775"/>
            <a:ext cx="10858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Virgo</a:t>
            </a:r>
            <a:endParaRPr lang="en-US" sz="1600" cap="small" dirty="0">
              <a:solidFill>
                <a:srgbClr val="FFFFFF"/>
              </a:solidFill>
              <a:latin typeface="Comic Sans MS"/>
            </a:endParaRPr>
          </a:p>
        </p:txBody>
      </p:sp>
      <p:sp>
        <p:nvSpPr>
          <p:cNvPr id="177" name="TextBox 176"/>
          <p:cNvSpPr txBox="1"/>
          <p:nvPr/>
        </p:nvSpPr>
        <p:spPr>
          <a:xfrm>
            <a:off x="-28575" y="1428750"/>
            <a:ext cx="128587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err="1" smtClean="0">
                <a:solidFill>
                  <a:srgbClr val="FFFFFF"/>
                </a:solidFill>
                <a:latin typeface="Comic Sans MS"/>
              </a:rPr>
              <a:t>Rasalhague</a:t>
            </a:r>
            <a:endParaRPr lang="en-US" sz="1600" dirty="0">
              <a:solidFill>
                <a:srgbClr val="FFFFFF"/>
              </a:solidFill>
              <a:latin typeface="Comic Sans MS"/>
            </a:endParaRPr>
          </a:p>
        </p:txBody>
      </p:sp>
      <p:sp>
        <p:nvSpPr>
          <p:cNvPr id="178" name="TextBox 177"/>
          <p:cNvSpPr txBox="1"/>
          <p:nvPr/>
        </p:nvSpPr>
        <p:spPr>
          <a:xfrm>
            <a:off x="2769393" y="4719638"/>
            <a:ext cx="962024"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Spica</a:t>
            </a:r>
            <a:endParaRPr lang="en-US" sz="1600" dirty="0">
              <a:solidFill>
                <a:srgbClr val="FFFFFF"/>
              </a:solidFill>
              <a:latin typeface="Comic Sans MS"/>
            </a:endParaRPr>
          </a:p>
        </p:txBody>
      </p:sp>
      <p:sp>
        <p:nvSpPr>
          <p:cNvPr id="189" name="TextBox 188"/>
          <p:cNvSpPr txBox="1"/>
          <p:nvPr/>
        </p:nvSpPr>
        <p:spPr>
          <a:xfrm>
            <a:off x="2828925" y="2924175"/>
            <a:ext cx="1095375"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Arcturus</a:t>
            </a:r>
            <a:endParaRPr lang="en-US" sz="1600" dirty="0">
              <a:solidFill>
                <a:srgbClr val="FFFFFF"/>
              </a:solidFill>
              <a:latin typeface="Comic Sans MS"/>
            </a:endParaRPr>
          </a:p>
        </p:txBody>
      </p:sp>
      <p:sp>
        <p:nvSpPr>
          <p:cNvPr id="190" name="TextBox 189"/>
          <p:cNvSpPr txBox="1"/>
          <p:nvPr/>
        </p:nvSpPr>
        <p:spPr>
          <a:xfrm>
            <a:off x="0" y="4514850"/>
            <a:ext cx="971550" cy="338554"/>
          </a:xfrm>
          <a:prstGeom prst="rect">
            <a:avLst/>
          </a:prstGeom>
          <a:noFill/>
        </p:spPr>
        <p:txBody>
          <a:bodyPr wrap="square" rtlCol="0">
            <a:spAutoFit/>
          </a:bodyPr>
          <a:lstStyle/>
          <a:p>
            <a:pPr algn="r" eaLnBrk="1" fontAlgn="auto" hangingPunct="1">
              <a:spcBef>
                <a:spcPts val="0"/>
              </a:spcBef>
              <a:spcAft>
                <a:spcPts val="0"/>
              </a:spcAft>
              <a:buFontTx/>
              <a:buNone/>
            </a:pPr>
            <a:r>
              <a:rPr lang="en-US" sz="1600" dirty="0" smtClean="0">
                <a:solidFill>
                  <a:srgbClr val="FFFFFF"/>
                </a:solidFill>
                <a:latin typeface="Comic Sans MS"/>
              </a:rPr>
              <a:t>Antares</a:t>
            </a:r>
            <a:endParaRPr lang="en-US" sz="1600" dirty="0">
              <a:solidFill>
                <a:srgbClr val="FFFFFF"/>
              </a:solidFill>
              <a:latin typeface="Comic Sans MS"/>
            </a:endParaRPr>
          </a:p>
        </p:txBody>
      </p:sp>
      <p:sp>
        <p:nvSpPr>
          <p:cNvPr id="245" name="4-Point Star 244"/>
          <p:cNvSpPr/>
          <p:nvPr/>
        </p:nvSpPr>
        <p:spPr>
          <a:xfrm>
            <a:off x="4479131" y="1728788"/>
            <a:ext cx="182880" cy="182880"/>
          </a:xfrm>
          <a:prstGeom prst="star4">
            <a:avLst/>
          </a:prstGeom>
          <a:noFill/>
          <a:ln w="1270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7" name="TextBox 196"/>
          <p:cNvSpPr txBox="1"/>
          <p:nvPr/>
        </p:nvSpPr>
        <p:spPr>
          <a:xfrm>
            <a:off x="4045745" y="1450182"/>
            <a:ext cx="1054894" cy="307777"/>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Zenith</a:t>
            </a:r>
            <a:endParaRPr lang="en-US" sz="1400" cap="small" dirty="0">
              <a:solidFill>
                <a:srgbClr val="CCECFF"/>
              </a:solidFill>
              <a:latin typeface="Comic Sans MS"/>
            </a:endParaRPr>
          </a:p>
        </p:txBody>
      </p:sp>
      <p:sp>
        <p:nvSpPr>
          <p:cNvPr id="199" name="TextBox 198"/>
          <p:cNvSpPr txBox="1"/>
          <p:nvPr/>
        </p:nvSpPr>
        <p:spPr>
          <a:xfrm>
            <a:off x="6553200" y="6086475"/>
            <a:ext cx="1095375" cy="338554"/>
          </a:xfrm>
          <a:prstGeom prst="rect">
            <a:avLst/>
          </a:prstGeom>
          <a:noFill/>
        </p:spPr>
        <p:txBody>
          <a:bodyPr wrap="square" rtlCol="0">
            <a:spAutoFit/>
          </a:bodyPr>
          <a:lstStyle/>
          <a:p>
            <a:pPr eaLnBrk="1" fontAlgn="auto" hangingPunct="1">
              <a:spcBef>
                <a:spcPts val="0"/>
              </a:spcBef>
              <a:spcAft>
                <a:spcPts val="0"/>
              </a:spcAft>
              <a:buFontTx/>
              <a:buNone/>
            </a:pPr>
            <a:r>
              <a:rPr lang="en-US" sz="1600" dirty="0" smtClean="0">
                <a:solidFill>
                  <a:srgbClr val="FFFFFF"/>
                </a:solidFill>
                <a:latin typeface="Comic Sans MS"/>
              </a:rPr>
              <a:t>Alphard</a:t>
            </a:r>
            <a:endParaRPr lang="en-US" sz="1600" dirty="0">
              <a:solidFill>
                <a:srgbClr val="FFFFFF"/>
              </a:solidFill>
              <a:latin typeface="Comic Sans MS"/>
            </a:endParaRPr>
          </a:p>
        </p:txBody>
      </p:sp>
      <p:sp>
        <p:nvSpPr>
          <p:cNvPr id="246" name="Freeform 245"/>
          <p:cNvSpPr/>
          <p:nvPr/>
        </p:nvSpPr>
        <p:spPr>
          <a:xfrm>
            <a:off x="7315" y="4194163"/>
            <a:ext cx="9129370" cy="726413"/>
          </a:xfrm>
          <a:custGeom>
            <a:avLst/>
            <a:gdLst>
              <a:gd name="connsiteX0" fmla="*/ 9129370 w 9129370"/>
              <a:gd name="connsiteY0" fmla="*/ 694944 h 716889"/>
              <a:gd name="connsiteX1" fmla="*/ 8068666 w 9129370"/>
              <a:gd name="connsiteY1" fmla="*/ 716889 h 716889"/>
              <a:gd name="connsiteX2" fmla="*/ 6686093 w 9129370"/>
              <a:gd name="connsiteY2" fmla="*/ 709574 h 716889"/>
              <a:gd name="connsiteX3" fmla="*/ 5413248 w 9129370"/>
              <a:gd name="connsiteY3" fmla="*/ 658368 h 716889"/>
              <a:gd name="connsiteX4" fmla="*/ 3547872 w 9129370"/>
              <a:gd name="connsiteY4" fmla="*/ 519379 h 716889"/>
              <a:gd name="connsiteX5" fmla="*/ 1836115 w 9129370"/>
              <a:gd name="connsiteY5" fmla="*/ 299923 h 716889"/>
              <a:gd name="connsiteX6" fmla="*/ 724205 w 9129370"/>
              <a:gd name="connsiteY6" fmla="*/ 131673 h 716889"/>
              <a:gd name="connsiteX7" fmla="*/ 0 w 9129370"/>
              <a:gd name="connsiteY7" fmla="*/ 0 h 716889"/>
              <a:gd name="connsiteX0" fmla="*/ 9129370 w 9129370"/>
              <a:gd name="connsiteY0" fmla="*/ 694944 h 809758"/>
              <a:gd name="connsiteX1" fmla="*/ 8090097 w 9129370"/>
              <a:gd name="connsiteY1" fmla="*/ 809758 h 809758"/>
              <a:gd name="connsiteX2" fmla="*/ 6686093 w 9129370"/>
              <a:gd name="connsiteY2" fmla="*/ 709574 h 809758"/>
              <a:gd name="connsiteX3" fmla="*/ 5413248 w 9129370"/>
              <a:gd name="connsiteY3" fmla="*/ 658368 h 809758"/>
              <a:gd name="connsiteX4" fmla="*/ 3547872 w 9129370"/>
              <a:gd name="connsiteY4" fmla="*/ 519379 h 809758"/>
              <a:gd name="connsiteX5" fmla="*/ 1836115 w 9129370"/>
              <a:gd name="connsiteY5" fmla="*/ 299923 h 809758"/>
              <a:gd name="connsiteX6" fmla="*/ 724205 w 9129370"/>
              <a:gd name="connsiteY6" fmla="*/ 131673 h 809758"/>
              <a:gd name="connsiteX7" fmla="*/ 0 w 9129370"/>
              <a:gd name="connsiteY7" fmla="*/ 0 h 809758"/>
              <a:gd name="connsiteX0" fmla="*/ 9129370 w 9129370"/>
              <a:gd name="connsiteY0" fmla="*/ 694944 h 721651"/>
              <a:gd name="connsiteX1" fmla="*/ 8059141 w 9129370"/>
              <a:gd name="connsiteY1" fmla="*/ 721651 h 721651"/>
              <a:gd name="connsiteX2" fmla="*/ 6686093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821493"/>
              <a:gd name="connsiteX1" fmla="*/ 8059141 w 9129370"/>
              <a:gd name="connsiteY1" fmla="*/ 721651 h 821493"/>
              <a:gd name="connsiteX2" fmla="*/ 6686093 w 9129370"/>
              <a:gd name="connsiteY2" fmla="*/ 821493 h 821493"/>
              <a:gd name="connsiteX3" fmla="*/ 5413248 w 9129370"/>
              <a:gd name="connsiteY3" fmla="*/ 658368 h 821493"/>
              <a:gd name="connsiteX4" fmla="*/ 3547872 w 9129370"/>
              <a:gd name="connsiteY4" fmla="*/ 519379 h 821493"/>
              <a:gd name="connsiteX5" fmla="*/ 1836115 w 9129370"/>
              <a:gd name="connsiteY5" fmla="*/ 299923 h 821493"/>
              <a:gd name="connsiteX6" fmla="*/ 724205 w 9129370"/>
              <a:gd name="connsiteY6" fmla="*/ 131673 h 821493"/>
              <a:gd name="connsiteX7" fmla="*/ 0 w 9129370"/>
              <a:gd name="connsiteY7" fmla="*/ 0 h 821493"/>
              <a:gd name="connsiteX0" fmla="*/ 9129370 w 9129370"/>
              <a:gd name="connsiteY0" fmla="*/ 694944 h 721741"/>
              <a:gd name="connsiteX1" fmla="*/ 8059141 w 9129370"/>
              <a:gd name="connsiteY1" fmla="*/ 721651 h 721741"/>
              <a:gd name="connsiteX2" fmla="*/ 6695618 w 9129370"/>
              <a:gd name="connsiteY2" fmla="*/ 709574 h 721741"/>
              <a:gd name="connsiteX3" fmla="*/ 5413248 w 9129370"/>
              <a:gd name="connsiteY3" fmla="*/ 658368 h 721741"/>
              <a:gd name="connsiteX4" fmla="*/ 3547872 w 9129370"/>
              <a:gd name="connsiteY4" fmla="*/ 519379 h 721741"/>
              <a:gd name="connsiteX5" fmla="*/ 1836115 w 9129370"/>
              <a:gd name="connsiteY5" fmla="*/ 299923 h 721741"/>
              <a:gd name="connsiteX6" fmla="*/ 724205 w 9129370"/>
              <a:gd name="connsiteY6" fmla="*/ 131673 h 721741"/>
              <a:gd name="connsiteX7" fmla="*/ 0 w 9129370"/>
              <a:gd name="connsiteY7" fmla="*/ 0 h 72174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695618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6869"/>
              <a:gd name="connsiteX1" fmla="*/ 8059141 w 9129370"/>
              <a:gd name="connsiteY1" fmla="*/ 721651 h 726869"/>
              <a:gd name="connsiteX2" fmla="*/ 6707524 w 9129370"/>
              <a:gd name="connsiteY2" fmla="*/ 583368 h 726869"/>
              <a:gd name="connsiteX3" fmla="*/ 5413248 w 9129370"/>
              <a:gd name="connsiteY3" fmla="*/ 658368 h 726869"/>
              <a:gd name="connsiteX4" fmla="*/ 3547872 w 9129370"/>
              <a:gd name="connsiteY4" fmla="*/ 519379 h 726869"/>
              <a:gd name="connsiteX5" fmla="*/ 1836115 w 9129370"/>
              <a:gd name="connsiteY5" fmla="*/ 299923 h 726869"/>
              <a:gd name="connsiteX6" fmla="*/ 724205 w 9129370"/>
              <a:gd name="connsiteY6" fmla="*/ 131673 h 726869"/>
              <a:gd name="connsiteX7" fmla="*/ 0 w 9129370"/>
              <a:gd name="connsiteY7" fmla="*/ 0 h 726869"/>
              <a:gd name="connsiteX0" fmla="*/ 9129370 w 9129370"/>
              <a:gd name="connsiteY0" fmla="*/ 694944 h 734463"/>
              <a:gd name="connsiteX1" fmla="*/ 8059141 w 9129370"/>
              <a:gd name="connsiteY1" fmla="*/ 721651 h 734463"/>
              <a:gd name="connsiteX2" fmla="*/ 6700381 w 9129370"/>
              <a:gd name="connsiteY2" fmla="*/ 709574 h 734463"/>
              <a:gd name="connsiteX3" fmla="*/ 5413248 w 9129370"/>
              <a:gd name="connsiteY3" fmla="*/ 658368 h 734463"/>
              <a:gd name="connsiteX4" fmla="*/ 3547872 w 9129370"/>
              <a:gd name="connsiteY4" fmla="*/ 519379 h 734463"/>
              <a:gd name="connsiteX5" fmla="*/ 1836115 w 9129370"/>
              <a:gd name="connsiteY5" fmla="*/ 299923 h 734463"/>
              <a:gd name="connsiteX6" fmla="*/ 724205 w 9129370"/>
              <a:gd name="connsiteY6" fmla="*/ 131673 h 734463"/>
              <a:gd name="connsiteX7" fmla="*/ 0 w 9129370"/>
              <a:gd name="connsiteY7" fmla="*/ 0 h 734463"/>
              <a:gd name="connsiteX0" fmla="*/ 9129370 w 9129370"/>
              <a:gd name="connsiteY0" fmla="*/ 694944 h 721651"/>
              <a:gd name="connsiteX1" fmla="*/ 8059141 w 9129370"/>
              <a:gd name="connsiteY1" fmla="*/ 721651 h 721651"/>
              <a:gd name="connsiteX2" fmla="*/ 6700381 w 9129370"/>
              <a:gd name="connsiteY2" fmla="*/ 709574 h 721651"/>
              <a:gd name="connsiteX3" fmla="*/ 5413248 w 9129370"/>
              <a:gd name="connsiteY3" fmla="*/ 658368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9917 w 9129370"/>
              <a:gd name="connsiteY3" fmla="*/ 608362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7872 w 9129370"/>
              <a:gd name="connsiteY4" fmla="*/ 519379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527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36115 w 9129370"/>
              <a:gd name="connsiteY5" fmla="*/ 29992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26590 w 9129370"/>
              <a:gd name="connsiteY5" fmla="*/ 357073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096033 w 9096033"/>
              <a:gd name="connsiteY0" fmla="*/ 783050 h 809757"/>
              <a:gd name="connsiteX1" fmla="*/ 8025804 w 9096033"/>
              <a:gd name="connsiteY1" fmla="*/ 809757 h 809757"/>
              <a:gd name="connsiteX2" fmla="*/ 6667044 w 9096033"/>
              <a:gd name="connsiteY2" fmla="*/ 797680 h 809757"/>
              <a:gd name="connsiteX3" fmla="*/ 5389436 w 9096033"/>
              <a:gd name="connsiteY3" fmla="*/ 748856 h 809757"/>
              <a:gd name="connsiteX4" fmla="*/ 3512154 w 9096033"/>
              <a:gd name="connsiteY4" fmla="*/ 602723 h 809757"/>
              <a:gd name="connsiteX5" fmla="*/ 1824209 w 9096033"/>
              <a:gd name="connsiteY5" fmla="*/ 397554 h 809757"/>
              <a:gd name="connsiteX6" fmla="*/ 690868 w 9096033"/>
              <a:gd name="connsiteY6" fmla="*/ 219779 h 809757"/>
              <a:gd name="connsiteX7" fmla="*/ 0 w 9096033"/>
              <a:gd name="connsiteY7" fmla="*/ 0 h 809757"/>
              <a:gd name="connsiteX0" fmla="*/ 9129370 w 9129370"/>
              <a:gd name="connsiteY0" fmla="*/ 694944 h 721651"/>
              <a:gd name="connsiteX1" fmla="*/ 8059141 w 9129370"/>
              <a:gd name="connsiteY1" fmla="*/ 721651 h 721651"/>
              <a:gd name="connsiteX2" fmla="*/ 6700381 w 9129370"/>
              <a:gd name="connsiteY2" fmla="*/ 709574 h 721651"/>
              <a:gd name="connsiteX3" fmla="*/ 5422773 w 9129370"/>
              <a:gd name="connsiteY3" fmla="*/ 660750 h 721651"/>
              <a:gd name="connsiteX4" fmla="*/ 3545491 w 9129370"/>
              <a:gd name="connsiteY4" fmla="*/ 514617 h 721651"/>
              <a:gd name="connsiteX5" fmla="*/ 1857546 w 9129370"/>
              <a:gd name="connsiteY5" fmla="*/ 309448 h 721651"/>
              <a:gd name="connsiteX6" fmla="*/ 724205 w 9129370"/>
              <a:gd name="connsiteY6" fmla="*/ 131673 h 721651"/>
              <a:gd name="connsiteX7" fmla="*/ 0 w 9129370"/>
              <a:gd name="connsiteY7" fmla="*/ 0 h 721651"/>
              <a:gd name="connsiteX0" fmla="*/ 9129370 w 9129370"/>
              <a:gd name="connsiteY0" fmla="*/ 699706 h 726413"/>
              <a:gd name="connsiteX1" fmla="*/ 8059141 w 9129370"/>
              <a:gd name="connsiteY1" fmla="*/ 726413 h 726413"/>
              <a:gd name="connsiteX2" fmla="*/ 6700381 w 9129370"/>
              <a:gd name="connsiteY2" fmla="*/ 714336 h 726413"/>
              <a:gd name="connsiteX3" fmla="*/ 5422773 w 9129370"/>
              <a:gd name="connsiteY3" fmla="*/ 665512 h 726413"/>
              <a:gd name="connsiteX4" fmla="*/ 3545491 w 9129370"/>
              <a:gd name="connsiteY4" fmla="*/ 519379 h 726413"/>
              <a:gd name="connsiteX5" fmla="*/ 1857546 w 9129370"/>
              <a:gd name="connsiteY5" fmla="*/ 314210 h 726413"/>
              <a:gd name="connsiteX6" fmla="*/ 724205 w 9129370"/>
              <a:gd name="connsiteY6" fmla="*/ 136435 h 726413"/>
              <a:gd name="connsiteX7" fmla="*/ 0 w 9129370"/>
              <a:gd name="connsiteY7" fmla="*/ 0 h 72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9370" h="726413">
                <a:moveTo>
                  <a:pt x="9129370" y="699706"/>
                </a:moveTo>
                <a:cubicBezTo>
                  <a:pt x="8772627" y="708608"/>
                  <a:pt x="8463972" y="723975"/>
                  <a:pt x="8059141" y="726413"/>
                </a:cubicBezTo>
                <a:lnTo>
                  <a:pt x="6700381" y="714336"/>
                </a:lnTo>
                <a:cubicBezTo>
                  <a:pt x="6260986" y="704186"/>
                  <a:pt x="5948588" y="698005"/>
                  <a:pt x="5422773" y="665512"/>
                </a:cubicBezTo>
                <a:cubicBezTo>
                  <a:pt x="4896958" y="633019"/>
                  <a:pt x="4139696" y="577929"/>
                  <a:pt x="3545491" y="519379"/>
                </a:cubicBezTo>
                <a:cubicBezTo>
                  <a:pt x="2951286" y="460829"/>
                  <a:pt x="2327760" y="378034"/>
                  <a:pt x="1857546" y="314210"/>
                </a:cubicBezTo>
                <a:cubicBezTo>
                  <a:pt x="1387332" y="250386"/>
                  <a:pt x="1033796" y="188803"/>
                  <a:pt x="724205" y="136435"/>
                </a:cubicBezTo>
                <a:cubicBezTo>
                  <a:pt x="414614" y="84067"/>
                  <a:pt x="209093" y="40843"/>
                  <a:pt x="0" y="0"/>
                </a:cubicBezTo>
              </a:path>
            </a:pathLst>
          </a:custGeom>
          <a:no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7" name="Freeform 246"/>
          <p:cNvSpPr/>
          <p:nvPr/>
        </p:nvSpPr>
        <p:spPr>
          <a:xfrm>
            <a:off x="-6724" y="2037229"/>
            <a:ext cx="7684995" cy="4128247"/>
          </a:xfrm>
          <a:custGeom>
            <a:avLst/>
            <a:gdLst>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630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1544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766843 w 7684995"/>
              <a:gd name="connsiteY4" fmla="*/ 2773456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95933 w 7684995"/>
              <a:gd name="connsiteY2" fmla="*/ 1229846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54742 w 7684995"/>
              <a:gd name="connsiteY1" fmla="*/ 578224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66648 w 7684995"/>
              <a:gd name="connsiteY1" fmla="*/ 535361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 name="connsiteX0" fmla="*/ 0 w 7684995"/>
              <a:gd name="connsiteY0" fmla="*/ 0 h 4128247"/>
              <a:gd name="connsiteX1" fmla="*/ 949979 w 7684995"/>
              <a:gd name="connsiteY1" fmla="*/ 575842 h 4128247"/>
              <a:gd name="connsiteX2" fmla="*/ 2164977 w 7684995"/>
              <a:gd name="connsiteY2" fmla="*/ 1277471 h 4128247"/>
              <a:gd name="connsiteX3" fmla="*/ 3321424 w 7684995"/>
              <a:gd name="connsiteY3" fmla="*/ 1916206 h 4128247"/>
              <a:gd name="connsiteX4" fmla="*/ 4807324 w 7684995"/>
              <a:gd name="connsiteY4" fmla="*/ 2713925 h 4128247"/>
              <a:gd name="connsiteX5" fmla="*/ 6212542 w 7684995"/>
              <a:gd name="connsiteY5" fmla="*/ 3415553 h 4128247"/>
              <a:gd name="connsiteX6" fmla="*/ 7684995 w 7684995"/>
              <a:gd name="connsiteY6" fmla="*/ 4128247 h 412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4995" h="4128247">
                <a:moveTo>
                  <a:pt x="0" y="0"/>
                </a:moveTo>
                <a:lnTo>
                  <a:pt x="949979" y="575842"/>
                </a:lnTo>
                <a:cubicBezTo>
                  <a:pt x="1310808" y="788754"/>
                  <a:pt x="1769736" y="1054077"/>
                  <a:pt x="2164977" y="1277471"/>
                </a:cubicBezTo>
                <a:cubicBezTo>
                  <a:pt x="2560218" y="1500865"/>
                  <a:pt x="2881033" y="1676797"/>
                  <a:pt x="3321424" y="1916206"/>
                </a:cubicBezTo>
                <a:lnTo>
                  <a:pt x="4807324" y="2713925"/>
                </a:lnTo>
                <a:cubicBezTo>
                  <a:pt x="5289177" y="2963816"/>
                  <a:pt x="5732930" y="3179833"/>
                  <a:pt x="6212542" y="3415553"/>
                </a:cubicBezTo>
                <a:lnTo>
                  <a:pt x="7684995" y="4128247"/>
                </a:lnTo>
              </a:path>
            </a:pathLst>
          </a:custGeom>
          <a:noFill/>
          <a:ln w="63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12" name="4-Point Star 211"/>
          <p:cNvSpPr/>
          <p:nvPr/>
        </p:nvSpPr>
        <p:spPr>
          <a:xfrm>
            <a:off x="4867274" y="4741069"/>
            <a:ext cx="182880" cy="182880"/>
          </a:xfrm>
          <a:prstGeom prst="star4">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14" name="TextBox 213"/>
          <p:cNvSpPr txBox="1"/>
          <p:nvPr/>
        </p:nvSpPr>
        <p:spPr>
          <a:xfrm>
            <a:off x="276225" y="4038600"/>
            <a:ext cx="1285874" cy="369332"/>
          </a:xfrm>
          <a:prstGeom prst="rect">
            <a:avLst/>
          </a:prstGeom>
          <a:noFill/>
        </p:spPr>
        <p:txBody>
          <a:bodyPr wrap="square" rtlCol="0">
            <a:spAutoFit/>
          </a:bodyPr>
          <a:lstStyle/>
          <a:p>
            <a:pPr eaLnBrk="1" fontAlgn="auto" hangingPunct="1">
              <a:spcBef>
                <a:spcPts val="0"/>
              </a:spcBef>
              <a:spcAft>
                <a:spcPts val="0"/>
              </a:spcAft>
              <a:buFontTx/>
              <a:buNone/>
            </a:pPr>
            <a:r>
              <a:rPr lang="en-US" sz="1800" cap="small" dirty="0" smtClean="0">
                <a:solidFill>
                  <a:srgbClr val="FFCC99"/>
                </a:solidFill>
                <a:latin typeface="Comic Sans MS"/>
              </a:rPr>
              <a:t>Jupiter</a:t>
            </a:r>
            <a:endParaRPr lang="en-US" sz="1800" cap="small" dirty="0">
              <a:solidFill>
                <a:srgbClr val="FFCC99"/>
              </a:solidFill>
              <a:latin typeface="Comic Sans MS"/>
            </a:endParaRPr>
          </a:p>
        </p:txBody>
      </p:sp>
      <p:sp>
        <p:nvSpPr>
          <p:cNvPr id="179" name="TextBox 178"/>
          <p:cNvSpPr txBox="1"/>
          <p:nvPr/>
        </p:nvSpPr>
        <p:spPr>
          <a:xfrm>
            <a:off x="4241006" y="2583656"/>
            <a:ext cx="1176338" cy="584775"/>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Coma Berenices</a:t>
            </a:r>
            <a:endParaRPr lang="en-US" sz="1600" cap="small" dirty="0">
              <a:solidFill>
                <a:srgbClr val="FFFFFF"/>
              </a:solidFill>
              <a:latin typeface="Comic Sans MS"/>
            </a:endParaRPr>
          </a:p>
        </p:txBody>
      </p:sp>
      <p:sp>
        <p:nvSpPr>
          <p:cNvPr id="215" name="TextBox 214"/>
          <p:cNvSpPr txBox="1"/>
          <p:nvPr/>
        </p:nvSpPr>
        <p:spPr>
          <a:xfrm>
            <a:off x="5619750" y="1485900"/>
            <a:ext cx="1200150"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Big Dipper</a:t>
            </a:r>
            <a:endParaRPr lang="en-US" sz="1600" cap="small" dirty="0">
              <a:solidFill>
                <a:srgbClr val="FFFFFF"/>
              </a:solidFill>
              <a:latin typeface="Comic Sans MS"/>
            </a:endParaRPr>
          </a:p>
        </p:txBody>
      </p:sp>
      <p:sp>
        <p:nvSpPr>
          <p:cNvPr id="217" name="TextBox 216"/>
          <p:cNvSpPr txBox="1"/>
          <p:nvPr/>
        </p:nvSpPr>
        <p:spPr>
          <a:xfrm>
            <a:off x="4624689" y="6519446"/>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SW</a:t>
            </a:r>
            <a:endParaRPr lang="en-US" sz="1600" cap="small" dirty="0">
              <a:solidFill>
                <a:srgbClr val="FFFFFF"/>
              </a:solidFill>
              <a:latin typeface="Comic Sans MS"/>
            </a:endParaRPr>
          </a:p>
        </p:txBody>
      </p:sp>
      <p:sp>
        <p:nvSpPr>
          <p:cNvPr id="220" name="TextBox 219"/>
          <p:cNvSpPr txBox="1"/>
          <p:nvPr/>
        </p:nvSpPr>
        <p:spPr>
          <a:xfrm>
            <a:off x="7404542" y="6046813"/>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W</a:t>
            </a:r>
            <a:endParaRPr lang="en-US" sz="1600" cap="small" dirty="0">
              <a:solidFill>
                <a:srgbClr val="FFFFFF"/>
              </a:solidFill>
              <a:latin typeface="Comic Sans MS"/>
            </a:endParaRPr>
          </a:p>
        </p:txBody>
      </p:sp>
      <p:sp>
        <p:nvSpPr>
          <p:cNvPr id="221" name="TextBox 220"/>
          <p:cNvSpPr txBox="1"/>
          <p:nvPr/>
        </p:nvSpPr>
        <p:spPr>
          <a:xfrm>
            <a:off x="1815899" y="6187639"/>
            <a:ext cx="607068" cy="338554"/>
          </a:xfrm>
          <a:prstGeom prst="rect">
            <a:avLst/>
          </a:prstGeom>
          <a:noFill/>
        </p:spPr>
        <p:txBody>
          <a:bodyPr wrap="square" rtlCol="0">
            <a:spAutoFit/>
          </a:bodyPr>
          <a:lstStyle/>
          <a:p>
            <a:pPr algn="ctr" eaLnBrk="1" fontAlgn="auto" hangingPunct="1">
              <a:spcBef>
                <a:spcPts val="0"/>
              </a:spcBef>
              <a:spcAft>
                <a:spcPts val="0"/>
              </a:spcAft>
              <a:buFontTx/>
              <a:buNone/>
            </a:pPr>
            <a:r>
              <a:rPr lang="en-US" sz="1600" cap="small" dirty="0" smtClean="0">
                <a:solidFill>
                  <a:srgbClr val="FFFFFF"/>
                </a:solidFill>
                <a:latin typeface="Comic Sans MS"/>
              </a:rPr>
              <a:t>S</a:t>
            </a:r>
            <a:endParaRPr lang="en-US" sz="1600" cap="small" dirty="0">
              <a:solidFill>
                <a:srgbClr val="FFFFFF"/>
              </a:solidFill>
              <a:latin typeface="Comic Sans MS"/>
            </a:endParaRPr>
          </a:p>
        </p:txBody>
      </p:sp>
      <p:sp>
        <p:nvSpPr>
          <p:cNvPr id="3" name="Oval 2"/>
          <p:cNvSpPr/>
          <p:nvPr/>
        </p:nvSpPr>
        <p:spPr>
          <a:xfrm>
            <a:off x="4855368" y="3993354"/>
            <a:ext cx="164592" cy="109728"/>
          </a:xfrm>
          <a:prstGeom prst="ellipse">
            <a:avLst/>
          </a:prstGeom>
          <a:noFill/>
          <a:ln w="190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1" name="Oval 190"/>
          <p:cNvSpPr/>
          <p:nvPr/>
        </p:nvSpPr>
        <p:spPr>
          <a:xfrm>
            <a:off x="4836319" y="3940968"/>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2" name="Oval 191"/>
          <p:cNvSpPr/>
          <p:nvPr/>
        </p:nvSpPr>
        <p:spPr>
          <a:xfrm>
            <a:off x="5022056" y="4040981"/>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3" name="Oval 192"/>
          <p:cNvSpPr/>
          <p:nvPr/>
        </p:nvSpPr>
        <p:spPr>
          <a:xfrm>
            <a:off x="5050631" y="3826669"/>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198" name="Oval 197"/>
          <p:cNvSpPr/>
          <p:nvPr/>
        </p:nvSpPr>
        <p:spPr>
          <a:xfrm>
            <a:off x="5105400" y="4045743"/>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00" name="Oval 199"/>
          <p:cNvSpPr/>
          <p:nvPr/>
        </p:nvSpPr>
        <p:spPr>
          <a:xfrm>
            <a:off x="5029200" y="3945731"/>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01" name="Oval 200"/>
          <p:cNvSpPr/>
          <p:nvPr/>
        </p:nvSpPr>
        <p:spPr>
          <a:xfrm>
            <a:off x="5653088" y="4426744"/>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02" name="Oval 201"/>
          <p:cNvSpPr/>
          <p:nvPr/>
        </p:nvSpPr>
        <p:spPr>
          <a:xfrm>
            <a:off x="4767262" y="3976687"/>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06" name="Oval 205"/>
          <p:cNvSpPr/>
          <p:nvPr/>
        </p:nvSpPr>
        <p:spPr>
          <a:xfrm>
            <a:off x="4767262" y="4024313"/>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09" name="Oval 208"/>
          <p:cNvSpPr/>
          <p:nvPr/>
        </p:nvSpPr>
        <p:spPr>
          <a:xfrm>
            <a:off x="5695950" y="4433887"/>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11" name="Oval 210"/>
          <p:cNvSpPr/>
          <p:nvPr/>
        </p:nvSpPr>
        <p:spPr>
          <a:xfrm>
            <a:off x="6038849" y="4664868"/>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0" name="Oval 239"/>
          <p:cNvSpPr/>
          <p:nvPr/>
        </p:nvSpPr>
        <p:spPr>
          <a:xfrm>
            <a:off x="6088856" y="4683919"/>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2" name="Oval 251"/>
          <p:cNvSpPr/>
          <p:nvPr/>
        </p:nvSpPr>
        <p:spPr>
          <a:xfrm>
            <a:off x="4767262" y="4271963"/>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3" name="Oval 252"/>
          <p:cNvSpPr/>
          <p:nvPr/>
        </p:nvSpPr>
        <p:spPr>
          <a:xfrm>
            <a:off x="5122069" y="3398043"/>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4" name="Oval 253"/>
          <p:cNvSpPr/>
          <p:nvPr/>
        </p:nvSpPr>
        <p:spPr>
          <a:xfrm>
            <a:off x="4781550" y="3488531"/>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5" name="Oval 254"/>
          <p:cNvSpPr/>
          <p:nvPr/>
        </p:nvSpPr>
        <p:spPr>
          <a:xfrm>
            <a:off x="4924425" y="4095750"/>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6" name="Oval 255"/>
          <p:cNvSpPr/>
          <p:nvPr/>
        </p:nvSpPr>
        <p:spPr>
          <a:xfrm>
            <a:off x="4629150" y="4064793"/>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7" name="Oval 256"/>
          <p:cNvSpPr/>
          <p:nvPr/>
        </p:nvSpPr>
        <p:spPr>
          <a:xfrm>
            <a:off x="4686300" y="4012406"/>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8" name="Oval 257"/>
          <p:cNvSpPr/>
          <p:nvPr/>
        </p:nvSpPr>
        <p:spPr>
          <a:xfrm>
            <a:off x="4617244" y="3964781"/>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59" name="Oval 258"/>
          <p:cNvSpPr/>
          <p:nvPr/>
        </p:nvSpPr>
        <p:spPr>
          <a:xfrm>
            <a:off x="4776788" y="4119562"/>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0" name="Oval 259"/>
          <p:cNvSpPr/>
          <p:nvPr/>
        </p:nvSpPr>
        <p:spPr>
          <a:xfrm>
            <a:off x="4764882" y="4495800"/>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1" name="Oval 260"/>
          <p:cNvSpPr/>
          <p:nvPr/>
        </p:nvSpPr>
        <p:spPr>
          <a:xfrm>
            <a:off x="3104524" y="5666874"/>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2" name="Oval 261"/>
          <p:cNvSpPr/>
          <p:nvPr/>
        </p:nvSpPr>
        <p:spPr>
          <a:xfrm>
            <a:off x="5558966" y="5141494"/>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3" name="Oval 262"/>
          <p:cNvSpPr/>
          <p:nvPr/>
        </p:nvSpPr>
        <p:spPr>
          <a:xfrm>
            <a:off x="4183356" y="5121442"/>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4" name="Oval 263"/>
          <p:cNvSpPr/>
          <p:nvPr/>
        </p:nvSpPr>
        <p:spPr>
          <a:xfrm>
            <a:off x="2895977" y="6436894"/>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5" name="Oval 264"/>
          <p:cNvSpPr/>
          <p:nvPr/>
        </p:nvSpPr>
        <p:spPr>
          <a:xfrm>
            <a:off x="7203282" y="4495800"/>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6" name="Oval 265"/>
          <p:cNvSpPr/>
          <p:nvPr/>
        </p:nvSpPr>
        <p:spPr>
          <a:xfrm>
            <a:off x="5117808" y="2691063"/>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7" name="Oval 266"/>
          <p:cNvSpPr/>
          <p:nvPr/>
        </p:nvSpPr>
        <p:spPr>
          <a:xfrm>
            <a:off x="5362450" y="2598821"/>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8" name="Oval 267"/>
          <p:cNvSpPr/>
          <p:nvPr/>
        </p:nvSpPr>
        <p:spPr>
          <a:xfrm>
            <a:off x="5149893" y="2418347"/>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69" name="Oval 268"/>
          <p:cNvSpPr/>
          <p:nvPr/>
        </p:nvSpPr>
        <p:spPr>
          <a:xfrm>
            <a:off x="5189998" y="2081463"/>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70" name="Oval 269"/>
          <p:cNvSpPr/>
          <p:nvPr/>
        </p:nvSpPr>
        <p:spPr>
          <a:xfrm>
            <a:off x="5177967" y="1540042"/>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71" name="Oval 270"/>
          <p:cNvSpPr/>
          <p:nvPr/>
        </p:nvSpPr>
        <p:spPr>
          <a:xfrm>
            <a:off x="6168567" y="2189747"/>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72" name="Oval 271"/>
          <p:cNvSpPr/>
          <p:nvPr/>
        </p:nvSpPr>
        <p:spPr>
          <a:xfrm>
            <a:off x="7295496" y="1260181"/>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73" name="Oval 272"/>
          <p:cNvSpPr/>
          <p:nvPr/>
        </p:nvSpPr>
        <p:spPr>
          <a:xfrm>
            <a:off x="7311567" y="1306178"/>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75" name="4-Point Star 274"/>
          <p:cNvSpPr/>
          <p:nvPr/>
        </p:nvSpPr>
        <p:spPr>
          <a:xfrm>
            <a:off x="4929187" y="3190876"/>
            <a:ext cx="182880" cy="182880"/>
          </a:xfrm>
          <a:prstGeom prst="star4">
            <a:avLst/>
          </a:prstGeom>
          <a:noFill/>
          <a:ln w="1270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76" name="TextBox 275"/>
          <p:cNvSpPr txBox="1"/>
          <p:nvPr/>
        </p:nvSpPr>
        <p:spPr>
          <a:xfrm>
            <a:off x="7683068" y="3058738"/>
            <a:ext cx="1054894" cy="738664"/>
          </a:xfrm>
          <a:prstGeom prst="rect">
            <a:avLst/>
          </a:prstGeom>
          <a:noFill/>
        </p:spPr>
        <p:txBody>
          <a:bodyPr wrap="square" rtlCol="0">
            <a:spAutoFit/>
          </a:bodyPr>
          <a:lstStyle/>
          <a:p>
            <a:pPr algn="ctr" eaLnBrk="1" fontAlgn="auto" hangingPunct="1">
              <a:spcBef>
                <a:spcPts val="0"/>
              </a:spcBef>
              <a:spcAft>
                <a:spcPts val="0"/>
              </a:spcAft>
              <a:buFontTx/>
              <a:buNone/>
            </a:pPr>
            <a:r>
              <a:rPr lang="en-US" sz="1400" cap="small" dirty="0" smtClean="0">
                <a:solidFill>
                  <a:srgbClr val="CCECFF"/>
                </a:solidFill>
                <a:latin typeface="Comic Sans MS"/>
              </a:rPr>
              <a:t>North Galactic Pole </a:t>
            </a:r>
            <a:endParaRPr lang="en-US" sz="1400" cap="small" dirty="0">
              <a:solidFill>
                <a:srgbClr val="CCECFF"/>
              </a:solidFill>
              <a:latin typeface="Comic Sans MS"/>
            </a:endParaRPr>
          </a:p>
        </p:txBody>
      </p:sp>
      <p:sp>
        <p:nvSpPr>
          <p:cNvPr id="6" name="Freeform 5"/>
          <p:cNvSpPr/>
          <p:nvPr/>
        </p:nvSpPr>
        <p:spPr>
          <a:xfrm>
            <a:off x="5099323" y="3225644"/>
            <a:ext cx="2681492" cy="191337"/>
          </a:xfrm>
          <a:custGeom>
            <a:avLst/>
            <a:gdLst>
              <a:gd name="connsiteX0" fmla="*/ 0 w 2681492"/>
              <a:gd name="connsiteY0" fmla="*/ 0 h 191337"/>
              <a:gd name="connsiteX1" fmla="*/ 2041973 w 2681492"/>
              <a:gd name="connsiteY1" fmla="*/ 92562 h 191337"/>
              <a:gd name="connsiteX2" fmla="*/ 1896117 w 2681492"/>
              <a:gd name="connsiteY2" fmla="*/ 176709 h 191337"/>
              <a:gd name="connsiteX3" fmla="*/ 2681492 w 2681492"/>
              <a:gd name="connsiteY3" fmla="*/ 190734 h 191337"/>
            </a:gdLst>
            <a:ahLst/>
            <a:cxnLst>
              <a:cxn ang="0">
                <a:pos x="connsiteX0" y="connsiteY0"/>
              </a:cxn>
              <a:cxn ang="0">
                <a:pos x="connsiteX1" y="connsiteY1"/>
              </a:cxn>
              <a:cxn ang="0">
                <a:pos x="connsiteX2" y="connsiteY2"/>
              </a:cxn>
              <a:cxn ang="0">
                <a:pos x="connsiteX3" y="connsiteY3"/>
              </a:cxn>
            </a:cxnLst>
            <a:rect l="l" t="t" r="r" b="b"/>
            <a:pathLst>
              <a:path w="2681492" h="191337">
                <a:moveTo>
                  <a:pt x="0" y="0"/>
                </a:moveTo>
                <a:lnTo>
                  <a:pt x="2041973" y="92562"/>
                </a:lnTo>
                <a:cubicBezTo>
                  <a:pt x="2357993" y="122014"/>
                  <a:pt x="1789531" y="160347"/>
                  <a:pt x="1896117" y="176709"/>
                </a:cubicBezTo>
                <a:cubicBezTo>
                  <a:pt x="2002703" y="193071"/>
                  <a:pt x="2342097" y="191902"/>
                  <a:pt x="2681492" y="190734"/>
                </a:cubicBezTo>
              </a:path>
            </a:pathLst>
          </a:custGeom>
          <a:noFill/>
          <a:ln w="6350">
            <a:solidFill>
              <a:srgbClr val="CCECFF"/>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77" name="TextBox 276"/>
          <p:cNvSpPr txBox="1"/>
          <p:nvPr/>
        </p:nvSpPr>
        <p:spPr>
          <a:xfrm>
            <a:off x="4941095" y="3479007"/>
            <a:ext cx="1907380" cy="461665"/>
          </a:xfrm>
          <a:prstGeom prst="rect">
            <a:avLst/>
          </a:prstGeom>
          <a:noFill/>
        </p:spPr>
        <p:txBody>
          <a:bodyPr wrap="square" rtlCol="0">
            <a:spAutoFit/>
          </a:bodyPr>
          <a:lstStyle/>
          <a:p>
            <a:pPr algn="ctr" eaLnBrk="1" fontAlgn="auto" hangingPunct="1">
              <a:spcBef>
                <a:spcPts val="0"/>
              </a:spcBef>
              <a:spcAft>
                <a:spcPts val="0"/>
              </a:spcAft>
              <a:buFontTx/>
              <a:buNone/>
            </a:pPr>
            <a:r>
              <a:rPr lang="en-US" cap="small" dirty="0" smtClean="0">
                <a:solidFill>
                  <a:srgbClr val="CCECFF"/>
                </a:solidFill>
                <a:latin typeface="Comic Sans MS"/>
              </a:rPr>
              <a:t>Galaxies!</a:t>
            </a:r>
            <a:endParaRPr lang="en-US" cap="small" dirty="0">
              <a:solidFill>
                <a:srgbClr val="CCECFF"/>
              </a:solidFill>
              <a:latin typeface="Comic Sans MS"/>
            </a:endParaRPr>
          </a:p>
        </p:txBody>
      </p:sp>
      <p:sp>
        <p:nvSpPr>
          <p:cNvPr id="278" name="TextBox 277"/>
          <p:cNvSpPr txBox="1"/>
          <p:nvPr/>
        </p:nvSpPr>
        <p:spPr>
          <a:xfrm>
            <a:off x="4685688" y="4079742"/>
            <a:ext cx="874168" cy="369332"/>
          </a:xfrm>
          <a:prstGeom prst="rect">
            <a:avLst/>
          </a:prstGeom>
          <a:noFill/>
        </p:spPr>
        <p:txBody>
          <a:bodyPr wrap="square" rtlCol="0">
            <a:spAutoFit/>
          </a:bodyPr>
          <a:lstStyle/>
          <a:p>
            <a:pPr algn="ctr" eaLnBrk="1" fontAlgn="auto" hangingPunct="1">
              <a:spcBef>
                <a:spcPts val="0"/>
              </a:spcBef>
              <a:spcAft>
                <a:spcPts val="0"/>
              </a:spcAft>
              <a:buFontTx/>
              <a:buNone/>
            </a:pPr>
            <a:r>
              <a:rPr lang="en-US" sz="1800" cap="small" dirty="0" smtClean="0">
                <a:solidFill>
                  <a:srgbClr val="CCECFF"/>
                </a:solidFill>
                <a:latin typeface="Comic Sans MS"/>
              </a:rPr>
              <a:t>M87</a:t>
            </a:r>
            <a:endParaRPr lang="en-US" sz="1800" cap="small" dirty="0">
              <a:solidFill>
                <a:srgbClr val="CCECFF"/>
              </a:solidFill>
              <a:latin typeface="Comic Sans MS"/>
            </a:endParaRPr>
          </a:p>
        </p:txBody>
      </p:sp>
      <p:sp>
        <p:nvSpPr>
          <p:cNvPr id="223" name="Oval 222"/>
          <p:cNvSpPr/>
          <p:nvPr/>
        </p:nvSpPr>
        <p:spPr>
          <a:xfrm>
            <a:off x="3283973" y="2766921"/>
            <a:ext cx="76200" cy="45719"/>
          </a:xfrm>
          <a:prstGeom prst="ellipse">
            <a:avLst/>
          </a:prstGeom>
          <a:noFill/>
          <a:ln w="635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1" name="Freeform 240"/>
          <p:cNvSpPr/>
          <p:nvPr/>
        </p:nvSpPr>
        <p:spPr>
          <a:xfrm>
            <a:off x="2467428" y="850106"/>
            <a:ext cx="5371647" cy="5616008"/>
          </a:xfrm>
          <a:custGeom>
            <a:avLst/>
            <a:gdLst>
              <a:gd name="connsiteX0" fmla="*/ 0 w 5565422"/>
              <a:gd name="connsiteY0" fmla="*/ 5825066 h 5825066"/>
              <a:gd name="connsiteX1" fmla="*/ 2585156 w 5565422"/>
              <a:gd name="connsiteY1" fmla="*/ 3127022 h 5825066"/>
              <a:gd name="connsiteX2" fmla="*/ 5565422 w 5565422"/>
              <a:gd name="connsiteY2" fmla="*/ 0 h 5825066"/>
            </a:gdLst>
            <a:ahLst/>
            <a:cxnLst>
              <a:cxn ang="0">
                <a:pos x="connsiteX0" y="connsiteY0"/>
              </a:cxn>
              <a:cxn ang="0">
                <a:pos x="connsiteX1" y="connsiteY1"/>
              </a:cxn>
              <a:cxn ang="0">
                <a:pos x="connsiteX2" y="connsiteY2"/>
              </a:cxn>
            </a:cxnLst>
            <a:rect l="l" t="t" r="r" b="b"/>
            <a:pathLst>
              <a:path w="5565422" h="5825066">
                <a:moveTo>
                  <a:pt x="0" y="5825066"/>
                </a:moveTo>
                <a:lnTo>
                  <a:pt x="2585156" y="3127022"/>
                </a:lnTo>
                <a:lnTo>
                  <a:pt x="5565422" y="0"/>
                </a:lnTo>
              </a:path>
            </a:pathLst>
          </a:cu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a:solidFill>
                <a:srgbClr val="FFFF00"/>
              </a:solidFill>
            </a:endParaRPr>
          </a:p>
        </p:txBody>
      </p:sp>
      <p:sp>
        <p:nvSpPr>
          <p:cNvPr id="242" name="TextBox 241"/>
          <p:cNvSpPr txBox="1"/>
          <p:nvPr/>
        </p:nvSpPr>
        <p:spPr>
          <a:xfrm>
            <a:off x="0" y="818915"/>
            <a:ext cx="2639028" cy="338554"/>
          </a:xfrm>
          <a:prstGeom prst="rect">
            <a:avLst/>
          </a:prstGeom>
          <a:noFill/>
        </p:spPr>
        <p:txBody>
          <a:bodyPr wrap="square" rtlCol="0">
            <a:spAutoFit/>
          </a:bodyPr>
          <a:lstStyle/>
          <a:p>
            <a:pPr eaLnBrk="1" fontAlgn="auto" hangingPunct="1">
              <a:spcBef>
                <a:spcPts val="0"/>
              </a:spcBef>
              <a:spcAft>
                <a:spcPts val="0"/>
              </a:spcAft>
              <a:buFontTx/>
              <a:buNone/>
            </a:pPr>
            <a:r>
              <a:rPr lang="en-US" sz="1600" cap="small" dirty="0" smtClean="0">
                <a:solidFill>
                  <a:srgbClr val="FFFFFF"/>
                </a:solidFill>
                <a:latin typeface="Comic Sans MS"/>
              </a:rPr>
              <a:t>10:00 pm, 7/8/19</a:t>
            </a:r>
            <a:endParaRPr lang="en-US" sz="1600" cap="small" dirty="0">
              <a:solidFill>
                <a:srgbClr val="FFFFFF"/>
              </a:solidFill>
              <a:latin typeface="Comic Sans MS"/>
            </a:endParaRPr>
          </a:p>
        </p:txBody>
      </p:sp>
    </p:spTree>
    <p:extLst>
      <p:ext uri="{BB962C8B-B14F-4D97-AF65-F5344CB8AC3E}">
        <p14:creationId xmlns:p14="http://schemas.microsoft.com/office/powerpoint/2010/main" val="2993685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500" fill="hold"/>
                                        <p:tgtEl>
                                          <p:spTgt spid="277"/>
                                        </p:tgtEl>
                                        <p:attrNameLst>
                                          <p:attrName>ppt_x</p:attrName>
                                        </p:attrNameLst>
                                      </p:cBhvr>
                                      <p:tavLst>
                                        <p:tav tm="0">
                                          <p:val>
                                            <p:strVal val="#ppt_x"/>
                                          </p:val>
                                        </p:tav>
                                        <p:tav tm="100000">
                                          <p:val>
                                            <p:strVal val="#ppt_x"/>
                                          </p:val>
                                        </p:tav>
                                      </p:tavLst>
                                    </p:anim>
                                    <p:anim calcmode="lin" valueType="num">
                                      <p:cBhvr additive="base">
                                        <p:cTn id="8" dur="500" fill="hold"/>
                                        <p:tgtEl>
                                          <p:spTgt spid="27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91"/>
                                        </p:tgtEl>
                                        <p:attrNameLst>
                                          <p:attrName>style.visibility</p:attrName>
                                        </p:attrNameLst>
                                      </p:cBhvr>
                                      <p:to>
                                        <p:strVal val="visible"/>
                                      </p:to>
                                    </p:set>
                                    <p:anim calcmode="lin" valueType="num">
                                      <p:cBhvr additive="base">
                                        <p:cTn id="12" dur="150" fill="hold"/>
                                        <p:tgtEl>
                                          <p:spTgt spid="191"/>
                                        </p:tgtEl>
                                        <p:attrNameLst>
                                          <p:attrName>ppt_x</p:attrName>
                                        </p:attrNameLst>
                                      </p:cBhvr>
                                      <p:tavLst>
                                        <p:tav tm="0">
                                          <p:val>
                                            <p:strVal val="#ppt_x"/>
                                          </p:val>
                                        </p:tav>
                                        <p:tav tm="100000">
                                          <p:val>
                                            <p:strVal val="#ppt_x"/>
                                          </p:val>
                                        </p:tav>
                                      </p:tavLst>
                                    </p:anim>
                                    <p:anim calcmode="lin" valueType="num">
                                      <p:cBhvr additive="base">
                                        <p:cTn id="13" dur="150" fill="hold"/>
                                        <p:tgtEl>
                                          <p:spTgt spid="191"/>
                                        </p:tgtEl>
                                        <p:attrNameLst>
                                          <p:attrName>ppt_y</p:attrName>
                                        </p:attrNameLst>
                                      </p:cBhvr>
                                      <p:tavLst>
                                        <p:tav tm="0">
                                          <p:val>
                                            <p:strVal val="0-#ppt_h/2"/>
                                          </p:val>
                                        </p:tav>
                                        <p:tav tm="100000">
                                          <p:val>
                                            <p:strVal val="#ppt_y"/>
                                          </p:val>
                                        </p:tav>
                                      </p:tavLst>
                                    </p:anim>
                                  </p:childTnLst>
                                </p:cTn>
                              </p:par>
                            </p:childTnLst>
                          </p:cTn>
                        </p:par>
                        <p:par>
                          <p:cTn id="14" fill="hold">
                            <p:stCondLst>
                              <p:cond delay="650"/>
                            </p:stCondLst>
                            <p:childTnLst>
                              <p:par>
                                <p:cTn id="15" presetID="2" presetClass="entr" presetSubtype="1" fill="hold" grpId="0" nodeType="afterEffect">
                                  <p:stCondLst>
                                    <p:cond delay="0"/>
                                  </p:stCondLst>
                                  <p:childTnLst>
                                    <p:set>
                                      <p:cBhvr>
                                        <p:cTn id="16" dur="1" fill="hold">
                                          <p:stCondLst>
                                            <p:cond delay="0"/>
                                          </p:stCondLst>
                                        </p:cTn>
                                        <p:tgtEl>
                                          <p:spTgt spid="192"/>
                                        </p:tgtEl>
                                        <p:attrNameLst>
                                          <p:attrName>style.visibility</p:attrName>
                                        </p:attrNameLst>
                                      </p:cBhvr>
                                      <p:to>
                                        <p:strVal val="visible"/>
                                      </p:to>
                                    </p:set>
                                    <p:anim calcmode="lin" valueType="num">
                                      <p:cBhvr additive="base">
                                        <p:cTn id="17" dur="150" fill="hold"/>
                                        <p:tgtEl>
                                          <p:spTgt spid="192"/>
                                        </p:tgtEl>
                                        <p:attrNameLst>
                                          <p:attrName>ppt_x</p:attrName>
                                        </p:attrNameLst>
                                      </p:cBhvr>
                                      <p:tavLst>
                                        <p:tav tm="0">
                                          <p:val>
                                            <p:strVal val="#ppt_x"/>
                                          </p:val>
                                        </p:tav>
                                        <p:tav tm="100000">
                                          <p:val>
                                            <p:strVal val="#ppt_x"/>
                                          </p:val>
                                        </p:tav>
                                      </p:tavLst>
                                    </p:anim>
                                    <p:anim calcmode="lin" valueType="num">
                                      <p:cBhvr additive="base">
                                        <p:cTn id="18" dur="150" fill="hold"/>
                                        <p:tgtEl>
                                          <p:spTgt spid="192"/>
                                        </p:tgtEl>
                                        <p:attrNameLst>
                                          <p:attrName>ppt_y</p:attrName>
                                        </p:attrNameLst>
                                      </p:cBhvr>
                                      <p:tavLst>
                                        <p:tav tm="0">
                                          <p:val>
                                            <p:strVal val="0-#ppt_h/2"/>
                                          </p:val>
                                        </p:tav>
                                        <p:tav tm="100000">
                                          <p:val>
                                            <p:strVal val="#ppt_y"/>
                                          </p:val>
                                        </p:tav>
                                      </p:tavLst>
                                    </p:anim>
                                  </p:childTnLst>
                                </p:cTn>
                              </p:par>
                            </p:childTnLst>
                          </p:cTn>
                        </p:par>
                        <p:par>
                          <p:cTn id="19" fill="hold">
                            <p:stCondLst>
                              <p:cond delay="800"/>
                            </p:stCondLst>
                            <p:childTnLst>
                              <p:par>
                                <p:cTn id="20" presetID="2" presetClass="entr" presetSubtype="1" fill="hold" grpId="0" nodeType="afterEffect">
                                  <p:stCondLst>
                                    <p:cond delay="0"/>
                                  </p:stCondLst>
                                  <p:childTnLst>
                                    <p:set>
                                      <p:cBhvr>
                                        <p:cTn id="21" dur="1" fill="hold">
                                          <p:stCondLst>
                                            <p:cond delay="0"/>
                                          </p:stCondLst>
                                        </p:cTn>
                                        <p:tgtEl>
                                          <p:spTgt spid="193"/>
                                        </p:tgtEl>
                                        <p:attrNameLst>
                                          <p:attrName>style.visibility</p:attrName>
                                        </p:attrNameLst>
                                      </p:cBhvr>
                                      <p:to>
                                        <p:strVal val="visible"/>
                                      </p:to>
                                    </p:set>
                                    <p:anim calcmode="lin" valueType="num">
                                      <p:cBhvr additive="base">
                                        <p:cTn id="22" dur="150" fill="hold"/>
                                        <p:tgtEl>
                                          <p:spTgt spid="193"/>
                                        </p:tgtEl>
                                        <p:attrNameLst>
                                          <p:attrName>ppt_x</p:attrName>
                                        </p:attrNameLst>
                                      </p:cBhvr>
                                      <p:tavLst>
                                        <p:tav tm="0">
                                          <p:val>
                                            <p:strVal val="#ppt_x"/>
                                          </p:val>
                                        </p:tav>
                                        <p:tav tm="100000">
                                          <p:val>
                                            <p:strVal val="#ppt_x"/>
                                          </p:val>
                                        </p:tav>
                                      </p:tavLst>
                                    </p:anim>
                                    <p:anim calcmode="lin" valueType="num">
                                      <p:cBhvr additive="base">
                                        <p:cTn id="23" dur="150" fill="hold"/>
                                        <p:tgtEl>
                                          <p:spTgt spid="193"/>
                                        </p:tgtEl>
                                        <p:attrNameLst>
                                          <p:attrName>ppt_y</p:attrName>
                                        </p:attrNameLst>
                                      </p:cBhvr>
                                      <p:tavLst>
                                        <p:tav tm="0">
                                          <p:val>
                                            <p:strVal val="0-#ppt_h/2"/>
                                          </p:val>
                                        </p:tav>
                                        <p:tav tm="100000">
                                          <p:val>
                                            <p:strVal val="#ppt_y"/>
                                          </p:val>
                                        </p:tav>
                                      </p:tavLst>
                                    </p:anim>
                                  </p:childTnLst>
                                </p:cTn>
                              </p:par>
                            </p:childTnLst>
                          </p:cTn>
                        </p:par>
                        <p:par>
                          <p:cTn id="24" fill="hold">
                            <p:stCondLst>
                              <p:cond delay="950"/>
                            </p:stCondLst>
                            <p:childTnLst>
                              <p:par>
                                <p:cTn id="25" presetID="2" presetClass="entr" presetSubtype="1" fill="hold" grpId="0" nodeType="afterEffect">
                                  <p:stCondLst>
                                    <p:cond delay="0"/>
                                  </p:stCondLst>
                                  <p:childTnLst>
                                    <p:set>
                                      <p:cBhvr>
                                        <p:cTn id="26" dur="1" fill="hold">
                                          <p:stCondLst>
                                            <p:cond delay="0"/>
                                          </p:stCondLst>
                                        </p:cTn>
                                        <p:tgtEl>
                                          <p:spTgt spid="198"/>
                                        </p:tgtEl>
                                        <p:attrNameLst>
                                          <p:attrName>style.visibility</p:attrName>
                                        </p:attrNameLst>
                                      </p:cBhvr>
                                      <p:to>
                                        <p:strVal val="visible"/>
                                      </p:to>
                                    </p:set>
                                    <p:anim calcmode="lin" valueType="num">
                                      <p:cBhvr additive="base">
                                        <p:cTn id="27" dur="150" fill="hold"/>
                                        <p:tgtEl>
                                          <p:spTgt spid="198"/>
                                        </p:tgtEl>
                                        <p:attrNameLst>
                                          <p:attrName>ppt_x</p:attrName>
                                        </p:attrNameLst>
                                      </p:cBhvr>
                                      <p:tavLst>
                                        <p:tav tm="0">
                                          <p:val>
                                            <p:strVal val="#ppt_x"/>
                                          </p:val>
                                        </p:tav>
                                        <p:tav tm="100000">
                                          <p:val>
                                            <p:strVal val="#ppt_x"/>
                                          </p:val>
                                        </p:tav>
                                      </p:tavLst>
                                    </p:anim>
                                    <p:anim calcmode="lin" valueType="num">
                                      <p:cBhvr additive="base">
                                        <p:cTn id="28" dur="150" fill="hold"/>
                                        <p:tgtEl>
                                          <p:spTgt spid="198"/>
                                        </p:tgtEl>
                                        <p:attrNameLst>
                                          <p:attrName>ppt_y</p:attrName>
                                        </p:attrNameLst>
                                      </p:cBhvr>
                                      <p:tavLst>
                                        <p:tav tm="0">
                                          <p:val>
                                            <p:strVal val="0-#ppt_h/2"/>
                                          </p:val>
                                        </p:tav>
                                        <p:tav tm="100000">
                                          <p:val>
                                            <p:strVal val="#ppt_y"/>
                                          </p:val>
                                        </p:tav>
                                      </p:tavLst>
                                    </p:anim>
                                  </p:childTnLst>
                                </p:cTn>
                              </p:par>
                            </p:childTnLst>
                          </p:cTn>
                        </p:par>
                        <p:par>
                          <p:cTn id="29" fill="hold">
                            <p:stCondLst>
                              <p:cond delay="1100"/>
                            </p:stCondLst>
                            <p:childTnLst>
                              <p:par>
                                <p:cTn id="30" presetID="2" presetClass="entr" presetSubtype="1" fill="hold" grpId="0" nodeType="afterEffect">
                                  <p:stCondLst>
                                    <p:cond delay="0"/>
                                  </p:stCondLst>
                                  <p:childTnLst>
                                    <p:set>
                                      <p:cBhvr>
                                        <p:cTn id="31" dur="1" fill="hold">
                                          <p:stCondLst>
                                            <p:cond delay="0"/>
                                          </p:stCondLst>
                                        </p:cTn>
                                        <p:tgtEl>
                                          <p:spTgt spid="200"/>
                                        </p:tgtEl>
                                        <p:attrNameLst>
                                          <p:attrName>style.visibility</p:attrName>
                                        </p:attrNameLst>
                                      </p:cBhvr>
                                      <p:to>
                                        <p:strVal val="visible"/>
                                      </p:to>
                                    </p:set>
                                    <p:anim calcmode="lin" valueType="num">
                                      <p:cBhvr additive="base">
                                        <p:cTn id="32" dur="150" fill="hold"/>
                                        <p:tgtEl>
                                          <p:spTgt spid="200"/>
                                        </p:tgtEl>
                                        <p:attrNameLst>
                                          <p:attrName>ppt_x</p:attrName>
                                        </p:attrNameLst>
                                      </p:cBhvr>
                                      <p:tavLst>
                                        <p:tav tm="0">
                                          <p:val>
                                            <p:strVal val="#ppt_x"/>
                                          </p:val>
                                        </p:tav>
                                        <p:tav tm="100000">
                                          <p:val>
                                            <p:strVal val="#ppt_x"/>
                                          </p:val>
                                        </p:tav>
                                      </p:tavLst>
                                    </p:anim>
                                    <p:anim calcmode="lin" valueType="num">
                                      <p:cBhvr additive="base">
                                        <p:cTn id="33" dur="150" fill="hold"/>
                                        <p:tgtEl>
                                          <p:spTgt spid="200"/>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1" fill="hold" grpId="0" nodeType="afterEffect">
                                  <p:stCondLst>
                                    <p:cond delay="0"/>
                                  </p:stCondLst>
                                  <p:childTnLst>
                                    <p:set>
                                      <p:cBhvr>
                                        <p:cTn id="36" dur="1" fill="hold">
                                          <p:stCondLst>
                                            <p:cond delay="0"/>
                                          </p:stCondLst>
                                        </p:cTn>
                                        <p:tgtEl>
                                          <p:spTgt spid="201"/>
                                        </p:tgtEl>
                                        <p:attrNameLst>
                                          <p:attrName>style.visibility</p:attrName>
                                        </p:attrNameLst>
                                      </p:cBhvr>
                                      <p:to>
                                        <p:strVal val="visible"/>
                                      </p:to>
                                    </p:set>
                                    <p:anim calcmode="lin" valueType="num">
                                      <p:cBhvr additive="base">
                                        <p:cTn id="37" dur="150" fill="hold"/>
                                        <p:tgtEl>
                                          <p:spTgt spid="201"/>
                                        </p:tgtEl>
                                        <p:attrNameLst>
                                          <p:attrName>ppt_x</p:attrName>
                                        </p:attrNameLst>
                                      </p:cBhvr>
                                      <p:tavLst>
                                        <p:tav tm="0">
                                          <p:val>
                                            <p:strVal val="#ppt_x"/>
                                          </p:val>
                                        </p:tav>
                                        <p:tav tm="100000">
                                          <p:val>
                                            <p:strVal val="#ppt_x"/>
                                          </p:val>
                                        </p:tav>
                                      </p:tavLst>
                                    </p:anim>
                                    <p:anim calcmode="lin" valueType="num">
                                      <p:cBhvr additive="base">
                                        <p:cTn id="38" dur="150" fill="hold"/>
                                        <p:tgtEl>
                                          <p:spTgt spid="201"/>
                                        </p:tgtEl>
                                        <p:attrNameLst>
                                          <p:attrName>ppt_y</p:attrName>
                                        </p:attrNameLst>
                                      </p:cBhvr>
                                      <p:tavLst>
                                        <p:tav tm="0">
                                          <p:val>
                                            <p:strVal val="0-#ppt_h/2"/>
                                          </p:val>
                                        </p:tav>
                                        <p:tav tm="100000">
                                          <p:val>
                                            <p:strVal val="#ppt_y"/>
                                          </p:val>
                                        </p:tav>
                                      </p:tavLst>
                                    </p:anim>
                                  </p:childTnLst>
                                </p:cTn>
                              </p:par>
                            </p:childTnLst>
                          </p:cTn>
                        </p:par>
                        <p:par>
                          <p:cTn id="39" fill="hold">
                            <p:stCondLst>
                              <p:cond delay="1400"/>
                            </p:stCondLst>
                            <p:childTnLst>
                              <p:par>
                                <p:cTn id="40" presetID="2" presetClass="entr" presetSubtype="1" fill="hold" grpId="0" nodeType="afterEffect">
                                  <p:stCondLst>
                                    <p:cond delay="0"/>
                                  </p:stCondLst>
                                  <p:childTnLst>
                                    <p:set>
                                      <p:cBhvr>
                                        <p:cTn id="41" dur="1" fill="hold">
                                          <p:stCondLst>
                                            <p:cond delay="0"/>
                                          </p:stCondLst>
                                        </p:cTn>
                                        <p:tgtEl>
                                          <p:spTgt spid="202"/>
                                        </p:tgtEl>
                                        <p:attrNameLst>
                                          <p:attrName>style.visibility</p:attrName>
                                        </p:attrNameLst>
                                      </p:cBhvr>
                                      <p:to>
                                        <p:strVal val="visible"/>
                                      </p:to>
                                    </p:set>
                                    <p:anim calcmode="lin" valueType="num">
                                      <p:cBhvr additive="base">
                                        <p:cTn id="42" dur="150" fill="hold"/>
                                        <p:tgtEl>
                                          <p:spTgt spid="202"/>
                                        </p:tgtEl>
                                        <p:attrNameLst>
                                          <p:attrName>ppt_x</p:attrName>
                                        </p:attrNameLst>
                                      </p:cBhvr>
                                      <p:tavLst>
                                        <p:tav tm="0">
                                          <p:val>
                                            <p:strVal val="#ppt_x"/>
                                          </p:val>
                                        </p:tav>
                                        <p:tav tm="100000">
                                          <p:val>
                                            <p:strVal val="#ppt_x"/>
                                          </p:val>
                                        </p:tav>
                                      </p:tavLst>
                                    </p:anim>
                                    <p:anim calcmode="lin" valueType="num">
                                      <p:cBhvr additive="base">
                                        <p:cTn id="43" dur="150" fill="hold"/>
                                        <p:tgtEl>
                                          <p:spTgt spid="202"/>
                                        </p:tgtEl>
                                        <p:attrNameLst>
                                          <p:attrName>ppt_y</p:attrName>
                                        </p:attrNameLst>
                                      </p:cBhvr>
                                      <p:tavLst>
                                        <p:tav tm="0">
                                          <p:val>
                                            <p:strVal val="0-#ppt_h/2"/>
                                          </p:val>
                                        </p:tav>
                                        <p:tav tm="100000">
                                          <p:val>
                                            <p:strVal val="#ppt_y"/>
                                          </p:val>
                                        </p:tav>
                                      </p:tavLst>
                                    </p:anim>
                                  </p:childTnLst>
                                </p:cTn>
                              </p:par>
                            </p:childTnLst>
                          </p:cTn>
                        </p:par>
                        <p:par>
                          <p:cTn id="44" fill="hold">
                            <p:stCondLst>
                              <p:cond delay="1550"/>
                            </p:stCondLst>
                            <p:childTnLst>
                              <p:par>
                                <p:cTn id="45" presetID="2" presetClass="entr" presetSubtype="1" fill="hold" grpId="0" nodeType="afterEffect">
                                  <p:stCondLst>
                                    <p:cond delay="0"/>
                                  </p:stCondLst>
                                  <p:childTnLst>
                                    <p:set>
                                      <p:cBhvr>
                                        <p:cTn id="46" dur="1" fill="hold">
                                          <p:stCondLst>
                                            <p:cond delay="0"/>
                                          </p:stCondLst>
                                        </p:cTn>
                                        <p:tgtEl>
                                          <p:spTgt spid="206"/>
                                        </p:tgtEl>
                                        <p:attrNameLst>
                                          <p:attrName>style.visibility</p:attrName>
                                        </p:attrNameLst>
                                      </p:cBhvr>
                                      <p:to>
                                        <p:strVal val="visible"/>
                                      </p:to>
                                    </p:set>
                                    <p:anim calcmode="lin" valueType="num">
                                      <p:cBhvr additive="base">
                                        <p:cTn id="47" dur="150" fill="hold"/>
                                        <p:tgtEl>
                                          <p:spTgt spid="206"/>
                                        </p:tgtEl>
                                        <p:attrNameLst>
                                          <p:attrName>ppt_x</p:attrName>
                                        </p:attrNameLst>
                                      </p:cBhvr>
                                      <p:tavLst>
                                        <p:tav tm="0">
                                          <p:val>
                                            <p:strVal val="#ppt_x"/>
                                          </p:val>
                                        </p:tav>
                                        <p:tav tm="100000">
                                          <p:val>
                                            <p:strVal val="#ppt_x"/>
                                          </p:val>
                                        </p:tav>
                                      </p:tavLst>
                                    </p:anim>
                                    <p:anim calcmode="lin" valueType="num">
                                      <p:cBhvr additive="base">
                                        <p:cTn id="48" dur="150" fill="hold"/>
                                        <p:tgtEl>
                                          <p:spTgt spid="206"/>
                                        </p:tgtEl>
                                        <p:attrNameLst>
                                          <p:attrName>ppt_y</p:attrName>
                                        </p:attrNameLst>
                                      </p:cBhvr>
                                      <p:tavLst>
                                        <p:tav tm="0">
                                          <p:val>
                                            <p:strVal val="0-#ppt_h/2"/>
                                          </p:val>
                                        </p:tav>
                                        <p:tav tm="100000">
                                          <p:val>
                                            <p:strVal val="#ppt_y"/>
                                          </p:val>
                                        </p:tav>
                                      </p:tavLst>
                                    </p:anim>
                                  </p:childTnLst>
                                </p:cTn>
                              </p:par>
                            </p:childTnLst>
                          </p:cTn>
                        </p:par>
                        <p:par>
                          <p:cTn id="49" fill="hold">
                            <p:stCondLst>
                              <p:cond delay="1700"/>
                            </p:stCondLst>
                            <p:childTnLst>
                              <p:par>
                                <p:cTn id="50" presetID="2" presetClass="entr" presetSubtype="1" fill="hold" grpId="0" nodeType="afterEffect">
                                  <p:stCondLst>
                                    <p:cond delay="0"/>
                                  </p:stCondLst>
                                  <p:childTnLst>
                                    <p:set>
                                      <p:cBhvr>
                                        <p:cTn id="51" dur="1" fill="hold">
                                          <p:stCondLst>
                                            <p:cond delay="0"/>
                                          </p:stCondLst>
                                        </p:cTn>
                                        <p:tgtEl>
                                          <p:spTgt spid="209"/>
                                        </p:tgtEl>
                                        <p:attrNameLst>
                                          <p:attrName>style.visibility</p:attrName>
                                        </p:attrNameLst>
                                      </p:cBhvr>
                                      <p:to>
                                        <p:strVal val="visible"/>
                                      </p:to>
                                    </p:set>
                                    <p:anim calcmode="lin" valueType="num">
                                      <p:cBhvr additive="base">
                                        <p:cTn id="52" dur="150" fill="hold"/>
                                        <p:tgtEl>
                                          <p:spTgt spid="209"/>
                                        </p:tgtEl>
                                        <p:attrNameLst>
                                          <p:attrName>ppt_x</p:attrName>
                                        </p:attrNameLst>
                                      </p:cBhvr>
                                      <p:tavLst>
                                        <p:tav tm="0">
                                          <p:val>
                                            <p:strVal val="#ppt_x"/>
                                          </p:val>
                                        </p:tav>
                                        <p:tav tm="100000">
                                          <p:val>
                                            <p:strVal val="#ppt_x"/>
                                          </p:val>
                                        </p:tav>
                                      </p:tavLst>
                                    </p:anim>
                                    <p:anim calcmode="lin" valueType="num">
                                      <p:cBhvr additive="base">
                                        <p:cTn id="53" dur="150" fill="hold"/>
                                        <p:tgtEl>
                                          <p:spTgt spid="209"/>
                                        </p:tgtEl>
                                        <p:attrNameLst>
                                          <p:attrName>ppt_y</p:attrName>
                                        </p:attrNameLst>
                                      </p:cBhvr>
                                      <p:tavLst>
                                        <p:tav tm="0">
                                          <p:val>
                                            <p:strVal val="0-#ppt_h/2"/>
                                          </p:val>
                                        </p:tav>
                                        <p:tav tm="100000">
                                          <p:val>
                                            <p:strVal val="#ppt_y"/>
                                          </p:val>
                                        </p:tav>
                                      </p:tavLst>
                                    </p:anim>
                                  </p:childTnLst>
                                </p:cTn>
                              </p:par>
                            </p:childTnLst>
                          </p:cTn>
                        </p:par>
                        <p:par>
                          <p:cTn id="54" fill="hold">
                            <p:stCondLst>
                              <p:cond delay="1850"/>
                            </p:stCondLst>
                            <p:childTnLst>
                              <p:par>
                                <p:cTn id="55" presetID="2" presetClass="entr" presetSubtype="1" fill="hold" grpId="0" nodeType="afterEffect">
                                  <p:stCondLst>
                                    <p:cond delay="0"/>
                                  </p:stCondLst>
                                  <p:childTnLst>
                                    <p:set>
                                      <p:cBhvr>
                                        <p:cTn id="56" dur="1" fill="hold">
                                          <p:stCondLst>
                                            <p:cond delay="0"/>
                                          </p:stCondLst>
                                        </p:cTn>
                                        <p:tgtEl>
                                          <p:spTgt spid="211"/>
                                        </p:tgtEl>
                                        <p:attrNameLst>
                                          <p:attrName>style.visibility</p:attrName>
                                        </p:attrNameLst>
                                      </p:cBhvr>
                                      <p:to>
                                        <p:strVal val="visible"/>
                                      </p:to>
                                    </p:set>
                                    <p:anim calcmode="lin" valueType="num">
                                      <p:cBhvr additive="base">
                                        <p:cTn id="57" dur="150" fill="hold"/>
                                        <p:tgtEl>
                                          <p:spTgt spid="211"/>
                                        </p:tgtEl>
                                        <p:attrNameLst>
                                          <p:attrName>ppt_x</p:attrName>
                                        </p:attrNameLst>
                                      </p:cBhvr>
                                      <p:tavLst>
                                        <p:tav tm="0">
                                          <p:val>
                                            <p:strVal val="#ppt_x"/>
                                          </p:val>
                                        </p:tav>
                                        <p:tav tm="100000">
                                          <p:val>
                                            <p:strVal val="#ppt_x"/>
                                          </p:val>
                                        </p:tav>
                                      </p:tavLst>
                                    </p:anim>
                                    <p:anim calcmode="lin" valueType="num">
                                      <p:cBhvr additive="base">
                                        <p:cTn id="58" dur="150" fill="hold"/>
                                        <p:tgtEl>
                                          <p:spTgt spid="211"/>
                                        </p:tgtEl>
                                        <p:attrNameLst>
                                          <p:attrName>ppt_y</p:attrName>
                                        </p:attrNameLst>
                                      </p:cBhvr>
                                      <p:tavLst>
                                        <p:tav tm="0">
                                          <p:val>
                                            <p:strVal val="0-#ppt_h/2"/>
                                          </p:val>
                                        </p:tav>
                                        <p:tav tm="100000">
                                          <p:val>
                                            <p:strVal val="#ppt_y"/>
                                          </p:val>
                                        </p:tav>
                                      </p:tavLst>
                                    </p:anim>
                                  </p:childTnLst>
                                </p:cTn>
                              </p:par>
                            </p:childTnLst>
                          </p:cTn>
                        </p:par>
                        <p:par>
                          <p:cTn id="59" fill="hold">
                            <p:stCondLst>
                              <p:cond delay="2000"/>
                            </p:stCondLst>
                            <p:childTnLst>
                              <p:par>
                                <p:cTn id="60" presetID="2" presetClass="entr" presetSubtype="1" fill="hold" grpId="0" nodeType="afterEffect">
                                  <p:stCondLst>
                                    <p:cond delay="0"/>
                                  </p:stCondLst>
                                  <p:childTnLst>
                                    <p:set>
                                      <p:cBhvr>
                                        <p:cTn id="61" dur="1" fill="hold">
                                          <p:stCondLst>
                                            <p:cond delay="0"/>
                                          </p:stCondLst>
                                        </p:cTn>
                                        <p:tgtEl>
                                          <p:spTgt spid="240"/>
                                        </p:tgtEl>
                                        <p:attrNameLst>
                                          <p:attrName>style.visibility</p:attrName>
                                        </p:attrNameLst>
                                      </p:cBhvr>
                                      <p:to>
                                        <p:strVal val="visible"/>
                                      </p:to>
                                    </p:set>
                                    <p:anim calcmode="lin" valueType="num">
                                      <p:cBhvr additive="base">
                                        <p:cTn id="62" dur="150" fill="hold"/>
                                        <p:tgtEl>
                                          <p:spTgt spid="240"/>
                                        </p:tgtEl>
                                        <p:attrNameLst>
                                          <p:attrName>ppt_x</p:attrName>
                                        </p:attrNameLst>
                                      </p:cBhvr>
                                      <p:tavLst>
                                        <p:tav tm="0">
                                          <p:val>
                                            <p:strVal val="#ppt_x"/>
                                          </p:val>
                                        </p:tav>
                                        <p:tav tm="100000">
                                          <p:val>
                                            <p:strVal val="#ppt_x"/>
                                          </p:val>
                                        </p:tav>
                                      </p:tavLst>
                                    </p:anim>
                                    <p:anim calcmode="lin" valueType="num">
                                      <p:cBhvr additive="base">
                                        <p:cTn id="63" dur="150" fill="hold"/>
                                        <p:tgtEl>
                                          <p:spTgt spid="240"/>
                                        </p:tgtEl>
                                        <p:attrNameLst>
                                          <p:attrName>ppt_y</p:attrName>
                                        </p:attrNameLst>
                                      </p:cBhvr>
                                      <p:tavLst>
                                        <p:tav tm="0">
                                          <p:val>
                                            <p:strVal val="0-#ppt_h/2"/>
                                          </p:val>
                                        </p:tav>
                                        <p:tav tm="100000">
                                          <p:val>
                                            <p:strVal val="#ppt_y"/>
                                          </p:val>
                                        </p:tav>
                                      </p:tavLst>
                                    </p:anim>
                                  </p:childTnLst>
                                </p:cTn>
                              </p:par>
                            </p:childTnLst>
                          </p:cTn>
                        </p:par>
                        <p:par>
                          <p:cTn id="64" fill="hold">
                            <p:stCondLst>
                              <p:cond delay="2150"/>
                            </p:stCondLst>
                            <p:childTnLst>
                              <p:par>
                                <p:cTn id="65" presetID="2" presetClass="entr" presetSubtype="1" fill="hold" grpId="0" nodeType="afterEffect">
                                  <p:stCondLst>
                                    <p:cond delay="0"/>
                                  </p:stCondLst>
                                  <p:childTnLst>
                                    <p:set>
                                      <p:cBhvr>
                                        <p:cTn id="66" dur="1" fill="hold">
                                          <p:stCondLst>
                                            <p:cond delay="0"/>
                                          </p:stCondLst>
                                        </p:cTn>
                                        <p:tgtEl>
                                          <p:spTgt spid="252"/>
                                        </p:tgtEl>
                                        <p:attrNameLst>
                                          <p:attrName>style.visibility</p:attrName>
                                        </p:attrNameLst>
                                      </p:cBhvr>
                                      <p:to>
                                        <p:strVal val="visible"/>
                                      </p:to>
                                    </p:set>
                                    <p:anim calcmode="lin" valueType="num">
                                      <p:cBhvr additive="base">
                                        <p:cTn id="67" dur="150" fill="hold"/>
                                        <p:tgtEl>
                                          <p:spTgt spid="252"/>
                                        </p:tgtEl>
                                        <p:attrNameLst>
                                          <p:attrName>ppt_x</p:attrName>
                                        </p:attrNameLst>
                                      </p:cBhvr>
                                      <p:tavLst>
                                        <p:tav tm="0">
                                          <p:val>
                                            <p:strVal val="#ppt_x"/>
                                          </p:val>
                                        </p:tav>
                                        <p:tav tm="100000">
                                          <p:val>
                                            <p:strVal val="#ppt_x"/>
                                          </p:val>
                                        </p:tav>
                                      </p:tavLst>
                                    </p:anim>
                                    <p:anim calcmode="lin" valueType="num">
                                      <p:cBhvr additive="base">
                                        <p:cTn id="68" dur="150" fill="hold"/>
                                        <p:tgtEl>
                                          <p:spTgt spid="252"/>
                                        </p:tgtEl>
                                        <p:attrNameLst>
                                          <p:attrName>ppt_y</p:attrName>
                                        </p:attrNameLst>
                                      </p:cBhvr>
                                      <p:tavLst>
                                        <p:tav tm="0">
                                          <p:val>
                                            <p:strVal val="0-#ppt_h/2"/>
                                          </p:val>
                                        </p:tav>
                                        <p:tav tm="100000">
                                          <p:val>
                                            <p:strVal val="#ppt_y"/>
                                          </p:val>
                                        </p:tav>
                                      </p:tavLst>
                                    </p:anim>
                                  </p:childTnLst>
                                </p:cTn>
                              </p:par>
                            </p:childTnLst>
                          </p:cTn>
                        </p:par>
                        <p:par>
                          <p:cTn id="69" fill="hold">
                            <p:stCondLst>
                              <p:cond delay="2300"/>
                            </p:stCondLst>
                            <p:childTnLst>
                              <p:par>
                                <p:cTn id="70" presetID="2" presetClass="entr" presetSubtype="1" fill="hold" grpId="0" nodeType="afterEffect">
                                  <p:stCondLst>
                                    <p:cond delay="0"/>
                                  </p:stCondLst>
                                  <p:childTnLst>
                                    <p:set>
                                      <p:cBhvr>
                                        <p:cTn id="71" dur="1" fill="hold">
                                          <p:stCondLst>
                                            <p:cond delay="0"/>
                                          </p:stCondLst>
                                        </p:cTn>
                                        <p:tgtEl>
                                          <p:spTgt spid="253"/>
                                        </p:tgtEl>
                                        <p:attrNameLst>
                                          <p:attrName>style.visibility</p:attrName>
                                        </p:attrNameLst>
                                      </p:cBhvr>
                                      <p:to>
                                        <p:strVal val="visible"/>
                                      </p:to>
                                    </p:set>
                                    <p:anim calcmode="lin" valueType="num">
                                      <p:cBhvr additive="base">
                                        <p:cTn id="72" dur="150" fill="hold"/>
                                        <p:tgtEl>
                                          <p:spTgt spid="253"/>
                                        </p:tgtEl>
                                        <p:attrNameLst>
                                          <p:attrName>ppt_x</p:attrName>
                                        </p:attrNameLst>
                                      </p:cBhvr>
                                      <p:tavLst>
                                        <p:tav tm="0">
                                          <p:val>
                                            <p:strVal val="#ppt_x"/>
                                          </p:val>
                                        </p:tav>
                                        <p:tav tm="100000">
                                          <p:val>
                                            <p:strVal val="#ppt_x"/>
                                          </p:val>
                                        </p:tav>
                                      </p:tavLst>
                                    </p:anim>
                                    <p:anim calcmode="lin" valueType="num">
                                      <p:cBhvr additive="base">
                                        <p:cTn id="73" dur="150" fill="hold"/>
                                        <p:tgtEl>
                                          <p:spTgt spid="253"/>
                                        </p:tgtEl>
                                        <p:attrNameLst>
                                          <p:attrName>ppt_y</p:attrName>
                                        </p:attrNameLst>
                                      </p:cBhvr>
                                      <p:tavLst>
                                        <p:tav tm="0">
                                          <p:val>
                                            <p:strVal val="0-#ppt_h/2"/>
                                          </p:val>
                                        </p:tav>
                                        <p:tav tm="100000">
                                          <p:val>
                                            <p:strVal val="#ppt_y"/>
                                          </p:val>
                                        </p:tav>
                                      </p:tavLst>
                                    </p:anim>
                                  </p:childTnLst>
                                </p:cTn>
                              </p:par>
                            </p:childTnLst>
                          </p:cTn>
                        </p:par>
                        <p:par>
                          <p:cTn id="74" fill="hold">
                            <p:stCondLst>
                              <p:cond delay="2450"/>
                            </p:stCondLst>
                            <p:childTnLst>
                              <p:par>
                                <p:cTn id="75" presetID="2" presetClass="entr" presetSubtype="1" fill="hold" grpId="0" nodeType="afterEffect">
                                  <p:stCondLst>
                                    <p:cond delay="0"/>
                                  </p:stCondLst>
                                  <p:childTnLst>
                                    <p:set>
                                      <p:cBhvr>
                                        <p:cTn id="76" dur="1" fill="hold">
                                          <p:stCondLst>
                                            <p:cond delay="0"/>
                                          </p:stCondLst>
                                        </p:cTn>
                                        <p:tgtEl>
                                          <p:spTgt spid="254"/>
                                        </p:tgtEl>
                                        <p:attrNameLst>
                                          <p:attrName>style.visibility</p:attrName>
                                        </p:attrNameLst>
                                      </p:cBhvr>
                                      <p:to>
                                        <p:strVal val="visible"/>
                                      </p:to>
                                    </p:set>
                                    <p:anim calcmode="lin" valueType="num">
                                      <p:cBhvr additive="base">
                                        <p:cTn id="77" dur="150" fill="hold"/>
                                        <p:tgtEl>
                                          <p:spTgt spid="254"/>
                                        </p:tgtEl>
                                        <p:attrNameLst>
                                          <p:attrName>ppt_x</p:attrName>
                                        </p:attrNameLst>
                                      </p:cBhvr>
                                      <p:tavLst>
                                        <p:tav tm="0">
                                          <p:val>
                                            <p:strVal val="#ppt_x"/>
                                          </p:val>
                                        </p:tav>
                                        <p:tav tm="100000">
                                          <p:val>
                                            <p:strVal val="#ppt_x"/>
                                          </p:val>
                                        </p:tav>
                                      </p:tavLst>
                                    </p:anim>
                                    <p:anim calcmode="lin" valueType="num">
                                      <p:cBhvr additive="base">
                                        <p:cTn id="78" dur="150" fill="hold"/>
                                        <p:tgtEl>
                                          <p:spTgt spid="254"/>
                                        </p:tgtEl>
                                        <p:attrNameLst>
                                          <p:attrName>ppt_y</p:attrName>
                                        </p:attrNameLst>
                                      </p:cBhvr>
                                      <p:tavLst>
                                        <p:tav tm="0">
                                          <p:val>
                                            <p:strVal val="0-#ppt_h/2"/>
                                          </p:val>
                                        </p:tav>
                                        <p:tav tm="100000">
                                          <p:val>
                                            <p:strVal val="#ppt_y"/>
                                          </p:val>
                                        </p:tav>
                                      </p:tavLst>
                                    </p:anim>
                                  </p:childTnLst>
                                </p:cTn>
                              </p:par>
                            </p:childTnLst>
                          </p:cTn>
                        </p:par>
                        <p:par>
                          <p:cTn id="79" fill="hold">
                            <p:stCondLst>
                              <p:cond delay="2600"/>
                            </p:stCondLst>
                            <p:childTnLst>
                              <p:par>
                                <p:cTn id="80" presetID="2" presetClass="entr" presetSubtype="1" fill="hold" grpId="0" nodeType="afterEffect">
                                  <p:stCondLst>
                                    <p:cond delay="0"/>
                                  </p:stCondLst>
                                  <p:childTnLst>
                                    <p:set>
                                      <p:cBhvr>
                                        <p:cTn id="81" dur="1" fill="hold">
                                          <p:stCondLst>
                                            <p:cond delay="0"/>
                                          </p:stCondLst>
                                        </p:cTn>
                                        <p:tgtEl>
                                          <p:spTgt spid="255"/>
                                        </p:tgtEl>
                                        <p:attrNameLst>
                                          <p:attrName>style.visibility</p:attrName>
                                        </p:attrNameLst>
                                      </p:cBhvr>
                                      <p:to>
                                        <p:strVal val="visible"/>
                                      </p:to>
                                    </p:set>
                                    <p:anim calcmode="lin" valueType="num">
                                      <p:cBhvr additive="base">
                                        <p:cTn id="82" dur="150" fill="hold"/>
                                        <p:tgtEl>
                                          <p:spTgt spid="255"/>
                                        </p:tgtEl>
                                        <p:attrNameLst>
                                          <p:attrName>ppt_x</p:attrName>
                                        </p:attrNameLst>
                                      </p:cBhvr>
                                      <p:tavLst>
                                        <p:tav tm="0">
                                          <p:val>
                                            <p:strVal val="#ppt_x"/>
                                          </p:val>
                                        </p:tav>
                                        <p:tav tm="100000">
                                          <p:val>
                                            <p:strVal val="#ppt_x"/>
                                          </p:val>
                                        </p:tav>
                                      </p:tavLst>
                                    </p:anim>
                                    <p:anim calcmode="lin" valueType="num">
                                      <p:cBhvr additive="base">
                                        <p:cTn id="83" dur="150" fill="hold"/>
                                        <p:tgtEl>
                                          <p:spTgt spid="255"/>
                                        </p:tgtEl>
                                        <p:attrNameLst>
                                          <p:attrName>ppt_y</p:attrName>
                                        </p:attrNameLst>
                                      </p:cBhvr>
                                      <p:tavLst>
                                        <p:tav tm="0">
                                          <p:val>
                                            <p:strVal val="0-#ppt_h/2"/>
                                          </p:val>
                                        </p:tav>
                                        <p:tav tm="100000">
                                          <p:val>
                                            <p:strVal val="#ppt_y"/>
                                          </p:val>
                                        </p:tav>
                                      </p:tavLst>
                                    </p:anim>
                                  </p:childTnLst>
                                </p:cTn>
                              </p:par>
                            </p:childTnLst>
                          </p:cTn>
                        </p:par>
                        <p:par>
                          <p:cTn id="84" fill="hold">
                            <p:stCondLst>
                              <p:cond delay="2750"/>
                            </p:stCondLst>
                            <p:childTnLst>
                              <p:par>
                                <p:cTn id="85" presetID="2" presetClass="entr" presetSubtype="1" fill="hold" grpId="0" nodeType="afterEffect">
                                  <p:stCondLst>
                                    <p:cond delay="0"/>
                                  </p:stCondLst>
                                  <p:childTnLst>
                                    <p:set>
                                      <p:cBhvr>
                                        <p:cTn id="86" dur="1" fill="hold">
                                          <p:stCondLst>
                                            <p:cond delay="0"/>
                                          </p:stCondLst>
                                        </p:cTn>
                                        <p:tgtEl>
                                          <p:spTgt spid="256"/>
                                        </p:tgtEl>
                                        <p:attrNameLst>
                                          <p:attrName>style.visibility</p:attrName>
                                        </p:attrNameLst>
                                      </p:cBhvr>
                                      <p:to>
                                        <p:strVal val="visible"/>
                                      </p:to>
                                    </p:set>
                                    <p:anim calcmode="lin" valueType="num">
                                      <p:cBhvr additive="base">
                                        <p:cTn id="87" dur="150" fill="hold"/>
                                        <p:tgtEl>
                                          <p:spTgt spid="256"/>
                                        </p:tgtEl>
                                        <p:attrNameLst>
                                          <p:attrName>ppt_x</p:attrName>
                                        </p:attrNameLst>
                                      </p:cBhvr>
                                      <p:tavLst>
                                        <p:tav tm="0">
                                          <p:val>
                                            <p:strVal val="#ppt_x"/>
                                          </p:val>
                                        </p:tav>
                                        <p:tav tm="100000">
                                          <p:val>
                                            <p:strVal val="#ppt_x"/>
                                          </p:val>
                                        </p:tav>
                                      </p:tavLst>
                                    </p:anim>
                                    <p:anim calcmode="lin" valueType="num">
                                      <p:cBhvr additive="base">
                                        <p:cTn id="88" dur="150" fill="hold"/>
                                        <p:tgtEl>
                                          <p:spTgt spid="256"/>
                                        </p:tgtEl>
                                        <p:attrNameLst>
                                          <p:attrName>ppt_y</p:attrName>
                                        </p:attrNameLst>
                                      </p:cBhvr>
                                      <p:tavLst>
                                        <p:tav tm="0">
                                          <p:val>
                                            <p:strVal val="0-#ppt_h/2"/>
                                          </p:val>
                                        </p:tav>
                                        <p:tav tm="100000">
                                          <p:val>
                                            <p:strVal val="#ppt_y"/>
                                          </p:val>
                                        </p:tav>
                                      </p:tavLst>
                                    </p:anim>
                                  </p:childTnLst>
                                </p:cTn>
                              </p:par>
                            </p:childTnLst>
                          </p:cTn>
                        </p:par>
                        <p:par>
                          <p:cTn id="89" fill="hold">
                            <p:stCondLst>
                              <p:cond delay="2900"/>
                            </p:stCondLst>
                            <p:childTnLst>
                              <p:par>
                                <p:cTn id="90" presetID="2" presetClass="entr" presetSubtype="1" fill="hold" grpId="0" nodeType="afterEffect">
                                  <p:stCondLst>
                                    <p:cond delay="0"/>
                                  </p:stCondLst>
                                  <p:childTnLst>
                                    <p:set>
                                      <p:cBhvr>
                                        <p:cTn id="91" dur="1" fill="hold">
                                          <p:stCondLst>
                                            <p:cond delay="0"/>
                                          </p:stCondLst>
                                        </p:cTn>
                                        <p:tgtEl>
                                          <p:spTgt spid="257"/>
                                        </p:tgtEl>
                                        <p:attrNameLst>
                                          <p:attrName>style.visibility</p:attrName>
                                        </p:attrNameLst>
                                      </p:cBhvr>
                                      <p:to>
                                        <p:strVal val="visible"/>
                                      </p:to>
                                    </p:set>
                                    <p:anim calcmode="lin" valueType="num">
                                      <p:cBhvr additive="base">
                                        <p:cTn id="92" dur="150" fill="hold"/>
                                        <p:tgtEl>
                                          <p:spTgt spid="257"/>
                                        </p:tgtEl>
                                        <p:attrNameLst>
                                          <p:attrName>ppt_x</p:attrName>
                                        </p:attrNameLst>
                                      </p:cBhvr>
                                      <p:tavLst>
                                        <p:tav tm="0">
                                          <p:val>
                                            <p:strVal val="#ppt_x"/>
                                          </p:val>
                                        </p:tav>
                                        <p:tav tm="100000">
                                          <p:val>
                                            <p:strVal val="#ppt_x"/>
                                          </p:val>
                                        </p:tav>
                                      </p:tavLst>
                                    </p:anim>
                                    <p:anim calcmode="lin" valueType="num">
                                      <p:cBhvr additive="base">
                                        <p:cTn id="93" dur="150" fill="hold"/>
                                        <p:tgtEl>
                                          <p:spTgt spid="257"/>
                                        </p:tgtEl>
                                        <p:attrNameLst>
                                          <p:attrName>ppt_y</p:attrName>
                                        </p:attrNameLst>
                                      </p:cBhvr>
                                      <p:tavLst>
                                        <p:tav tm="0">
                                          <p:val>
                                            <p:strVal val="0-#ppt_h/2"/>
                                          </p:val>
                                        </p:tav>
                                        <p:tav tm="100000">
                                          <p:val>
                                            <p:strVal val="#ppt_y"/>
                                          </p:val>
                                        </p:tav>
                                      </p:tavLst>
                                    </p:anim>
                                  </p:childTnLst>
                                </p:cTn>
                              </p:par>
                            </p:childTnLst>
                          </p:cTn>
                        </p:par>
                        <p:par>
                          <p:cTn id="94" fill="hold">
                            <p:stCondLst>
                              <p:cond delay="3050"/>
                            </p:stCondLst>
                            <p:childTnLst>
                              <p:par>
                                <p:cTn id="95" presetID="2" presetClass="entr" presetSubtype="1" fill="hold" grpId="0" nodeType="afterEffect">
                                  <p:stCondLst>
                                    <p:cond delay="0"/>
                                  </p:stCondLst>
                                  <p:childTnLst>
                                    <p:set>
                                      <p:cBhvr>
                                        <p:cTn id="96" dur="1" fill="hold">
                                          <p:stCondLst>
                                            <p:cond delay="0"/>
                                          </p:stCondLst>
                                        </p:cTn>
                                        <p:tgtEl>
                                          <p:spTgt spid="258"/>
                                        </p:tgtEl>
                                        <p:attrNameLst>
                                          <p:attrName>style.visibility</p:attrName>
                                        </p:attrNameLst>
                                      </p:cBhvr>
                                      <p:to>
                                        <p:strVal val="visible"/>
                                      </p:to>
                                    </p:set>
                                    <p:anim calcmode="lin" valueType="num">
                                      <p:cBhvr additive="base">
                                        <p:cTn id="97" dur="150" fill="hold"/>
                                        <p:tgtEl>
                                          <p:spTgt spid="258"/>
                                        </p:tgtEl>
                                        <p:attrNameLst>
                                          <p:attrName>ppt_x</p:attrName>
                                        </p:attrNameLst>
                                      </p:cBhvr>
                                      <p:tavLst>
                                        <p:tav tm="0">
                                          <p:val>
                                            <p:strVal val="#ppt_x"/>
                                          </p:val>
                                        </p:tav>
                                        <p:tav tm="100000">
                                          <p:val>
                                            <p:strVal val="#ppt_x"/>
                                          </p:val>
                                        </p:tav>
                                      </p:tavLst>
                                    </p:anim>
                                    <p:anim calcmode="lin" valueType="num">
                                      <p:cBhvr additive="base">
                                        <p:cTn id="98" dur="150" fill="hold"/>
                                        <p:tgtEl>
                                          <p:spTgt spid="258"/>
                                        </p:tgtEl>
                                        <p:attrNameLst>
                                          <p:attrName>ppt_y</p:attrName>
                                        </p:attrNameLst>
                                      </p:cBhvr>
                                      <p:tavLst>
                                        <p:tav tm="0">
                                          <p:val>
                                            <p:strVal val="0-#ppt_h/2"/>
                                          </p:val>
                                        </p:tav>
                                        <p:tav tm="100000">
                                          <p:val>
                                            <p:strVal val="#ppt_y"/>
                                          </p:val>
                                        </p:tav>
                                      </p:tavLst>
                                    </p:anim>
                                  </p:childTnLst>
                                </p:cTn>
                              </p:par>
                            </p:childTnLst>
                          </p:cTn>
                        </p:par>
                        <p:par>
                          <p:cTn id="99" fill="hold">
                            <p:stCondLst>
                              <p:cond delay="3200"/>
                            </p:stCondLst>
                            <p:childTnLst>
                              <p:par>
                                <p:cTn id="100" presetID="2" presetClass="entr" presetSubtype="1" fill="hold" grpId="0" nodeType="afterEffect">
                                  <p:stCondLst>
                                    <p:cond delay="0"/>
                                  </p:stCondLst>
                                  <p:childTnLst>
                                    <p:set>
                                      <p:cBhvr>
                                        <p:cTn id="101" dur="1" fill="hold">
                                          <p:stCondLst>
                                            <p:cond delay="0"/>
                                          </p:stCondLst>
                                        </p:cTn>
                                        <p:tgtEl>
                                          <p:spTgt spid="259"/>
                                        </p:tgtEl>
                                        <p:attrNameLst>
                                          <p:attrName>style.visibility</p:attrName>
                                        </p:attrNameLst>
                                      </p:cBhvr>
                                      <p:to>
                                        <p:strVal val="visible"/>
                                      </p:to>
                                    </p:set>
                                    <p:anim calcmode="lin" valueType="num">
                                      <p:cBhvr additive="base">
                                        <p:cTn id="102" dur="150" fill="hold"/>
                                        <p:tgtEl>
                                          <p:spTgt spid="259"/>
                                        </p:tgtEl>
                                        <p:attrNameLst>
                                          <p:attrName>ppt_x</p:attrName>
                                        </p:attrNameLst>
                                      </p:cBhvr>
                                      <p:tavLst>
                                        <p:tav tm="0">
                                          <p:val>
                                            <p:strVal val="#ppt_x"/>
                                          </p:val>
                                        </p:tav>
                                        <p:tav tm="100000">
                                          <p:val>
                                            <p:strVal val="#ppt_x"/>
                                          </p:val>
                                        </p:tav>
                                      </p:tavLst>
                                    </p:anim>
                                    <p:anim calcmode="lin" valueType="num">
                                      <p:cBhvr additive="base">
                                        <p:cTn id="103" dur="150" fill="hold"/>
                                        <p:tgtEl>
                                          <p:spTgt spid="259"/>
                                        </p:tgtEl>
                                        <p:attrNameLst>
                                          <p:attrName>ppt_y</p:attrName>
                                        </p:attrNameLst>
                                      </p:cBhvr>
                                      <p:tavLst>
                                        <p:tav tm="0">
                                          <p:val>
                                            <p:strVal val="0-#ppt_h/2"/>
                                          </p:val>
                                        </p:tav>
                                        <p:tav tm="100000">
                                          <p:val>
                                            <p:strVal val="#ppt_y"/>
                                          </p:val>
                                        </p:tav>
                                      </p:tavLst>
                                    </p:anim>
                                  </p:childTnLst>
                                </p:cTn>
                              </p:par>
                            </p:childTnLst>
                          </p:cTn>
                        </p:par>
                        <p:par>
                          <p:cTn id="104" fill="hold">
                            <p:stCondLst>
                              <p:cond delay="3350"/>
                            </p:stCondLst>
                            <p:childTnLst>
                              <p:par>
                                <p:cTn id="105" presetID="2" presetClass="entr" presetSubtype="1" fill="hold" grpId="0" nodeType="afterEffect">
                                  <p:stCondLst>
                                    <p:cond delay="0"/>
                                  </p:stCondLst>
                                  <p:childTnLst>
                                    <p:set>
                                      <p:cBhvr>
                                        <p:cTn id="106" dur="1" fill="hold">
                                          <p:stCondLst>
                                            <p:cond delay="0"/>
                                          </p:stCondLst>
                                        </p:cTn>
                                        <p:tgtEl>
                                          <p:spTgt spid="260"/>
                                        </p:tgtEl>
                                        <p:attrNameLst>
                                          <p:attrName>style.visibility</p:attrName>
                                        </p:attrNameLst>
                                      </p:cBhvr>
                                      <p:to>
                                        <p:strVal val="visible"/>
                                      </p:to>
                                    </p:set>
                                    <p:anim calcmode="lin" valueType="num">
                                      <p:cBhvr additive="base">
                                        <p:cTn id="107" dur="150" fill="hold"/>
                                        <p:tgtEl>
                                          <p:spTgt spid="260"/>
                                        </p:tgtEl>
                                        <p:attrNameLst>
                                          <p:attrName>ppt_x</p:attrName>
                                        </p:attrNameLst>
                                      </p:cBhvr>
                                      <p:tavLst>
                                        <p:tav tm="0">
                                          <p:val>
                                            <p:strVal val="#ppt_x"/>
                                          </p:val>
                                        </p:tav>
                                        <p:tav tm="100000">
                                          <p:val>
                                            <p:strVal val="#ppt_x"/>
                                          </p:val>
                                        </p:tav>
                                      </p:tavLst>
                                    </p:anim>
                                    <p:anim calcmode="lin" valueType="num">
                                      <p:cBhvr additive="base">
                                        <p:cTn id="108" dur="150" fill="hold"/>
                                        <p:tgtEl>
                                          <p:spTgt spid="260"/>
                                        </p:tgtEl>
                                        <p:attrNameLst>
                                          <p:attrName>ppt_y</p:attrName>
                                        </p:attrNameLst>
                                      </p:cBhvr>
                                      <p:tavLst>
                                        <p:tav tm="0">
                                          <p:val>
                                            <p:strVal val="0-#ppt_h/2"/>
                                          </p:val>
                                        </p:tav>
                                        <p:tav tm="100000">
                                          <p:val>
                                            <p:strVal val="#ppt_y"/>
                                          </p:val>
                                        </p:tav>
                                      </p:tavLst>
                                    </p:anim>
                                  </p:childTnLst>
                                </p:cTn>
                              </p:par>
                            </p:childTnLst>
                          </p:cTn>
                        </p:par>
                        <p:par>
                          <p:cTn id="109" fill="hold">
                            <p:stCondLst>
                              <p:cond delay="3500"/>
                            </p:stCondLst>
                            <p:childTnLst>
                              <p:par>
                                <p:cTn id="110" presetID="2" presetClass="entr" presetSubtype="1" fill="hold" grpId="0" nodeType="afterEffect">
                                  <p:stCondLst>
                                    <p:cond delay="0"/>
                                  </p:stCondLst>
                                  <p:childTnLst>
                                    <p:set>
                                      <p:cBhvr>
                                        <p:cTn id="111" dur="1" fill="hold">
                                          <p:stCondLst>
                                            <p:cond delay="0"/>
                                          </p:stCondLst>
                                        </p:cTn>
                                        <p:tgtEl>
                                          <p:spTgt spid="261"/>
                                        </p:tgtEl>
                                        <p:attrNameLst>
                                          <p:attrName>style.visibility</p:attrName>
                                        </p:attrNameLst>
                                      </p:cBhvr>
                                      <p:to>
                                        <p:strVal val="visible"/>
                                      </p:to>
                                    </p:set>
                                    <p:anim calcmode="lin" valueType="num">
                                      <p:cBhvr additive="base">
                                        <p:cTn id="112" dur="150" fill="hold"/>
                                        <p:tgtEl>
                                          <p:spTgt spid="261"/>
                                        </p:tgtEl>
                                        <p:attrNameLst>
                                          <p:attrName>ppt_x</p:attrName>
                                        </p:attrNameLst>
                                      </p:cBhvr>
                                      <p:tavLst>
                                        <p:tav tm="0">
                                          <p:val>
                                            <p:strVal val="#ppt_x"/>
                                          </p:val>
                                        </p:tav>
                                        <p:tav tm="100000">
                                          <p:val>
                                            <p:strVal val="#ppt_x"/>
                                          </p:val>
                                        </p:tav>
                                      </p:tavLst>
                                    </p:anim>
                                    <p:anim calcmode="lin" valueType="num">
                                      <p:cBhvr additive="base">
                                        <p:cTn id="113" dur="150" fill="hold"/>
                                        <p:tgtEl>
                                          <p:spTgt spid="261"/>
                                        </p:tgtEl>
                                        <p:attrNameLst>
                                          <p:attrName>ppt_y</p:attrName>
                                        </p:attrNameLst>
                                      </p:cBhvr>
                                      <p:tavLst>
                                        <p:tav tm="0">
                                          <p:val>
                                            <p:strVal val="0-#ppt_h/2"/>
                                          </p:val>
                                        </p:tav>
                                        <p:tav tm="100000">
                                          <p:val>
                                            <p:strVal val="#ppt_y"/>
                                          </p:val>
                                        </p:tav>
                                      </p:tavLst>
                                    </p:anim>
                                  </p:childTnLst>
                                </p:cTn>
                              </p:par>
                            </p:childTnLst>
                          </p:cTn>
                        </p:par>
                        <p:par>
                          <p:cTn id="114" fill="hold">
                            <p:stCondLst>
                              <p:cond delay="3650"/>
                            </p:stCondLst>
                            <p:childTnLst>
                              <p:par>
                                <p:cTn id="115" presetID="2" presetClass="entr" presetSubtype="1" fill="hold" grpId="0" nodeType="afterEffect">
                                  <p:stCondLst>
                                    <p:cond delay="0"/>
                                  </p:stCondLst>
                                  <p:childTnLst>
                                    <p:set>
                                      <p:cBhvr>
                                        <p:cTn id="116" dur="1" fill="hold">
                                          <p:stCondLst>
                                            <p:cond delay="0"/>
                                          </p:stCondLst>
                                        </p:cTn>
                                        <p:tgtEl>
                                          <p:spTgt spid="262"/>
                                        </p:tgtEl>
                                        <p:attrNameLst>
                                          <p:attrName>style.visibility</p:attrName>
                                        </p:attrNameLst>
                                      </p:cBhvr>
                                      <p:to>
                                        <p:strVal val="visible"/>
                                      </p:to>
                                    </p:set>
                                    <p:anim calcmode="lin" valueType="num">
                                      <p:cBhvr additive="base">
                                        <p:cTn id="117" dur="150" fill="hold"/>
                                        <p:tgtEl>
                                          <p:spTgt spid="262"/>
                                        </p:tgtEl>
                                        <p:attrNameLst>
                                          <p:attrName>ppt_x</p:attrName>
                                        </p:attrNameLst>
                                      </p:cBhvr>
                                      <p:tavLst>
                                        <p:tav tm="0">
                                          <p:val>
                                            <p:strVal val="#ppt_x"/>
                                          </p:val>
                                        </p:tav>
                                        <p:tav tm="100000">
                                          <p:val>
                                            <p:strVal val="#ppt_x"/>
                                          </p:val>
                                        </p:tav>
                                      </p:tavLst>
                                    </p:anim>
                                    <p:anim calcmode="lin" valueType="num">
                                      <p:cBhvr additive="base">
                                        <p:cTn id="118" dur="150" fill="hold"/>
                                        <p:tgtEl>
                                          <p:spTgt spid="262"/>
                                        </p:tgtEl>
                                        <p:attrNameLst>
                                          <p:attrName>ppt_y</p:attrName>
                                        </p:attrNameLst>
                                      </p:cBhvr>
                                      <p:tavLst>
                                        <p:tav tm="0">
                                          <p:val>
                                            <p:strVal val="0-#ppt_h/2"/>
                                          </p:val>
                                        </p:tav>
                                        <p:tav tm="100000">
                                          <p:val>
                                            <p:strVal val="#ppt_y"/>
                                          </p:val>
                                        </p:tav>
                                      </p:tavLst>
                                    </p:anim>
                                  </p:childTnLst>
                                </p:cTn>
                              </p:par>
                            </p:childTnLst>
                          </p:cTn>
                        </p:par>
                        <p:par>
                          <p:cTn id="119" fill="hold">
                            <p:stCondLst>
                              <p:cond delay="3800"/>
                            </p:stCondLst>
                            <p:childTnLst>
                              <p:par>
                                <p:cTn id="120" presetID="2" presetClass="entr" presetSubtype="1" fill="hold" grpId="0" nodeType="afterEffect">
                                  <p:stCondLst>
                                    <p:cond delay="0"/>
                                  </p:stCondLst>
                                  <p:childTnLst>
                                    <p:set>
                                      <p:cBhvr>
                                        <p:cTn id="121" dur="1" fill="hold">
                                          <p:stCondLst>
                                            <p:cond delay="0"/>
                                          </p:stCondLst>
                                        </p:cTn>
                                        <p:tgtEl>
                                          <p:spTgt spid="263"/>
                                        </p:tgtEl>
                                        <p:attrNameLst>
                                          <p:attrName>style.visibility</p:attrName>
                                        </p:attrNameLst>
                                      </p:cBhvr>
                                      <p:to>
                                        <p:strVal val="visible"/>
                                      </p:to>
                                    </p:set>
                                    <p:anim calcmode="lin" valueType="num">
                                      <p:cBhvr additive="base">
                                        <p:cTn id="122" dur="150" fill="hold"/>
                                        <p:tgtEl>
                                          <p:spTgt spid="263"/>
                                        </p:tgtEl>
                                        <p:attrNameLst>
                                          <p:attrName>ppt_x</p:attrName>
                                        </p:attrNameLst>
                                      </p:cBhvr>
                                      <p:tavLst>
                                        <p:tav tm="0">
                                          <p:val>
                                            <p:strVal val="#ppt_x"/>
                                          </p:val>
                                        </p:tav>
                                        <p:tav tm="100000">
                                          <p:val>
                                            <p:strVal val="#ppt_x"/>
                                          </p:val>
                                        </p:tav>
                                      </p:tavLst>
                                    </p:anim>
                                    <p:anim calcmode="lin" valueType="num">
                                      <p:cBhvr additive="base">
                                        <p:cTn id="123" dur="150" fill="hold"/>
                                        <p:tgtEl>
                                          <p:spTgt spid="263"/>
                                        </p:tgtEl>
                                        <p:attrNameLst>
                                          <p:attrName>ppt_y</p:attrName>
                                        </p:attrNameLst>
                                      </p:cBhvr>
                                      <p:tavLst>
                                        <p:tav tm="0">
                                          <p:val>
                                            <p:strVal val="0-#ppt_h/2"/>
                                          </p:val>
                                        </p:tav>
                                        <p:tav tm="100000">
                                          <p:val>
                                            <p:strVal val="#ppt_y"/>
                                          </p:val>
                                        </p:tav>
                                      </p:tavLst>
                                    </p:anim>
                                  </p:childTnLst>
                                </p:cTn>
                              </p:par>
                            </p:childTnLst>
                          </p:cTn>
                        </p:par>
                        <p:par>
                          <p:cTn id="124" fill="hold">
                            <p:stCondLst>
                              <p:cond delay="3950"/>
                            </p:stCondLst>
                            <p:childTnLst>
                              <p:par>
                                <p:cTn id="125" presetID="2" presetClass="entr" presetSubtype="1" fill="hold" grpId="0" nodeType="afterEffect">
                                  <p:stCondLst>
                                    <p:cond delay="0"/>
                                  </p:stCondLst>
                                  <p:childTnLst>
                                    <p:set>
                                      <p:cBhvr>
                                        <p:cTn id="126" dur="1" fill="hold">
                                          <p:stCondLst>
                                            <p:cond delay="0"/>
                                          </p:stCondLst>
                                        </p:cTn>
                                        <p:tgtEl>
                                          <p:spTgt spid="264"/>
                                        </p:tgtEl>
                                        <p:attrNameLst>
                                          <p:attrName>style.visibility</p:attrName>
                                        </p:attrNameLst>
                                      </p:cBhvr>
                                      <p:to>
                                        <p:strVal val="visible"/>
                                      </p:to>
                                    </p:set>
                                    <p:anim calcmode="lin" valueType="num">
                                      <p:cBhvr additive="base">
                                        <p:cTn id="127" dur="150" fill="hold"/>
                                        <p:tgtEl>
                                          <p:spTgt spid="264"/>
                                        </p:tgtEl>
                                        <p:attrNameLst>
                                          <p:attrName>ppt_x</p:attrName>
                                        </p:attrNameLst>
                                      </p:cBhvr>
                                      <p:tavLst>
                                        <p:tav tm="0">
                                          <p:val>
                                            <p:strVal val="#ppt_x"/>
                                          </p:val>
                                        </p:tav>
                                        <p:tav tm="100000">
                                          <p:val>
                                            <p:strVal val="#ppt_x"/>
                                          </p:val>
                                        </p:tav>
                                      </p:tavLst>
                                    </p:anim>
                                    <p:anim calcmode="lin" valueType="num">
                                      <p:cBhvr additive="base">
                                        <p:cTn id="128" dur="150" fill="hold"/>
                                        <p:tgtEl>
                                          <p:spTgt spid="264"/>
                                        </p:tgtEl>
                                        <p:attrNameLst>
                                          <p:attrName>ppt_y</p:attrName>
                                        </p:attrNameLst>
                                      </p:cBhvr>
                                      <p:tavLst>
                                        <p:tav tm="0">
                                          <p:val>
                                            <p:strVal val="0-#ppt_h/2"/>
                                          </p:val>
                                        </p:tav>
                                        <p:tav tm="100000">
                                          <p:val>
                                            <p:strVal val="#ppt_y"/>
                                          </p:val>
                                        </p:tav>
                                      </p:tavLst>
                                    </p:anim>
                                  </p:childTnLst>
                                </p:cTn>
                              </p:par>
                            </p:childTnLst>
                          </p:cTn>
                        </p:par>
                        <p:par>
                          <p:cTn id="129" fill="hold">
                            <p:stCondLst>
                              <p:cond delay="4100"/>
                            </p:stCondLst>
                            <p:childTnLst>
                              <p:par>
                                <p:cTn id="130" presetID="2" presetClass="entr" presetSubtype="1" fill="hold" grpId="0" nodeType="afterEffect">
                                  <p:stCondLst>
                                    <p:cond delay="0"/>
                                  </p:stCondLst>
                                  <p:childTnLst>
                                    <p:set>
                                      <p:cBhvr>
                                        <p:cTn id="131" dur="1" fill="hold">
                                          <p:stCondLst>
                                            <p:cond delay="0"/>
                                          </p:stCondLst>
                                        </p:cTn>
                                        <p:tgtEl>
                                          <p:spTgt spid="265"/>
                                        </p:tgtEl>
                                        <p:attrNameLst>
                                          <p:attrName>style.visibility</p:attrName>
                                        </p:attrNameLst>
                                      </p:cBhvr>
                                      <p:to>
                                        <p:strVal val="visible"/>
                                      </p:to>
                                    </p:set>
                                    <p:anim calcmode="lin" valueType="num">
                                      <p:cBhvr additive="base">
                                        <p:cTn id="132" dur="150" fill="hold"/>
                                        <p:tgtEl>
                                          <p:spTgt spid="265"/>
                                        </p:tgtEl>
                                        <p:attrNameLst>
                                          <p:attrName>ppt_x</p:attrName>
                                        </p:attrNameLst>
                                      </p:cBhvr>
                                      <p:tavLst>
                                        <p:tav tm="0">
                                          <p:val>
                                            <p:strVal val="#ppt_x"/>
                                          </p:val>
                                        </p:tav>
                                        <p:tav tm="100000">
                                          <p:val>
                                            <p:strVal val="#ppt_x"/>
                                          </p:val>
                                        </p:tav>
                                      </p:tavLst>
                                    </p:anim>
                                    <p:anim calcmode="lin" valueType="num">
                                      <p:cBhvr additive="base">
                                        <p:cTn id="133" dur="150" fill="hold"/>
                                        <p:tgtEl>
                                          <p:spTgt spid="265"/>
                                        </p:tgtEl>
                                        <p:attrNameLst>
                                          <p:attrName>ppt_y</p:attrName>
                                        </p:attrNameLst>
                                      </p:cBhvr>
                                      <p:tavLst>
                                        <p:tav tm="0">
                                          <p:val>
                                            <p:strVal val="0-#ppt_h/2"/>
                                          </p:val>
                                        </p:tav>
                                        <p:tav tm="100000">
                                          <p:val>
                                            <p:strVal val="#ppt_y"/>
                                          </p:val>
                                        </p:tav>
                                      </p:tavLst>
                                    </p:anim>
                                  </p:childTnLst>
                                </p:cTn>
                              </p:par>
                            </p:childTnLst>
                          </p:cTn>
                        </p:par>
                        <p:par>
                          <p:cTn id="134" fill="hold">
                            <p:stCondLst>
                              <p:cond delay="4250"/>
                            </p:stCondLst>
                            <p:childTnLst>
                              <p:par>
                                <p:cTn id="135" presetID="2" presetClass="entr" presetSubtype="1" fill="hold" grpId="0" nodeType="afterEffect">
                                  <p:stCondLst>
                                    <p:cond delay="0"/>
                                  </p:stCondLst>
                                  <p:childTnLst>
                                    <p:set>
                                      <p:cBhvr>
                                        <p:cTn id="136" dur="1" fill="hold">
                                          <p:stCondLst>
                                            <p:cond delay="0"/>
                                          </p:stCondLst>
                                        </p:cTn>
                                        <p:tgtEl>
                                          <p:spTgt spid="266"/>
                                        </p:tgtEl>
                                        <p:attrNameLst>
                                          <p:attrName>style.visibility</p:attrName>
                                        </p:attrNameLst>
                                      </p:cBhvr>
                                      <p:to>
                                        <p:strVal val="visible"/>
                                      </p:to>
                                    </p:set>
                                    <p:anim calcmode="lin" valueType="num">
                                      <p:cBhvr additive="base">
                                        <p:cTn id="137" dur="150" fill="hold"/>
                                        <p:tgtEl>
                                          <p:spTgt spid="266"/>
                                        </p:tgtEl>
                                        <p:attrNameLst>
                                          <p:attrName>ppt_x</p:attrName>
                                        </p:attrNameLst>
                                      </p:cBhvr>
                                      <p:tavLst>
                                        <p:tav tm="0">
                                          <p:val>
                                            <p:strVal val="#ppt_x"/>
                                          </p:val>
                                        </p:tav>
                                        <p:tav tm="100000">
                                          <p:val>
                                            <p:strVal val="#ppt_x"/>
                                          </p:val>
                                        </p:tav>
                                      </p:tavLst>
                                    </p:anim>
                                    <p:anim calcmode="lin" valueType="num">
                                      <p:cBhvr additive="base">
                                        <p:cTn id="138" dur="150" fill="hold"/>
                                        <p:tgtEl>
                                          <p:spTgt spid="266"/>
                                        </p:tgtEl>
                                        <p:attrNameLst>
                                          <p:attrName>ppt_y</p:attrName>
                                        </p:attrNameLst>
                                      </p:cBhvr>
                                      <p:tavLst>
                                        <p:tav tm="0">
                                          <p:val>
                                            <p:strVal val="0-#ppt_h/2"/>
                                          </p:val>
                                        </p:tav>
                                        <p:tav tm="100000">
                                          <p:val>
                                            <p:strVal val="#ppt_y"/>
                                          </p:val>
                                        </p:tav>
                                      </p:tavLst>
                                    </p:anim>
                                  </p:childTnLst>
                                </p:cTn>
                              </p:par>
                            </p:childTnLst>
                          </p:cTn>
                        </p:par>
                        <p:par>
                          <p:cTn id="139" fill="hold">
                            <p:stCondLst>
                              <p:cond delay="4400"/>
                            </p:stCondLst>
                            <p:childTnLst>
                              <p:par>
                                <p:cTn id="140" presetID="2" presetClass="entr" presetSubtype="1" fill="hold" grpId="0" nodeType="afterEffect">
                                  <p:stCondLst>
                                    <p:cond delay="0"/>
                                  </p:stCondLst>
                                  <p:childTnLst>
                                    <p:set>
                                      <p:cBhvr>
                                        <p:cTn id="141" dur="1" fill="hold">
                                          <p:stCondLst>
                                            <p:cond delay="0"/>
                                          </p:stCondLst>
                                        </p:cTn>
                                        <p:tgtEl>
                                          <p:spTgt spid="267"/>
                                        </p:tgtEl>
                                        <p:attrNameLst>
                                          <p:attrName>style.visibility</p:attrName>
                                        </p:attrNameLst>
                                      </p:cBhvr>
                                      <p:to>
                                        <p:strVal val="visible"/>
                                      </p:to>
                                    </p:set>
                                    <p:anim calcmode="lin" valueType="num">
                                      <p:cBhvr additive="base">
                                        <p:cTn id="142" dur="150" fill="hold"/>
                                        <p:tgtEl>
                                          <p:spTgt spid="267"/>
                                        </p:tgtEl>
                                        <p:attrNameLst>
                                          <p:attrName>ppt_x</p:attrName>
                                        </p:attrNameLst>
                                      </p:cBhvr>
                                      <p:tavLst>
                                        <p:tav tm="0">
                                          <p:val>
                                            <p:strVal val="#ppt_x"/>
                                          </p:val>
                                        </p:tav>
                                        <p:tav tm="100000">
                                          <p:val>
                                            <p:strVal val="#ppt_x"/>
                                          </p:val>
                                        </p:tav>
                                      </p:tavLst>
                                    </p:anim>
                                    <p:anim calcmode="lin" valueType="num">
                                      <p:cBhvr additive="base">
                                        <p:cTn id="143" dur="150" fill="hold"/>
                                        <p:tgtEl>
                                          <p:spTgt spid="267"/>
                                        </p:tgtEl>
                                        <p:attrNameLst>
                                          <p:attrName>ppt_y</p:attrName>
                                        </p:attrNameLst>
                                      </p:cBhvr>
                                      <p:tavLst>
                                        <p:tav tm="0">
                                          <p:val>
                                            <p:strVal val="0-#ppt_h/2"/>
                                          </p:val>
                                        </p:tav>
                                        <p:tav tm="100000">
                                          <p:val>
                                            <p:strVal val="#ppt_y"/>
                                          </p:val>
                                        </p:tav>
                                      </p:tavLst>
                                    </p:anim>
                                  </p:childTnLst>
                                </p:cTn>
                              </p:par>
                            </p:childTnLst>
                          </p:cTn>
                        </p:par>
                        <p:par>
                          <p:cTn id="144" fill="hold">
                            <p:stCondLst>
                              <p:cond delay="4550"/>
                            </p:stCondLst>
                            <p:childTnLst>
                              <p:par>
                                <p:cTn id="145" presetID="2" presetClass="entr" presetSubtype="1" fill="hold" grpId="0" nodeType="afterEffect">
                                  <p:stCondLst>
                                    <p:cond delay="0"/>
                                  </p:stCondLst>
                                  <p:childTnLst>
                                    <p:set>
                                      <p:cBhvr>
                                        <p:cTn id="146" dur="1" fill="hold">
                                          <p:stCondLst>
                                            <p:cond delay="0"/>
                                          </p:stCondLst>
                                        </p:cTn>
                                        <p:tgtEl>
                                          <p:spTgt spid="268"/>
                                        </p:tgtEl>
                                        <p:attrNameLst>
                                          <p:attrName>style.visibility</p:attrName>
                                        </p:attrNameLst>
                                      </p:cBhvr>
                                      <p:to>
                                        <p:strVal val="visible"/>
                                      </p:to>
                                    </p:set>
                                    <p:anim calcmode="lin" valueType="num">
                                      <p:cBhvr additive="base">
                                        <p:cTn id="147" dur="150" fill="hold"/>
                                        <p:tgtEl>
                                          <p:spTgt spid="268"/>
                                        </p:tgtEl>
                                        <p:attrNameLst>
                                          <p:attrName>ppt_x</p:attrName>
                                        </p:attrNameLst>
                                      </p:cBhvr>
                                      <p:tavLst>
                                        <p:tav tm="0">
                                          <p:val>
                                            <p:strVal val="#ppt_x"/>
                                          </p:val>
                                        </p:tav>
                                        <p:tav tm="100000">
                                          <p:val>
                                            <p:strVal val="#ppt_x"/>
                                          </p:val>
                                        </p:tav>
                                      </p:tavLst>
                                    </p:anim>
                                    <p:anim calcmode="lin" valueType="num">
                                      <p:cBhvr additive="base">
                                        <p:cTn id="148" dur="150" fill="hold"/>
                                        <p:tgtEl>
                                          <p:spTgt spid="268"/>
                                        </p:tgtEl>
                                        <p:attrNameLst>
                                          <p:attrName>ppt_y</p:attrName>
                                        </p:attrNameLst>
                                      </p:cBhvr>
                                      <p:tavLst>
                                        <p:tav tm="0">
                                          <p:val>
                                            <p:strVal val="0-#ppt_h/2"/>
                                          </p:val>
                                        </p:tav>
                                        <p:tav tm="100000">
                                          <p:val>
                                            <p:strVal val="#ppt_y"/>
                                          </p:val>
                                        </p:tav>
                                      </p:tavLst>
                                    </p:anim>
                                  </p:childTnLst>
                                </p:cTn>
                              </p:par>
                            </p:childTnLst>
                          </p:cTn>
                        </p:par>
                        <p:par>
                          <p:cTn id="149" fill="hold">
                            <p:stCondLst>
                              <p:cond delay="4700"/>
                            </p:stCondLst>
                            <p:childTnLst>
                              <p:par>
                                <p:cTn id="150" presetID="2" presetClass="entr" presetSubtype="1" fill="hold" grpId="0" nodeType="afterEffect">
                                  <p:stCondLst>
                                    <p:cond delay="0"/>
                                  </p:stCondLst>
                                  <p:childTnLst>
                                    <p:set>
                                      <p:cBhvr>
                                        <p:cTn id="151" dur="1" fill="hold">
                                          <p:stCondLst>
                                            <p:cond delay="0"/>
                                          </p:stCondLst>
                                        </p:cTn>
                                        <p:tgtEl>
                                          <p:spTgt spid="269"/>
                                        </p:tgtEl>
                                        <p:attrNameLst>
                                          <p:attrName>style.visibility</p:attrName>
                                        </p:attrNameLst>
                                      </p:cBhvr>
                                      <p:to>
                                        <p:strVal val="visible"/>
                                      </p:to>
                                    </p:set>
                                    <p:anim calcmode="lin" valueType="num">
                                      <p:cBhvr additive="base">
                                        <p:cTn id="152" dur="150" fill="hold"/>
                                        <p:tgtEl>
                                          <p:spTgt spid="269"/>
                                        </p:tgtEl>
                                        <p:attrNameLst>
                                          <p:attrName>ppt_x</p:attrName>
                                        </p:attrNameLst>
                                      </p:cBhvr>
                                      <p:tavLst>
                                        <p:tav tm="0">
                                          <p:val>
                                            <p:strVal val="#ppt_x"/>
                                          </p:val>
                                        </p:tav>
                                        <p:tav tm="100000">
                                          <p:val>
                                            <p:strVal val="#ppt_x"/>
                                          </p:val>
                                        </p:tav>
                                      </p:tavLst>
                                    </p:anim>
                                    <p:anim calcmode="lin" valueType="num">
                                      <p:cBhvr additive="base">
                                        <p:cTn id="153" dur="150" fill="hold"/>
                                        <p:tgtEl>
                                          <p:spTgt spid="269"/>
                                        </p:tgtEl>
                                        <p:attrNameLst>
                                          <p:attrName>ppt_y</p:attrName>
                                        </p:attrNameLst>
                                      </p:cBhvr>
                                      <p:tavLst>
                                        <p:tav tm="0">
                                          <p:val>
                                            <p:strVal val="0-#ppt_h/2"/>
                                          </p:val>
                                        </p:tav>
                                        <p:tav tm="100000">
                                          <p:val>
                                            <p:strVal val="#ppt_y"/>
                                          </p:val>
                                        </p:tav>
                                      </p:tavLst>
                                    </p:anim>
                                  </p:childTnLst>
                                </p:cTn>
                              </p:par>
                            </p:childTnLst>
                          </p:cTn>
                        </p:par>
                        <p:par>
                          <p:cTn id="154" fill="hold">
                            <p:stCondLst>
                              <p:cond delay="4850"/>
                            </p:stCondLst>
                            <p:childTnLst>
                              <p:par>
                                <p:cTn id="155" presetID="2" presetClass="entr" presetSubtype="1" fill="hold" grpId="0" nodeType="afterEffect">
                                  <p:stCondLst>
                                    <p:cond delay="0"/>
                                  </p:stCondLst>
                                  <p:childTnLst>
                                    <p:set>
                                      <p:cBhvr>
                                        <p:cTn id="156" dur="1" fill="hold">
                                          <p:stCondLst>
                                            <p:cond delay="0"/>
                                          </p:stCondLst>
                                        </p:cTn>
                                        <p:tgtEl>
                                          <p:spTgt spid="270"/>
                                        </p:tgtEl>
                                        <p:attrNameLst>
                                          <p:attrName>style.visibility</p:attrName>
                                        </p:attrNameLst>
                                      </p:cBhvr>
                                      <p:to>
                                        <p:strVal val="visible"/>
                                      </p:to>
                                    </p:set>
                                    <p:anim calcmode="lin" valueType="num">
                                      <p:cBhvr additive="base">
                                        <p:cTn id="157" dur="150" fill="hold"/>
                                        <p:tgtEl>
                                          <p:spTgt spid="270"/>
                                        </p:tgtEl>
                                        <p:attrNameLst>
                                          <p:attrName>ppt_x</p:attrName>
                                        </p:attrNameLst>
                                      </p:cBhvr>
                                      <p:tavLst>
                                        <p:tav tm="0">
                                          <p:val>
                                            <p:strVal val="#ppt_x"/>
                                          </p:val>
                                        </p:tav>
                                        <p:tav tm="100000">
                                          <p:val>
                                            <p:strVal val="#ppt_x"/>
                                          </p:val>
                                        </p:tav>
                                      </p:tavLst>
                                    </p:anim>
                                    <p:anim calcmode="lin" valueType="num">
                                      <p:cBhvr additive="base">
                                        <p:cTn id="158" dur="150" fill="hold"/>
                                        <p:tgtEl>
                                          <p:spTgt spid="270"/>
                                        </p:tgtEl>
                                        <p:attrNameLst>
                                          <p:attrName>ppt_y</p:attrName>
                                        </p:attrNameLst>
                                      </p:cBhvr>
                                      <p:tavLst>
                                        <p:tav tm="0">
                                          <p:val>
                                            <p:strVal val="0-#ppt_h/2"/>
                                          </p:val>
                                        </p:tav>
                                        <p:tav tm="100000">
                                          <p:val>
                                            <p:strVal val="#ppt_y"/>
                                          </p:val>
                                        </p:tav>
                                      </p:tavLst>
                                    </p:anim>
                                  </p:childTnLst>
                                </p:cTn>
                              </p:par>
                            </p:childTnLst>
                          </p:cTn>
                        </p:par>
                        <p:par>
                          <p:cTn id="159" fill="hold">
                            <p:stCondLst>
                              <p:cond delay="5000"/>
                            </p:stCondLst>
                            <p:childTnLst>
                              <p:par>
                                <p:cTn id="160" presetID="2" presetClass="entr" presetSubtype="1" fill="hold" grpId="0" nodeType="afterEffect">
                                  <p:stCondLst>
                                    <p:cond delay="0"/>
                                  </p:stCondLst>
                                  <p:childTnLst>
                                    <p:set>
                                      <p:cBhvr>
                                        <p:cTn id="161" dur="1" fill="hold">
                                          <p:stCondLst>
                                            <p:cond delay="0"/>
                                          </p:stCondLst>
                                        </p:cTn>
                                        <p:tgtEl>
                                          <p:spTgt spid="271"/>
                                        </p:tgtEl>
                                        <p:attrNameLst>
                                          <p:attrName>style.visibility</p:attrName>
                                        </p:attrNameLst>
                                      </p:cBhvr>
                                      <p:to>
                                        <p:strVal val="visible"/>
                                      </p:to>
                                    </p:set>
                                    <p:anim calcmode="lin" valueType="num">
                                      <p:cBhvr additive="base">
                                        <p:cTn id="162" dur="150" fill="hold"/>
                                        <p:tgtEl>
                                          <p:spTgt spid="271"/>
                                        </p:tgtEl>
                                        <p:attrNameLst>
                                          <p:attrName>ppt_x</p:attrName>
                                        </p:attrNameLst>
                                      </p:cBhvr>
                                      <p:tavLst>
                                        <p:tav tm="0">
                                          <p:val>
                                            <p:strVal val="#ppt_x"/>
                                          </p:val>
                                        </p:tav>
                                        <p:tav tm="100000">
                                          <p:val>
                                            <p:strVal val="#ppt_x"/>
                                          </p:val>
                                        </p:tav>
                                      </p:tavLst>
                                    </p:anim>
                                    <p:anim calcmode="lin" valueType="num">
                                      <p:cBhvr additive="base">
                                        <p:cTn id="163" dur="150" fill="hold"/>
                                        <p:tgtEl>
                                          <p:spTgt spid="271"/>
                                        </p:tgtEl>
                                        <p:attrNameLst>
                                          <p:attrName>ppt_y</p:attrName>
                                        </p:attrNameLst>
                                      </p:cBhvr>
                                      <p:tavLst>
                                        <p:tav tm="0">
                                          <p:val>
                                            <p:strVal val="0-#ppt_h/2"/>
                                          </p:val>
                                        </p:tav>
                                        <p:tav tm="100000">
                                          <p:val>
                                            <p:strVal val="#ppt_y"/>
                                          </p:val>
                                        </p:tav>
                                      </p:tavLst>
                                    </p:anim>
                                  </p:childTnLst>
                                </p:cTn>
                              </p:par>
                            </p:childTnLst>
                          </p:cTn>
                        </p:par>
                        <p:par>
                          <p:cTn id="164" fill="hold">
                            <p:stCondLst>
                              <p:cond delay="5150"/>
                            </p:stCondLst>
                            <p:childTnLst>
                              <p:par>
                                <p:cTn id="165" presetID="2" presetClass="entr" presetSubtype="1" fill="hold" grpId="0" nodeType="afterEffect">
                                  <p:stCondLst>
                                    <p:cond delay="0"/>
                                  </p:stCondLst>
                                  <p:childTnLst>
                                    <p:set>
                                      <p:cBhvr>
                                        <p:cTn id="166" dur="1" fill="hold">
                                          <p:stCondLst>
                                            <p:cond delay="0"/>
                                          </p:stCondLst>
                                        </p:cTn>
                                        <p:tgtEl>
                                          <p:spTgt spid="272"/>
                                        </p:tgtEl>
                                        <p:attrNameLst>
                                          <p:attrName>style.visibility</p:attrName>
                                        </p:attrNameLst>
                                      </p:cBhvr>
                                      <p:to>
                                        <p:strVal val="visible"/>
                                      </p:to>
                                    </p:set>
                                    <p:anim calcmode="lin" valueType="num">
                                      <p:cBhvr additive="base">
                                        <p:cTn id="167" dur="150" fill="hold"/>
                                        <p:tgtEl>
                                          <p:spTgt spid="272"/>
                                        </p:tgtEl>
                                        <p:attrNameLst>
                                          <p:attrName>ppt_x</p:attrName>
                                        </p:attrNameLst>
                                      </p:cBhvr>
                                      <p:tavLst>
                                        <p:tav tm="0">
                                          <p:val>
                                            <p:strVal val="#ppt_x"/>
                                          </p:val>
                                        </p:tav>
                                        <p:tav tm="100000">
                                          <p:val>
                                            <p:strVal val="#ppt_x"/>
                                          </p:val>
                                        </p:tav>
                                      </p:tavLst>
                                    </p:anim>
                                    <p:anim calcmode="lin" valueType="num">
                                      <p:cBhvr additive="base">
                                        <p:cTn id="168" dur="150" fill="hold"/>
                                        <p:tgtEl>
                                          <p:spTgt spid="272"/>
                                        </p:tgtEl>
                                        <p:attrNameLst>
                                          <p:attrName>ppt_y</p:attrName>
                                        </p:attrNameLst>
                                      </p:cBhvr>
                                      <p:tavLst>
                                        <p:tav tm="0">
                                          <p:val>
                                            <p:strVal val="0-#ppt_h/2"/>
                                          </p:val>
                                        </p:tav>
                                        <p:tav tm="100000">
                                          <p:val>
                                            <p:strVal val="#ppt_y"/>
                                          </p:val>
                                        </p:tav>
                                      </p:tavLst>
                                    </p:anim>
                                  </p:childTnLst>
                                </p:cTn>
                              </p:par>
                            </p:childTnLst>
                          </p:cTn>
                        </p:par>
                        <p:par>
                          <p:cTn id="169" fill="hold">
                            <p:stCondLst>
                              <p:cond delay="5300"/>
                            </p:stCondLst>
                            <p:childTnLst>
                              <p:par>
                                <p:cTn id="170" presetID="2" presetClass="entr" presetSubtype="1" fill="hold" grpId="0" nodeType="afterEffect">
                                  <p:stCondLst>
                                    <p:cond delay="0"/>
                                  </p:stCondLst>
                                  <p:childTnLst>
                                    <p:set>
                                      <p:cBhvr>
                                        <p:cTn id="171" dur="1" fill="hold">
                                          <p:stCondLst>
                                            <p:cond delay="0"/>
                                          </p:stCondLst>
                                        </p:cTn>
                                        <p:tgtEl>
                                          <p:spTgt spid="273"/>
                                        </p:tgtEl>
                                        <p:attrNameLst>
                                          <p:attrName>style.visibility</p:attrName>
                                        </p:attrNameLst>
                                      </p:cBhvr>
                                      <p:to>
                                        <p:strVal val="visible"/>
                                      </p:to>
                                    </p:set>
                                    <p:anim calcmode="lin" valueType="num">
                                      <p:cBhvr additive="base">
                                        <p:cTn id="172" dur="150" fill="hold"/>
                                        <p:tgtEl>
                                          <p:spTgt spid="273"/>
                                        </p:tgtEl>
                                        <p:attrNameLst>
                                          <p:attrName>ppt_x</p:attrName>
                                        </p:attrNameLst>
                                      </p:cBhvr>
                                      <p:tavLst>
                                        <p:tav tm="0">
                                          <p:val>
                                            <p:strVal val="#ppt_x"/>
                                          </p:val>
                                        </p:tav>
                                        <p:tav tm="100000">
                                          <p:val>
                                            <p:strVal val="#ppt_x"/>
                                          </p:val>
                                        </p:tav>
                                      </p:tavLst>
                                    </p:anim>
                                    <p:anim calcmode="lin" valueType="num">
                                      <p:cBhvr additive="base">
                                        <p:cTn id="173" dur="150" fill="hold"/>
                                        <p:tgtEl>
                                          <p:spTgt spid="273"/>
                                        </p:tgtEl>
                                        <p:attrNameLst>
                                          <p:attrName>ppt_y</p:attrName>
                                        </p:attrNameLst>
                                      </p:cBhvr>
                                      <p:tavLst>
                                        <p:tav tm="0">
                                          <p:val>
                                            <p:strVal val="0-#ppt_h/2"/>
                                          </p:val>
                                        </p:tav>
                                        <p:tav tm="100000">
                                          <p:val>
                                            <p:strVal val="#ppt_y"/>
                                          </p:val>
                                        </p:tav>
                                      </p:tavLst>
                                    </p:anim>
                                  </p:childTnLst>
                                </p:cTn>
                              </p:par>
                            </p:childTnLst>
                          </p:cTn>
                        </p:par>
                        <p:par>
                          <p:cTn id="174" fill="hold">
                            <p:stCondLst>
                              <p:cond delay="5450"/>
                            </p:stCondLst>
                            <p:childTnLst>
                              <p:par>
                                <p:cTn id="175" presetID="2" presetClass="entr" presetSubtype="1" fill="hold" grpId="0" nodeType="afterEffect">
                                  <p:stCondLst>
                                    <p:cond delay="0"/>
                                  </p:stCondLst>
                                  <p:childTnLst>
                                    <p:set>
                                      <p:cBhvr>
                                        <p:cTn id="176" dur="1" fill="hold">
                                          <p:stCondLst>
                                            <p:cond delay="0"/>
                                          </p:stCondLst>
                                        </p:cTn>
                                        <p:tgtEl>
                                          <p:spTgt spid="223"/>
                                        </p:tgtEl>
                                        <p:attrNameLst>
                                          <p:attrName>style.visibility</p:attrName>
                                        </p:attrNameLst>
                                      </p:cBhvr>
                                      <p:to>
                                        <p:strVal val="visible"/>
                                      </p:to>
                                    </p:set>
                                    <p:anim calcmode="lin" valueType="num">
                                      <p:cBhvr additive="base">
                                        <p:cTn id="177" dur="150" fill="hold"/>
                                        <p:tgtEl>
                                          <p:spTgt spid="223"/>
                                        </p:tgtEl>
                                        <p:attrNameLst>
                                          <p:attrName>ppt_x</p:attrName>
                                        </p:attrNameLst>
                                      </p:cBhvr>
                                      <p:tavLst>
                                        <p:tav tm="0">
                                          <p:val>
                                            <p:strVal val="#ppt_x"/>
                                          </p:val>
                                        </p:tav>
                                        <p:tav tm="100000">
                                          <p:val>
                                            <p:strVal val="#ppt_x"/>
                                          </p:val>
                                        </p:tav>
                                      </p:tavLst>
                                    </p:anim>
                                    <p:anim calcmode="lin" valueType="num">
                                      <p:cBhvr additive="base">
                                        <p:cTn id="178" dur="150" fill="hold"/>
                                        <p:tgtEl>
                                          <p:spTgt spid="223"/>
                                        </p:tgtEl>
                                        <p:attrNameLst>
                                          <p:attrName>ppt_y</p:attrName>
                                        </p:attrNameLst>
                                      </p:cBhvr>
                                      <p:tavLst>
                                        <p:tav tm="0">
                                          <p:val>
                                            <p:strVal val="0-#ppt_h/2"/>
                                          </p:val>
                                        </p:tav>
                                        <p:tav tm="100000">
                                          <p:val>
                                            <p:strVal val="#ppt_y"/>
                                          </p:val>
                                        </p:tav>
                                      </p:tavLst>
                                    </p:anim>
                                  </p:childTnLst>
                                </p:cTn>
                              </p:par>
                            </p:childTnLst>
                          </p:cTn>
                        </p:par>
                        <p:par>
                          <p:cTn id="179" fill="hold">
                            <p:stCondLst>
                              <p:cond delay="5600"/>
                            </p:stCondLst>
                            <p:childTnLst>
                              <p:par>
                                <p:cTn id="180" presetID="26" presetClass="entr" presetSubtype="0" fill="hold" grpId="0" nodeType="afterEffect">
                                  <p:stCondLst>
                                    <p:cond delay="0"/>
                                  </p:stCondLst>
                                  <p:childTnLst>
                                    <p:set>
                                      <p:cBhvr>
                                        <p:cTn id="181" dur="1" fill="hold">
                                          <p:stCondLst>
                                            <p:cond delay="0"/>
                                          </p:stCondLst>
                                        </p:cTn>
                                        <p:tgtEl>
                                          <p:spTgt spid="3"/>
                                        </p:tgtEl>
                                        <p:attrNameLst>
                                          <p:attrName>style.visibility</p:attrName>
                                        </p:attrNameLst>
                                      </p:cBhvr>
                                      <p:to>
                                        <p:strVal val="visible"/>
                                      </p:to>
                                    </p:set>
                                    <p:animEffect transition="in" filter="wipe(down)">
                                      <p:cBhvr>
                                        <p:cTn id="182" dur="580">
                                          <p:stCondLst>
                                            <p:cond delay="0"/>
                                          </p:stCondLst>
                                        </p:cTn>
                                        <p:tgtEl>
                                          <p:spTgt spid="3"/>
                                        </p:tgtEl>
                                      </p:cBhvr>
                                    </p:animEffect>
                                    <p:anim calcmode="lin" valueType="num">
                                      <p:cBhvr>
                                        <p:cTn id="18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8" dur="26">
                                          <p:stCondLst>
                                            <p:cond delay="650"/>
                                          </p:stCondLst>
                                        </p:cTn>
                                        <p:tgtEl>
                                          <p:spTgt spid="3"/>
                                        </p:tgtEl>
                                      </p:cBhvr>
                                      <p:to x="100000" y="60000"/>
                                    </p:animScale>
                                    <p:animScale>
                                      <p:cBhvr>
                                        <p:cTn id="189" dur="166" decel="50000">
                                          <p:stCondLst>
                                            <p:cond delay="676"/>
                                          </p:stCondLst>
                                        </p:cTn>
                                        <p:tgtEl>
                                          <p:spTgt spid="3"/>
                                        </p:tgtEl>
                                      </p:cBhvr>
                                      <p:to x="100000" y="100000"/>
                                    </p:animScale>
                                    <p:animScale>
                                      <p:cBhvr>
                                        <p:cTn id="190" dur="26">
                                          <p:stCondLst>
                                            <p:cond delay="1312"/>
                                          </p:stCondLst>
                                        </p:cTn>
                                        <p:tgtEl>
                                          <p:spTgt spid="3"/>
                                        </p:tgtEl>
                                      </p:cBhvr>
                                      <p:to x="100000" y="80000"/>
                                    </p:animScale>
                                    <p:animScale>
                                      <p:cBhvr>
                                        <p:cTn id="191" dur="166" decel="50000">
                                          <p:stCondLst>
                                            <p:cond delay="1338"/>
                                          </p:stCondLst>
                                        </p:cTn>
                                        <p:tgtEl>
                                          <p:spTgt spid="3"/>
                                        </p:tgtEl>
                                      </p:cBhvr>
                                      <p:to x="100000" y="100000"/>
                                    </p:animScale>
                                    <p:animScale>
                                      <p:cBhvr>
                                        <p:cTn id="192" dur="26">
                                          <p:stCondLst>
                                            <p:cond delay="1642"/>
                                          </p:stCondLst>
                                        </p:cTn>
                                        <p:tgtEl>
                                          <p:spTgt spid="3"/>
                                        </p:tgtEl>
                                      </p:cBhvr>
                                      <p:to x="100000" y="90000"/>
                                    </p:animScale>
                                    <p:animScale>
                                      <p:cBhvr>
                                        <p:cTn id="193" dur="166" decel="50000">
                                          <p:stCondLst>
                                            <p:cond delay="1668"/>
                                          </p:stCondLst>
                                        </p:cTn>
                                        <p:tgtEl>
                                          <p:spTgt spid="3"/>
                                        </p:tgtEl>
                                      </p:cBhvr>
                                      <p:to x="100000" y="100000"/>
                                    </p:animScale>
                                    <p:animScale>
                                      <p:cBhvr>
                                        <p:cTn id="194" dur="26">
                                          <p:stCondLst>
                                            <p:cond delay="1808"/>
                                          </p:stCondLst>
                                        </p:cTn>
                                        <p:tgtEl>
                                          <p:spTgt spid="3"/>
                                        </p:tgtEl>
                                      </p:cBhvr>
                                      <p:to x="100000" y="95000"/>
                                    </p:animScale>
                                    <p:animScale>
                                      <p:cBhvr>
                                        <p:cTn id="195" dur="166" decel="50000">
                                          <p:stCondLst>
                                            <p:cond delay="1834"/>
                                          </p:stCondLst>
                                        </p:cTn>
                                        <p:tgtEl>
                                          <p:spTgt spid="3"/>
                                        </p:tgtEl>
                                      </p:cBhvr>
                                      <p:to x="100000" y="100000"/>
                                    </p:animScale>
                                  </p:childTnLst>
                                </p:cTn>
                              </p:par>
                            </p:childTnLst>
                          </p:cTn>
                        </p:par>
                        <p:par>
                          <p:cTn id="196" fill="hold">
                            <p:stCondLst>
                              <p:cond delay="7600"/>
                            </p:stCondLst>
                            <p:childTnLst>
                              <p:par>
                                <p:cTn id="197" presetID="22" presetClass="entr" presetSubtype="8" fill="hold" grpId="0" nodeType="afterEffect">
                                  <p:stCondLst>
                                    <p:cond delay="0"/>
                                  </p:stCondLst>
                                  <p:childTnLst>
                                    <p:set>
                                      <p:cBhvr>
                                        <p:cTn id="198" dur="1" fill="hold">
                                          <p:stCondLst>
                                            <p:cond delay="0"/>
                                          </p:stCondLst>
                                        </p:cTn>
                                        <p:tgtEl>
                                          <p:spTgt spid="278"/>
                                        </p:tgtEl>
                                        <p:attrNameLst>
                                          <p:attrName>style.visibility</p:attrName>
                                        </p:attrNameLst>
                                      </p:cBhvr>
                                      <p:to>
                                        <p:strVal val="visible"/>
                                      </p:to>
                                    </p:set>
                                    <p:animEffect transition="in" filter="wipe(left)">
                                      <p:cBhvr>
                                        <p:cTn id="199" dur="500"/>
                                        <p:tgtEl>
                                          <p:spTgt spid="278"/>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1" fill="hold" grpId="0" nodeType="clickEffect">
                                  <p:stCondLst>
                                    <p:cond delay="0"/>
                                  </p:stCondLst>
                                  <p:childTnLst>
                                    <p:set>
                                      <p:cBhvr>
                                        <p:cTn id="203" dur="1" fill="hold">
                                          <p:stCondLst>
                                            <p:cond delay="0"/>
                                          </p:stCondLst>
                                        </p:cTn>
                                        <p:tgtEl>
                                          <p:spTgt spid="276"/>
                                        </p:tgtEl>
                                        <p:attrNameLst>
                                          <p:attrName>style.visibility</p:attrName>
                                        </p:attrNameLst>
                                      </p:cBhvr>
                                      <p:to>
                                        <p:strVal val="visible"/>
                                      </p:to>
                                    </p:set>
                                    <p:animEffect transition="in" filter="wipe(up)">
                                      <p:cBhvr>
                                        <p:cTn id="204" dur="500"/>
                                        <p:tgtEl>
                                          <p:spTgt spid="276"/>
                                        </p:tgtEl>
                                      </p:cBhvr>
                                    </p:animEffect>
                                  </p:childTnLst>
                                </p:cTn>
                              </p:par>
                            </p:childTnLst>
                          </p:cTn>
                        </p:par>
                        <p:par>
                          <p:cTn id="205" fill="hold">
                            <p:stCondLst>
                              <p:cond delay="500"/>
                            </p:stCondLst>
                            <p:childTnLst>
                              <p:par>
                                <p:cTn id="206" presetID="22" presetClass="entr" presetSubtype="2" fill="hold" grpId="0" nodeType="afterEffect">
                                  <p:stCondLst>
                                    <p:cond delay="0"/>
                                  </p:stCondLst>
                                  <p:childTnLst>
                                    <p:set>
                                      <p:cBhvr>
                                        <p:cTn id="207" dur="1" fill="hold">
                                          <p:stCondLst>
                                            <p:cond delay="0"/>
                                          </p:stCondLst>
                                        </p:cTn>
                                        <p:tgtEl>
                                          <p:spTgt spid="6"/>
                                        </p:tgtEl>
                                        <p:attrNameLst>
                                          <p:attrName>style.visibility</p:attrName>
                                        </p:attrNameLst>
                                      </p:cBhvr>
                                      <p:to>
                                        <p:strVal val="visible"/>
                                      </p:to>
                                    </p:set>
                                    <p:animEffect transition="in" filter="wipe(right)">
                                      <p:cBhvr>
                                        <p:cTn id="208" dur="500"/>
                                        <p:tgtEl>
                                          <p:spTgt spid="6"/>
                                        </p:tgtEl>
                                      </p:cBhvr>
                                    </p:animEffect>
                                  </p:childTnLst>
                                </p:cTn>
                              </p:par>
                            </p:childTnLst>
                          </p:cTn>
                        </p:par>
                        <p:par>
                          <p:cTn id="209" fill="hold">
                            <p:stCondLst>
                              <p:cond delay="1000"/>
                            </p:stCondLst>
                            <p:childTnLst>
                              <p:par>
                                <p:cTn id="210" presetID="15" presetClass="entr" presetSubtype="0" fill="hold" grpId="0" nodeType="afterEffect">
                                  <p:stCondLst>
                                    <p:cond delay="0"/>
                                  </p:stCondLst>
                                  <p:childTnLst>
                                    <p:set>
                                      <p:cBhvr>
                                        <p:cTn id="211" dur="1" fill="hold">
                                          <p:stCondLst>
                                            <p:cond delay="0"/>
                                          </p:stCondLst>
                                        </p:cTn>
                                        <p:tgtEl>
                                          <p:spTgt spid="275"/>
                                        </p:tgtEl>
                                        <p:attrNameLst>
                                          <p:attrName>style.visibility</p:attrName>
                                        </p:attrNameLst>
                                      </p:cBhvr>
                                      <p:to>
                                        <p:strVal val="visible"/>
                                      </p:to>
                                    </p:set>
                                    <p:anim calcmode="lin" valueType="num">
                                      <p:cBhvr>
                                        <p:cTn id="212" dur="1000" fill="hold"/>
                                        <p:tgtEl>
                                          <p:spTgt spid="275"/>
                                        </p:tgtEl>
                                        <p:attrNameLst>
                                          <p:attrName>ppt_w</p:attrName>
                                        </p:attrNameLst>
                                      </p:cBhvr>
                                      <p:tavLst>
                                        <p:tav tm="0">
                                          <p:val>
                                            <p:fltVal val="0"/>
                                          </p:val>
                                        </p:tav>
                                        <p:tav tm="100000">
                                          <p:val>
                                            <p:strVal val="#ppt_w"/>
                                          </p:val>
                                        </p:tav>
                                      </p:tavLst>
                                    </p:anim>
                                    <p:anim calcmode="lin" valueType="num">
                                      <p:cBhvr>
                                        <p:cTn id="213" dur="1000" fill="hold"/>
                                        <p:tgtEl>
                                          <p:spTgt spid="275"/>
                                        </p:tgtEl>
                                        <p:attrNameLst>
                                          <p:attrName>ppt_h</p:attrName>
                                        </p:attrNameLst>
                                      </p:cBhvr>
                                      <p:tavLst>
                                        <p:tav tm="0">
                                          <p:val>
                                            <p:fltVal val="0"/>
                                          </p:val>
                                        </p:tav>
                                        <p:tav tm="100000">
                                          <p:val>
                                            <p:strVal val="#ppt_h"/>
                                          </p:val>
                                        </p:tav>
                                      </p:tavLst>
                                    </p:anim>
                                    <p:anim calcmode="lin" valueType="num">
                                      <p:cBhvr>
                                        <p:cTn id="214" dur="1000" fill="hold"/>
                                        <p:tgtEl>
                                          <p:spTgt spid="275"/>
                                        </p:tgtEl>
                                        <p:attrNameLst>
                                          <p:attrName>ppt_x</p:attrName>
                                        </p:attrNameLst>
                                      </p:cBhvr>
                                      <p:tavLst>
                                        <p:tav tm="0" fmla="#ppt_x+(cos(-2*pi*(1-$))*-#ppt_x-sin(-2*pi*(1-$))*(1-#ppt_y))*(1-$)">
                                          <p:val>
                                            <p:fltVal val="0"/>
                                          </p:val>
                                        </p:tav>
                                        <p:tav tm="100000">
                                          <p:val>
                                            <p:fltVal val="1"/>
                                          </p:val>
                                        </p:tav>
                                      </p:tavLst>
                                    </p:anim>
                                    <p:anim calcmode="lin" valueType="num">
                                      <p:cBhvr>
                                        <p:cTn id="215" dur="1000" fill="hold"/>
                                        <p:tgtEl>
                                          <p:spTgt spid="2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1" grpId="0" animBg="1"/>
      <p:bldP spid="192" grpId="0" animBg="1"/>
      <p:bldP spid="193" grpId="0" animBg="1"/>
      <p:bldP spid="198" grpId="0" animBg="1"/>
      <p:bldP spid="200" grpId="0" animBg="1"/>
      <p:bldP spid="201" grpId="0" animBg="1"/>
      <p:bldP spid="202" grpId="0" animBg="1"/>
      <p:bldP spid="206" grpId="0" animBg="1"/>
      <p:bldP spid="209" grpId="0" animBg="1"/>
      <p:bldP spid="211" grpId="0" animBg="1"/>
      <p:bldP spid="240"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5" grpId="0" animBg="1"/>
      <p:bldP spid="276" grpId="0"/>
      <p:bldP spid="6" grpId="0" animBg="1"/>
      <p:bldP spid="277" grpId="0"/>
      <p:bldP spid="278" grpId="0"/>
      <p:bldP spid="22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4">
      <a:dk1>
        <a:srgbClr val="000000"/>
      </a:dk1>
      <a:lt1>
        <a:srgbClr val="FFFF00"/>
      </a:lt1>
      <a:dk2>
        <a:srgbClr val="000000"/>
      </a:dk2>
      <a:lt2>
        <a:srgbClr val="FFFF00"/>
      </a:lt2>
      <a:accent1>
        <a:srgbClr val="66CCFF"/>
      </a:accent1>
      <a:accent2>
        <a:srgbClr val="3366FF"/>
      </a:accent2>
      <a:accent3>
        <a:srgbClr val="AAAAAA"/>
      </a:accent3>
      <a:accent4>
        <a:srgbClr val="DADA00"/>
      </a:accent4>
      <a:accent5>
        <a:srgbClr val="B8E2FF"/>
      </a:accent5>
      <a:accent6>
        <a:srgbClr val="2D5CE7"/>
      </a:accent6>
      <a:hlink>
        <a:srgbClr val="33CC33"/>
      </a:hlink>
      <a:folHlink>
        <a:srgbClr val="33CC33"/>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00"/>
        </a:lt1>
        <a:dk2>
          <a:srgbClr val="000000"/>
        </a:dk2>
        <a:lt2>
          <a:srgbClr val="FFFF00"/>
        </a:lt2>
        <a:accent1>
          <a:srgbClr val="66CCFF"/>
        </a:accent1>
        <a:accent2>
          <a:srgbClr val="3366FF"/>
        </a:accent2>
        <a:accent3>
          <a:srgbClr val="AAAAAA"/>
        </a:accent3>
        <a:accent4>
          <a:srgbClr val="DADA00"/>
        </a:accent4>
        <a:accent5>
          <a:srgbClr val="B8E2FF"/>
        </a:accent5>
        <a:accent6>
          <a:srgbClr val="2D5CE7"/>
        </a:accent6>
        <a:hlink>
          <a:srgbClr val="3366FF"/>
        </a:hlink>
        <a:folHlink>
          <a:srgbClr val="3366FF"/>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00"/>
        </a:lt1>
        <a:dk2>
          <a:srgbClr val="000000"/>
        </a:dk2>
        <a:lt2>
          <a:srgbClr val="FFFF00"/>
        </a:lt2>
        <a:accent1>
          <a:srgbClr val="66CCFF"/>
        </a:accent1>
        <a:accent2>
          <a:srgbClr val="3366FF"/>
        </a:accent2>
        <a:accent3>
          <a:srgbClr val="AAAAAA"/>
        </a:accent3>
        <a:accent4>
          <a:srgbClr val="DADA00"/>
        </a:accent4>
        <a:accent5>
          <a:srgbClr val="B8E2FF"/>
        </a:accent5>
        <a:accent6>
          <a:srgbClr val="2D5CE7"/>
        </a:accent6>
        <a:hlink>
          <a:srgbClr val="33CC33"/>
        </a:hlink>
        <a:folHlink>
          <a:srgbClr val="33CC3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Custom 2">
      <a:dk1>
        <a:srgbClr val="462300"/>
      </a:dk1>
      <a:lt1>
        <a:srgbClr val="FFFF00"/>
      </a:lt1>
      <a:dk2>
        <a:srgbClr val="462300"/>
      </a:dk2>
      <a:lt2>
        <a:srgbClr val="FFFF00"/>
      </a:lt2>
      <a:accent1>
        <a:srgbClr val="FFFFCC"/>
      </a:accent1>
      <a:accent2>
        <a:srgbClr val="FFFFCC"/>
      </a:accent2>
      <a:accent3>
        <a:srgbClr val="FFFFCC"/>
      </a:accent3>
      <a:accent4>
        <a:srgbClr val="FFFFCC"/>
      </a:accent4>
      <a:accent5>
        <a:srgbClr val="FFFFCC"/>
      </a:accent5>
      <a:accent6>
        <a:srgbClr val="FFFFCC"/>
      </a:accent6>
      <a:hlink>
        <a:srgbClr val="000000"/>
      </a:hlink>
      <a:folHlink>
        <a:srgbClr val="5F5F5F"/>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Designs\Fireball.pot</Template>
  <TotalTime>2116</TotalTime>
  <Words>1709</Words>
  <Application>Microsoft Office PowerPoint</Application>
  <PresentationFormat>On-screen Show (4:3)</PresentationFormat>
  <Paragraphs>418</Paragraphs>
  <Slides>37</Slides>
  <Notes>0</Notes>
  <HiddenSlides>1</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Default Design</vt:lpstr>
      <vt:lpstr>1_Default Design</vt:lpstr>
      <vt:lpstr>Office Theme</vt:lpstr>
      <vt:lpstr>Logistics</vt:lpstr>
      <vt:lpstr>Introductions</vt:lpstr>
      <vt:lpstr>Contact Information</vt:lpstr>
      <vt:lpstr>The Sky Tonight</vt:lpstr>
      <vt:lpstr>The Sky Tonight</vt:lpstr>
      <vt:lpstr>The Sky Tonight</vt:lpstr>
      <vt:lpstr>The Sky Tonight</vt:lpstr>
      <vt:lpstr>The Sky Tonight</vt:lpstr>
      <vt:lpstr>The Sky Tonight</vt:lpstr>
      <vt:lpstr>Where is St. Lawrence</vt:lpstr>
      <vt:lpstr>Where is St. Lawrence</vt:lpstr>
      <vt:lpstr>Talks … order may vary</vt:lpstr>
      <vt:lpstr>The Point</vt:lpstr>
      <vt:lpstr>A Weird Retreat</vt:lpstr>
      <vt:lpstr>First Evening:                    The Gift of Darkness</vt:lpstr>
      <vt:lpstr>In the Beginning …</vt:lpstr>
      <vt:lpstr>In the Beginning …</vt:lpstr>
      <vt:lpstr>Expansion of the Universe</vt:lpstr>
      <vt:lpstr>The Early Universe</vt:lpstr>
      <vt:lpstr>Atoms</vt:lpstr>
      <vt:lpstr>Atoms and Light</vt:lpstr>
      <vt:lpstr>Atoms and Light</vt:lpstr>
      <vt:lpstr>Atoms &amp; Light</vt:lpstr>
      <vt:lpstr>Cosmic Background Radiation (CBR)</vt:lpstr>
      <vt:lpstr>Cosmic Background Radiation (CBR)</vt:lpstr>
      <vt:lpstr>Cosmic Background Radiation</vt:lpstr>
      <vt:lpstr>The First Night</vt:lpstr>
      <vt:lpstr>Era of Atoms</vt:lpstr>
      <vt:lpstr>The Cosmos’ Gift of Darkness</vt:lpstr>
      <vt:lpstr>Darkness As Something</vt:lpstr>
      <vt:lpstr>Darkness Eludes Us</vt:lpstr>
      <vt:lpstr>Darkness Eludes Us</vt:lpstr>
      <vt:lpstr>Seeking Darkness</vt:lpstr>
      <vt:lpstr>Seeking In The Darkness </vt:lpstr>
      <vt:lpstr>Seeking In The Darkness </vt:lpstr>
      <vt:lpstr>Seek The Darkness</vt:lpstr>
      <vt:lpstr>In the beginning …</vt:lpstr>
    </vt:vector>
  </TitlesOfParts>
  <Company>Vatican Observatory Research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Loving the Universe</dc:title>
  <dc:creator>Aileen A. O'Donoghue</dc:creator>
  <cp:lastModifiedBy>AOD</cp:lastModifiedBy>
  <cp:revision>101</cp:revision>
  <cp:lastPrinted>1601-01-01T00:00:00Z</cp:lastPrinted>
  <dcterms:created xsi:type="dcterms:W3CDTF">2002-04-26T21:39:50Z</dcterms:created>
  <dcterms:modified xsi:type="dcterms:W3CDTF">2019-07-08T18:43:25Z</dcterms:modified>
</cp:coreProperties>
</file>