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handoutMasterIdLst>
    <p:handoutMasterId r:id="rId43"/>
  </p:handoutMasterIdLst>
  <p:sldIdLst>
    <p:sldId id="344" r:id="rId3"/>
    <p:sldId id="260" r:id="rId4"/>
    <p:sldId id="261" r:id="rId5"/>
    <p:sldId id="263" r:id="rId6"/>
    <p:sldId id="262" r:id="rId7"/>
    <p:sldId id="270" r:id="rId8"/>
    <p:sldId id="350" r:id="rId9"/>
    <p:sldId id="352" r:id="rId10"/>
    <p:sldId id="338" r:id="rId11"/>
    <p:sldId id="272" r:id="rId12"/>
    <p:sldId id="268" r:id="rId13"/>
    <p:sldId id="271" r:id="rId14"/>
    <p:sldId id="273" r:id="rId15"/>
    <p:sldId id="348" r:id="rId16"/>
    <p:sldId id="329" r:id="rId17"/>
    <p:sldId id="277" r:id="rId18"/>
    <p:sldId id="331" r:id="rId19"/>
    <p:sldId id="293" r:id="rId20"/>
    <p:sldId id="374" r:id="rId21"/>
    <p:sldId id="375" r:id="rId22"/>
    <p:sldId id="281" r:id="rId23"/>
    <p:sldId id="376" r:id="rId24"/>
    <p:sldId id="353" r:id="rId25"/>
    <p:sldId id="354" r:id="rId26"/>
    <p:sldId id="356" r:id="rId27"/>
    <p:sldId id="357" r:id="rId28"/>
    <p:sldId id="358" r:id="rId29"/>
    <p:sldId id="359" r:id="rId30"/>
    <p:sldId id="360" r:id="rId31"/>
    <p:sldId id="361" r:id="rId32"/>
    <p:sldId id="362" r:id="rId33"/>
    <p:sldId id="365" r:id="rId34"/>
    <p:sldId id="366" r:id="rId35"/>
    <p:sldId id="367" r:id="rId36"/>
    <p:sldId id="368" r:id="rId37"/>
    <p:sldId id="369" r:id="rId38"/>
    <p:sldId id="370" r:id="rId39"/>
    <p:sldId id="371" r:id="rId40"/>
    <p:sldId id="372" r:id="rId41"/>
    <p:sldId id="309"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ECFF"/>
    <a:srgbClr val="CC9900"/>
    <a:srgbClr val="009900"/>
    <a:srgbClr val="FF5050"/>
    <a:srgbClr val="FF9900"/>
    <a:srgbClr val="C6BED6"/>
    <a:srgbClr val="660066"/>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83" autoAdjust="0"/>
  </p:normalViewPr>
  <p:slideViewPr>
    <p:cSldViewPr snapToGrid="0">
      <p:cViewPr>
        <p:scale>
          <a:sx n="66" d="100"/>
          <a:sy n="66" d="100"/>
        </p:scale>
        <p:origin x="-72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574"/>
    </p:cViewPr>
  </p:sorterViewPr>
  <p:notesViewPr>
    <p:cSldViewPr snapToGrid="0">
      <p:cViewPr varScale="1">
        <p:scale>
          <a:sx n="47" d="100"/>
          <a:sy n="47" d="100"/>
        </p:scale>
        <p:origin x="-282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46083" name="Rectangle 3"/>
          <p:cNvSpPr>
            <a:spLocks noGrp="1" noChangeArrowheads="1"/>
          </p:cNvSpPr>
          <p:nvPr>
            <p:ph type="dt" sz="quarter" idx="1"/>
          </p:nvPr>
        </p:nvSpPr>
        <p:spPr bwMode="auto">
          <a:xfrm>
            <a:off x="388620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en-US"/>
          </a:p>
        </p:txBody>
      </p:sp>
      <p:sp>
        <p:nvSpPr>
          <p:cNvPr id="46084" name="Rectangle 4"/>
          <p:cNvSpPr>
            <a:spLocks noGrp="1" noChangeArrowheads="1"/>
          </p:cNvSpPr>
          <p:nvPr>
            <p:ph type="ftr" sz="quarter" idx="2"/>
          </p:nvPr>
        </p:nvSpPr>
        <p:spPr bwMode="auto">
          <a:xfrm>
            <a:off x="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46085" name="Rectangle 5"/>
          <p:cNvSpPr>
            <a:spLocks noGrp="1" noChangeArrowheads="1"/>
          </p:cNvSpPr>
          <p:nvPr>
            <p:ph type="sldNum" sz="quarter" idx="3"/>
          </p:nvPr>
        </p:nvSpPr>
        <p:spPr bwMode="auto">
          <a:xfrm>
            <a:off x="388620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A72570A-ACE4-461C-801A-98974C8405DE}" type="slidenum">
              <a:rPr lang="en-US" altLang="en-US"/>
              <a:pPr>
                <a:defRPr/>
              </a:pPr>
              <a:t>‹#›</a:t>
            </a:fld>
            <a:endParaRPr lang="en-US" altLang="en-US"/>
          </a:p>
        </p:txBody>
      </p:sp>
    </p:spTree>
    <p:extLst>
      <p:ext uri="{BB962C8B-B14F-4D97-AF65-F5344CB8AC3E}">
        <p14:creationId xmlns:p14="http://schemas.microsoft.com/office/powerpoint/2010/main" val="6730654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7107" name="Rectangle 3"/>
          <p:cNvSpPr>
            <a:spLocks noGrp="1" noChangeArrowheads="1"/>
          </p:cNvSpPr>
          <p:nvPr>
            <p:ph type="subTitle" idx="1"/>
          </p:nvPr>
        </p:nvSpPr>
        <p:spPr>
          <a:xfrm>
            <a:off x="1371600" y="3886200"/>
            <a:ext cx="6400800" cy="1752600"/>
          </a:xfrm>
        </p:spPr>
        <p:txBody>
          <a:bodyPr/>
          <a:lstStyle>
            <a:lvl1pPr algn="ctr">
              <a:defRPr/>
            </a:lvl1pPr>
          </a:lstStyle>
          <a:p>
            <a:r>
              <a:rPr lang="en-US"/>
              <a:t>Click to edit Master subtitle style</a:t>
            </a:r>
          </a:p>
        </p:txBody>
      </p:sp>
    </p:spTree>
    <p:extLst>
      <p:ext uri="{BB962C8B-B14F-4D97-AF65-F5344CB8AC3E}">
        <p14:creationId xmlns:p14="http://schemas.microsoft.com/office/powerpoint/2010/main" val="263237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43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8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8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08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4313" y="981075"/>
            <a:ext cx="4281487" cy="550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981075"/>
            <a:ext cx="4281488" cy="5500688"/>
          </a:xfrm>
        </p:spPr>
        <p:txBody>
          <a:bodyPr/>
          <a:lstStyle/>
          <a:p>
            <a:pPr lvl="0"/>
            <a:endParaRPr lang="en-US" noProof="0" smtClean="0"/>
          </a:p>
        </p:txBody>
      </p:sp>
    </p:spTree>
    <p:extLst>
      <p:ext uri="{BB962C8B-B14F-4D97-AF65-F5344CB8AC3E}">
        <p14:creationId xmlns:p14="http://schemas.microsoft.com/office/powerpoint/2010/main" val="727304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804863"/>
            <a:ext cx="4495800" cy="605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04863"/>
            <a:ext cx="4495800" cy="605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851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165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9347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86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313" y="981075"/>
            <a:ext cx="4281487"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81075"/>
            <a:ext cx="4281488"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12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77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469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79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471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306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00100"/>
          </a:xfrm>
          <a:prstGeom prst="rect">
            <a:avLst/>
          </a:prstGeom>
          <a:noFill/>
          <a:ln>
            <a:noFill/>
          </a:ln>
          <a:effectLst>
            <a:outerShdw dist="35921" dir="2700000" algn="ctr" rotWithShape="0">
              <a:srgbClr val="66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4313" y="981075"/>
            <a:ext cx="8715375" cy="5500688"/>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defRPr sz="3600" b="0">
          <a:solidFill>
            <a:srgbClr val="FFFF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3200" b="0">
          <a:solidFill>
            <a:srgbClr val="FFFF00"/>
          </a:solidFill>
          <a:latin typeface="+mn-lt"/>
        </a:defRPr>
      </a:lvl2pPr>
      <a:lvl3pPr marL="1143000" indent="-228600" algn="l" rtl="0" eaLnBrk="0" fontAlgn="base" hangingPunct="0">
        <a:spcBef>
          <a:spcPct val="20000"/>
        </a:spcBef>
        <a:spcAft>
          <a:spcPct val="0"/>
        </a:spcAft>
        <a:buFont typeface="Webdings" pitchFamily="18" charset="2"/>
        <a:buChar char="þ"/>
        <a:defRPr sz="2800" b="0">
          <a:solidFill>
            <a:srgbClr val="FFFF00"/>
          </a:solidFill>
          <a:latin typeface="+mn-lt"/>
        </a:defRPr>
      </a:lvl3pPr>
      <a:lvl4pPr marL="1600200" indent="-228600" algn="l" rtl="0" eaLnBrk="0" fontAlgn="base" hangingPunct="0">
        <a:spcBef>
          <a:spcPct val="20000"/>
        </a:spcBef>
        <a:spcAft>
          <a:spcPct val="0"/>
        </a:spcAft>
        <a:buFont typeface="Wingdings 2" pitchFamily="18" charset="2"/>
        <a:buChar char=""/>
        <a:defRPr sz="2400" b="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õ"/>
        <a:defRPr sz="2400" b="0">
          <a:solidFill>
            <a:srgbClr val="FFFF00"/>
          </a:solidFill>
          <a:latin typeface="+mn-lt"/>
        </a:defRPr>
      </a:lvl5pPr>
      <a:lvl6pPr marL="2514600" indent="-228600" algn="l" rtl="0" fontAlgn="base">
        <a:spcBef>
          <a:spcPct val="20000"/>
        </a:spcBef>
        <a:spcAft>
          <a:spcPct val="0"/>
        </a:spcAft>
        <a:buFont typeface="Webdings" pitchFamily="18" charset="2"/>
        <a:buChar char="õ"/>
        <a:defRPr sz="2400" b="1">
          <a:solidFill>
            <a:srgbClr val="FFFF00"/>
          </a:solidFill>
          <a:latin typeface="+mn-lt"/>
        </a:defRPr>
      </a:lvl6pPr>
      <a:lvl7pPr marL="2971800" indent="-228600" algn="l" rtl="0" fontAlgn="base">
        <a:spcBef>
          <a:spcPct val="20000"/>
        </a:spcBef>
        <a:spcAft>
          <a:spcPct val="0"/>
        </a:spcAft>
        <a:buFont typeface="Webdings" pitchFamily="18" charset="2"/>
        <a:buChar char="õ"/>
        <a:defRPr sz="2400" b="1">
          <a:solidFill>
            <a:srgbClr val="FFFF00"/>
          </a:solidFill>
          <a:latin typeface="+mn-lt"/>
        </a:defRPr>
      </a:lvl7pPr>
      <a:lvl8pPr marL="3429000" indent="-228600" algn="l" rtl="0" fontAlgn="base">
        <a:spcBef>
          <a:spcPct val="20000"/>
        </a:spcBef>
        <a:spcAft>
          <a:spcPct val="0"/>
        </a:spcAft>
        <a:buFont typeface="Webdings" pitchFamily="18" charset="2"/>
        <a:buChar char="õ"/>
        <a:defRPr sz="2400" b="1">
          <a:solidFill>
            <a:srgbClr val="FFFF00"/>
          </a:solidFill>
          <a:latin typeface="+mn-lt"/>
        </a:defRPr>
      </a:lvl8pPr>
      <a:lvl9pPr marL="3886200" indent="-228600" algn="l" rtl="0" fontAlgn="base">
        <a:spcBef>
          <a:spcPct val="20000"/>
        </a:spcBef>
        <a:spcAft>
          <a:spcPct val="0"/>
        </a:spcAft>
        <a:buFont typeface="Webdings" pitchFamily="18" charset="2"/>
        <a:buChar char="õ"/>
        <a:defRPr sz="2400" b="1">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00100"/>
          </a:xfrm>
          <a:prstGeom prst="rect">
            <a:avLst/>
          </a:prstGeom>
          <a:noFill/>
          <a:ln>
            <a:noFill/>
          </a:ln>
          <a:effectLst>
            <a:outerShdw dist="35921"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4313" y="981075"/>
            <a:ext cx="8715375" cy="5500688"/>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Comic Sans MS" pitchFamily="66" charset="0"/>
        </a:defRPr>
      </a:lvl2pPr>
      <a:lvl3pPr algn="ctr" rtl="0" fontAlgn="base">
        <a:spcBef>
          <a:spcPct val="0"/>
        </a:spcBef>
        <a:spcAft>
          <a:spcPct val="0"/>
        </a:spcAft>
        <a:defRPr sz="4400">
          <a:solidFill>
            <a:srgbClr val="FFFF00"/>
          </a:solidFill>
          <a:latin typeface="Comic Sans MS" pitchFamily="66" charset="0"/>
        </a:defRPr>
      </a:lvl3pPr>
      <a:lvl4pPr algn="ctr" rtl="0" fontAlgn="base">
        <a:spcBef>
          <a:spcPct val="0"/>
        </a:spcBef>
        <a:spcAft>
          <a:spcPct val="0"/>
        </a:spcAft>
        <a:defRPr sz="4400">
          <a:solidFill>
            <a:srgbClr val="FFFF00"/>
          </a:solidFill>
          <a:latin typeface="Comic Sans MS" pitchFamily="66" charset="0"/>
        </a:defRPr>
      </a:lvl4pPr>
      <a:lvl5pPr algn="ctr" rtl="0" fontAlgn="base">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algn="l" rtl="0" fontAlgn="base">
        <a:spcBef>
          <a:spcPct val="20000"/>
        </a:spcBef>
        <a:spcAft>
          <a:spcPct val="0"/>
        </a:spcAft>
        <a:defRPr sz="3600" b="1">
          <a:solidFill>
            <a:srgbClr val="FFFF00"/>
          </a:solidFill>
          <a:latin typeface="+mn-lt"/>
          <a:ea typeface="+mn-ea"/>
          <a:cs typeface="+mn-cs"/>
        </a:defRPr>
      </a:lvl1pPr>
      <a:lvl2pPr marL="742950" indent="-285750" algn="l" rtl="0" fontAlgn="base">
        <a:spcBef>
          <a:spcPct val="20000"/>
        </a:spcBef>
        <a:spcAft>
          <a:spcPct val="0"/>
        </a:spcAft>
        <a:buFont typeface="Wingdings" pitchFamily="2" charset="2"/>
        <a:buChar char="¶"/>
        <a:defRPr sz="3200" b="1">
          <a:solidFill>
            <a:srgbClr val="FFFF00"/>
          </a:solidFill>
          <a:latin typeface="+mn-lt"/>
        </a:defRPr>
      </a:lvl2pPr>
      <a:lvl3pPr marL="1143000" indent="-228600" algn="l" rtl="0" fontAlgn="base">
        <a:spcBef>
          <a:spcPct val="20000"/>
        </a:spcBef>
        <a:spcAft>
          <a:spcPct val="0"/>
        </a:spcAft>
        <a:buFont typeface="Webdings" pitchFamily="18" charset="2"/>
        <a:buChar char="þ"/>
        <a:defRPr sz="2800" b="1">
          <a:solidFill>
            <a:srgbClr val="FFFF00"/>
          </a:solidFill>
          <a:latin typeface="+mn-lt"/>
        </a:defRPr>
      </a:lvl3pPr>
      <a:lvl4pPr marL="1600200" indent="-228600" algn="l" rtl="0" fontAlgn="base">
        <a:spcBef>
          <a:spcPct val="20000"/>
        </a:spcBef>
        <a:spcAft>
          <a:spcPct val="0"/>
        </a:spcAft>
        <a:buFont typeface="Ann's Astro Flared" pitchFamily="2" charset="0"/>
        <a:buChar char="+"/>
        <a:defRPr sz="2400" b="1">
          <a:solidFill>
            <a:srgbClr val="FFFF00"/>
          </a:solidFill>
          <a:latin typeface="+mn-lt"/>
        </a:defRPr>
      </a:lvl4pPr>
      <a:lvl5pPr marL="2057400" indent="-228600" algn="l" rtl="0" fontAlgn="base">
        <a:spcBef>
          <a:spcPct val="20000"/>
        </a:spcBef>
        <a:spcAft>
          <a:spcPct val="0"/>
        </a:spcAft>
        <a:buFont typeface="Webdings" pitchFamily="18" charset="2"/>
        <a:buChar char="õ"/>
        <a:defRPr sz="2400" b="1">
          <a:solidFill>
            <a:srgbClr val="FFFF00"/>
          </a:solidFill>
          <a:latin typeface="+mn-lt"/>
        </a:defRPr>
      </a:lvl5pPr>
      <a:lvl6pPr marL="2514600" indent="-228600" algn="l" rtl="0" fontAlgn="base">
        <a:spcBef>
          <a:spcPct val="20000"/>
        </a:spcBef>
        <a:spcAft>
          <a:spcPct val="0"/>
        </a:spcAft>
        <a:buFont typeface="Webdings" pitchFamily="18" charset="2"/>
        <a:buChar char="õ"/>
        <a:defRPr sz="2400" b="1">
          <a:solidFill>
            <a:srgbClr val="FFFF00"/>
          </a:solidFill>
          <a:latin typeface="+mn-lt"/>
        </a:defRPr>
      </a:lvl6pPr>
      <a:lvl7pPr marL="2971800" indent="-228600" algn="l" rtl="0" fontAlgn="base">
        <a:spcBef>
          <a:spcPct val="20000"/>
        </a:spcBef>
        <a:spcAft>
          <a:spcPct val="0"/>
        </a:spcAft>
        <a:buFont typeface="Webdings" pitchFamily="18" charset="2"/>
        <a:buChar char="õ"/>
        <a:defRPr sz="2400" b="1">
          <a:solidFill>
            <a:srgbClr val="FFFF00"/>
          </a:solidFill>
          <a:latin typeface="+mn-lt"/>
        </a:defRPr>
      </a:lvl7pPr>
      <a:lvl8pPr marL="3429000" indent="-228600" algn="l" rtl="0" fontAlgn="base">
        <a:spcBef>
          <a:spcPct val="20000"/>
        </a:spcBef>
        <a:spcAft>
          <a:spcPct val="0"/>
        </a:spcAft>
        <a:buFont typeface="Webdings" pitchFamily="18" charset="2"/>
        <a:buChar char="õ"/>
        <a:defRPr sz="2400" b="1">
          <a:solidFill>
            <a:srgbClr val="FFFF00"/>
          </a:solidFill>
          <a:latin typeface="+mn-lt"/>
        </a:defRPr>
      </a:lvl8pPr>
      <a:lvl9pPr marL="3886200" indent="-228600" algn="l" rtl="0" fontAlgn="base">
        <a:spcBef>
          <a:spcPct val="20000"/>
        </a:spcBef>
        <a:spcAft>
          <a:spcPct val="0"/>
        </a:spcAft>
        <a:buFont typeface="Webdings" pitchFamily="18" charset="2"/>
        <a:buChar char="õ"/>
        <a:defRPr sz="2400" b="1">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smtClean="0"/>
              <a:t>The Substance of Ourselves</a:t>
            </a:r>
            <a:endParaRPr lang="en-US" altLang="en-US" sz="6000" smtClean="0"/>
          </a:p>
        </p:txBody>
      </p:sp>
      <p:sp>
        <p:nvSpPr>
          <p:cNvPr id="3075"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smtClean="0">
                <a:solidFill>
                  <a:srgbClr val="D5D577"/>
                </a:solidFill>
                <a:latin typeface="Goudy Old Style" pitchFamily="18" charset="0"/>
              </a:rPr>
              <a:t>The Cosmos Within</a:t>
            </a:r>
          </a:p>
        </p:txBody>
      </p:sp>
      <p:sp>
        <p:nvSpPr>
          <p:cNvPr id="9"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a:solidFill>
                  <a:srgbClr val="D5D577"/>
                </a:solidFill>
                <a:latin typeface="Goudy Old Style" pitchFamily="18" charset="0"/>
              </a:rPr>
              <a:t>Dr. Aileen A. O’Donoghue</a:t>
            </a:r>
          </a:p>
        </p:txBody>
      </p:sp>
      <p:sp>
        <p:nvSpPr>
          <p:cNvPr id="10"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July 8 </a:t>
            </a:r>
            <a:r>
              <a:rPr lang="en-US" altLang="en-US" sz="2400" dirty="0">
                <a:solidFill>
                  <a:srgbClr val="D5D577"/>
                </a:solidFill>
                <a:latin typeface="Goudy Old Style" pitchFamily="18" charset="0"/>
              </a:rPr>
              <a:t>– </a:t>
            </a:r>
            <a:r>
              <a:rPr lang="en-US" altLang="en-US" sz="2400" dirty="0" smtClean="0">
                <a:solidFill>
                  <a:srgbClr val="D5D577"/>
                </a:solidFill>
                <a:latin typeface="Goudy Old Style" pitchFamily="18" charset="0"/>
              </a:rPr>
              <a:t>13, 2019</a:t>
            </a:r>
            <a:endParaRPr lang="en-US" altLang="en-US" sz="2400" dirty="0">
              <a:solidFill>
                <a:srgbClr val="D5D577"/>
              </a:solidFill>
              <a:latin typeface="Goudy Old Style" pitchFamily="18" charset="0"/>
            </a:endParaRPr>
          </a:p>
        </p:txBody>
      </p:sp>
      <p:pic>
        <p:nvPicPr>
          <p:cNvPr id="1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300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www.dhm.org/templates/soul_search/images/s5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91" y="0"/>
            <a:ext cx="2143125" cy="1019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09613"/>
          </a:xfrm>
          <a:effectLst>
            <a:outerShdw dist="38100" dir="8100000" algn="ctr" rotWithShape="0">
              <a:schemeClr val="tx1"/>
            </a:outerShdw>
          </a:effectLst>
        </p:spPr>
        <p:txBody>
          <a:bodyPr/>
          <a:lstStyle/>
          <a:p>
            <a:pPr eaLnBrk="1" hangingPunct="1"/>
            <a:r>
              <a:rPr lang="en-US" altLang="en-US" smtClean="0"/>
              <a:t>Solar System Formation</a:t>
            </a:r>
          </a:p>
        </p:txBody>
      </p:sp>
      <p:sp>
        <p:nvSpPr>
          <p:cNvPr id="13315" name="Rectangle 3"/>
          <p:cNvSpPr>
            <a:spLocks noGrp="1" noChangeArrowheads="1"/>
          </p:cNvSpPr>
          <p:nvPr>
            <p:ph type="body" idx="1"/>
          </p:nvPr>
        </p:nvSpPr>
        <p:spPr>
          <a:xfrm>
            <a:off x="0" y="706438"/>
            <a:ext cx="9144000" cy="746125"/>
          </a:xfrm>
          <a:effectLst>
            <a:outerShdw dist="38100" dir="8100000" algn="ctr" rotWithShape="0">
              <a:schemeClr val="tx1"/>
            </a:outerShdw>
          </a:effectLst>
        </p:spPr>
        <p:txBody>
          <a:bodyPr/>
          <a:lstStyle/>
          <a:p>
            <a:pPr marL="0" indent="0" algn="ctr" eaLnBrk="1" hangingPunct="1"/>
            <a:r>
              <a:rPr lang="en-US" altLang="en-US" b="0" smtClean="0"/>
              <a:t>Planets form from debris around star.</a:t>
            </a:r>
          </a:p>
        </p:txBody>
      </p:sp>
      <p:pic>
        <p:nvPicPr>
          <p:cNvPr id="13316" name="Picture 4" descr="AACHCXR0"/>
          <p:cNvPicPr>
            <a:picLocks noChangeAspect="1" noChangeArrowheads="1"/>
          </p:cNvPicPr>
          <p:nvPr/>
        </p:nvPicPr>
        <p:blipFill>
          <a:blip r:embed="rId2">
            <a:extLst>
              <a:ext uri="{28A0092B-C50C-407E-A947-70E740481C1C}">
                <a14:useLocalDpi xmlns:a14="http://schemas.microsoft.com/office/drawing/2010/main" val="0"/>
              </a:ext>
            </a:extLst>
          </a:blip>
          <a:srcRect l="1726" t="1428" r="4080"/>
          <a:stretch>
            <a:fillRect/>
          </a:stretch>
        </p:blipFill>
        <p:spPr bwMode="auto">
          <a:xfrm>
            <a:off x="1254125" y="1711325"/>
            <a:ext cx="2859088"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AACHCXU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1695450"/>
            <a:ext cx="32639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3627438" cy="1989138"/>
          </a:xfrm>
          <a:effectLst>
            <a:outerShdw dist="38100" dir="8100000" algn="ctr" rotWithShape="0">
              <a:schemeClr val="tx1"/>
            </a:outerShdw>
          </a:effectLst>
        </p:spPr>
        <p:txBody>
          <a:bodyPr/>
          <a:lstStyle/>
          <a:p>
            <a:pPr eaLnBrk="1" hangingPunct="1"/>
            <a:r>
              <a:rPr lang="en-US" altLang="en-US" smtClean="0"/>
              <a:t>Forming Solar Systems</a:t>
            </a:r>
          </a:p>
        </p:txBody>
      </p:sp>
      <p:sp>
        <p:nvSpPr>
          <p:cNvPr id="14339" name="Rectangle 3"/>
          <p:cNvSpPr>
            <a:spLocks noGrp="1" noChangeArrowheads="1"/>
          </p:cNvSpPr>
          <p:nvPr>
            <p:ph type="body" idx="1"/>
          </p:nvPr>
        </p:nvSpPr>
        <p:spPr>
          <a:xfrm>
            <a:off x="198438" y="2255838"/>
            <a:ext cx="3451225" cy="4184650"/>
          </a:xfrm>
          <a:effectLst>
            <a:outerShdw dist="38100" dir="8100000" algn="ctr" rotWithShape="0">
              <a:schemeClr val="tx1"/>
            </a:outerShdw>
          </a:effectLst>
        </p:spPr>
        <p:txBody>
          <a:bodyPr/>
          <a:lstStyle/>
          <a:p>
            <a:pPr marL="0" indent="0" algn="ctr" eaLnBrk="1" hangingPunct="1"/>
            <a:r>
              <a:rPr lang="en-US" altLang="en-US" b="0" smtClean="0"/>
              <a:t>Disks of gas and dust surrounding forming stars form planets, moons, etc.</a:t>
            </a:r>
          </a:p>
        </p:txBody>
      </p:sp>
      <p:pic>
        <p:nvPicPr>
          <p:cNvPr id="14340" name="Picture 4" descr="Orion_pro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0675"/>
            <a:ext cx="54864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79475"/>
          </a:xfrm>
          <a:effectLst>
            <a:outerShdw dist="38100" dir="8100000" algn="ctr" rotWithShape="0">
              <a:schemeClr val="tx1"/>
            </a:outerShdw>
          </a:effectLst>
        </p:spPr>
        <p:txBody>
          <a:bodyPr/>
          <a:lstStyle/>
          <a:p>
            <a:pPr eaLnBrk="1" hangingPunct="1"/>
            <a:r>
              <a:rPr lang="en-US" altLang="en-US" smtClean="0"/>
              <a:t>Forming Solar Systems</a:t>
            </a:r>
          </a:p>
        </p:txBody>
      </p:sp>
      <p:sp>
        <p:nvSpPr>
          <p:cNvPr id="15363" name="Rectangle 3"/>
          <p:cNvSpPr>
            <a:spLocks noGrp="1" noChangeArrowheads="1"/>
          </p:cNvSpPr>
          <p:nvPr>
            <p:ph type="body" idx="1"/>
          </p:nvPr>
        </p:nvSpPr>
        <p:spPr>
          <a:xfrm>
            <a:off x="0" y="5245100"/>
            <a:ext cx="9144000" cy="1163638"/>
          </a:xfrm>
          <a:effectLst>
            <a:outerShdw dist="38100" dir="8100000" algn="ctr" rotWithShape="0">
              <a:schemeClr val="tx1"/>
            </a:outerShdw>
          </a:effectLst>
        </p:spPr>
        <p:txBody>
          <a:bodyPr/>
          <a:lstStyle/>
          <a:p>
            <a:pPr marL="0" indent="0" algn="ctr" eaLnBrk="1" hangingPunct="1"/>
            <a:r>
              <a:rPr lang="en-US" altLang="en-US" b="0" smtClean="0"/>
              <a:t>Disks of gas and dust surrounding forming stars seen edge-on in Orion</a:t>
            </a:r>
          </a:p>
        </p:txBody>
      </p:sp>
      <p:pic>
        <p:nvPicPr>
          <p:cNvPr id="15364" name="Picture 5" descr="Orion_prop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958850"/>
            <a:ext cx="66294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AACHDEJ0"/>
          <p:cNvPicPr>
            <a:picLocks noChangeAspect="1" noChangeArrowheads="1"/>
          </p:cNvPicPr>
          <p:nvPr/>
        </p:nvPicPr>
        <p:blipFill>
          <a:blip r:embed="rId2">
            <a:extLst>
              <a:ext uri="{28A0092B-C50C-407E-A947-70E740481C1C}">
                <a14:useLocalDpi xmlns:a14="http://schemas.microsoft.com/office/drawing/2010/main" val="0"/>
              </a:ext>
            </a:extLst>
          </a:blip>
          <a:srcRect t="4057" r="3947"/>
          <a:stretch>
            <a:fillRect/>
          </a:stretch>
        </p:blipFill>
        <p:spPr bwMode="auto">
          <a:xfrm>
            <a:off x="2955925" y="2273300"/>
            <a:ext cx="55626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8"/>
          <p:cNvSpPr>
            <a:spLocks noChangeArrowheads="1"/>
          </p:cNvSpPr>
          <p:nvPr/>
        </p:nvSpPr>
        <p:spPr bwMode="auto">
          <a:xfrm>
            <a:off x="161925" y="3260725"/>
            <a:ext cx="2593975" cy="1666875"/>
          </a:xfrm>
          <a:prstGeom prst="rect">
            <a:avLst/>
          </a:prstGeom>
          <a:noFill/>
          <a:ln>
            <a:noFill/>
          </a:ln>
          <a:effectLst>
            <a:outerShdw dist="38100" dir="81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r>
              <a:rPr lang="en-US" altLang="en-US" sz="3200" b="0"/>
              <a:t>Hydrogen fuses to Helium</a:t>
            </a:r>
            <a:endParaRPr lang="en-US" altLang="en-US" sz="2800" b="0"/>
          </a:p>
        </p:txBody>
      </p:sp>
      <p:sp>
        <p:nvSpPr>
          <p:cNvPr id="16388" name="Rectangle 2"/>
          <p:cNvSpPr>
            <a:spLocks noGrp="1" noChangeArrowheads="1"/>
          </p:cNvSpPr>
          <p:nvPr>
            <p:ph type="title"/>
          </p:nvPr>
        </p:nvSpPr>
        <p:spPr>
          <a:xfrm>
            <a:off x="0" y="0"/>
            <a:ext cx="9144000" cy="774700"/>
          </a:xfrm>
          <a:effectLst>
            <a:outerShdw dist="38100" dir="8100000" algn="ctr" rotWithShape="0">
              <a:schemeClr val="tx1"/>
            </a:outerShdw>
          </a:effectLst>
        </p:spPr>
        <p:txBody>
          <a:bodyPr/>
          <a:lstStyle/>
          <a:p>
            <a:pPr eaLnBrk="1" hangingPunct="1"/>
            <a:r>
              <a:rPr lang="en-US" altLang="en-US" smtClean="0"/>
              <a:t>What Makes A Star?</a:t>
            </a:r>
          </a:p>
        </p:txBody>
      </p:sp>
      <p:sp>
        <p:nvSpPr>
          <p:cNvPr id="16389" name="Rectangle 3"/>
          <p:cNvSpPr>
            <a:spLocks noGrp="1" noChangeArrowheads="1"/>
          </p:cNvSpPr>
          <p:nvPr>
            <p:ph type="body" idx="1"/>
          </p:nvPr>
        </p:nvSpPr>
        <p:spPr>
          <a:xfrm>
            <a:off x="0" y="739775"/>
            <a:ext cx="9144000" cy="1987550"/>
          </a:xfrm>
          <a:effectLst>
            <a:outerShdw dist="38100" dir="8100000" algn="ctr" rotWithShape="0">
              <a:schemeClr val="tx1"/>
            </a:outerShdw>
          </a:effectLst>
        </p:spPr>
        <p:txBody>
          <a:bodyPr/>
          <a:lstStyle/>
          <a:p>
            <a:pPr marL="0" indent="0" eaLnBrk="1" hangingPunct="1"/>
            <a:r>
              <a:rPr lang="en-US" altLang="en-US" b="0" dirty="0"/>
              <a:t> </a:t>
            </a:r>
            <a:r>
              <a:rPr lang="en-US" altLang="en-US" b="0" dirty="0" smtClean="0"/>
              <a:t>Nuclear Fusion</a:t>
            </a:r>
          </a:p>
          <a:p>
            <a:pPr lvl="1" eaLnBrk="1" hangingPunct="1"/>
            <a:r>
              <a:rPr lang="en-US" altLang="en-US" sz="2800" b="0" dirty="0" smtClean="0"/>
              <a:t> Light elements combine to make heavy elements.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0" y="0"/>
            <a:ext cx="9144000" cy="774700"/>
          </a:xfrm>
          <a:effectLst>
            <a:outerShdw dist="38100" dir="8100000" algn="ctr" rotWithShape="0">
              <a:schemeClr val="tx1"/>
            </a:outerShdw>
          </a:effectLst>
        </p:spPr>
        <p:txBody>
          <a:bodyPr/>
          <a:lstStyle/>
          <a:p>
            <a:pPr eaLnBrk="1" hangingPunct="1"/>
            <a:r>
              <a:rPr lang="en-US" altLang="en-US" smtClean="0"/>
              <a:t>What Makes A Star?</a:t>
            </a:r>
          </a:p>
        </p:txBody>
      </p:sp>
      <p:sp>
        <p:nvSpPr>
          <p:cNvPr id="16389" name="Rectangle 3"/>
          <p:cNvSpPr>
            <a:spLocks noGrp="1" noChangeArrowheads="1"/>
          </p:cNvSpPr>
          <p:nvPr>
            <p:ph type="body" idx="1"/>
          </p:nvPr>
        </p:nvSpPr>
        <p:spPr>
          <a:xfrm>
            <a:off x="0" y="739775"/>
            <a:ext cx="9144000" cy="1987550"/>
          </a:xfrm>
          <a:effectLst>
            <a:outerShdw dist="38100" dir="8100000" algn="ctr" rotWithShape="0">
              <a:schemeClr val="tx1"/>
            </a:outerShdw>
          </a:effectLst>
        </p:spPr>
        <p:txBody>
          <a:bodyPr/>
          <a:lstStyle/>
          <a:p>
            <a:pPr marL="0" indent="0" eaLnBrk="1" hangingPunct="1"/>
            <a:r>
              <a:rPr lang="en-US" altLang="en-US" b="0" dirty="0"/>
              <a:t> </a:t>
            </a:r>
            <a:r>
              <a:rPr lang="en-US" altLang="en-US" b="0" dirty="0" smtClean="0"/>
              <a:t>Nuclear Fusion</a:t>
            </a:r>
          </a:p>
          <a:p>
            <a:pPr lvl="1" eaLnBrk="1" hangingPunct="1"/>
            <a:r>
              <a:rPr lang="en-US" altLang="en-US" sz="2800" b="0" dirty="0" smtClean="0"/>
              <a:t> Light elements combine to make heavy elements.</a:t>
            </a:r>
          </a:p>
        </p:txBody>
      </p:sp>
      <p:sp>
        <p:nvSpPr>
          <p:cNvPr id="6" name="Rectangle 4"/>
          <p:cNvSpPr>
            <a:spLocks noChangeArrowheads="1"/>
          </p:cNvSpPr>
          <p:nvPr/>
        </p:nvSpPr>
        <p:spPr bwMode="auto">
          <a:xfrm>
            <a:off x="384175" y="2795588"/>
            <a:ext cx="2363788" cy="2649537"/>
          </a:xfrm>
          <a:prstGeom prst="rect">
            <a:avLst/>
          </a:prstGeom>
          <a:noFill/>
          <a:ln>
            <a:noFill/>
          </a:ln>
          <a:effectLst>
            <a:outerShdw dist="38100" dir="81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r>
              <a:rPr lang="en-US" altLang="en-US" sz="3200" b="0" dirty="0"/>
              <a:t>Helium fuses to Carbon, Oxygen, Nitrogen …</a:t>
            </a:r>
            <a:endParaRPr lang="en-US" altLang="en-US" sz="2800" b="0" dirty="0"/>
          </a:p>
        </p:txBody>
      </p:sp>
      <p:pic>
        <p:nvPicPr>
          <p:cNvPr id="7" name="Picture 5" descr="AACHDEK0"/>
          <p:cNvPicPr>
            <a:picLocks noChangeAspect="1" noChangeArrowheads="1"/>
          </p:cNvPicPr>
          <p:nvPr/>
        </p:nvPicPr>
        <p:blipFill>
          <a:blip r:embed="rId2">
            <a:extLst>
              <a:ext uri="{28A0092B-C50C-407E-A947-70E740481C1C}">
                <a14:useLocalDpi xmlns:a14="http://schemas.microsoft.com/office/drawing/2010/main" val="0"/>
              </a:ext>
            </a:extLst>
          </a:blip>
          <a:srcRect t="3535" r="4472"/>
          <a:stretch>
            <a:fillRect/>
          </a:stretch>
        </p:blipFill>
        <p:spPr bwMode="auto">
          <a:xfrm>
            <a:off x="2932113" y="2293938"/>
            <a:ext cx="5629275"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537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747713"/>
          </a:xfrm>
        </p:spPr>
        <p:txBody>
          <a:bodyPr/>
          <a:lstStyle/>
          <a:p>
            <a:r>
              <a:rPr lang="en-US" altLang="en-US" smtClean="0"/>
              <a:t>Fusion Releases Energy</a:t>
            </a:r>
          </a:p>
        </p:txBody>
      </p:sp>
      <p:sp>
        <p:nvSpPr>
          <p:cNvPr id="18435" name="Rectangle 3"/>
          <p:cNvSpPr>
            <a:spLocks noGrp="1" noChangeArrowheads="1"/>
          </p:cNvSpPr>
          <p:nvPr>
            <p:ph type="body" idx="1"/>
          </p:nvPr>
        </p:nvSpPr>
        <p:spPr>
          <a:xfrm>
            <a:off x="608013" y="1189038"/>
            <a:ext cx="7929562" cy="2797175"/>
          </a:xfrm>
        </p:spPr>
        <p:txBody>
          <a:bodyPr/>
          <a:lstStyle/>
          <a:p>
            <a:r>
              <a:rPr lang="en-US" altLang="en-US" sz="2800" smtClean="0"/>
              <a:t>Mass of 4 H atoms	=  4 x (1.007940 amu)</a:t>
            </a:r>
          </a:p>
          <a:p>
            <a:r>
              <a:rPr lang="en-US" altLang="en-US" sz="2800" smtClean="0"/>
              <a:t>				=  4.031760 amu</a:t>
            </a:r>
          </a:p>
          <a:p>
            <a:r>
              <a:rPr lang="en-US" altLang="en-US" sz="2800" smtClean="0"/>
              <a:t>Mass of 1 He atom	=  4.002602 amu</a:t>
            </a:r>
          </a:p>
          <a:p>
            <a:r>
              <a:rPr lang="en-US" altLang="en-US" sz="2800" smtClean="0"/>
              <a:t>Difference (loss)	=  0.029158 amu</a:t>
            </a:r>
          </a:p>
          <a:p>
            <a:r>
              <a:rPr lang="en-US" altLang="en-US" sz="2800" smtClean="0"/>
              <a:t>				=  0.7 % of H</a:t>
            </a:r>
          </a:p>
        </p:txBody>
      </p:sp>
      <p:sp>
        <p:nvSpPr>
          <p:cNvPr id="55300" name="Text Box 4"/>
          <p:cNvSpPr txBox="1">
            <a:spLocks noChangeArrowheads="1"/>
          </p:cNvSpPr>
          <p:nvPr/>
        </p:nvSpPr>
        <p:spPr bwMode="auto">
          <a:xfrm>
            <a:off x="2284413" y="4403725"/>
            <a:ext cx="4379912"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50000"/>
              </a:spcBef>
            </a:pPr>
            <a:r>
              <a:rPr lang="en-US" altLang="en-US">
                <a:solidFill>
                  <a:schemeClr val="tx2"/>
                </a:solidFill>
              </a:rPr>
              <a:t>Where does it go?</a:t>
            </a:r>
          </a:p>
        </p:txBody>
      </p:sp>
      <p:grpSp>
        <p:nvGrpSpPr>
          <p:cNvPr id="55301" name="Group 5"/>
          <p:cNvGrpSpPr>
            <a:grpSpLocks/>
          </p:cNvGrpSpPr>
          <p:nvPr/>
        </p:nvGrpSpPr>
        <p:grpSpPr bwMode="auto">
          <a:xfrm>
            <a:off x="984250" y="5126038"/>
            <a:ext cx="7326313" cy="968375"/>
            <a:chOff x="620" y="3229"/>
            <a:chExt cx="4615" cy="610"/>
          </a:xfrm>
        </p:grpSpPr>
        <p:sp>
          <p:nvSpPr>
            <p:cNvPr id="18438" name="Text Box 6"/>
            <p:cNvSpPr txBox="1">
              <a:spLocks noChangeArrowheads="1"/>
            </p:cNvSpPr>
            <p:nvPr/>
          </p:nvSpPr>
          <p:spPr bwMode="auto">
            <a:xfrm>
              <a:off x="620" y="3229"/>
              <a:ext cx="1638" cy="5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5400" b="0">
                  <a:solidFill>
                    <a:schemeClr val="tx2"/>
                  </a:solidFill>
                </a:rPr>
                <a:t>E = mc</a:t>
              </a:r>
              <a:r>
                <a:rPr lang="en-US" altLang="en-US" sz="5400" b="0" baseline="30000">
                  <a:solidFill>
                    <a:schemeClr val="tx2"/>
                  </a:solidFill>
                </a:rPr>
                <a:t>2</a:t>
              </a:r>
              <a:endParaRPr lang="en-US" altLang="en-US" sz="5400" b="0">
                <a:solidFill>
                  <a:schemeClr val="tx2"/>
                </a:solidFill>
              </a:endParaRPr>
            </a:p>
          </p:txBody>
        </p:sp>
        <p:sp>
          <p:nvSpPr>
            <p:cNvPr id="18439" name="Text Box 7"/>
            <p:cNvSpPr txBox="1">
              <a:spLocks noChangeArrowheads="1"/>
            </p:cNvSpPr>
            <p:nvPr/>
          </p:nvSpPr>
          <p:spPr bwMode="auto">
            <a:xfrm>
              <a:off x="3597" y="3263"/>
              <a:ext cx="1638" cy="5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5400" b="0">
                  <a:solidFill>
                    <a:schemeClr val="tx2"/>
                  </a:solidFill>
                </a:rPr>
                <a:t>Energy!</a:t>
              </a:r>
            </a:p>
          </p:txBody>
        </p:sp>
        <p:sp>
          <p:nvSpPr>
            <p:cNvPr id="18440" name="Line 8"/>
            <p:cNvSpPr>
              <a:spLocks noChangeShapeType="1"/>
            </p:cNvSpPr>
            <p:nvPr/>
          </p:nvSpPr>
          <p:spPr bwMode="auto">
            <a:xfrm flipV="1">
              <a:off x="2304" y="3501"/>
              <a:ext cx="1122" cy="0"/>
            </a:xfrm>
            <a:prstGeom prst="line">
              <a:avLst/>
            </a:prstGeom>
            <a:noFill/>
            <a:ln w="635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0-#ppt_w/2"/>
                                          </p:val>
                                        </p:tav>
                                        <p:tav tm="100000">
                                          <p:val>
                                            <p:strVal val="#ppt_x"/>
                                          </p:val>
                                        </p:tav>
                                      </p:tavLst>
                                    </p:anim>
                                    <p:anim calcmode="lin" valueType="num">
                                      <p:cBhvr additive="base">
                                        <p:cTn id="8" dur="500" fill="hold"/>
                                        <p:tgtEl>
                                          <p:spTgt spid="55300"/>
                                        </p:tgtEl>
                                        <p:attrNameLst>
                                          <p:attrName>ppt_y</p:attrName>
                                        </p:attrNameLst>
                                      </p:cBhvr>
                                      <p:tavLst>
                                        <p:tav tm="0">
                                          <p:val>
                                            <p:strVal val="0-#ppt_h/2"/>
                                          </p:val>
                                        </p:tav>
                                        <p:tav tm="100000">
                                          <p:val>
                                            <p:strVal val="#ppt_y"/>
                                          </p:val>
                                        </p:tav>
                                      </p:tavLst>
                                    </p:anim>
                                  </p:childTnLst>
                                </p:cTn>
                              </p:par>
                            </p:childTnLst>
                          </p:cTn>
                        </p:par>
                        <p:par>
                          <p:cTn id="9" fill="hold" nodeType="with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wipe(left)">
                                      <p:cBhvr>
                                        <p:cTn id="1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750888"/>
          </a:xfrm>
          <a:effectLst>
            <a:outerShdw dist="38100" dir="8100000" algn="ctr" rotWithShape="0">
              <a:schemeClr val="tx1"/>
            </a:outerShdw>
          </a:effectLst>
        </p:spPr>
        <p:txBody>
          <a:bodyPr/>
          <a:lstStyle/>
          <a:p>
            <a:pPr eaLnBrk="1" hangingPunct="1"/>
            <a:r>
              <a:rPr lang="en-US" altLang="en-US" sz="4000" smtClean="0"/>
              <a:t>Products Of Stellar Fusion</a:t>
            </a:r>
          </a:p>
        </p:txBody>
      </p:sp>
      <p:sp>
        <p:nvSpPr>
          <p:cNvPr id="20483" name="Rectangle 3"/>
          <p:cNvSpPr>
            <a:spLocks noGrp="1" noChangeArrowheads="1"/>
          </p:cNvSpPr>
          <p:nvPr>
            <p:ph type="body" idx="1"/>
          </p:nvPr>
        </p:nvSpPr>
        <p:spPr>
          <a:xfrm>
            <a:off x="0" y="1104900"/>
            <a:ext cx="9144000" cy="1660525"/>
          </a:xfrm>
          <a:effectLst>
            <a:outerShdw dist="38100" dir="8100000" algn="ctr" rotWithShape="0">
              <a:schemeClr val="tx1"/>
            </a:outerShdw>
          </a:effectLst>
        </p:spPr>
        <p:txBody>
          <a:bodyPr/>
          <a:lstStyle/>
          <a:p>
            <a:pPr marL="0" indent="0" algn="ctr" eaLnBrk="1" hangingPunct="1"/>
            <a:r>
              <a:rPr lang="en-US" altLang="en-US" sz="4400" b="0" smtClean="0"/>
              <a:t>Early universe was                    75% H, 25% He</a:t>
            </a:r>
          </a:p>
        </p:txBody>
      </p:sp>
      <p:sp>
        <p:nvSpPr>
          <p:cNvPr id="20484" name="Text Box 4"/>
          <p:cNvSpPr txBox="1">
            <a:spLocks noChangeArrowheads="1"/>
          </p:cNvSpPr>
          <p:nvPr/>
        </p:nvSpPr>
        <p:spPr bwMode="auto">
          <a:xfrm>
            <a:off x="0" y="3127375"/>
            <a:ext cx="9144000" cy="1736725"/>
          </a:xfrm>
          <a:prstGeom prst="rect">
            <a:avLst/>
          </a:prstGeom>
          <a:noFill/>
          <a:ln>
            <a:noFill/>
          </a:ln>
          <a:effectLst>
            <a:outerShdw dist="38100" dir="81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5400" b="0">
                <a:solidFill>
                  <a:schemeClr val="tx2"/>
                </a:solidFill>
              </a:rPr>
              <a:t>All other elements are the products of stars!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0"/>
            <a:ext cx="9144000" cy="698500"/>
          </a:xfrm>
          <a:effectLst>
            <a:outerShdw dist="38100" dir="8100000" algn="ctr" rotWithShape="0">
              <a:schemeClr val="tx1"/>
            </a:outerShdw>
          </a:effectLst>
        </p:spPr>
        <p:txBody>
          <a:bodyPr/>
          <a:lstStyle/>
          <a:p>
            <a:pPr eaLnBrk="1" hangingPunct="1"/>
            <a:r>
              <a:rPr lang="en-US" altLang="en-US" smtClean="0"/>
              <a:t>Substance of the Cosmos</a:t>
            </a:r>
          </a:p>
        </p:txBody>
      </p:sp>
      <p:sp>
        <p:nvSpPr>
          <p:cNvPr id="21507" name="Rectangle 3"/>
          <p:cNvSpPr>
            <a:spLocks noGrp="1" noChangeArrowheads="1"/>
          </p:cNvSpPr>
          <p:nvPr>
            <p:ph type="body" idx="4294967295"/>
          </p:nvPr>
        </p:nvSpPr>
        <p:spPr>
          <a:xfrm>
            <a:off x="0" y="1092200"/>
            <a:ext cx="9144000" cy="3651250"/>
          </a:xfrm>
          <a:effectLst>
            <a:outerShdw dist="38100" dir="8100000" algn="ctr" rotWithShape="0">
              <a:schemeClr val="tx1"/>
            </a:outerShdw>
          </a:effectLst>
        </p:spPr>
        <p:txBody>
          <a:bodyPr/>
          <a:lstStyle/>
          <a:p>
            <a:pPr marL="0" indent="0" eaLnBrk="1" hangingPunct="1"/>
            <a:r>
              <a:rPr lang="en-US" altLang="en-US" b="0" smtClean="0"/>
              <a:t>Element abundance in the universe:</a:t>
            </a:r>
          </a:p>
          <a:p>
            <a:pPr marL="0" indent="0" eaLnBrk="1" hangingPunct="1"/>
            <a:r>
              <a:rPr lang="en-US" altLang="en-US" b="0" smtClean="0"/>
              <a:t>	             H, He, O, C, Ne, Fe, Ni, Si …</a:t>
            </a:r>
          </a:p>
          <a:p>
            <a:pPr lvl="1" eaLnBrk="1" hangingPunct="1"/>
            <a:r>
              <a:rPr lang="en-US" altLang="en-US" b="0" smtClean="0"/>
              <a:t> All elements of life came from stars that lived AND DIED before the sun formed.</a:t>
            </a:r>
          </a:p>
          <a:p>
            <a:pPr lvl="1" eaLnBrk="1" hangingPunct="1"/>
            <a:r>
              <a:rPr lang="en-US" altLang="en-US" b="0" smtClean="0"/>
              <a:t> Sun is a 2</a:t>
            </a:r>
            <a:r>
              <a:rPr lang="en-US" altLang="en-US" b="0" baseline="30000" smtClean="0"/>
              <a:t>nd</a:t>
            </a:r>
            <a:r>
              <a:rPr lang="en-US" altLang="en-US" b="0" smtClean="0"/>
              <a:t> or 3</a:t>
            </a:r>
            <a:r>
              <a:rPr lang="en-US" altLang="en-US" b="0" baseline="30000" smtClean="0"/>
              <a:t>rd</a:t>
            </a:r>
            <a:r>
              <a:rPr lang="en-US" altLang="en-US" b="0" smtClean="0"/>
              <a:t> generation star </a:t>
            </a:r>
          </a:p>
          <a:p>
            <a:pPr lvl="2" eaLnBrk="1" hangingPunct="1"/>
            <a:r>
              <a:rPr lang="en-US" altLang="en-US" b="0" smtClean="0"/>
              <a:t> 1</a:t>
            </a:r>
            <a:r>
              <a:rPr lang="en-US" altLang="en-US" b="0" baseline="30000" smtClean="0"/>
              <a:t>st</a:t>
            </a:r>
            <a:r>
              <a:rPr lang="en-US" altLang="en-US" b="0" smtClean="0"/>
              <a:t> stars were pure hydrogen and helium)</a:t>
            </a:r>
          </a:p>
        </p:txBody>
      </p:sp>
      <p:sp>
        <p:nvSpPr>
          <p:cNvPr id="24580" name="Text Box 4"/>
          <p:cNvSpPr txBox="1">
            <a:spLocks noChangeArrowheads="1"/>
          </p:cNvSpPr>
          <p:nvPr/>
        </p:nvSpPr>
        <p:spPr bwMode="auto">
          <a:xfrm>
            <a:off x="1241425" y="4848225"/>
            <a:ext cx="6899275" cy="1831975"/>
          </a:xfrm>
          <a:prstGeom prst="rect">
            <a:avLst/>
          </a:prstGeom>
          <a:noFill/>
          <a:ln>
            <a:noFill/>
          </a:ln>
          <a:effectLst>
            <a:outerShdw dist="38100" dir="81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b="0" dirty="0">
                <a:solidFill>
                  <a:schemeClr val="bg1"/>
                </a:solidFill>
              </a:rPr>
              <a:t>“We are the matter of the cosmos contemplating itself.”</a:t>
            </a:r>
          </a:p>
          <a:p>
            <a:pPr algn="r" eaLnBrk="1" hangingPunct="1">
              <a:spcBef>
                <a:spcPct val="50000"/>
              </a:spcBef>
            </a:pPr>
            <a:r>
              <a:rPr lang="en-US" altLang="en-US" sz="2800" b="0" dirty="0">
                <a:solidFill>
                  <a:schemeClr val="bg1"/>
                </a:solidFill>
              </a:rPr>
              <a:t> - Carl Sagan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left)">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803275"/>
          </a:xfrm>
          <a:effectLst>
            <a:outerShdw dist="38100" dir="8100000" algn="ctr" rotWithShape="0">
              <a:schemeClr val="tx1"/>
            </a:outerShdw>
          </a:effectLst>
        </p:spPr>
        <p:txBody>
          <a:bodyPr/>
          <a:lstStyle/>
          <a:p>
            <a:pPr eaLnBrk="1" hangingPunct="1"/>
            <a:r>
              <a:rPr lang="en-US" altLang="en-US" smtClean="0"/>
              <a:t>Interstellar Medium</a:t>
            </a:r>
          </a:p>
        </p:txBody>
      </p:sp>
      <p:sp>
        <p:nvSpPr>
          <p:cNvPr id="22531" name="Rectangle 3"/>
          <p:cNvSpPr>
            <a:spLocks noGrp="1" noChangeArrowheads="1"/>
          </p:cNvSpPr>
          <p:nvPr>
            <p:ph type="body" idx="1"/>
          </p:nvPr>
        </p:nvSpPr>
        <p:spPr>
          <a:xfrm>
            <a:off x="209550" y="1012825"/>
            <a:ext cx="8934450" cy="4478338"/>
          </a:xfrm>
          <a:effectLst>
            <a:outerShdw dist="38100" dir="8100000" algn="ctr" rotWithShape="0">
              <a:schemeClr val="tx1"/>
            </a:outerShdw>
          </a:effectLst>
        </p:spPr>
        <p:txBody>
          <a:bodyPr/>
          <a:lstStyle/>
          <a:p>
            <a:pPr marL="0" indent="0" eaLnBrk="1" hangingPunct="1"/>
            <a:r>
              <a:rPr lang="en-US" altLang="en-US" b="0" smtClean="0"/>
              <a:t>Ancient stars enriched the ISM with the products of their fusion by</a:t>
            </a:r>
          </a:p>
          <a:p>
            <a:pPr marL="465138" lvl="1" indent="-241300" eaLnBrk="1" hangingPunct="1"/>
            <a:r>
              <a:rPr lang="en-US" altLang="en-US" b="0" smtClean="0"/>
              <a:t> Stellar Winds</a:t>
            </a:r>
          </a:p>
          <a:p>
            <a:pPr marL="914400" lvl="2" indent="-223838" eaLnBrk="1" hangingPunct="1"/>
            <a:r>
              <a:rPr lang="en-US" altLang="en-US" b="0" smtClean="0"/>
              <a:t> Stars constantly blow particles into space</a:t>
            </a:r>
          </a:p>
          <a:p>
            <a:pPr marL="914400" lvl="2" indent="-223838" eaLnBrk="1" hangingPunct="1"/>
            <a:r>
              <a:rPr lang="en-US" altLang="en-US" b="0" smtClean="0"/>
              <a:t> Solar wind &amp; storms cause aurorae on Earth</a:t>
            </a:r>
          </a:p>
          <a:p>
            <a:pPr marL="465138" lvl="1" indent="-241300" eaLnBrk="1" hangingPunct="1"/>
            <a:r>
              <a:rPr lang="en-US" altLang="en-US" b="0" smtClean="0"/>
              <a:t> Deaths as Planetary Nebulae</a:t>
            </a:r>
          </a:p>
          <a:p>
            <a:pPr marL="465138" lvl="1" indent="-241300" eaLnBrk="1" hangingPunct="1"/>
            <a:r>
              <a:rPr lang="en-US" altLang="en-US" b="0" smtClean="0"/>
              <a:t> Deaths as Supernovae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803275"/>
          </a:xfrm>
          <a:effectLst>
            <a:outerShdw dist="38100" dir="8100000" algn="ctr" rotWithShape="0">
              <a:schemeClr val="tx1"/>
            </a:outerShdw>
          </a:effectLst>
        </p:spPr>
        <p:txBody>
          <a:bodyPr/>
          <a:lstStyle/>
          <a:p>
            <a:pPr eaLnBrk="1" hangingPunct="1"/>
            <a:r>
              <a:rPr lang="en-US" altLang="en-US" dirty="0" smtClean="0"/>
              <a:t>Origins of the Elements</a:t>
            </a:r>
          </a:p>
        </p:txBody>
      </p:sp>
      <p:sp>
        <p:nvSpPr>
          <p:cNvPr id="22531" name="Rectangle 3"/>
          <p:cNvSpPr>
            <a:spLocks noGrp="1" noChangeArrowheads="1"/>
          </p:cNvSpPr>
          <p:nvPr>
            <p:ph type="body" idx="1"/>
          </p:nvPr>
        </p:nvSpPr>
        <p:spPr>
          <a:xfrm>
            <a:off x="0" y="1012825"/>
            <a:ext cx="9144000" cy="4478338"/>
          </a:xfrm>
          <a:effectLst>
            <a:outerShdw dist="38100" dir="8100000" algn="ctr" rotWithShape="0">
              <a:schemeClr val="tx1"/>
            </a:outerShdw>
          </a:effectLst>
        </p:spPr>
        <p:txBody>
          <a:bodyPr/>
          <a:lstStyle/>
          <a:p>
            <a:pPr marL="0" indent="0" eaLnBrk="1" hangingPunct="1"/>
            <a:r>
              <a:rPr lang="en-US" altLang="en-US" b="0" dirty="0" smtClean="0"/>
              <a:t>H, He , some Li from Big Bang </a:t>
            </a:r>
            <a:endParaRPr lang="en-US" altLang="en-US" dirty="0"/>
          </a:p>
          <a:p>
            <a:pPr marL="400050" lvl="1" indent="0" eaLnBrk="1" hangingPunct="1"/>
            <a:r>
              <a:rPr lang="en-US" altLang="en-US" b="0" dirty="0" smtClean="0"/>
              <a:t> From the first 3 minutes of time!!</a:t>
            </a:r>
          </a:p>
        </p:txBody>
      </p:sp>
      <p:pic>
        <p:nvPicPr>
          <p:cNvPr id="4" name="Picture 2" descr="https://external-preview.redd.it/tdDpXzmg9q2e8eVMMuHlaoptvuigklrL5EHZAUWu510.png?auto=webp&amp;s=b4d9312f1eb7acd23f402c0d0c8275fe17443c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9"/>
            <a:ext cx="9144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2863" y="2480921"/>
            <a:ext cx="511968"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2863" y="2984045"/>
            <a:ext cx="511968"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586657" y="2480921"/>
            <a:ext cx="511968"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18905" y="2349542"/>
            <a:ext cx="1350873" cy="766024"/>
          </a:xfrm>
          <a:prstGeom prst="roundRect">
            <a:avLst>
              <a:gd name="adj" fmla="val 11520"/>
            </a:avLst>
          </a:prstGeom>
          <a:noFill/>
          <a:ln w="57150">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0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866775"/>
            <a:ext cx="9144000" cy="838200"/>
          </a:xfrm>
          <a:effectLst>
            <a:outerShdw dist="38100" dir="8100000" algn="ctr" rotWithShape="0">
              <a:schemeClr val="tx1"/>
            </a:outerShdw>
          </a:effectLst>
        </p:spPr>
        <p:txBody>
          <a:bodyPr/>
          <a:lstStyle/>
          <a:p>
            <a:pPr eaLnBrk="1" hangingPunct="1"/>
            <a:r>
              <a:rPr lang="en-US" altLang="en-US" smtClean="0"/>
              <a:t>Evening Came …</a:t>
            </a:r>
          </a:p>
        </p:txBody>
      </p:sp>
      <p:sp>
        <p:nvSpPr>
          <p:cNvPr id="4099" name="Rectangle 3"/>
          <p:cNvSpPr>
            <a:spLocks noGrp="1" noChangeArrowheads="1"/>
          </p:cNvSpPr>
          <p:nvPr>
            <p:ph type="body" idx="1"/>
          </p:nvPr>
        </p:nvSpPr>
        <p:spPr>
          <a:xfrm>
            <a:off x="428625" y="1824038"/>
            <a:ext cx="8288338" cy="1346200"/>
          </a:xfrm>
          <a:effectLst>
            <a:outerShdw dist="38100" dir="8100000" algn="ctr" rotWithShape="0">
              <a:schemeClr val="tx1"/>
            </a:outerShdw>
          </a:effectLst>
        </p:spPr>
        <p:txBody>
          <a:bodyPr/>
          <a:lstStyle/>
          <a:p>
            <a:pPr marL="0" indent="0" algn="ctr" eaLnBrk="1" hangingPunct="1">
              <a:spcBef>
                <a:spcPct val="0"/>
              </a:spcBef>
              <a:tabLst>
                <a:tab pos="463550" algn="l"/>
              </a:tabLst>
            </a:pPr>
            <a:r>
              <a:rPr lang="en-US" altLang="en-US" smtClean="0"/>
              <a:t>“As the universe expanded and cooled, darkness descended,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803275"/>
          </a:xfrm>
          <a:effectLst>
            <a:outerShdw dist="38100" dir="8100000" algn="ctr" rotWithShape="0">
              <a:schemeClr val="tx1"/>
            </a:outerShdw>
          </a:effectLst>
        </p:spPr>
        <p:txBody>
          <a:bodyPr/>
          <a:lstStyle/>
          <a:p>
            <a:pPr eaLnBrk="1" hangingPunct="1"/>
            <a:r>
              <a:rPr lang="en-US" altLang="en-US" dirty="0" smtClean="0"/>
              <a:t>Origins of the Elements</a:t>
            </a:r>
          </a:p>
        </p:txBody>
      </p:sp>
      <p:sp>
        <p:nvSpPr>
          <p:cNvPr id="22531" name="Rectangle 3"/>
          <p:cNvSpPr>
            <a:spLocks noGrp="1" noChangeArrowheads="1"/>
          </p:cNvSpPr>
          <p:nvPr>
            <p:ph type="body" idx="1"/>
          </p:nvPr>
        </p:nvSpPr>
        <p:spPr>
          <a:xfrm>
            <a:off x="0" y="1012825"/>
            <a:ext cx="9144000" cy="4478338"/>
          </a:xfrm>
          <a:effectLst>
            <a:outerShdw dist="38100" dir="8100000" algn="ctr" rotWithShape="0">
              <a:schemeClr val="tx1"/>
            </a:outerShdw>
          </a:effectLst>
        </p:spPr>
        <p:txBody>
          <a:bodyPr/>
          <a:lstStyle/>
          <a:p>
            <a:pPr marL="0" indent="0" eaLnBrk="1" hangingPunct="1"/>
            <a:r>
              <a:rPr lang="en-US" altLang="en-US" dirty="0" smtClean="0"/>
              <a:t>C, N, Li, </a:t>
            </a:r>
            <a:r>
              <a:rPr lang="en-US" altLang="en-US" dirty="0" err="1" smtClean="0"/>
              <a:t>Sr</a:t>
            </a:r>
            <a:r>
              <a:rPr lang="en-US" altLang="en-US" dirty="0" smtClean="0"/>
              <a:t>, Sn, Ba, W, Hg, </a:t>
            </a:r>
            <a:r>
              <a:rPr lang="en-US" altLang="en-US" dirty="0" err="1" smtClean="0"/>
              <a:t>Ti</a:t>
            </a:r>
            <a:r>
              <a:rPr lang="en-US" altLang="en-US" dirty="0" smtClean="0"/>
              <a:t>, </a:t>
            </a:r>
            <a:r>
              <a:rPr lang="en-US" altLang="en-US" dirty="0" err="1" smtClean="0"/>
              <a:t>Pb</a:t>
            </a:r>
            <a:r>
              <a:rPr lang="en-US" altLang="en-US" dirty="0"/>
              <a:t> </a:t>
            </a:r>
            <a:r>
              <a:rPr lang="en-US" altLang="en-US" dirty="0" smtClean="0"/>
              <a:t>… </a:t>
            </a:r>
          </a:p>
          <a:p>
            <a:pPr marL="400050" lvl="1" indent="0" eaLnBrk="1" hangingPunct="1"/>
            <a:r>
              <a:rPr lang="en-US" altLang="en-US" b="0" dirty="0"/>
              <a:t> </a:t>
            </a:r>
            <a:r>
              <a:rPr lang="en-US" altLang="en-US" b="0" dirty="0" smtClean="0"/>
              <a:t>From the deaths of low-mass stars … Sol</a:t>
            </a:r>
          </a:p>
        </p:txBody>
      </p:sp>
      <p:pic>
        <p:nvPicPr>
          <p:cNvPr id="4" name="Picture 2" descr="https://external-preview.redd.it/tdDpXzmg9q2e8eVMMuHlaoptvuigklrL5EHZAUWu510.png?auto=webp&amp;s=b4d9312f1eb7acd23f402c0d0c8275fe17443c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9"/>
            <a:ext cx="9144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049941" y="4454483"/>
            <a:ext cx="511968"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2863" y="2945945"/>
            <a:ext cx="511968"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584436" y="2945945"/>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622036" y="2311442"/>
            <a:ext cx="1634654" cy="766024"/>
          </a:xfrm>
          <a:prstGeom prst="roundRect">
            <a:avLst>
              <a:gd name="adj" fmla="val 11520"/>
            </a:avLst>
          </a:prstGeom>
          <a:noFill/>
          <a:ln w="57150">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088981" y="2945945"/>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54984" y="5710176"/>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93554" y="4452876"/>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588665" y="4452876"/>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584184" y="4952940"/>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579295" y="4952940"/>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083840" y="4952940"/>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578377" y="4452876"/>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573488" y="4452876"/>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068133" y="4452876"/>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61417" y="4952940"/>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065962" y="4952940"/>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43853" y="4454483"/>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53587" y="4955325"/>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51613" y="4452876"/>
            <a:ext cx="511968"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572958" y="4452876"/>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570787" y="4952940"/>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559870" y="5710176"/>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064415" y="5710176"/>
            <a:ext cx="497960"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054127" y="5710176"/>
            <a:ext cx="502164" cy="509587"/>
          </a:xfrm>
          <a:prstGeom prst="roundRect">
            <a:avLst>
              <a:gd name="adj" fmla="val 11520"/>
            </a:avLst>
          </a:prstGeom>
          <a:noFill/>
          <a:ln>
            <a:solidFill>
              <a:srgbClr val="FF0000"/>
            </a:solidFill>
          </a:ln>
          <a:effectLst>
            <a:outerShdw dist="254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10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3"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3"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3"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3"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3"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2" presetClass="entr" presetSubtype="9"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0-#ppt_w/2"/>
                                          </p:val>
                                        </p:tav>
                                        <p:tav tm="100000">
                                          <p:val>
                                            <p:strVal val="#ppt_x"/>
                                          </p:val>
                                        </p:tav>
                                      </p:tavLst>
                                    </p:anim>
                                    <p:anim calcmode="lin" valueType="num">
                                      <p:cBhvr additive="base">
                                        <p:cTn id="57" dur="50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5500"/>
                            </p:stCondLst>
                            <p:childTnLst>
                              <p:par>
                                <p:cTn id="59" presetID="2" presetClass="entr" presetSubtype="9"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0-#ppt_w/2"/>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 presetClass="entr" presetSubtype="9"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0-#ppt_w/2"/>
                                          </p:val>
                                        </p:tav>
                                        <p:tav tm="100000">
                                          <p:val>
                                            <p:strVal val="#ppt_x"/>
                                          </p:val>
                                        </p:tav>
                                      </p:tavLst>
                                    </p:anim>
                                    <p:anim calcmode="lin" valueType="num">
                                      <p:cBhvr additive="base">
                                        <p:cTn id="67" dur="500" fill="hold"/>
                                        <p:tgtEl>
                                          <p:spTgt spid="18"/>
                                        </p:tgtEl>
                                        <p:attrNameLst>
                                          <p:attrName>ppt_y</p:attrName>
                                        </p:attrNameLst>
                                      </p:cBhvr>
                                      <p:tavLst>
                                        <p:tav tm="0">
                                          <p:val>
                                            <p:strVal val="0-#ppt_h/2"/>
                                          </p:val>
                                        </p:tav>
                                        <p:tav tm="100000">
                                          <p:val>
                                            <p:strVal val="#ppt_y"/>
                                          </p:val>
                                        </p:tav>
                                      </p:tavLst>
                                    </p:anim>
                                  </p:childTnLst>
                                </p:cTn>
                              </p:par>
                            </p:childTnLst>
                          </p:cTn>
                        </p:par>
                        <p:par>
                          <p:cTn id="68" fill="hold">
                            <p:stCondLst>
                              <p:cond delay="6500"/>
                            </p:stCondLst>
                            <p:childTnLst>
                              <p:par>
                                <p:cTn id="69" presetID="2" presetClass="entr" presetSubtype="3"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0-#ppt_h/2"/>
                                          </p:val>
                                        </p:tav>
                                        <p:tav tm="100000">
                                          <p:val>
                                            <p:strVal val="#ppt_y"/>
                                          </p:val>
                                        </p:tav>
                                      </p:tavLst>
                                    </p:anim>
                                  </p:childTnLst>
                                </p:cTn>
                              </p:par>
                            </p:childTnLst>
                          </p:cTn>
                        </p:par>
                        <p:par>
                          <p:cTn id="73" fill="hold">
                            <p:stCondLst>
                              <p:cond delay="7000"/>
                            </p:stCondLst>
                            <p:childTnLst>
                              <p:par>
                                <p:cTn id="74" presetID="2" presetClass="entr" presetSubtype="3"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1+#ppt_w/2"/>
                                          </p:val>
                                        </p:tav>
                                        <p:tav tm="100000">
                                          <p:val>
                                            <p:strVal val="#ppt_x"/>
                                          </p:val>
                                        </p:tav>
                                      </p:tavLst>
                                    </p:anim>
                                    <p:anim calcmode="lin" valueType="num">
                                      <p:cBhvr additive="base">
                                        <p:cTn id="77" dur="500" fill="hold"/>
                                        <p:tgtEl>
                                          <p:spTgt spid="27"/>
                                        </p:tgtEl>
                                        <p:attrNameLst>
                                          <p:attrName>ppt_y</p:attrName>
                                        </p:attrNameLst>
                                      </p:cBhvr>
                                      <p:tavLst>
                                        <p:tav tm="0">
                                          <p:val>
                                            <p:strVal val="0-#ppt_h/2"/>
                                          </p:val>
                                        </p:tav>
                                        <p:tav tm="100000">
                                          <p:val>
                                            <p:strVal val="#ppt_y"/>
                                          </p:val>
                                        </p:tav>
                                      </p:tavLst>
                                    </p:anim>
                                  </p:childTnLst>
                                </p:cTn>
                              </p:par>
                            </p:childTnLst>
                          </p:cTn>
                        </p:par>
                        <p:par>
                          <p:cTn id="78" fill="hold">
                            <p:stCondLst>
                              <p:cond delay="7500"/>
                            </p:stCondLst>
                            <p:childTnLst>
                              <p:par>
                                <p:cTn id="79" presetID="2" presetClass="entr" presetSubtype="3"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1+#ppt_w/2"/>
                                          </p:val>
                                        </p:tav>
                                        <p:tav tm="100000">
                                          <p:val>
                                            <p:strVal val="#ppt_x"/>
                                          </p:val>
                                        </p:tav>
                                      </p:tavLst>
                                    </p:anim>
                                    <p:anim calcmode="lin" valueType="num">
                                      <p:cBhvr additive="base">
                                        <p:cTn id="82" dur="500" fill="hold"/>
                                        <p:tgtEl>
                                          <p:spTgt spid="28"/>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2" presetClass="entr" presetSubtype="3"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500" fill="hold"/>
                                        <p:tgtEl>
                                          <p:spTgt spid="33"/>
                                        </p:tgtEl>
                                        <p:attrNameLst>
                                          <p:attrName>ppt_x</p:attrName>
                                        </p:attrNameLst>
                                      </p:cBhvr>
                                      <p:tavLst>
                                        <p:tav tm="0">
                                          <p:val>
                                            <p:strVal val="1+#ppt_w/2"/>
                                          </p:val>
                                        </p:tav>
                                        <p:tav tm="100000">
                                          <p:val>
                                            <p:strVal val="#ppt_x"/>
                                          </p:val>
                                        </p:tav>
                                      </p:tavLst>
                                    </p:anim>
                                    <p:anim calcmode="lin" valueType="num">
                                      <p:cBhvr additive="base">
                                        <p:cTn id="87" dur="500" fill="hold"/>
                                        <p:tgtEl>
                                          <p:spTgt spid="33"/>
                                        </p:tgtEl>
                                        <p:attrNameLst>
                                          <p:attrName>ppt_y</p:attrName>
                                        </p:attrNameLst>
                                      </p:cBhvr>
                                      <p:tavLst>
                                        <p:tav tm="0">
                                          <p:val>
                                            <p:strVal val="0-#ppt_h/2"/>
                                          </p:val>
                                        </p:tav>
                                        <p:tav tm="100000">
                                          <p:val>
                                            <p:strVal val="#ppt_y"/>
                                          </p:val>
                                        </p:tav>
                                      </p:tavLst>
                                    </p:anim>
                                  </p:childTnLst>
                                </p:cTn>
                              </p:par>
                            </p:childTnLst>
                          </p:cTn>
                        </p:par>
                        <p:par>
                          <p:cTn id="88" fill="hold">
                            <p:stCondLst>
                              <p:cond delay="8500"/>
                            </p:stCondLst>
                            <p:childTnLst>
                              <p:par>
                                <p:cTn id="89" presetID="2" presetClass="entr" presetSubtype="9"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0-#ppt_w/2"/>
                                          </p:val>
                                        </p:tav>
                                        <p:tav tm="100000">
                                          <p:val>
                                            <p:strVal val="#ppt_x"/>
                                          </p:val>
                                        </p:tav>
                                      </p:tavLst>
                                    </p:anim>
                                    <p:anim calcmode="lin" valueType="num">
                                      <p:cBhvr additive="base">
                                        <p:cTn id="92" dur="500" fill="hold"/>
                                        <p:tgtEl>
                                          <p:spTgt spid="22"/>
                                        </p:tgtEl>
                                        <p:attrNameLst>
                                          <p:attrName>ppt_y</p:attrName>
                                        </p:attrNameLst>
                                      </p:cBhvr>
                                      <p:tavLst>
                                        <p:tav tm="0">
                                          <p:val>
                                            <p:strVal val="0-#ppt_h/2"/>
                                          </p:val>
                                        </p:tav>
                                        <p:tav tm="100000">
                                          <p:val>
                                            <p:strVal val="#ppt_y"/>
                                          </p:val>
                                        </p:tav>
                                      </p:tavLst>
                                    </p:anim>
                                  </p:childTnLst>
                                </p:cTn>
                              </p:par>
                            </p:childTnLst>
                          </p:cTn>
                        </p:par>
                        <p:par>
                          <p:cTn id="93" fill="hold">
                            <p:stCondLst>
                              <p:cond delay="9000"/>
                            </p:stCondLst>
                            <p:childTnLst>
                              <p:par>
                                <p:cTn id="94" presetID="2" presetClass="entr" presetSubtype="9"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additive="base">
                                        <p:cTn id="96" dur="500" fill="hold"/>
                                        <p:tgtEl>
                                          <p:spTgt spid="23"/>
                                        </p:tgtEl>
                                        <p:attrNameLst>
                                          <p:attrName>ppt_x</p:attrName>
                                        </p:attrNameLst>
                                      </p:cBhvr>
                                      <p:tavLst>
                                        <p:tav tm="0">
                                          <p:val>
                                            <p:strVal val="0-#ppt_w/2"/>
                                          </p:val>
                                        </p:tav>
                                        <p:tav tm="100000">
                                          <p:val>
                                            <p:strVal val="#ppt_x"/>
                                          </p:val>
                                        </p:tav>
                                      </p:tavLst>
                                    </p:anim>
                                    <p:anim calcmode="lin" valueType="num">
                                      <p:cBhvr additive="base">
                                        <p:cTn id="97" dur="500" fill="hold"/>
                                        <p:tgtEl>
                                          <p:spTgt spid="23"/>
                                        </p:tgtEl>
                                        <p:attrNameLst>
                                          <p:attrName>ppt_y</p:attrName>
                                        </p:attrNameLst>
                                      </p:cBhvr>
                                      <p:tavLst>
                                        <p:tav tm="0">
                                          <p:val>
                                            <p:strVal val="0-#ppt_h/2"/>
                                          </p:val>
                                        </p:tav>
                                        <p:tav tm="100000">
                                          <p:val>
                                            <p:strVal val="#ppt_y"/>
                                          </p:val>
                                        </p:tav>
                                      </p:tavLst>
                                    </p:anim>
                                  </p:childTnLst>
                                </p:cTn>
                              </p:par>
                            </p:childTnLst>
                          </p:cTn>
                        </p:par>
                        <p:par>
                          <p:cTn id="98" fill="hold">
                            <p:stCondLst>
                              <p:cond delay="9500"/>
                            </p:stCondLst>
                            <p:childTnLst>
                              <p:par>
                                <p:cTn id="99" presetID="2" presetClass="entr" presetSubtype="9"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500" fill="hold"/>
                                        <p:tgtEl>
                                          <p:spTgt spid="21"/>
                                        </p:tgtEl>
                                        <p:attrNameLst>
                                          <p:attrName>ppt_x</p:attrName>
                                        </p:attrNameLst>
                                      </p:cBhvr>
                                      <p:tavLst>
                                        <p:tav tm="0">
                                          <p:val>
                                            <p:strVal val="0-#ppt_w/2"/>
                                          </p:val>
                                        </p:tav>
                                        <p:tav tm="100000">
                                          <p:val>
                                            <p:strVal val="#ppt_x"/>
                                          </p:val>
                                        </p:tav>
                                      </p:tavLst>
                                    </p:anim>
                                    <p:anim calcmode="lin" valueType="num">
                                      <p:cBhvr additive="base">
                                        <p:cTn id="102" dur="500" fill="hold"/>
                                        <p:tgtEl>
                                          <p:spTgt spid="21"/>
                                        </p:tgtEl>
                                        <p:attrNameLst>
                                          <p:attrName>ppt_y</p:attrName>
                                        </p:attrNameLst>
                                      </p:cBhvr>
                                      <p:tavLst>
                                        <p:tav tm="0">
                                          <p:val>
                                            <p:strVal val="0-#ppt_h/2"/>
                                          </p:val>
                                        </p:tav>
                                        <p:tav tm="100000">
                                          <p:val>
                                            <p:strVal val="#ppt_y"/>
                                          </p:val>
                                        </p:tav>
                                      </p:tavLst>
                                    </p:anim>
                                  </p:childTnLst>
                                </p:cTn>
                              </p:par>
                            </p:childTnLst>
                          </p:cTn>
                        </p:par>
                        <p:par>
                          <p:cTn id="103" fill="hold">
                            <p:stCondLst>
                              <p:cond delay="10000"/>
                            </p:stCondLst>
                            <p:childTnLst>
                              <p:par>
                                <p:cTn id="104" presetID="2" presetClass="entr" presetSubtype="1" fill="hold" grpId="0" nodeType="after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additive="base">
                                        <p:cTn id="106" dur="500" fill="hold"/>
                                        <p:tgtEl>
                                          <p:spTgt spid="17"/>
                                        </p:tgtEl>
                                        <p:attrNameLst>
                                          <p:attrName>ppt_x</p:attrName>
                                        </p:attrNameLst>
                                      </p:cBhvr>
                                      <p:tavLst>
                                        <p:tav tm="0">
                                          <p:val>
                                            <p:strVal val="#ppt_x"/>
                                          </p:val>
                                        </p:tav>
                                        <p:tav tm="100000">
                                          <p:val>
                                            <p:strVal val="#ppt_x"/>
                                          </p:val>
                                        </p:tav>
                                      </p:tavLst>
                                    </p:anim>
                                    <p:anim calcmode="lin" valueType="num">
                                      <p:cBhvr additive="base">
                                        <p:cTn id="107" dur="500" fill="hold"/>
                                        <p:tgtEl>
                                          <p:spTgt spid="17"/>
                                        </p:tgtEl>
                                        <p:attrNameLst>
                                          <p:attrName>ppt_y</p:attrName>
                                        </p:attrNameLst>
                                      </p:cBhvr>
                                      <p:tavLst>
                                        <p:tav tm="0">
                                          <p:val>
                                            <p:strVal val="0-#ppt_h/2"/>
                                          </p:val>
                                        </p:tav>
                                        <p:tav tm="100000">
                                          <p:val>
                                            <p:strVal val="#ppt_y"/>
                                          </p:val>
                                        </p:tav>
                                      </p:tavLst>
                                    </p:anim>
                                  </p:childTnLst>
                                </p:cTn>
                              </p:par>
                            </p:childTnLst>
                          </p:cTn>
                        </p:par>
                        <p:par>
                          <p:cTn id="108" fill="hold">
                            <p:stCondLst>
                              <p:cond delay="10500"/>
                            </p:stCondLst>
                            <p:childTnLst>
                              <p:par>
                                <p:cTn id="109" presetID="2" presetClass="entr" presetSubtype="1"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fill="hold"/>
                                        <p:tgtEl>
                                          <p:spTgt spid="36"/>
                                        </p:tgtEl>
                                        <p:attrNameLst>
                                          <p:attrName>ppt_x</p:attrName>
                                        </p:attrNameLst>
                                      </p:cBhvr>
                                      <p:tavLst>
                                        <p:tav tm="0">
                                          <p:val>
                                            <p:strVal val="#ppt_x"/>
                                          </p:val>
                                        </p:tav>
                                        <p:tav tm="100000">
                                          <p:val>
                                            <p:strVal val="#ppt_x"/>
                                          </p:val>
                                        </p:tav>
                                      </p:tavLst>
                                    </p:anim>
                                    <p:anim calcmode="lin" valueType="num">
                                      <p:cBhvr additive="base">
                                        <p:cTn id="112" dur="500" fill="hold"/>
                                        <p:tgtEl>
                                          <p:spTgt spid="36"/>
                                        </p:tgtEl>
                                        <p:attrNameLst>
                                          <p:attrName>ppt_y</p:attrName>
                                        </p:attrNameLst>
                                      </p:cBhvr>
                                      <p:tavLst>
                                        <p:tav tm="0">
                                          <p:val>
                                            <p:strVal val="0-#ppt_h/2"/>
                                          </p:val>
                                        </p:tav>
                                        <p:tav tm="100000">
                                          <p:val>
                                            <p:strVal val="#ppt_y"/>
                                          </p:val>
                                        </p:tav>
                                      </p:tavLst>
                                    </p:anim>
                                  </p:childTnLst>
                                </p:cTn>
                              </p:par>
                            </p:childTnLst>
                          </p:cTn>
                        </p:par>
                        <p:par>
                          <p:cTn id="113" fill="hold">
                            <p:stCondLst>
                              <p:cond delay="11000"/>
                            </p:stCondLst>
                            <p:childTnLst>
                              <p:par>
                                <p:cTn id="114" presetID="2" presetClass="entr" presetSubtype="1" fill="hold" grpId="0" nodeType="afterEffect">
                                  <p:stCondLst>
                                    <p:cond delay="0"/>
                                  </p:stCondLst>
                                  <p:childTnLst>
                                    <p:set>
                                      <p:cBhvr>
                                        <p:cTn id="115" dur="1" fill="hold">
                                          <p:stCondLst>
                                            <p:cond delay="0"/>
                                          </p:stCondLst>
                                        </p:cTn>
                                        <p:tgtEl>
                                          <p:spTgt spid="34"/>
                                        </p:tgtEl>
                                        <p:attrNameLst>
                                          <p:attrName>style.visibility</p:attrName>
                                        </p:attrNameLst>
                                      </p:cBhvr>
                                      <p:to>
                                        <p:strVal val="visible"/>
                                      </p:to>
                                    </p:set>
                                    <p:anim calcmode="lin" valueType="num">
                                      <p:cBhvr additive="base">
                                        <p:cTn id="116" dur="500" fill="hold"/>
                                        <p:tgtEl>
                                          <p:spTgt spid="34"/>
                                        </p:tgtEl>
                                        <p:attrNameLst>
                                          <p:attrName>ppt_x</p:attrName>
                                        </p:attrNameLst>
                                      </p:cBhvr>
                                      <p:tavLst>
                                        <p:tav tm="0">
                                          <p:val>
                                            <p:strVal val="#ppt_x"/>
                                          </p:val>
                                        </p:tav>
                                        <p:tav tm="100000">
                                          <p:val>
                                            <p:strVal val="#ppt_x"/>
                                          </p:val>
                                        </p:tav>
                                      </p:tavLst>
                                    </p:anim>
                                    <p:anim calcmode="lin" valueType="num">
                                      <p:cBhvr additive="base">
                                        <p:cTn id="117" dur="500" fill="hold"/>
                                        <p:tgtEl>
                                          <p:spTgt spid="34"/>
                                        </p:tgtEl>
                                        <p:attrNameLst>
                                          <p:attrName>ppt_y</p:attrName>
                                        </p:attrNameLst>
                                      </p:cBhvr>
                                      <p:tavLst>
                                        <p:tav tm="0">
                                          <p:val>
                                            <p:strVal val="0-#ppt_h/2"/>
                                          </p:val>
                                        </p:tav>
                                        <p:tav tm="100000">
                                          <p:val>
                                            <p:strVal val="#ppt_y"/>
                                          </p:val>
                                        </p:tav>
                                      </p:tavLst>
                                    </p:anim>
                                  </p:childTnLst>
                                </p:cTn>
                              </p:par>
                            </p:childTnLst>
                          </p:cTn>
                        </p:par>
                        <p:par>
                          <p:cTn id="118" fill="hold">
                            <p:stCondLst>
                              <p:cond delay="11500"/>
                            </p:stCondLst>
                            <p:childTnLst>
                              <p:par>
                                <p:cTn id="119" presetID="2" presetClass="entr" presetSubtype="1" fill="hold" grpId="0" nodeType="after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500" fill="hold"/>
                                        <p:tgtEl>
                                          <p:spTgt spid="35"/>
                                        </p:tgtEl>
                                        <p:attrNameLst>
                                          <p:attrName>ppt_x</p:attrName>
                                        </p:attrNameLst>
                                      </p:cBhvr>
                                      <p:tavLst>
                                        <p:tav tm="0">
                                          <p:val>
                                            <p:strVal val="#ppt_x"/>
                                          </p:val>
                                        </p:tav>
                                        <p:tav tm="100000">
                                          <p:val>
                                            <p:strVal val="#ppt_x"/>
                                          </p:val>
                                        </p:tav>
                                      </p:tavLst>
                                    </p:anim>
                                    <p:anim calcmode="lin" valueType="num">
                                      <p:cBhvr additive="base">
                                        <p:cTn id="122"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809625"/>
          </a:xfrm>
          <a:effectLst>
            <a:outerShdw dist="38100" dir="8100000" algn="ctr" rotWithShape="0">
              <a:schemeClr val="tx1"/>
            </a:outerShdw>
          </a:effectLst>
        </p:spPr>
        <p:txBody>
          <a:bodyPr/>
          <a:lstStyle/>
          <a:p>
            <a:pPr eaLnBrk="1" hangingPunct="1"/>
            <a:r>
              <a:rPr lang="en-US" altLang="en-US" smtClean="0"/>
              <a:t>Planetary Nebulae</a:t>
            </a:r>
          </a:p>
        </p:txBody>
      </p:sp>
      <p:sp>
        <p:nvSpPr>
          <p:cNvPr id="23555" name="Rectangle 3"/>
          <p:cNvSpPr>
            <a:spLocks noGrp="1" noChangeArrowheads="1"/>
          </p:cNvSpPr>
          <p:nvPr>
            <p:ph type="body" idx="1"/>
          </p:nvPr>
        </p:nvSpPr>
        <p:spPr>
          <a:xfrm>
            <a:off x="0" y="671513"/>
            <a:ext cx="9144000" cy="1719262"/>
          </a:xfrm>
          <a:effectLst>
            <a:outerShdw dist="38100" dir="8100000" algn="ctr" rotWithShape="0">
              <a:schemeClr val="tx1"/>
            </a:outerShdw>
          </a:effectLst>
        </p:spPr>
        <p:txBody>
          <a:bodyPr/>
          <a:lstStyle/>
          <a:p>
            <a:pPr marL="0" indent="0" algn="ctr" eaLnBrk="1" hangingPunct="1"/>
            <a:r>
              <a:rPr lang="en-US" altLang="en-US" b="0" dirty="0" smtClean="0"/>
              <a:t>The source of carbon, nitrogen and assorted heavier elements                             (Sn, Ba, Hg, </a:t>
            </a:r>
            <a:r>
              <a:rPr lang="en-US" altLang="en-US" b="0" dirty="0" err="1" smtClean="0"/>
              <a:t>Pb</a:t>
            </a:r>
            <a:r>
              <a:rPr lang="en-US" altLang="en-US" b="0" dirty="0" smtClean="0"/>
              <a:t> …)</a:t>
            </a:r>
          </a:p>
        </p:txBody>
      </p:sp>
      <p:pic>
        <p:nvPicPr>
          <p:cNvPr id="27652" name="Picture 4" descr="PNstin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652713"/>
            <a:ext cx="377825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PN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2589213"/>
            <a:ext cx="3400425"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dissolve">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809625"/>
          </a:xfrm>
          <a:effectLst>
            <a:outerShdw dist="38100" dir="8100000" algn="ctr" rotWithShape="0">
              <a:schemeClr val="tx1"/>
            </a:outerShdw>
          </a:effectLst>
        </p:spPr>
        <p:txBody>
          <a:bodyPr/>
          <a:lstStyle/>
          <a:p>
            <a:pPr eaLnBrk="1" hangingPunct="1"/>
            <a:r>
              <a:rPr lang="en-US" altLang="en-US" smtClean="0"/>
              <a:t>Planetary Nebulae</a:t>
            </a:r>
          </a:p>
        </p:txBody>
      </p:sp>
      <p:sp>
        <p:nvSpPr>
          <p:cNvPr id="23555" name="Rectangle 3"/>
          <p:cNvSpPr>
            <a:spLocks noGrp="1" noChangeArrowheads="1"/>
          </p:cNvSpPr>
          <p:nvPr>
            <p:ph type="body" idx="1"/>
          </p:nvPr>
        </p:nvSpPr>
        <p:spPr>
          <a:xfrm>
            <a:off x="0" y="671513"/>
            <a:ext cx="9144000" cy="1719262"/>
          </a:xfrm>
          <a:effectLst>
            <a:outerShdw dist="38100" dir="8100000" algn="ctr" rotWithShape="0">
              <a:schemeClr val="tx1"/>
            </a:outerShdw>
          </a:effectLst>
        </p:spPr>
        <p:txBody>
          <a:bodyPr/>
          <a:lstStyle/>
          <a:p>
            <a:pPr marL="0" indent="0" algn="ctr" eaLnBrk="1" hangingPunct="1"/>
            <a:r>
              <a:rPr lang="en-US" altLang="en-US" b="0" dirty="0" smtClean="0"/>
              <a:t>The source of carbon, nitrogen and assorted heavier elements                             (Sn, Ba, Hg, </a:t>
            </a:r>
            <a:r>
              <a:rPr lang="en-US" altLang="en-US" b="0" dirty="0" err="1" smtClean="0"/>
              <a:t>Pb</a:t>
            </a:r>
            <a:r>
              <a:rPr lang="en-US" altLang="en-US" b="0" dirty="0" smtClean="0"/>
              <a:t> …)</a:t>
            </a:r>
          </a:p>
        </p:txBody>
      </p:sp>
      <p:pic>
        <p:nvPicPr>
          <p:cNvPr id="27652" name="Picture 4" descr="PNstin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652713"/>
            <a:ext cx="377825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PN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2589213"/>
            <a:ext cx="3400425"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808038" y="3162982"/>
            <a:ext cx="7372350" cy="2554545"/>
          </a:xfrm>
          <a:prstGeom prst="rect">
            <a:avLst/>
          </a:prstGeom>
          <a:solidFill>
            <a:srgbClr val="000000">
              <a:alpha val="50196"/>
            </a:srgbClr>
          </a:solidFill>
          <a:ln>
            <a:noFill/>
          </a:ln>
          <a:effectLst>
            <a:outerShdw dist="35921" dir="2700000" algn="ctr" rotWithShape="0">
              <a:schemeClr val="tx1"/>
            </a:outerShdw>
          </a:effectLs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3200" b="0" dirty="0" smtClean="0">
                <a:solidFill>
                  <a:schemeClr val="tx2"/>
                </a:solidFill>
              </a:rPr>
              <a:t>Your next breath will be </a:t>
            </a:r>
            <a:r>
              <a:rPr lang="en-US" altLang="en-US" sz="3200" b="0" dirty="0">
                <a:solidFill>
                  <a:schemeClr val="tx2"/>
                </a:solidFill>
              </a:rPr>
              <a:t>78% </a:t>
            </a:r>
            <a:r>
              <a:rPr lang="en-US" altLang="en-US" sz="3200" b="0" dirty="0" smtClean="0">
                <a:solidFill>
                  <a:schemeClr val="tx2"/>
                </a:solidFill>
              </a:rPr>
              <a:t>nitrogen … made by the explosion </a:t>
            </a:r>
            <a:r>
              <a:rPr lang="en-US" altLang="en-US" sz="3200" b="0" dirty="0">
                <a:solidFill>
                  <a:schemeClr val="tx2"/>
                </a:solidFill>
              </a:rPr>
              <a:t>of a </a:t>
            </a:r>
            <a:r>
              <a:rPr lang="en-US" altLang="en-US" sz="3200" b="0" dirty="0" smtClean="0">
                <a:solidFill>
                  <a:schemeClr val="tx2"/>
                </a:solidFill>
              </a:rPr>
              <a:t>Sun-sized </a:t>
            </a:r>
            <a:r>
              <a:rPr lang="en-US" altLang="en-US" sz="3200" b="0" dirty="0">
                <a:solidFill>
                  <a:schemeClr val="tx2"/>
                </a:solidFill>
              </a:rPr>
              <a:t>star more than 5 billion years ago.  Your breath is older than the Earth and Sun!</a:t>
            </a:r>
          </a:p>
        </p:txBody>
      </p:sp>
    </p:spTree>
    <p:extLst>
      <p:ext uri="{BB962C8B-B14F-4D97-AF65-F5344CB8AC3E}">
        <p14:creationId xmlns:p14="http://schemas.microsoft.com/office/powerpoint/2010/main" val="150992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839788"/>
          </a:xfrm>
        </p:spPr>
        <p:txBody>
          <a:bodyPr/>
          <a:lstStyle/>
          <a:p>
            <a:r>
              <a:rPr lang="en-US" altLang="en-US"/>
              <a:t>Planetary Nebulae</a:t>
            </a:r>
          </a:p>
        </p:txBody>
      </p:sp>
      <p:pic>
        <p:nvPicPr>
          <p:cNvPr id="40964" name="Picture 4" descr="PNm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88" y="1008063"/>
            <a:ext cx="7313612" cy="5849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2971800" cy="2374900"/>
          </a:xfrm>
        </p:spPr>
        <p:txBody>
          <a:bodyPr/>
          <a:lstStyle/>
          <a:p>
            <a:r>
              <a:rPr lang="en-US" altLang="en-US"/>
              <a:t>The Hourglass</a:t>
            </a:r>
          </a:p>
        </p:txBody>
      </p:sp>
      <p:pic>
        <p:nvPicPr>
          <p:cNvPr id="41988" name="Picture 4" descr="PNhour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613" y="0"/>
            <a:ext cx="61483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F1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7163"/>
            <a:ext cx="3000375" cy="4160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545263" y="0"/>
            <a:ext cx="2598737" cy="2182813"/>
          </a:xfrm>
        </p:spPr>
        <p:txBody>
          <a:bodyPr/>
          <a:lstStyle/>
          <a:p>
            <a:r>
              <a:rPr lang="en-US" altLang="en-US"/>
              <a:t>Planets And Moons</a:t>
            </a:r>
          </a:p>
        </p:txBody>
      </p:sp>
      <p:sp>
        <p:nvSpPr>
          <p:cNvPr id="58371" name="Rectangle 3"/>
          <p:cNvSpPr>
            <a:spLocks noGrp="1" noChangeArrowheads="1"/>
          </p:cNvSpPr>
          <p:nvPr>
            <p:ph type="body" idx="1"/>
          </p:nvPr>
        </p:nvSpPr>
        <p:spPr>
          <a:xfrm>
            <a:off x="261938" y="3482975"/>
            <a:ext cx="4159250" cy="1379538"/>
          </a:xfrm>
          <a:effectLst/>
          <a:extLst>
            <a:ext uri="{AF507438-7753-43E0-B8FC-AC1667EBCBE1}">
              <a14:hiddenEffects xmlns:a14="http://schemas.microsoft.com/office/drawing/2010/main">
                <a:effectLst>
                  <a:outerShdw dist="17961" dir="2700000" algn="ctr" rotWithShape="0">
                    <a:srgbClr val="003300"/>
                  </a:outerShdw>
                </a:effectLst>
              </a14:hiddenEffects>
            </a:ext>
          </a:extLst>
        </p:spPr>
        <p:txBody>
          <a:bodyPr/>
          <a:lstStyle/>
          <a:p>
            <a:r>
              <a:rPr lang="en-US" altLang="en-US" sz="2800" dirty="0">
                <a:solidFill>
                  <a:schemeClr val="tx1"/>
                </a:solidFill>
              </a:rPr>
              <a:t>The sun and all     the planets formed from the same cloud</a:t>
            </a:r>
          </a:p>
        </p:txBody>
      </p:sp>
      <p:sp>
        <p:nvSpPr>
          <p:cNvPr id="58372" name="Rectangle 4"/>
          <p:cNvSpPr>
            <a:spLocks noChangeArrowheads="1"/>
          </p:cNvSpPr>
          <p:nvPr/>
        </p:nvSpPr>
        <p:spPr bwMode="auto">
          <a:xfrm>
            <a:off x="290513" y="4769756"/>
            <a:ext cx="605313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pPr>
            <a:r>
              <a:rPr lang="en-US" altLang="en-US" sz="2800" b="1" dirty="0" smtClean="0">
                <a:solidFill>
                  <a:srgbClr val="000000"/>
                </a:solidFill>
                <a:latin typeface="Comic Sans MS" pitchFamily="66" charset="0"/>
              </a:rPr>
              <a:t>of “used” star stuff </a:t>
            </a:r>
          </a:p>
          <a:p>
            <a:r>
              <a:rPr lang="en-US" altLang="en-US" sz="2800" b="1" dirty="0" smtClean="0">
                <a:solidFill>
                  <a:srgbClr val="000000"/>
                </a:solidFill>
                <a:latin typeface="Comic Sans MS" pitchFamily="66" charset="0"/>
              </a:rPr>
              <a:t>enriched with heavy elements   by previous generations of stars.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781050"/>
          </a:xfrm>
        </p:spPr>
        <p:txBody>
          <a:bodyPr/>
          <a:lstStyle/>
          <a:p>
            <a:r>
              <a:rPr lang="en-US" altLang="en-US"/>
              <a:t>Earth</a:t>
            </a:r>
          </a:p>
        </p:txBody>
      </p:sp>
      <p:sp>
        <p:nvSpPr>
          <p:cNvPr id="59395" name="Rectangle 3"/>
          <p:cNvSpPr>
            <a:spLocks noGrp="1" noChangeArrowheads="1"/>
          </p:cNvSpPr>
          <p:nvPr>
            <p:ph type="body" idx="1"/>
          </p:nvPr>
        </p:nvSpPr>
        <p:spPr>
          <a:xfrm>
            <a:off x="698500" y="879475"/>
            <a:ext cx="7748588" cy="4319588"/>
          </a:xfrm>
          <a:effectLst>
            <a:outerShdw dist="17961" dir="2700000" algn="ctr" rotWithShape="0">
              <a:srgbClr val="660066"/>
            </a:outerShdw>
          </a:effectLst>
        </p:spPr>
        <p:txBody>
          <a:bodyPr/>
          <a:lstStyle/>
          <a:p>
            <a:r>
              <a:rPr lang="en-US" altLang="en-US" sz="3200" dirty="0">
                <a:solidFill>
                  <a:schemeClr val="tx2"/>
                </a:solidFill>
              </a:rPr>
              <a:t>Life arose on Earth because</a:t>
            </a:r>
          </a:p>
          <a:p>
            <a:pPr marL="465138" lvl="1" indent="-241300"/>
            <a:r>
              <a:rPr lang="en-US" altLang="en-US" sz="2800" dirty="0">
                <a:solidFill>
                  <a:schemeClr val="tx2"/>
                </a:solidFill>
              </a:rPr>
              <a:t> water from volcanoes 	&amp; comets condensed </a:t>
            </a:r>
            <a:r>
              <a:rPr lang="en-US" altLang="en-US" sz="2800" dirty="0" smtClean="0">
                <a:solidFill>
                  <a:schemeClr val="tx2"/>
                </a:solidFill>
              </a:rPr>
              <a:t>into oceans that</a:t>
            </a:r>
            <a:endParaRPr lang="en-US" altLang="en-US" sz="2800" dirty="0">
              <a:solidFill>
                <a:schemeClr val="tx2"/>
              </a:solidFill>
            </a:endParaRPr>
          </a:p>
          <a:p>
            <a:pPr marL="914400" lvl="2" indent="-223838"/>
            <a:r>
              <a:rPr lang="en-US" altLang="en-US" sz="2400" dirty="0">
                <a:solidFill>
                  <a:schemeClr val="tx2"/>
                </a:solidFill>
              </a:rPr>
              <a:t> Absorbed CO</a:t>
            </a:r>
            <a:r>
              <a:rPr lang="en-US" altLang="en-US" sz="2400" baseline="-25000" dirty="0">
                <a:solidFill>
                  <a:schemeClr val="tx2"/>
                </a:solidFill>
              </a:rPr>
              <a:t>2</a:t>
            </a:r>
            <a:endParaRPr lang="en-US" altLang="en-US" sz="2400" dirty="0">
              <a:solidFill>
                <a:schemeClr val="tx2"/>
              </a:solidFill>
            </a:endParaRPr>
          </a:p>
          <a:p>
            <a:pPr marL="914400" lvl="2" indent="-223838">
              <a:buFont typeface="Webdings" pitchFamily="18" charset="2"/>
              <a:buNone/>
            </a:pPr>
            <a:r>
              <a:rPr lang="en-US" altLang="en-US" sz="2400" dirty="0">
                <a:solidFill>
                  <a:schemeClr val="tx2"/>
                </a:solidFill>
              </a:rPr>
              <a:t>		from the early atmosphere</a:t>
            </a:r>
          </a:p>
          <a:p>
            <a:pPr marL="914400" lvl="2" indent="-223838"/>
            <a:r>
              <a:rPr lang="en-US" altLang="en-US" sz="2400" dirty="0">
                <a:solidFill>
                  <a:schemeClr val="tx2"/>
                </a:solidFill>
              </a:rPr>
              <a:t> Allowed life to arise </a:t>
            </a:r>
          </a:p>
          <a:p>
            <a:pPr marL="914400" lvl="2" indent="-223838">
              <a:buFont typeface="Webdings" pitchFamily="18" charset="2"/>
              <a:buNone/>
            </a:pPr>
            <a:r>
              <a:rPr lang="en-US" altLang="en-US" sz="2400" dirty="0">
                <a:solidFill>
                  <a:schemeClr val="tx2"/>
                </a:solidFill>
              </a:rPr>
              <a:t>		protected from sun’s radiation</a:t>
            </a:r>
          </a:p>
          <a:p>
            <a:pPr marL="914400" lvl="2" indent="-223838"/>
            <a:r>
              <a:rPr lang="en-US" altLang="en-US" sz="2400" dirty="0">
                <a:solidFill>
                  <a:schemeClr val="tx2"/>
                </a:solidFill>
              </a:rPr>
              <a:t> Regulate the temperature of entire planet</a:t>
            </a:r>
          </a:p>
        </p:txBody>
      </p:sp>
      <p:sp>
        <p:nvSpPr>
          <p:cNvPr id="59396" name="Rectangle 4"/>
          <p:cNvSpPr>
            <a:spLocks noChangeArrowheads="1"/>
          </p:cNvSpPr>
          <p:nvPr/>
        </p:nvSpPr>
        <p:spPr bwMode="auto">
          <a:xfrm>
            <a:off x="541338" y="5513388"/>
            <a:ext cx="8061325" cy="1095375"/>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Font typeface="Webdings" pitchFamily="18" charset="2"/>
              <a:buChar char="þ"/>
            </a:pPr>
            <a:r>
              <a:rPr lang="en-US" altLang="en-US" b="1" smtClean="0">
                <a:solidFill>
                  <a:srgbClr val="FFFF00"/>
                </a:solidFill>
                <a:latin typeface="Comic Sans MS" pitchFamily="66" charset="0"/>
              </a:rPr>
              <a:t> water is available as solid, liquid, &amp; gas</a:t>
            </a:r>
          </a:p>
          <a:p>
            <a:pPr>
              <a:spcBef>
                <a:spcPct val="20000"/>
              </a:spcBef>
              <a:buFont typeface="Webdings" pitchFamily="18" charset="2"/>
              <a:buChar char="þ"/>
            </a:pPr>
            <a:r>
              <a:rPr lang="en-US" altLang="en-US" b="1" smtClean="0">
                <a:solidFill>
                  <a:srgbClr val="FFFF00"/>
                </a:solidFill>
                <a:latin typeface="Comic Sans MS" pitchFamily="66" charset="0"/>
              </a:rPr>
              <a:t> oxygen was freed and formed the ozone layer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652463"/>
          </a:xfrm>
        </p:spPr>
        <p:txBody>
          <a:bodyPr/>
          <a:lstStyle/>
          <a:p>
            <a:r>
              <a:rPr lang="en-US" altLang="en-US"/>
              <a:t>Earth</a:t>
            </a:r>
          </a:p>
        </p:txBody>
      </p:sp>
      <p:sp>
        <p:nvSpPr>
          <p:cNvPr id="60419" name="Rectangle 3"/>
          <p:cNvSpPr>
            <a:spLocks noGrp="1" noChangeArrowheads="1"/>
          </p:cNvSpPr>
          <p:nvPr>
            <p:ph type="body" idx="1"/>
          </p:nvPr>
        </p:nvSpPr>
        <p:spPr>
          <a:xfrm>
            <a:off x="838200" y="2308225"/>
            <a:ext cx="7772400" cy="3105150"/>
          </a:xfrm>
        </p:spPr>
        <p:txBody>
          <a:bodyPr/>
          <a:lstStyle/>
          <a:p>
            <a:pPr indent="452438"/>
            <a:r>
              <a:rPr lang="en-US" altLang="en-US"/>
              <a:t>“… then God formed the earthling from the dust of the ground, breathed into it the breath of life, and the earthling became a living being …”</a:t>
            </a:r>
          </a:p>
          <a:p>
            <a:pPr indent="452438" algn="r"/>
            <a:r>
              <a:rPr lang="en-US" altLang="en-US" sz="3200"/>
              <a:t>Genesis 2:7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665163"/>
          </a:xfrm>
        </p:spPr>
        <p:txBody>
          <a:bodyPr/>
          <a:lstStyle/>
          <a:p>
            <a:r>
              <a:rPr lang="en-US" altLang="en-US"/>
              <a:t>Earth Mother</a:t>
            </a:r>
          </a:p>
        </p:txBody>
      </p:sp>
      <p:sp>
        <p:nvSpPr>
          <p:cNvPr id="61443" name="Rectangle 3"/>
          <p:cNvSpPr>
            <a:spLocks noGrp="1" noChangeArrowheads="1"/>
          </p:cNvSpPr>
          <p:nvPr>
            <p:ph type="body" idx="1"/>
          </p:nvPr>
        </p:nvSpPr>
        <p:spPr>
          <a:xfrm>
            <a:off x="350838" y="1358900"/>
            <a:ext cx="8416925" cy="4541838"/>
          </a:xfrm>
        </p:spPr>
        <p:txBody>
          <a:bodyPr/>
          <a:lstStyle/>
          <a:p>
            <a:r>
              <a:rPr lang="en-US" altLang="en-US" sz="3200"/>
              <a:t>“The Earth is at the same time mother,</a:t>
            </a:r>
          </a:p>
          <a:p>
            <a:r>
              <a:rPr lang="en-US" altLang="en-US" sz="3200"/>
              <a:t>she is mother of all that is natural,</a:t>
            </a:r>
          </a:p>
          <a:p>
            <a:r>
              <a:rPr lang="en-US" altLang="en-US" sz="3200"/>
              <a:t>mother of all that is human.</a:t>
            </a:r>
          </a:p>
          <a:p>
            <a:r>
              <a:rPr lang="en-US" altLang="en-US" sz="3200"/>
              <a:t>She is the mother of all,</a:t>
            </a:r>
          </a:p>
          <a:p>
            <a:r>
              <a:rPr lang="en-US" altLang="en-US" sz="3200"/>
              <a:t>For contained in her </a:t>
            </a:r>
          </a:p>
          <a:p>
            <a:endParaRPr lang="en-US" altLang="en-US" sz="3200"/>
          </a:p>
          <a:p>
            <a:endParaRPr lang="en-US" altLang="en-US" sz="2000"/>
          </a:p>
          <a:p>
            <a:pPr algn="r"/>
            <a:r>
              <a:rPr lang="en-US" altLang="en-US" sz="3200"/>
              <a:t>				are the seeds of all.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614363" y="900113"/>
            <a:ext cx="7772400" cy="2670175"/>
          </a:xfrm>
          <a:noFill/>
          <a:extLst>
            <a:ext uri="{909E8E84-426E-40DD-AFC4-6F175D3DCCD1}">
              <a14:hiddenFill xmlns:a14="http://schemas.microsoft.com/office/drawing/2010/main">
                <a:solidFill>
                  <a:srgbClr val="FFFF99">
                    <a:alpha val="50000"/>
                  </a:srgbClr>
                </a:solidFill>
              </a14:hiddenFill>
            </a:ext>
          </a:extLst>
        </p:spPr>
        <p:txBody>
          <a:bodyPr/>
          <a:lstStyle/>
          <a:p>
            <a:r>
              <a:rPr lang="en-US" altLang="en-US">
                <a:solidFill>
                  <a:schemeClr val="tx2"/>
                </a:solidFill>
              </a:rPr>
              <a:t>“It is in so many ways fruitful.</a:t>
            </a:r>
          </a:p>
          <a:p>
            <a:r>
              <a:rPr lang="en-US" altLang="en-US">
                <a:solidFill>
                  <a:schemeClr val="tx2"/>
                </a:solidFill>
              </a:rPr>
              <a:t>All creation comes from it.</a:t>
            </a:r>
          </a:p>
          <a:p>
            <a:r>
              <a:rPr lang="en-US" altLang="en-US">
                <a:solidFill>
                  <a:schemeClr val="tx2"/>
                </a:solidFill>
              </a:rPr>
              <a:t>Yet it forms not only the basic</a:t>
            </a:r>
          </a:p>
          <a:p>
            <a:r>
              <a:rPr lang="en-US" altLang="en-US">
                <a:solidFill>
                  <a:schemeClr val="tx2"/>
                </a:solidFill>
              </a:rPr>
              <a:t>raw material for humankind,</a:t>
            </a:r>
          </a:p>
        </p:txBody>
      </p:sp>
      <p:sp>
        <p:nvSpPr>
          <p:cNvPr id="62468" name="Rectangle 4"/>
          <p:cNvSpPr>
            <a:spLocks noChangeArrowheads="1"/>
          </p:cNvSpPr>
          <p:nvPr/>
        </p:nvSpPr>
        <p:spPr bwMode="auto">
          <a:xfrm>
            <a:off x="666750" y="4722813"/>
            <a:ext cx="7772400" cy="17811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pPr>
            <a:r>
              <a:rPr lang="en-US" altLang="en-US" sz="3600" b="1" smtClean="0">
                <a:solidFill>
                  <a:srgbClr val="FFFF00"/>
                </a:solidFill>
                <a:latin typeface="Comic Sans MS" pitchFamily="66" charset="0"/>
              </a:rPr>
              <a:t>but also the substance of the incarnation of God’s son.”</a:t>
            </a:r>
          </a:p>
          <a:p>
            <a:pPr algn="r">
              <a:spcBef>
                <a:spcPct val="20000"/>
              </a:spcBef>
            </a:pPr>
            <a:r>
              <a:rPr lang="en-US" altLang="en-US" sz="2800" b="1" smtClean="0">
                <a:solidFill>
                  <a:srgbClr val="FFFF00"/>
                </a:solidFill>
                <a:latin typeface="Comic Sans MS" pitchFamily="66" charset="0"/>
              </a:rPr>
              <a:t>Hildegard of Bingen</a:t>
            </a:r>
          </a:p>
        </p:txBody>
      </p:sp>
      <p:sp>
        <p:nvSpPr>
          <p:cNvPr id="62469" name="Rectangle 5"/>
          <p:cNvSpPr>
            <a:spLocks noChangeArrowheads="1"/>
          </p:cNvSpPr>
          <p:nvPr/>
        </p:nvSpPr>
        <p:spPr bwMode="auto">
          <a:xfrm>
            <a:off x="6235700" y="0"/>
            <a:ext cx="2908300" cy="10810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sp>
        <p:nvSpPr>
          <p:cNvPr id="62466" name="Rectangle 2"/>
          <p:cNvSpPr>
            <a:spLocks noGrp="1" noChangeArrowheads="1"/>
          </p:cNvSpPr>
          <p:nvPr>
            <p:ph type="title"/>
          </p:nvPr>
        </p:nvSpPr>
        <p:spPr>
          <a:xfrm>
            <a:off x="0" y="0"/>
            <a:ext cx="9144000" cy="647700"/>
          </a:xfrm>
          <a:effectLst>
            <a:outerShdw dist="35921" dir="2700000" algn="ctr" rotWithShape="0">
              <a:srgbClr val="008000"/>
            </a:outerShdw>
          </a:effectLst>
        </p:spPr>
        <p:txBody>
          <a:bodyPr/>
          <a:lstStyle/>
          <a:p>
            <a:r>
              <a:rPr lang="en-US" altLang="en-US">
                <a:solidFill>
                  <a:schemeClr val="tx2"/>
                </a:solidFill>
              </a:rPr>
              <a:t>Earth Mother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left)">
                                      <p:cBhvr>
                                        <p:cTn id="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838200"/>
          </a:xfrm>
          <a:effectLst>
            <a:outerShdw dist="38100" dir="8100000" algn="ctr" rotWithShape="0">
              <a:schemeClr val="tx1"/>
            </a:outerShdw>
          </a:effectLst>
        </p:spPr>
        <p:txBody>
          <a:bodyPr/>
          <a:lstStyle/>
          <a:p>
            <a:pPr eaLnBrk="1" hangingPunct="1"/>
            <a:r>
              <a:rPr lang="en-US" altLang="en-US" smtClean="0"/>
              <a:t>…And Morning Followed</a:t>
            </a:r>
          </a:p>
        </p:txBody>
      </p:sp>
      <p:sp>
        <p:nvSpPr>
          <p:cNvPr id="5123" name="Rectangle 3"/>
          <p:cNvSpPr>
            <a:spLocks noGrp="1" noChangeArrowheads="1"/>
          </p:cNvSpPr>
          <p:nvPr>
            <p:ph type="body" idx="1"/>
          </p:nvPr>
        </p:nvSpPr>
        <p:spPr>
          <a:xfrm>
            <a:off x="423863" y="1343025"/>
            <a:ext cx="8291512" cy="5319713"/>
          </a:xfrm>
          <a:effectLst>
            <a:outerShdw dist="38100" dir="8100000" algn="ctr" rotWithShape="0">
              <a:schemeClr val="tx1"/>
            </a:outerShdw>
          </a:effectLst>
        </p:spPr>
        <p:txBody>
          <a:bodyPr/>
          <a:lstStyle/>
          <a:p>
            <a:pPr marL="0" indent="0" algn="ctr" eaLnBrk="1" hangingPunct="1">
              <a:tabLst>
                <a:tab pos="463550" algn="l"/>
              </a:tabLst>
            </a:pPr>
            <a:r>
              <a:rPr lang="en-US" altLang="en-US" smtClean="0"/>
              <a:t>“Then light dawned anew with                   the formation of the first stars.</a:t>
            </a:r>
          </a:p>
          <a:p>
            <a:pPr marL="0" indent="0" algn="ctr" eaLnBrk="1" hangingPunct="1">
              <a:tabLst>
                <a:tab pos="463550" algn="l"/>
              </a:tabLst>
            </a:pPr>
            <a:r>
              <a:rPr lang="en-US" altLang="en-US" smtClean="0"/>
              <a:t>Each star is a nuclear furnace               where matter is coaxed into releasing a little of the energy it inherited from the              primordial fireball.”</a:t>
            </a:r>
          </a:p>
          <a:p>
            <a:pPr marL="0" indent="0" algn="r" eaLnBrk="1" hangingPunct="1">
              <a:tabLst>
                <a:tab pos="463550" algn="l"/>
              </a:tabLst>
            </a:pPr>
            <a:r>
              <a:rPr lang="en-US" altLang="en-US" sz="2800" smtClean="0"/>
              <a:t>Timothy Ferris</a:t>
            </a:r>
          </a:p>
          <a:p>
            <a:pPr marL="0" indent="0" algn="r" eaLnBrk="1" hangingPunct="1">
              <a:tabLst>
                <a:tab pos="463550" algn="l"/>
              </a:tabLst>
            </a:pPr>
            <a:r>
              <a:rPr lang="en-US" altLang="en-US" sz="2800" smtClean="0"/>
              <a:t>The Creation of the Universe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1403350"/>
          </a:xfrm>
          <a:effectLst>
            <a:outerShdw dist="35921" dir="2700000" algn="ctr" rotWithShape="0">
              <a:schemeClr val="tx2"/>
            </a:outerShdw>
          </a:effectLst>
        </p:spPr>
        <p:txBody>
          <a:bodyPr/>
          <a:lstStyle/>
          <a:p>
            <a:r>
              <a:rPr lang="en-US" altLang="en-US">
                <a:solidFill>
                  <a:schemeClr val="tx1"/>
                </a:solidFill>
              </a:rPr>
              <a:t>There is a Time For Every Purpose Under Heaven ..</a:t>
            </a:r>
          </a:p>
        </p:txBody>
      </p:sp>
      <p:sp>
        <p:nvSpPr>
          <p:cNvPr id="63491" name="Rectangle 3"/>
          <p:cNvSpPr>
            <a:spLocks noGrp="1" noChangeArrowheads="1"/>
          </p:cNvSpPr>
          <p:nvPr>
            <p:ph type="body" idx="1"/>
          </p:nvPr>
        </p:nvSpPr>
        <p:spPr>
          <a:xfrm>
            <a:off x="1252538" y="1687513"/>
            <a:ext cx="6638925" cy="4283075"/>
          </a:xfrm>
          <a:effectLst>
            <a:outerShdw dist="17961" dir="2700000" algn="ctr" rotWithShape="0">
              <a:schemeClr val="tx2"/>
            </a:outerShdw>
          </a:effectLst>
        </p:spPr>
        <p:txBody>
          <a:bodyPr/>
          <a:lstStyle/>
          <a:p>
            <a:r>
              <a:rPr lang="en-US" altLang="en-US" sz="3000">
                <a:solidFill>
                  <a:schemeClr val="tx1"/>
                </a:solidFill>
              </a:rPr>
              <a:t>“Lift up your eyes to the heavens,</a:t>
            </a:r>
          </a:p>
          <a:p>
            <a:r>
              <a:rPr lang="en-US" altLang="en-US" sz="3000">
                <a:solidFill>
                  <a:schemeClr val="tx1"/>
                </a:solidFill>
              </a:rPr>
              <a:t>and look at the Earth down below</a:t>
            </a:r>
          </a:p>
          <a:p>
            <a:r>
              <a:rPr lang="en-US" altLang="en-US" sz="3000">
                <a:solidFill>
                  <a:schemeClr val="tx1"/>
                </a:solidFill>
              </a:rPr>
              <a:t>for the heavens </a:t>
            </a:r>
          </a:p>
          <a:p>
            <a:r>
              <a:rPr lang="en-US" altLang="en-US" sz="3000">
                <a:solidFill>
                  <a:schemeClr val="tx1"/>
                </a:solidFill>
              </a:rPr>
              <a:t>		will vanish like smoke,</a:t>
            </a:r>
          </a:p>
          <a:p>
            <a:r>
              <a:rPr lang="en-US" altLang="en-US" sz="3000">
                <a:solidFill>
                  <a:schemeClr val="tx1"/>
                </a:solidFill>
              </a:rPr>
              <a:t>and the earth will wear out </a:t>
            </a:r>
          </a:p>
          <a:p>
            <a:r>
              <a:rPr lang="en-US" altLang="en-US" sz="3000">
                <a:solidFill>
                  <a:schemeClr val="tx1"/>
                </a:solidFill>
              </a:rPr>
              <a:t>		like a garment.”</a:t>
            </a:r>
          </a:p>
          <a:p>
            <a:pPr algn="r"/>
            <a:r>
              <a:rPr lang="en-US" altLang="en-US" sz="3000">
                <a:solidFill>
                  <a:schemeClr val="tx1"/>
                </a:solidFill>
              </a:rPr>
              <a:t>Isaiah 51:6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227138"/>
          </a:xfrm>
          <a:effectLst>
            <a:outerShdw dist="35921" dir="2700000" algn="ctr" rotWithShape="0">
              <a:schemeClr val="tx2"/>
            </a:outerShdw>
          </a:effectLst>
        </p:spPr>
        <p:txBody>
          <a:bodyPr/>
          <a:lstStyle/>
          <a:p>
            <a:r>
              <a:rPr lang="en-US" altLang="en-US">
                <a:solidFill>
                  <a:schemeClr val="tx1"/>
                </a:solidFill>
              </a:rPr>
              <a:t>There is a Time For Every Purpose Under Heaven ..</a:t>
            </a:r>
          </a:p>
        </p:txBody>
      </p:sp>
      <p:sp>
        <p:nvSpPr>
          <p:cNvPr id="64515" name="Rectangle 3"/>
          <p:cNvSpPr>
            <a:spLocks noGrp="1" noChangeArrowheads="1"/>
          </p:cNvSpPr>
          <p:nvPr>
            <p:ph type="body" idx="1"/>
          </p:nvPr>
        </p:nvSpPr>
        <p:spPr>
          <a:xfrm>
            <a:off x="660400" y="1765300"/>
            <a:ext cx="7772400" cy="528638"/>
          </a:xfrm>
          <a:effectLst>
            <a:outerShdw dist="17961" dir="2700000" algn="ctr" rotWithShape="0">
              <a:schemeClr val="tx2"/>
            </a:outerShdw>
          </a:effectLst>
        </p:spPr>
        <p:txBody>
          <a:bodyPr/>
          <a:lstStyle/>
          <a:p>
            <a:pPr algn="ctr"/>
            <a:r>
              <a:rPr lang="en-US" altLang="en-US" sz="2800">
                <a:solidFill>
                  <a:schemeClr val="tx1"/>
                </a:solidFill>
              </a:rPr>
              <a:t>Stars use up their nuclear fuel and die</a:t>
            </a:r>
          </a:p>
        </p:txBody>
      </p:sp>
      <p:sp>
        <p:nvSpPr>
          <p:cNvPr id="64516" name="Text Box 4"/>
          <p:cNvSpPr txBox="1">
            <a:spLocks noChangeArrowheads="1"/>
          </p:cNvSpPr>
          <p:nvPr/>
        </p:nvSpPr>
        <p:spPr bwMode="auto">
          <a:xfrm>
            <a:off x="1017588" y="2549525"/>
            <a:ext cx="7289800" cy="2894013"/>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452438" algn="l"/>
                <a:tab pos="857250" algn="l"/>
                <a:tab pos="1381125" algn="l"/>
                <a:tab pos="1762125" algn="l"/>
                <a:tab pos="2238375" algn="l"/>
              </a:tabLst>
              <a:defRPr sz="2400">
                <a:solidFill>
                  <a:schemeClr val="tx1"/>
                </a:solidFill>
                <a:latin typeface="Times New Roman" pitchFamily="18" charset="0"/>
              </a:defRPr>
            </a:lvl1pPr>
            <a:lvl2pPr>
              <a:tabLst>
                <a:tab pos="452438" algn="l"/>
                <a:tab pos="857250" algn="l"/>
                <a:tab pos="1381125" algn="l"/>
                <a:tab pos="1762125" algn="l"/>
                <a:tab pos="2238375" algn="l"/>
              </a:tabLst>
              <a:defRPr sz="2400">
                <a:solidFill>
                  <a:schemeClr val="tx1"/>
                </a:solidFill>
                <a:latin typeface="Times New Roman" pitchFamily="18" charset="0"/>
              </a:defRPr>
            </a:lvl2pPr>
            <a:lvl3pPr>
              <a:tabLst>
                <a:tab pos="452438" algn="l"/>
                <a:tab pos="857250" algn="l"/>
                <a:tab pos="1381125" algn="l"/>
                <a:tab pos="1762125" algn="l"/>
                <a:tab pos="2238375" algn="l"/>
              </a:tabLst>
              <a:defRPr sz="2400">
                <a:solidFill>
                  <a:schemeClr val="tx1"/>
                </a:solidFill>
                <a:latin typeface="Times New Roman" pitchFamily="18" charset="0"/>
              </a:defRPr>
            </a:lvl3pPr>
            <a:lvl4pPr>
              <a:tabLst>
                <a:tab pos="452438" algn="l"/>
                <a:tab pos="857250" algn="l"/>
                <a:tab pos="1381125" algn="l"/>
                <a:tab pos="1762125" algn="l"/>
                <a:tab pos="2238375" algn="l"/>
              </a:tabLst>
              <a:defRPr sz="2400">
                <a:solidFill>
                  <a:schemeClr val="tx1"/>
                </a:solidFill>
                <a:latin typeface="Times New Roman" pitchFamily="18" charset="0"/>
              </a:defRPr>
            </a:lvl4pPr>
            <a:lvl5pPr>
              <a:tabLst>
                <a:tab pos="452438" algn="l"/>
                <a:tab pos="857250" algn="l"/>
                <a:tab pos="1381125" algn="l"/>
                <a:tab pos="1762125" algn="l"/>
                <a:tab pos="2238375" algn="l"/>
              </a:tabLst>
              <a:defRPr sz="2400">
                <a:solidFill>
                  <a:schemeClr val="tx1"/>
                </a:solidFill>
                <a:latin typeface="Times New Roman" pitchFamily="18" charset="0"/>
              </a:defRPr>
            </a:lvl5pPr>
            <a:lvl6pPr fontAlgn="base">
              <a:spcBef>
                <a:spcPct val="0"/>
              </a:spcBef>
              <a:spcAft>
                <a:spcPct val="0"/>
              </a:spcAft>
              <a:tabLst>
                <a:tab pos="452438" algn="l"/>
                <a:tab pos="857250" algn="l"/>
                <a:tab pos="1381125" algn="l"/>
                <a:tab pos="1762125" algn="l"/>
                <a:tab pos="2238375" algn="l"/>
              </a:tabLst>
              <a:defRPr sz="2400">
                <a:solidFill>
                  <a:schemeClr val="tx1"/>
                </a:solidFill>
                <a:latin typeface="Times New Roman" pitchFamily="18" charset="0"/>
              </a:defRPr>
            </a:lvl6pPr>
            <a:lvl7pPr fontAlgn="base">
              <a:spcBef>
                <a:spcPct val="0"/>
              </a:spcBef>
              <a:spcAft>
                <a:spcPct val="0"/>
              </a:spcAft>
              <a:tabLst>
                <a:tab pos="452438" algn="l"/>
                <a:tab pos="857250" algn="l"/>
                <a:tab pos="1381125" algn="l"/>
                <a:tab pos="1762125" algn="l"/>
                <a:tab pos="2238375" algn="l"/>
              </a:tabLst>
              <a:defRPr sz="2400">
                <a:solidFill>
                  <a:schemeClr val="tx1"/>
                </a:solidFill>
                <a:latin typeface="Times New Roman" pitchFamily="18" charset="0"/>
              </a:defRPr>
            </a:lvl7pPr>
            <a:lvl8pPr fontAlgn="base">
              <a:spcBef>
                <a:spcPct val="0"/>
              </a:spcBef>
              <a:spcAft>
                <a:spcPct val="0"/>
              </a:spcAft>
              <a:tabLst>
                <a:tab pos="452438" algn="l"/>
                <a:tab pos="857250" algn="l"/>
                <a:tab pos="1381125" algn="l"/>
                <a:tab pos="1762125" algn="l"/>
                <a:tab pos="2238375" algn="l"/>
              </a:tabLst>
              <a:defRPr sz="2400">
                <a:solidFill>
                  <a:schemeClr val="tx1"/>
                </a:solidFill>
                <a:latin typeface="Times New Roman" pitchFamily="18" charset="0"/>
              </a:defRPr>
            </a:lvl8pPr>
            <a:lvl9pPr fontAlgn="base">
              <a:spcBef>
                <a:spcPct val="0"/>
              </a:spcBef>
              <a:spcAft>
                <a:spcPct val="0"/>
              </a:spcAft>
              <a:tabLst>
                <a:tab pos="452438" algn="l"/>
                <a:tab pos="857250" algn="l"/>
                <a:tab pos="1381125" algn="l"/>
                <a:tab pos="1762125" algn="l"/>
                <a:tab pos="2238375" algn="l"/>
              </a:tabLst>
              <a:defRPr sz="2400">
                <a:solidFill>
                  <a:schemeClr val="tx1"/>
                </a:solidFill>
                <a:latin typeface="Times New Roman" pitchFamily="18" charset="0"/>
              </a:defRPr>
            </a:lvl9pPr>
          </a:lstStyle>
          <a:p>
            <a:pPr>
              <a:spcBef>
                <a:spcPct val="50000"/>
              </a:spcBef>
            </a:pPr>
            <a:r>
              <a:rPr lang="en-US" altLang="en-US" sz="3200" smtClean="0">
                <a:solidFill>
                  <a:srgbClr val="000000"/>
                </a:solidFill>
                <a:latin typeface="Comic Sans MS" pitchFamily="66" charset="0"/>
              </a:rPr>
              <a:t>Death of a sun-sized star:</a:t>
            </a:r>
          </a:p>
          <a:p>
            <a:pPr>
              <a:lnSpc>
                <a:spcPct val="75000"/>
              </a:lnSpc>
              <a:spcBef>
                <a:spcPct val="25000"/>
              </a:spcBef>
            </a:pPr>
            <a:r>
              <a:rPr lang="en-US" altLang="en-US" sz="3200" smtClean="0">
                <a:solidFill>
                  <a:srgbClr val="000000"/>
                </a:solidFill>
                <a:latin typeface="Comic Sans MS" pitchFamily="66" charset="0"/>
              </a:rPr>
              <a:t>	Core fusion stops</a:t>
            </a:r>
          </a:p>
          <a:p>
            <a:pPr>
              <a:lnSpc>
                <a:spcPct val="75000"/>
              </a:lnSpc>
              <a:spcBef>
                <a:spcPct val="25000"/>
              </a:spcBef>
            </a:pPr>
            <a:r>
              <a:rPr lang="en-US" altLang="en-US" sz="3200" smtClean="0">
                <a:solidFill>
                  <a:srgbClr val="000000"/>
                </a:solidFill>
                <a:latin typeface="Comic Sans MS" pitchFamily="66" charset="0"/>
              </a:rPr>
              <a:t>		Star swells to Red Giant 						(Betelgeuse, Antares)</a:t>
            </a:r>
          </a:p>
          <a:p>
            <a:pPr>
              <a:lnSpc>
                <a:spcPct val="75000"/>
              </a:lnSpc>
              <a:spcBef>
                <a:spcPct val="25000"/>
              </a:spcBef>
            </a:pPr>
            <a:r>
              <a:rPr lang="en-US" altLang="en-US" sz="3200" smtClean="0">
                <a:solidFill>
                  <a:srgbClr val="000000"/>
                </a:solidFill>
                <a:latin typeface="Comic Sans MS" pitchFamily="66" charset="0"/>
              </a:rPr>
              <a:t>			Becomes a Planetary Nebula</a:t>
            </a:r>
          </a:p>
          <a:p>
            <a:pPr>
              <a:lnSpc>
                <a:spcPct val="75000"/>
              </a:lnSpc>
              <a:spcBef>
                <a:spcPct val="25000"/>
              </a:spcBef>
            </a:pPr>
            <a:r>
              <a:rPr lang="en-US" altLang="en-US" sz="3200" smtClean="0">
                <a:solidFill>
                  <a:srgbClr val="000000"/>
                </a:solidFill>
                <a:latin typeface="Comic Sans MS" pitchFamily="66" charset="0"/>
              </a:rPr>
              <a:t>				Ends as a White Dwarf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3406775" cy="1441450"/>
          </a:xfrm>
        </p:spPr>
        <p:txBody>
          <a:bodyPr/>
          <a:lstStyle/>
          <a:p>
            <a:r>
              <a:rPr lang="en-US" altLang="en-US"/>
              <a:t>Star Death</a:t>
            </a:r>
          </a:p>
        </p:txBody>
      </p:sp>
      <p:sp>
        <p:nvSpPr>
          <p:cNvPr id="26627" name="Rectangle 3"/>
          <p:cNvSpPr>
            <a:spLocks noGrp="1" noChangeArrowheads="1"/>
          </p:cNvSpPr>
          <p:nvPr>
            <p:ph type="body" idx="1"/>
          </p:nvPr>
        </p:nvSpPr>
        <p:spPr>
          <a:xfrm>
            <a:off x="214313" y="1943100"/>
            <a:ext cx="2963862" cy="4024313"/>
          </a:xfrm>
        </p:spPr>
        <p:txBody>
          <a:bodyPr/>
          <a:lstStyle/>
          <a:p>
            <a:pPr algn="ctr"/>
            <a:r>
              <a:rPr lang="en-US" altLang="en-US"/>
              <a:t>The sun will become a Red Giant in about 5 By, a White Dwarf in about 7 By</a:t>
            </a:r>
          </a:p>
        </p:txBody>
      </p:sp>
      <p:pic>
        <p:nvPicPr>
          <p:cNvPr id="26628" name="Picture 4" descr="AACHDCZ0"/>
          <p:cNvPicPr>
            <a:picLocks noChangeAspect="1" noChangeArrowheads="1"/>
          </p:cNvPicPr>
          <p:nvPr/>
        </p:nvPicPr>
        <p:blipFill>
          <a:blip r:embed="rId3">
            <a:extLst>
              <a:ext uri="{28A0092B-C50C-407E-A947-70E740481C1C}">
                <a14:useLocalDpi xmlns:a14="http://schemas.microsoft.com/office/drawing/2010/main" val="0"/>
              </a:ext>
            </a:extLst>
          </a:blip>
          <a:srcRect t="1843" r="2673"/>
          <a:stretch>
            <a:fillRect/>
          </a:stretch>
        </p:blipFill>
        <p:spPr bwMode="auto">
          <a:xfrm>
            <a:off x="3513138" y="214313"/>
            <a:ext cx="5630862" cy="650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800100"/>
          </a:xfrm>
        </p:spPr>
        <p:txBody>
          <a:bodyPr/>
          <a:lstStyle/>
          <a:p>
            <a:r>
              <a:rPr lang="en-US" altLang="en-US"/>
              <a:t>Europa 6 Billion AD</a:t>
            </a:r>
          </a:p>
        </p:txBody>
      </p:sp>
      <p:sp>
        <p:nvSpPr>
          <p:cNvPr id="28675" name="Rectangle 3"/>
          <p:cNvSpPr>
            <a:spLocks noGrp="1" noChangeArrowheads="1"/>
          </p:cNvSpPr>
          <p:nvPr>
            <p:ph type="body" idx="1"/>
          </p:nvPr>
        </p:nvSpPr>
        <p:spPr>
          <a:xfrm>
            <a:off x="349250" y="747713"/>
            <a:ext cx="8794750" cy="1428750"/>
          </a:xfrm>
        </p:spPr>
        <p:txBody>
          <a:bodyPr/>
          <a:lstStyle/>
          <a:p>
            <a:pPr algn="ctr">
              <a:lnSpc>
                <a:spcPct val="80000"/>
              </a:lnSpc>
            </a:pPr>
            <a:r>
              <a:rPr lang="en-US" altLang="en-US" sz="3400" b="0"/>
              <a:t>The ice of Europa will melt when the sun becomes a red giant and swells beyond the size of Earth’s orbit.</a:t>
            </a:r>
          </a:p>
        </p:txBody>
      </p:sp>
      <p:pic>
        <p:nvPicPr>
          <p:cNvPr id="28676" name="Picture 4" descr="Europa6b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2165350"/>
            <a:ext cx="7342188" cy="4386263"/>
          </a:xfrm>
          <a:prstGeom prst="rect">
            <a:avLst/>
          </a:prstGeom>
          <a:noFill/>
          <a:extLst>
            <a:ext uri="{909E8E84-426E-40DD-AFC4-6F175D3DCCD1}">
              <a14:hiddenFill xmlns:a14="http://schemas.microsoft.com/office/drawing/2010/main">
                <a:solidFill>
                  <a:srgbClr val="FFFFFF"/>
                </a:solidFill>
              </a14:hiddenFill>
            </a:ext>
          </a:extLst>
        </p:spPr>
      </p:pic>
      <p:sp>
        <p:nvSpPr>
          <p:cNvPr id="28677" name="Text Box 5"/>
          <p:cNvSpPr txBox="1">
            <a:spLocks noChangeArrowheads="1"/>
          </p:cNvSpPr>
          <p:nvPr/>
        </p:nvSpPr>
        <p:spPr bwMode="auto">
          <a:xfrm>
            <a:off x="1300163" y="5437188"/>
            <a:ext cx="6977062"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3200" b="1">
                <a:solidFill>
                  <a:schemeClr val="bg1"/>
                </a:solidFill>
              </a:rPr>
              <a:t>And all the elements we are made of will return to the stars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0" fill="hold"/>
                                        <p:tgtEl>
                                          <p:spTgt spid="28677"/>
                                        </p:tgtEl>
                                        <p:attrNameLst>
                                          <p:attrName>ppt_x</p:attrName>
                                        </p:attrNameLst>
                                      </p:cBhvr>
                                      <p:tavLst>
                                        <p:tav tm="0">
                                          <p:val>
                                            <p:strVal val="#ppt_x"/>
                                          </p:val>
                                        </p:tav>
                                        <p:tav tm="100000">
                                          <p:val>
                                            <p:strVal val="#ppt_x"/>
                                          </p:val>
                                        </p:tav>
                                      </p:tavLst>
                                    </p:anim>
                                    <p:anim calcmode="lin" valueType="num">
                                      <p:cBhvr additive="base">
                                        <p:cTn id="8" dur="50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3044825" cy="1673225"/>
          </a:xfrm>
        </p:spPr>
        <p:txBody>
          <a:bodyPr/>
          <a:lstStyle/>
          <a:p>
            <a:r>
              <a:rPr lang="en-US" altLang="en-US"/>
              <a:t>Planetary Nebulae</a:t>
            </a:r>
          </a:p>
        </p:txBody>
      </p:sp>
      <p:sp>
        <p:nvSpPr>
          <p:cNvPr id="31747" name="Rectangle 3"/>
          <p:cNvSpPr>
            <a:spLocks noGrp="1" noChangeArrowheads="1"/>
          </p:cNvSpPr>
          <p:nvPr>
            <p:ph type="body" idx="1"/>
          </p:nvPr>
        </p:nvSpPr>
        <p:spPr>
          <a:xfrm>
            <a:off x="0" y="1892300"/>
            <a:ext cx="3040063" cy="4033838"/>
          </a:xfrm>
        </p:spPr>
        <p:txBody>
          <a:bodyPr/>
          <a:lstStyle/>
          <a:p>
            <a:pPr algn="ctr"/>
            <a:r>
              <a:rPr lang="en-US" altLang="en-US"/>
              <a:t>The elements we’re made of were once part of a planetary nebula …</a:t>
            </a:r>
          </a:p>
        </p:txBody>
      </p:sp>
      <p:pic>
        <p:nvPicPr>
          <p:cNvPr id="31750" name="Picture 6" descr="PNngc65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306388"/>
            <a:ext cx="5715000" cy="619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33438"/>
          </a:xfrm>
        </p:spPr>
        <p:txBody>
          <a:bodyPr/>
          <a:lstStyle/>
          <a:p>
            <a:r>
              <a:rPr lang="en-US" altLang="en-US"/>
              <a:t>Planetary Nebulae</a:t>
            </a:r>
          </a:p>
        </p:txBody>
      </p:sp>
      <p:sp>
        <p:nvSpPr>
          <p:cNvPr id="32771" name="Rectangle 3"/>
          <p:cNvSpPr>
            <a:spLocks noGrp="1" noChangeArrowheads="1"/>
          </p:cNvSpPr>
          <p:nvPr>
            <p:ph type="body" idx="1"/>
          </p:nvPr>
        </p:nvSpPr>
        <p:spPr>
          <a:xfrm>
            <a:off x="193675" y="1390650"/>
            <a:ext cx="2686050" cy="4791075"/>
          </a:xfrm>
        </p:spPr>
        <p:txBody>
          <a:bodyPr/>
          <a:lstStyle/>
          <a:p>
            <a:pPr algn="ctr"/>
            <a:r>
              <a:rPr lang="en-US" altLang="en-US"/>
              <a:t>The elements we’re made of will again be part of a planetary nebula …</a:t>
            </a:r>
          </a:p>
        </p:txBody>
      </p:sp>
      <p:pic>
        <p:nvPicPr>
          <p:cNvPr id="32774" name="Picture 6" descr="PNngc3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1358900"/>
            <a:ext cx="6219825" cy="4976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Evolution</a:t>
            </a:r>
          </a:p>
        </p:txBody>
      </p:sp>
      <p:sp>
        <p:nvSpPr>
          <p:cNvPr id="33795" name="Rectangle 3"/>
          <p:cNvSpPr>
            <a:spLocks noGrp="1" noChangeArrowheads="1"/>
          </p:cNvSpPr>
          <p:nvPr>
            <p:ph type="body" idx="1"/>
          </p:nvPr>
        </p:nvSpPr>
        <p:spPr>
          <a:xfrm>
            <a:off x="709613" y="1252538"/>
            <a:ext cx="7724775" cy="4538662"/>
          </a:xfrm>
        </p:spPr>
        <p:txBody>
          <a:bodyPr/>
          <a:lstStyle/>
          <a:p>
            <a:pPr algn="ctr"/>
            <a:r>
              <a:rPr lang="en-US" altLang="en-US" sz="3200" b="0" dirty="0">
                <a:cs typeface="Times New Roman" pitchFamily="18" charset="0"/>
              </a:rPr>
              <a:t>“Thanks to imperfection, to the fractured symmetries that produce differences among the particles and forces, atoms in their variety could build themselves up into molecules, and molecules rise up in alliance as life, and life give birth to thought, and thought produce theories about the creation of the universe.</a:t>
            </a:r>
            <a:endParaRPr lang="en-US" altLang="en-US" sz="3200" b="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285750" y="349249"/>
            <a:ext cx="8582025" cy="6399893"/>
          </a:xfrm>
        </p:spPr>
        <p:txBody>
          <a:bodyPr/>
          <a:lstStyle/>
          <a:p>
            <a:pPr algn="ctr"/>
            <a:r>
              <a:rPr lang="en-US" altLang="en-US" sz="3200" b="0" dirty="0">
                <a:cs typeface="Times New Roman" pitchFamily="18" charset="0"/>
              </a:rPr>
              <a:t>We see evidence from every direction that the universe is all of a piece and that it began as a single seed smaller than an atom.  And in a very real sense, you and I were there.  Every scrap of matter and energy in our blood and bones, and in the synapses of our thoughts can trace its lineage back to the origin of the universe ... </a:t>
            </a:r>
            <a:r>
              <a:rPr lang="en-US" altLang="en-US" sz="3200" b="0" dirty="0" smtClean="0">
                <a:cs typeface="Times New Roman" pitchFamily="18" charset="0"/>
              </a:rPr>
              <a:t>                            as </a:t>
            </a:r>
            <a:r>
              <a:rPr lang="en-US" altLang="en-US" sz="3200" b="0" dirty="0">
                <a:cs typeface="Times New Roman" pitchFamily="18" charset="0"/>
              </a:rPr>
              <a:t>the Koran puts it:</a:t>
            </a:r>
          </a:p>
          <a:p>
            <a:pPr algn="ctr"/>
            <a:r>
              <a:rPr lang="en-US" altLang="en-US" sz="2800" b="0" i="1" dirty="0">
                <a:cs typeface="Times New Roman" pitchFamily="18" charset="0"/>
              </a:rPr>
              <a:t>'The universe is as close as the veins in our necks'"</a:t>
            </a:r>
            <a:endParaRPr lang="en-US" altLang="en-US" sz="2800" b="0" dirty="0">
              <a:cs typeface="Times New Roman" pitchFamily="18" charset="0"/>
            </a:endParaRPr>
          </a:p>
          <a:p>
            <a:pPr algn="ctr"/>
            <a:r>
              <a:rPr lang="en-US" altLang="en-US" sz="2400" b="0" dirty="0">
                <a:cs typeface="Times New Roman" pitchFamily="18" charset="0"/>
              </a:rPr>
              <a:t>	 --Timothy Ferris</a:t>
            </a:r>
          </a:p>
          <a:p>
            <a:pPr algn="ctr"/>
            <a:r>
              <a:rPr lang="en-US" altLang="en-US" sz="2400" b="0" i="1" dirty="0">
                <a:cs typeface="Times New Roman" pitchFamily="18" charset="0"/>
              </a:rPr>
              <a:t>The Creation of The Universe</a:t>
            </a:r>
            <a:endParaRPr lang="en-US" altLang="en-US" sz="2400" b="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Wisdom</a:t>
            </a:r>
          </a:p>
        </p:txBody>
      </p:sp>
      <p:sp>
        <p:nvSpPr>
          <p:cNvPr id="68611" name="Rectangle 3"/>
          <p:cNvSpPr>
            <a:spLocks noGrp="1" noChangeArrowheads="1"/>
          </p:cNvSpPr>
          <p:nvPr>
            <p:ph type="body" idx="1"/>
          </p:nvPr>
        </p:nvSpPr>
        <p:spPr>
          <a:xfrm>
            <a:off x="487363" y="981075"/>
            <a:ext cx="8169275" cy="5500688"/>
          </a:xfrm>
        </p:spPr>
        <p:txBody>
          <a:bodyPr/>
          <a:lstStyle/>
          <a:p>
            <a:r>
              <a:rPr lang="en-US" altLang="en-US" b="0"/>
              <a:t>“When God established the heavens       			I was there,</a:t>
            </a:r>
          </a:p>
          <a:p>
            <a:r>
              <a:rPr lang="en-US" altLang="en-US" b="0"/>
              <a:t>when God drew a circle </a:t>
            </a:r>
          </a:p>
          <a:p>
            <a:r>
              <a:rPr lang="en-US" altLang="en-US" b="0"/>
              <a:t>		on the face of the deep,</a:t>
            </a:r>
          </a:p>
          <a:p>
            <a:r>
              <a:rPr lang="en-US" altLang="en-US" b="0"/>
              <a:t>when God made firm the skies above,</a:t>
            </a:r>
          </a:p>
          <a:p>
            <a:r>
              <a:rPr lang="en-US" altLang="en-US" b="0"/>
              <a:t>when God established </a:t>
            </a:r>
          </a:p>
          <a:p>
            <a:r>
              <a:rPr lang="en-US" altLang="en-US" b="0"/>
              <a:t>		the fountains of the deep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Wisdom</a:t>
            </a:r>
          </a:p>
        </p:txBody>
      </p:sp>
      <p:sp>
        <p:nvSpPr>
          <p:cNvPr id="69635" name="Rectangle 3"/>
          <p:cNvSpPr>
            <a:spLocks noGrp="1" noChangeArrowheads="1"/>
          </p:cNvSpPr>
          <p:nvPr>
            <p:ph type="body" idx="1"/>
          </p:nvPr>
        </p:nvSpPr>
        <p:spPr>
          <a:xfrm>
            <a:off x="808038" y="884238"/>
            <a:ext cx="7527925" cy="5500687"/>
          </a:xfrm>
        </p:spPr>
        <p:txBody>
          <a:bodyPr/>
          <a:lstStyle/>
          <a:p>
            <a:pPr>
              <a:lnSpc>
                <a:spcPct val="90000"/>
              </a:lnSpc>
            </a:pPr>
            <a:r>
              <a:rPr lang="en-US" altLang="en-US" b="0"/>
              <a:t>“when God marked out </a:t>
            </a:r>
          </a:p>
          <a:p>
            <a:pPr>
              <a:lnSpc>
                <a:spcPct val="90000"/>
              </a:lnSpc>
            </a:pPr>
            <a:r>
              <a:rPr lang="en-US" altLang="en-US" b="0"/>
              <a:t>	the foundations of the Earth,</a:t>
            </a:r>
          </a:p>
          <a:p>
            <a:pPr>
              <a:lnSpc>
                <a:spcPct val="90000"/>
              </a:lnSpc>
            </a:pPr>
            <a:r>
              <a:rPr lang="en-US" altLang="en-US" b="0"/>
              <a:t>then I was beside God, </a:t>
            </a:r>
          </a:p>
          <a:p>
            <a:pPr>
              <a:lnSpc>
                <a:spcPct val="90000"/>
              </a:lnSpc>
            </a:pPr>
            <a:r>
              <a:rPr lang="en-US" altLang="en-US" b="0"/>
              <a:t>		like a master worker,</a:t>
            </a:r>
          </a:p>
          <a:p>
            <a:pPr>
              <a:lnSpc>
                <a:spcPct val="90000"/>
              </a:lnSpc>
            </a:pPr>
            <a:r>
              <a:rPr lang="en-US" altLang="en-US" b="0"/>
              <a:t>and I was daily God’s delight,</a:t>
            </a:r>
          </a:p>
          <a:p>
            <a:pPr>
              <a:lnSpc>
                <a:spcPct val="90000"/>
              </a:lnSpc>
            </a:pPr>
            <a:r>
              <a:rPr lang="en-US" altLang="en-US" b="0"/>
              <a:t>rejoicing with God always,</a:t>
            </a:r>
          </a:p>
          <a:p>
            <a:pPr>
              <a:lnSpc>
                <a:spcPct val="90000"/>
              </a:lnSpc>
            </a:pPr>
            <a:r>
              <a:rPr lang="en-US" altLang="en-US" b="0"/>
              <a:t>rejoicing in God’s inhabited world</a:t>
            </a:r>
          </a:p>
          <a:p>
            <a:pPr>
              <a:lnSpc>
                <a:spcPct val="90000"/>
              </a:lnSpc>
            </a:pPr>
            <a:r>
              <a:rPr lang="en-US" altLang="en-US" b="0"/>
              <a:t>and delighting in the human race</a:t>
            </a:r>
          </a:p>
          <a:p>
            <a:pPr algn="r">
              <a:lnSpc>
                <a:spcPct val="90000"/>
              </a:lnSpc>
            </a:pPr>
            <a:r>
              <a:rPr lang="en-US" altLang="en-US" b="0"/>
              <a:t>(Proverbs 8:22-31)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28675"/>
          </a:xfrm>
          <a:effectLst>
            <a:outerShdw dist="38100" dir="8100000" algn="ctr" rotWithShape="0">
              <a:schemeClr val="tx1"/>
            </a:outerShdw>
          </a:effectLst>
        </p:spPr>
        <p:txBody>
          <a:bodyPr/>
          <a:lstStyle/>
          <a:p>
            <a:pPr eaLnBrk="1" hangingPunct="1"/>
            <a:r>
              <a:rPr lang="en-US" altLang="en-US" smtClean="0"/>
              <a:t>Starbirth</a:t>
            </a:r>
          </a:p>
        </p:txBody>
      </p:sp>
      <p:sp>
        <p:nvSpPr>
          <p:cNvPr id="6147" name="Rectangle 3"/>
          <p:cNvSpPr>
            <a:spLocks noGrp="1" noChangeArrowheads="1"/>
          </p:cNvSpPr>
          <p:nvPr>
            <p:ph type="body" idx="1"/>
          </p:nvPr>
        </p:nvSpPr>
        <p:spPr>
          <a:xfrm>
            <a:off x="723900" y="1177925"/>
            <a:ext cx="7696200" cy="2297113"/>
          </a:xfrm>
          <a:effectLst>
            <a:outerShdw dist="38100" dir="8100000" algn="ctr" rotWithShape="0">
              <a:schemeClr val="tx1"/>
            </a:outerShdw>
          </a:effectLst>
        </p:spPr>
        <p:txBody>
          <a:bodyPr/>
          <a:lstStyle/>
          <a:p>
            <a:pPr marL="0" indent="0" algn="ctr" eaLnBrk="1" hangingPunct="1"/>
            <a:r>
              <a:rPr lang="en-US" altLang="en-US" smtClean="0"/>
              <a:t>Interstellar clouds collapse under gravity and fragment into a cluster of denser clouds that continue collapsing.</a:t>
            </a:r>
          </a:p>
        </p:txBody>
      </p:sp>
      <p:pic>
        <p:nvPicPr>
          <p:cNvPr id="6148" name="Picture 5" descr="AACHDBV0"/>
          <p:cNvPicPr>
            <a:picLocks noChangeAspect="1" noChangeArrowheads="1"/>
          </p:cNvPicPr>
          <p:nvPr/>
        </p:nvPicPr>
        <p:blipFill>
          <a:blip r:embed="rId2">
            <a:extLst>
              <a:ext uri="{28A0092B-C50C-407E-A947-70E740481C1C}">
                <a14:useLocalDpi xmlns:a14="http://schemas.microsoft.com/office/drawing/2010/main" val="0"/>
              </a:ext>
            </a:extLst>
          </a:blip>
          <a:srcRect l="893" t="4424" r="2455" b="3160"/>
          <a:stretch>
            <a:fillRect/>
          </a:stretch>
        </p:blipFill>
        <p:spPr bwMode="auto">
          <a:xfrm>
            <a:off x="695325" y="3614738"/>
            <a:ext cx="7751763"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effectLst>
            <a:outerShdw dist="38100" dir="8100000" algn="ctr" rotWithShape="0">
              <a:schemeClr val="tx1"/>
            </a:outerShdw>
          </a:effectLst>
        </p:spPr>
        <p:txBody>
          <a:bodyPr/>
          <a:lstStyle/>
          <a:p>
            <a:pPr eaLnBrk="1" hangingPunct="1"/>
            <a:r>
              <a:rPr lang="en-US" altLang="en-US" smtClean="0"/>
              <a:t>The Substance of Yourself</a:t>
            </a:r>
          </a:p>
        </p:txBody>
      </p:sp>
      <p:sp>
        <p:nvSpPr>
          <p:cNvPr id="39939" name="Rectangle 3"/>
          <p:cNvSpPr>
            <a:spLocks noGrp="1" noChangeArrowheads="1"/>
          </p:cNvSpPr>
          <p:nvPr>
            <p:ph type="body" idx="1"/>
          </p:nvPr>
        </p:nvSpPr>
        <p:spPr>
          <a:xfrm>
            <a:off x="0" y="981075"/>
            <a:ext cx="9144000" cy="5500688"/>
          </a:xfrm>
          <a:effectLst>
            <a:outerShdw dist="38100" dir="8100000" algn="ctr" rotWithShape="0">
              <a:schemeClr val="tx1"/>
            </a:outerShdw>
          </a:effectLst>
        </p:spPr>
        <p:txBody>
          <a:bodyPr/>
          <a:lstStyle/>
          <a:p>
            <a:pPr marL="0" indent="0" eaLnBrk="1" hangingPunct="1"/>
            <a:r>
              <a:rPr lang="en-US" altLang="en-US" b="0" dirty="0" smtClean="0"/>
              <a:t>Today, try to</a:t>
            </a:r>
          </a:p>
          <a:p>
            <a:pPr marL="465138" lvl="1" indent="-241300" eaLnBrk="1" hangingPunct="1"/>
            <a:r>
              <a:rPr lang="en-US" altLang="en-US" b="0" dirty="0" smtClean="0"/>
              <a:t> Feel &amp; Rejoice in your physical substance</a:t>
            </a:r>
          </a:p>
          <a:p>
            <a:pPr marL="914400" lvl="2" indent="-223838" eaLnBrk="1" hangingPunct="1">
              <a:spcBef>
                <a:spcPts val="0"/>
              </a:spcBef>
            </a:pPr>
            <a:r>
              <a:rPr lang="en-US" altLang="en-US" b="0" dirty="0" smtClean="0"/>
              <a:t> the actual atoms forged in stars, </a:t>
            </a:r>
          </a:p>
          <a:p>
            <a:pPr marL="914400" lvl="2" indent="-223838" eaLnBrk="1" hangingPunct="1">
              <a:spcBef>
                <a:spcPts val="0"/>
              </a:spcBef>
              <a:buFont typeface="Webdings" pitchFamily="18" charset="2"/>
              <a:buNone/>
            </a:pPr>
            <a:r>
              <a:rPr lang="en-US" altLang="en-US" b="0" dirty="0" smtClean="0"/>
              <a:t> 		incorporated into planet Earth.</a:t>
            </a:r>
          </a:p>
          <a:p>
            <a:pPr marL="914400" lvl="2" indent="-223838" eaLnBrk="1" hangingPunct="1">
              <a:spcBef>
                <a:spcPts val="0"/>
              </a:spcBef>
              <a:buFont typeface="Webdings" pitchFamily="18" charset="2"/>
              <a:buNone/>
            </a:pPr>
            <a:r>
              <a:rPr lang="en-US" altLang="en-US" b="0" dirty="0" smtClean="0"/>
              <a:t>		A cosmic wind moving through you,             	rocks, plants, and all other beings                     	(you are renewed every 7 years!)</a:t>
            </a:r>
          </a:p>
          <a:p>
            <a:pPr marL="914400" lvl="2" indent="-223838" eaLnBrk="1" hangingPunct="1"/>
            <a:r>
              <a:rPr lang="en-US" altLang="en-US" b="0" dirty="0" smtClean="0"/>
              <a:t> how is the matter, itself, inspirited?</a:t>
            </a:r>
          </a:p>
          <a:p>
            <a:pPr marL="914400" lvl="2" indent="-223838" eaLnBrk="1" hangingPunct="1"/>
            <a:r>
              <a:rPr lang="en-US" altLang="en-US" b="0" dirty="0" smtClean="0"/>
              <a:t> </a:t>
            </a:r>
            <a:r>
              <a:rPr lang="en-US" altLang="en-US" dirty="0" smtClean="0"/>
              <a:t>breathe in, breathe out the stuff of stars</a:t>
            </a:r>
            <a:endParaRPr lang="en-US" altLang="en-US" b="0" dirty="0" smtClean="0"/>
          </a:p>
          <a:p>
            <a:pPr marL="465138" lvl="1" indent="-241300" eaLnBrk="1" hangingPunct="1"/>
            <a:r>
              <a:rPr lang="en-US" altLang="en-US" b="0" dirty="0" smtClean="0"/>
              <a:t> Seek God in the substance of yourself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dist="38100" dir="8100000" algn="ctr" rotWithShape="0">
              <a:schemeClr val="tx1"/>
            </a:outerShdw>
          </a:effectLst>
        </p:spPr>
        <p:txBody>
          <a:bodyPr/>
          <a:lstStyle/>
          <a:p>
            <a:pPr eaLnBrk="1" hangingPunct="1"/>
            <a:r>
              <a:rPr lang="en-US" altLang="en-US" smtClean="0"/>
              <a:t>Starbirth</a:t>
            </a:r>
          </a:p>
        </p:txBody>
      </p:sp>
      <p:sp>
        <p:nvSpPr>
          <p:cNvPr id="7171" name="Rectangle 3"/>
          <p:cNvSpPr>
            <a:spLocks noGrp="1" noChangeArrowheads="1"/>
          </p:cNvSpPr>
          <p:nvPr>
            <p:ph type="body" idx="1"/>
          </p:nvPr>
        </p:nvSpPr>
        <p:spPr>
          <a:xfrm>
            <a:off x="0" y="1639888"/>
            <a:ext cx="2967038" cy="4068762"/>
          </a:xfrm>
          <a:effectLst>
            <a:outerShdw dist="38100" dir="8100000" algn="ctr" rotWithShape="0">
              <a:schemeClr val="tx1"/>
            </a:outerShdw>
          </a:effectLst>
        </p:spPr>
        <p:txBody>
          <a:bodyPr/>
          <a:lstStyle/>
          <a:p>
            <a:pPr marL="0" indent="0" algn="ctr" eaLnBrk="1" hangingPunct="1"/>
            <a:r>
              <a:rPr lang="en-US" altLang="en-US" b="0" smtClean="0"/>
              <a:t>Interstellar cloud fragments collapse under gravity to form stars.</a:t>
            </a:r>
          </a:p>
        </p:txBody>
      </p:sp>
      <p:pic>
        <p:nvPicPr>
          <p:cNvPr id="7172" name="Picture 4" descr="AACHDBX0"/>
          <p:cNvPicPr>
            <a:picLocks noChangeAspect="1" noChangeArrowheads="1"/>
          </p:cNvPicPr>
          <p:nvPr/>
        </p:nvPicPr>
        <p:blipFill>
          <a:blip r:embed="rId2">
            <a:extLst>
              <a:ext uri="{28A0092B-C50C-407E-A947-70E740481C1C}">
                <a14:useLocalDpi xmlns:a14="http://schemas.microsoft.com/office/drawing/2010/main" val="0"/>
              </a:ext>
            </a:extLst>
          </a:blip>
          <a:srcRect t="2840" r="3516"/>
          <a:stretch>
            <a:fillRect/>
          </a:stretch>
        </p:blipFill>
        <p:spPr bwMode="auto">
          <a:xfrm>
            <a:off x="3048000" y="1485900"/>
            <a:ext cx="58816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orion_spinelli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8398">
            <a:off x="179388" y="303213"/>
            <a:ext cx="51022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effectLst>
            <a:outerShdw dist="38100" dir="8100000" algn="ctr" rotWithShape="0">
              <a:schemeClr val="tx1"/>
            </a:outerShdw>
          </a:effectLst>
        </p:spPr>
        <p:txBody>
          <a:bodyPr/>
          <a:lstStyle/>
          <a:p>
            <a:pPr algn="r" eaLnBrk="1" hangingPunct="1"/>
            <a:r>
              <a:rPr lang="en-US" altLang="en-US" smtClean="0"/>
              <a:t>Starbirth Regions</a:t>
            </a:r>
          </a:p>
        </p:txBody>
      </p:sp>
      <p:sp>
        <p:nvSpPr>
          <p:cNvPr id="8196" name="Rectangle 4"/>
          <p:cNvSpPr>
            <a:spLocks noGrp="1" noChangeArrowheads="1"/>
          </p:cNvSpPr>
          <p:nvPr>
            <p:ph type="body" idx="1"/>
          </p:nvPr>
        </p:nvSpPr>
        <p:spPr>
          <a:xfrm>
            <a:off x="4924425" y="725488"/>
            <a:ext cx="3886200" cy="730250"/>
          </a:xfrm>
          <a:effectLst>
            <a:outerShdw dist="38100" dir="8100000" algn="ctr" rotWithShape="0">
              <a:schemeClr val="tx1"/>
            </a:outerShdw>
          </a:effectLst>
        </p:spPr>
        <p:txBody>
          <a:bodyPr/>
          <a:lstStyle/>
          <a:p>
            <a:pPr marL="0" indent="0" algn="ctr" eaLnBrk="1" hangingPunct="1"/>
            <a:r>
              <a:rPr lang="en-US" altLang="en-US" smtClean="0"/>
              <a:t>Orion Nebula</a:t>
            </a:r>
          </a:p>
        </p:txBody>
      </p:sp>
      <p:pic>
        <p:nvPicPr>
          <p:cNvPr id="16395" name="Picture 11" descr="orione_mallart_crop"/>
          <p:cNvPicPr>
            <a:picLocks noChangeAspect="1" noChangeArrowheads="1"/>
          </p:cNvPicPr>
          <p:nvPr/>
        </p:nvPicPr>
        <p:blipFill>
          <a:blip r:embed="rId3">
            <a:extLst>
              <a:ext uri="{28A0092B-C50C-407E-A947-70E740481C1C}">
                <a14:useLocalDpi xmlns:a14="http://schemas.microsoft.com/office/drawing/2010/main" val="0"/>
              </a:ext>
            </a:extLst>
          </a:blip>
          <a:srcRect t="826"/>
          <a:stretch>
            <a:fillRect/>
          </a:stretch>
        </p:blipFill>
        <p:spPr bwMode="auto">
          <a:xfrm>
            <a:off x="5537200" y="1376363"/>
            <a:ext cx="3367088"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Rectangle 14"/>
          <p:cNvSpPr>
            <a:spLocks noChangeArrowheads="1"/>
          </p:cNvSpPr>
          <p:nvPr/>
        </p:nvSpPr>
        <p:spPr bwMode="auto">
          <a:xfrm>
            <a:off x="5530850" y="1382713"/>
            <a:ext cx="3362325" cy="5129212"/>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16399" name="Rectangle 15"/>
          <p:cNvSpPr>
            <a:spLocks noChangeAspect="1" noChangeArrowheads="1"/>
          </p:cNvSpPr>
          <p:nvPr/>
        </p:nvSpPr>
        <p:spPr bwMode="auto">
          <a:xfrm>
            <a:off x="2279650" y="1971675"/>
            <a:ext cx="504825" cy="769938"/>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16391" name="Line 7"/>
          <p:cNvSpPr>
            <a:spLocks noChangeShapeType="1"/>
          </p:cNvSpPr>
          <p:nvPr/>
        </p:nvSpPr>
        <p:spPr bwMode="auto">
          <a:xfrm flipV="1">
            <a:off x="2278063" y="1381125"/>
            <a:ext cx="3260725" cy="5842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2" name="Line 18"/>
          <p:cNvSpPr>
            <a:spLocks noChangeShapeType="1"/>
          </p:cNvSpPr>
          <p:nvPr/>
        </p:nvSpPr>
        <p:spPr bwMode="auto">
          <a:xfrm>
            <a:off x="2278063" y="2736850"/>
            <a:ext cx="3257550" cy="3770313"/>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6407" name="Picture 23" descr="orineb2_gendler_f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1593850"/>
            <a:ext cx="435768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Rectangle 19"/>
          <p:cNvSpPr>
            <a:spLocks noChangeArrowheads="1"/>
          </p:cNvSpPr>
          <p:nvPr/>
        </p:nvSpPr>
        <p:spPr bwMode="auto">
          <a:xfrm>
            <a:off x="385763" y="1600200"/>
            <a:ext cx="4349750" cy="503555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16405" name="Line 21"/>
          <p:cNvSpPr>
            <a:spLocks noChangeShapeType="1"/>
          </p:cNvSpPr>
          <p:nvPr/>
        </p:nvSpPr>
        <p:spPr bwMode="auto">
          <a:xfrm>
            <a:off x="4730750" y="1600200"/>
            <a:ext cx="3459163" cy="3186113"/>
          </a:xfrm>
          <a:prstGeom prst="line">
            <a:avLst/>
          </a:prstGeom>
          <a:noFill/>
          <a:ln w="127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406" name="Line 22"/>
          <p:cNvSpPr>
            <a:spLocks noChangeShapeType="1"/>
          </p:cNvSpPr>
          <p:nvPr/>
        </p:nvSpPr>
        <p:spPr bwMode="auto">
          <a:xfrm flipV="1">
            <a:off x="4730750" y="6321425"/>
            <a:ext cx="3455988" cy="309563"/>
          </a:xfrm>
          <a:prstGeom prst="line">
            <a:avLst/>
          </a:prstGeom>
          <a:noFill/>
          <a:ln w="127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408" name="Rectangle 24"/>
          <p:cNvSpPr>
            <a:spLocks noChangeAspect="1" noChangeArrowheads="1"/>
          </p:cNvSpPr>
          <p:nvPr/>
        </p:nvSpPr>
        <p:spPr bwMode="auto">
          <a:xfrm>
            <a:off x="6862763" y="4783138"/>
            <a:ext cx="1330325" cy="153987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pic>
        <p:nvPicPr>
          <p:cNvPr id="16409" name="Picture 25" descr="orion2_vlt_big"/>
          <p:cNvPicPr>
            <a:picLocks noChangeAspect="1" noChangeArrowheads="1"/>
          </p:cNvPicPr>
          <p:nvPr/>
        </p:nvPicPr>
        <p:blipFill>
          <a:blip r:embed="rId5">
            <a:extLst>
              <a:ext uri="{28A0092B-C50C-407E-A947-70E740481C1C}">
                <a14:useLocalDpi xmlns:a14="http://schemas.microsoft.com/office/drawing/2010/main" val="0"/>
              </a:ext>
            </a:extLst>
          </a:blip>
          <a:srcRect b="18562"/>
          <a:stretch>
            <a:fillRect/>
          </a:stretch>
        </p:blipFill>
        <p:spPr bwMode="auto">
          <a:xfrm>
            <a:off x="5113338" y="2128838"/>
            <a:ext cx="4030662"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Rectangle 26"/>
          <p:cNvSpPr>
            <a:spLocks noChangeArrowheads="1"/>
          </p:cNvSpPr>
          <p:nvPr/>
        </p:nvSpPr>
        <p:spPr bwMode="auto">
          <a:xfrm>
            <a:off x="5116513" y="2122488"/>
            <a:ext cx="4027487" cy="4046537"/>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16411" name="Rectangle 27"/>
          <p:cNvSpPr>
            <a:spLocks noChangeAspect="1" noChangeArrowheads="1"/>
          </p:cNvSpPr>
          <p:nvPr/>
        </p:nvSpPr>
        <p:spPr bwMode="auto">
          <a:xfrm>
            <a:off x="2111375" y="4113213"/>
            <a:ext cx="328613" cy="33337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16412" name="Line 28"/>
          <p:cNvSpPr>
            <a:spLocks noChangeShapeType="1"/>
          </p:cNvSpPr>
          <p:nvPr/>
        </p:nvSpPr>
        <p:spPr bwMode="auto">
          <a:xfrm flipV="1">
            <a:off x="2108200" y="2124075"/>
            <a:ext cx="3011488" cy="1992313"/>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3" name="Line 29"/>
          <p:cNvSpPr>
            <a:spLocks noChangeShapeType="1"/>
          </p:cNvSpPr>
          <p:nvPr/>
        </p:nvSpPr>
        <p:spPr bwMode="auto">
          <a:xfrm>
            <a:off x="2108200" y="4443413"/>
            <a:ext cx="3009900" cy="1730375"/>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6414" name="Picture 30" descr="orionprop_hst_cr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51655">
            <a:off x="504825" y="1508125"/>
            <a:ext cx="5932488"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32"/>
          <p:cNvSpPr>
            <a:spLocks noChangeArrowheads="1"/>
          </p:cNvSpPr>
          <p:nvPr/>
        </p:nvSpPr>
        <p:spPr bwMode="auto">
          <a:xfrm rot="-2858637">
            <a:off x="1495425" y="514351"/>
            <a:ext cx="3932237" cy="5935662"/>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16417" name="Rectangle 33"/>
          <p:cNvSpPr>
            <a:spLocks noChangeAspect="1" noChangeArrowheads="1"/>
          </p:cNvSpPr>
          <p:nvPr/>
        </p:nvSpPr>
        <p:spPr bwMode="auto">
          <a:xfrm rot="-2835655">
            <a:off x="6940550" y="3938588"/>
            <a:ext cx="769937" cy="1157288"/>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16418" name="Line 34"/>
          <p:cNvSpPr>
            <a:spLocks noChangeShapeType="1"/>
          </p:cNvSpPr>
          <p:nvPr/>
        </p:nvSpPr>
        <p:spPr bwMode="auto">
          <a:xfrm flipH="1">
            <a:off x="4324350" y="5191125"/>
            <a:ext cx="3160713" cy="1736725"/>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9" name="Line 35"/>
          <p:cNvSpPr>
            <a:spLocks noChangeShapeType="1"/>
          </p:cNvSpPr>
          <p:nvPr/>
        </p:nvSpPr>
        <p:spPr bwMode="auto">
          <a:xfrm flipH="1" flipV="1">
            <a:off x="2606675" y="38100"/>
            <a:ext cx="4548188" cy="3802063"/>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42"/>
          <p:cNvGrpSpPr>
            <a:grpSpLocks/>
          </p:cNvGrpSpPr>
          <p:nvPr/>
        </p:nvGrpSpPr>
        <p:grpSpPr bwMode="auto">
          <a:xfrm>
            <a:off x="801688" y="1235075"/>
            <a:ext cx="4475162" cy="1957388"/>
            <a:chOff x="505" y="778"/>
            <a:chExt cx="2819" cy="1233"/>
          </a:xfrm>
        </p:grpSpPr>
        <p:sp>
          <p:nvSpPr>
            <p:cNvPr id="8223" name="Text Box 36"/>
            <p:cNvSpPr txBox="1">
              <a:spLocks noChangeArrowheads="1"/>
            </p:cNvSpPr>
            <p:nvPr/>
          </p:nvSpPr>
          <p:spPr bwMode="auto">
            <a:xfrm>
              <a:off x="1495" y="1263"/>
              <a:ext cx="1829" cy="748"/>
            </a:xfrm>
            <a:prstGeom prst="rect">
              <a:avLst/>
            </a:prstGeom>
            <a:noFill/>
            <a:ln>
              <a:noFill/>
            </a:ln>
            <a:effectLst>
              <a:outerShdw dist="38100" dir="81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2400" b="0">
                  <a:solidFill>
                    <a:schemeClr val="tx2"/>
                  </a:solidFill>
                </a:rPr>
                <a:t>Hot, giant stars illuminate nebula … lots of UV!</a:t>
              </a:r>
            </a:p>
          </p:txBody>
        </p:sp>
        <p:sp>
          <p:nvSpPr>
            <p:cNvPr id="8224" name="Oval 37"/>
            <p:cNvSpPr>
              <a:spLocks noChangeArrowheads="1"/>
            </p:cNvSpPr>
            <p:nvPr/>
          </p:nvSpPr>
          <p:spPr bwMode="auto">
            <a:xfrm>
              <a:off x="505" y="778"/>
              <a:ext cx="1243" cy="788"/>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grpSp>
      <p:grpSp>
        <p:nvGrpSpPr>
          <p:cNvPr id="3" name="Group 43"/>
          <p:cNvGrpSpPr>
            <a:grpSpLocks/>
          </p:cNvGrpSpPr>
          <p:nvPr/>
        </p:nvGrpSpPr>
        <p:grpSpPr bwMode="auto">
          <a:xfrm>
            <a:off x="536575" y="852488"/>
            <a:ext cx="5529263" cy="4594225"/>
            <a:chOff x="338" y="537"/>
            <a:chExt cx="3483" cy="2894"/>
          </a:xfrm>
        </p:grpSpPr>
        <p:sp>
          <p:nvSpPr>
            <p:cNvPr id="8219" name="Oval 38"/>
            <p:cNvSpPr>
              <a:spLocks noChangeArrowheads="1"/>
            </p:cNvSpPr>
            <p:nvPr/>
          </p:nvSpPr>
          <p:spPr bwMode="auto">
            <a:xfrm>
              <a:off x="3360" y="3139"/>
              <a:ext cx="461" cy="292"/>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8220" name="Oval 39"/>
            <p:cNvSpPr>
              <a:spLocks noChangeArrowheads="1"/>
            </p:cNvSpPr>
            <p:nvPr/>
          </p:nvSpPr>
          <p:spPr bwMode="auto">
            <a:xfrm>
              <a:off x="1960" y="537"/>
              <a:ext cx="461" cy="292"/>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8221" name="Oval 40"/>
            <p:cNvSpPr>
              <a:spLocks noChangeArrowheads="1"/>
            </p:cNvSpPr>
            <p:nvPr/>
          </p:nvSpPr>
          <p:spPr bwMode="auto">
            <a:xfrm>
              <a:off x="338" y="1866"/>
              <a:ext cx="461" cy="292"/>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2400" b="0">
                <a:solidFill>
                  <a:schemeClr val="tx1"/>
                </a:solidFill>
              </a:endParaRPr>
            </a:p>
          </p:txBody>
        </p:sp>
        <p:sp>
          <p:nvSpPr>
            <p:cNvPr id="8222" name="Text Box 41"/>
            <p:cNvSpPr txBox="1">
              <a:spLocks noChangeArrowheads="1"/>
            </p:cNvSpPr>
            <p:nvPr/>
          </p:nvSpPr>
          <p:spPr bwMode="auto">
            <a:xfrm>
              <a:off x="1389" y="2400"/>
              <a:ext cx="1829" cy="978"/>
            </a:xfrm>
            <a:prstGeom prst="rect">
              <a:avLst/>
            </a:prstGeom>
            <a:noFill/>
            <a:ln>
              <a:noFill/>
            </a:ln>
            <a:effectLst>
              <a:outerShdw dist="17961" dir="2700000" algn="ctr" rotWithShape="0">
                <a:srgbClr val="66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2400" b="0">
                  <a:solidFill>
                    <a:srgbClr val="FF9900"/>
                  </a:solidFill>
                </a:rPr>
                <a:t>Thick, dusty disks protect forming stars &amp; planetary systems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wipe(left)">
                                      <p:cBhvr>
                                        <p:cTn id="10" dur="500"/>
                                        <p:tgtEl>
                                          <p:spTgt spid="1639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402"/>
                                        </p:tgtEl>
                                        <p:attrNameLst>
                                          <p:attrName>style.visibility</p:attrName>
                                        </p:attrNameLst>
                                      </p:cBhvr>
                                      <p:to>
                                        <p:strVal val="visible"/>
                                      </p:to>
                                    </p:set>
                                    <p:animEffect transition="in" filter="wipe(left)">
                                      <p:cBhvr>
                                        <p:cTn id="13" dur="500"/>
                                        <p:tgtEl>
                                          <p:spTgt spid="16402"/>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6398"/>
                                        </p:tgtEl>
                                        <p:attrNameLst>
                                          <p:attrName>style.visibility</p:attrName>
                                        </p:attrNameLst>
                                      </p:cBhvr>
                                      <p:to>
                                        <p:strVal val="visible"/>
                                      </p:to>
                                    </p:set>
                                    <p:animEffect transition="in" filter="wipe(left)">
                                      <p:cBhvr>
                                        <p:cTn id="17" dur="500"/>
                                        <p:tgtEl>
                                          <p:spTgt spid="16398"/>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395"/>
                                        </p:tgtEl>
                                        <p:attrNameLst>
                                          <p:attrName>style.visibility</p:attrName>
                                        </p:attrNameLst>
                                      </p:cBhvr>
                                      <p:to>
                                        <p:strVal val="visible"/>
                                      </p:to>
                                    </p:set>
                                    <p:animEffect transition="in" filter="fade">
                                      <p:cBhvr>
                                        <p:cTn id="21" dur="2000"/>
                                        <p:tgtEl>
                                          <p:spTgt spid="16395"/>
                                        </p:tgtEl>
                                      </p:cBhvr>
                                    </p:animEffect>
                                  </p:childTnLst>
                                </p:cTn>
                              </p:par>
                            </p:childTnLst>
                          </p:cTn>
                        </p:par>
                        <p:par>
                          <p:cTn id="22" fill="hold" nodeType="afterGroup">
                            <p:stCondLst>
                              <p:cond delay="3000"/>
                            </p:stCondLst>
                            <p:childTnLst>
                              <p:par>
                                <p:cTn id="23" presetID="10" presetClass="exit" presetSubtype="0" fill="hold" grpId="1" nodeType="afterEffect">
                                  <p:stCondLst>
                                    <p:cond delay="0"/>
                                  </p:stCondLst>
                                  <p:childTnLst>
                                    <p:animEffect transition="out" filter="fade">
                                      <p:cBhvr>
                                        <p:cTn id="24" dur="2000"/>
                                        <p:tgtEl>
                                          <p:spTgt spid="16391"/>
                                        </p:tgtEl>
                                      </p:cBhvr>
                                    </p:animEffect>
                                    <p:set>
                                      <p:cBhvr>
                                        <p:cTn id="25" dur="1" fill="hold">
                                          <p:stCondLst>
                                            <p:cond delay="1999"/>
                                          </p:stCondLst>
                                        </p:cTn>
                                        <p:tgtEl>
                                          <p:spTgt spid="1639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16402"/>
                                        </p:tgtEl>
                                      </p:cBhvr>
                                    </p:animEffect>
                                    <p:set>
                                      <p:cBhvr>
                                        <p:cTn id="28" dur="1" fill="hold">
                                          <p:stCondLst>
                                            <p:cond delay="1999"/>
                                          </p:stCondLst>
                                        </p:cTn>
                                        <p:tgtEl>
                                          <p:spTgt spid="1640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6408"/>
                                        </p:tgtEl>
                                        <p:attrNameLst>
                                          <p:attrName>style.visibility</p:attrName>
                                        </p:attrNameLst>
                                      </p:cBhvr>
                                      <p:to>
                                        <p:strVal val="visible"/>
                                      </p:to>
                                    </p:set>
                                    <p:animEffect transition="in" filter="wipe(right)">
                                      <p:cBhvr>
                                        <p:cTn id="33" dur="500"/>
                                        <p:tgtEl>
                                          <p:spTgt spid="16408"/>
                                        </p:tgtEl>
                                      </p:cBhvr>
                                    </p:animEffect>
                                  </p:childTnLst>
                                </p:cTn>
                              </p:par>
                            </p:childTnLst>
                          </p:cTn>
                        </p:par>
                        <p:par>
                          <p:cTn id="34" fill="hold" nodeType="afterGroup">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6405"/>
                                        </p:tgtEl>
                                        <p:attrNameLst>
                                          <p:attrName>style.visibility</p:attrName>
                                        </p:attrNameLst>
                                      </p:cBhvr>
                                      <p:to>
                                        <p:strVal val="visible"/>
                                      </p:to>
                                    </p:set>
                                    <p:animEffect transition="in" filter="wipe(right)">
                                      <p:cBhvr>
                                        <p:cTn id="37" dur="500"/>
                                        <p:tgtEl>
                                          <p:spTgt spid="1640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6406"/>
                                        </p:tgtEl>
                                        <p:attrNameLst>
                                          <p:attrName>style.visibility</p:attrName>
                                        </p:attrNameLst>
                                      </p:cBhvr>
                                      <p:to>
                                        <p:strVal val="visible"/>
                                      </p:to>
                                    </p:set>
                                    <p:animEffect transition="in" filter="wipe(right)">
                                      <p:cBhvr>
                                        <p:cTn id="40" dur="500"/>
                                        <p:tgtEl>
                                          <p:spTgt spid="16406"/>
                                        </p:tgtEl>
                                      </p:cBhvr>
                                    </p:animEffect>
                                  </p:childTnLst>
                                </p:cTn>
                              </p:par>
                            </p:childTnLst>
                          </p:cTn>
                        </p:par>
                        <p:par>
                          <p:cTn id="41" fill="hold" nodeType="afterGroup">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16403"/>
                                        </p:tgtEl>
                                        <p:attrNameLst>
                                          <p:attrName>style.visibility</p:attrName>
                                        </p:attrNameLst>
                                      </p:cBhvr>
                                      <p:to>
                                        <p:strVal val="visible"/>
                                      </p:to>
                                    </p:set>
                                    <p:animEffect transition="in" filter="wipe(right)">
                                      <p:cBhvr>
                                        <p:cTn id="44" dur="500"/>
                                        <p:tgtEl>
                                          <p:spTgt spid="16403"/>
                                        </p:tgtEl>
                                      </p:cBhvr>
                                    </p:animEffect>
                                  </p:childTnLst>
                                </p:cTn>
                              </p:par>
                            </p:childTnLst>
                          </p:cTn>
                        </p:par>
                        <p:par>
                          <p:cTn id="45" fill="hold" nodeType="afterGroup">
                            <p:stCondLst>
                              <p:cond delay="1500"/>
                            </p:stCondLst>
                            <p:childTnLst>
                              <p:par>
                                <p:cTn id="46" presetID="10" presetClass="entr" presetSubtype="0" fill="hold" nodeType="afterEffect">
                                  <p:stCondLst>
                                    <p:cond delay="0"/>
                                  </p:stCondLst>
                                  <p:childTnLst>
                                    <p:set>
                                      <p:cBhvr>
                                        <p:cTn id="47" dur="1" fill="hold">
                                          <p:stCondLst>
                                            <p:cond delay="0"/>
                                          </p:stCondLst>
                                        </p:cTn>
                                        <p:tgtEl>
                                          <p:spTgt spid="16407"/>
                                        </p:tgtEl>
                                        <p:attrNameLst>
                                          <p:attrName>style.visibility</p:attrName>
                                        </p:attrNameLst>
                                      </p:cBhvr>
                                      <p:to>
                                        <p:strVal val="visible"/>
                                      </p:to>
                                    </p:set>
                                    <p:animEffect transition="in" filter="fade">
                                      <p:cBhvr>
                                        <p:cTn id="48" dur="2000"/>
                                        <p:tgtEl>
                                          <p:spTgt spid="16407"/>
                                        </p:tgtEl>
                                      </p:cBhvr>
                                    </p:animEffect>
                                  </p:childTnLst>
                                </p:cTn>
                              </p:par>
                            </p:childTnLst>
                          </p:cTn>
                        </p:par>
                        <p:par>
                          <p:cTn id="49" fill="hold" nodeType="afterGroup">
                            <p:stCondLst>
                              <p:cond delay="3500"/>
                            </p:stCondLst>
                            <p:childTnLst>
                              <p:par>
                                <p:cTn id="50" presetID="10" presetClass="exit" presetSubtype="0" fill="hold" grpId="1" nodeType="afterEffect">
                                  <p:stCondLst>
                                    <p:cond delay="0"/>
                                  </p:stCondLst>
                                  <p:childTnLst>
                                    <p:animEffect transition="out" filter="fade">
                                      <p:cBhvr>
                                        <p:cTn id="51" dur="2000"/>
                                        <p:tgtEl>
                                          <p:spTgt spid="16405"/>
                                        </p:tgtEl>
                                      </p:cBhvr>
                                    </p:animEffect>
                                    <p:set>
                                      <p:cBhvr>
                                        <p:cTn id="52" dur="1" fill="hold">
                                          <p:stCondLst>
                                            <p:cond delay="1999"/>
                                          </p:stCondLst>
                                        </p:cTn>
                                        <p:tgtEl>
                                          <p:spTgt spid="1640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16406"/>
                                        </p:tgtEl>
                                      </p:cBhvr>
                                    </p:animEffect>
                                    <p:set>
                                      <p:cBhvr>
                                        <p:cTn id="55" dur="1" fill="hold">
                                          <p:stCondLst>
                                            <p:cond delay="1999"/>
                                          </p:stCondLst>
                                        </p:cTn>
                                        <p:tgtEl>
                                          <p:spTgt spid="16406"/>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411"/>
                                        </p:tgtEl>
                                        <p:attrNameLst>
                                          <p:attrName>style.visibility</p:attrName>
                                        </p:attrNameLst>
                                      </p:cBhvr>
                                      <p:to>
                                        <p:strVal val="visible"/>
                                      </p:to>
                                    </p:set>
                                  </p:childTnLst>
                                </p:cTn>
                              </p:par>
                              <p:par>
                                <p:cTn id="60" presetID="22" presetClass="entr" presetSubtype="8" fill="hold" grpId="0" nodeType="withEffect">
                                  <p:stCondLst>
                                    <p:cond delay="0"/>
                                  </p:stCondLst>
                                  <p:childTnLst>
                                    <p:set>
                                      <p:cBhvr>
                                        <p:cTn id="61" dur="1" fill="hold">
                                          <p:stCondLst>
                                            <p:cond delay="0"/>
                                          </p:stCondLst>
                                        </p:cTn>
                                        <p:tgtEl>
                                          <p:spTgt spid="16412"/>
                                        </p:tgtEl>
                                        <p:attrNameLst>
                                          <p:attrName>style.visibility</p:attrName>
                                        </p:attrNameLst>
                                      </p:cBhvr>
                                      <p:to>
                                        <p:strVal val="visible"/>
                                      </p:to>
                                    </p:set>
                                    <p:animEffect transition="in" filter="wipe(left)">
                                      <p:cBhvr>
                                        <p:cTn id="62" dur="500"/>
                                        <p:tgtEl>
                                          <p:spTgt spid="1641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6413"/>
                                        </p:tgtEl>
                                        <p:attrNameLst>
                                          <p:attrName>style.visibility</p:attrName>
                                        </p:attrNameLst>
                                      </p:cBhvr>
                                      <p:to>
                                        <p:strVal val="visible"/>
                                      </p:to>
                                    </p:set>
                                    <p:animEffect transition="in" filter="wipe(left)">
                                      <p:cBhvr>
                                        <p:cTn id="65" dur="500"/>
                                        <p:tgtEl>
                                          <p:spTgt spid="16413"/>
                                        </p:tgtEl>
                                      </p:cBhvr>
                                    </p:animEffect>
                                  </p:childTnLst>
                                </p:cTn>
                              </p:par>
                            </p:childTnLst>
                          </p:cTn>
                        </p:par>
                        <p:par>
                          <p:cTn id="66" fill="hold" nodeType="afterGroup">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6410"/>
                                        </p:tgtEl>
                                        <p:attrNameLst>
                                          <p:attrName>style.visibility</p:attrName>
                                        </p:attrNameLst>
                                      </p:cBhvr>
                                      <p:to>
                                        <p:strVal val="visible"/>
                                      </p:to>
                                    </p:set>
                                    <p:animEffect transition="in" filter="wipe(left)">
                                      <p:cBhvr>
                                        <p:cTn id="69" dur="500"/>
                                        <p:tgtEl>
                                          <p:spTgt spid="16410"/>
                                        </p:tgtEl>
                                      </p:cBhvr>
                                    </p:animEffect>
                                  </p:childTnLst>
                                </p:cTn>
                              </p:par>
                            </p:childTnLst>
                          </p:cTn>
                        </p:par>
                        <p:par>
                          <p:cTn id="70" fill="hold" nodeType="afterGroup">
                            <p:stCondLst>
                              <p:cond delay="1000"/>
                            </p:stCondLst>
                            <p:childTnLst>
                              <p:par>
                                <p:cTn id="71" presetID="10" presetClass="entr" presetSubtype="0" fill="hold" nodeType="afterEffect">
                                  <p:stCondLst>
                                    <p:cond delay="0"/>
                                  </p:stCondLst>
                                  <p:childTnLst>
                                    <p:set>
                                      <p:cBhvr>
                                        <p:cTn id="72" dur="1" fill="hold">
                                          <p:stCondLst>
                                            <p:cond delay="0"/>
                                          </p:stCondLst>
                                        </p:cTn>
                                        <p:tgtEl>
                                          <p:spTgt spid="16409"/>
                                        </p:tgtEl>
                                        <p:attrNameLst>
                                          <p:attrName>style.visibility</p:attrName>
                                        </p:attrNameLst>
                                      </p:cBhvr>
                                      <p:to>
                                        <p:strVal val="visible"/>
                                      </p:to>
                                    </p:set>
                                    <p:animEffect transition="in" filter="fade">
                                      <p:cBhvr>
                                        <p:cTn id="73" dur="2000"/>
                                        <p:tgtEl>
                                          <p:spTgt spid="16409"/>
                                        </p:tgtEl>
                                      </p:cBhvr>
                                    </p:animEffect>
                                  </p:childTnLst>
                                </p:cTn>
                              </p:par>
                            </p:childTnLst>
                          </p:cTn>
                        </p:par>
                        <p:par>
                          <p:cTn id="74" fill="hold" nodeType="afterGroup">
                            <p:stCondLst>
                              <p:cond delay="3000"/>
                            </p:stCondLst>
                            <p:childTnLst>
                              <p:par>
                                <p:cTn id="75" presetID="10" presetClass="exit" presetSubtype="0" fill="hold" grpId="1" nodeType="afterEffect">
                                  <p:stCondLst>
                                    <p:cond delay="0"/>
                                  </p:stCondLst>
                                  <p:childTnLst>
                                    <p:animEffect transition="out" filter="fade">
                                      <p:cBhvr>
                                        <p:cTn id="76" dur="2000"/>
                                        <p:tgtEl>
                                          <p:spTgt spid="16412"/>
                                        </p:tgtEl>
                                      </p:cBhvr>
                                    </p:animEffect>
                                    <p:set>
                                      <p:cBhvr>
                                        <p:cTn id="77" dur="1" fill="hold">
                                          <p:stCondLst>
                                            <p:cond delay="1999"/>
                                          </p:stCondLst>
                                        </p:cTn>
                                        <p:tgtEl>
                                          <p:spTgt spid="1641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16413"/>
                                        </p:tgtEl>
                                      </p:cBhvr>
                                    </p:animEffect>
                                    <p:set>
                                      <p:cBhvr>
                                        <p:cTn id="80" dur="1" fill="hold">
                                          <p:stCondLst>
                                            <p:cond delay="1999"/>
                                          </p:stCondLst>
                                        </p:cTn>
                                        <p:tgtEl>
                                          <p:spTgt spid="16413"/>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417"/>
                                        </p:tgtEl>
                                        <p:attrNameLst>
                                          <p:attrName>style.visibility</p:attrName>
                                        </p:attrNameLst>
                                      </p:cBhvr>
                                      <p:to>
                                        <p:strVal val="visible"/>
                                      </p:to>
                                    </p:set>
                                  </p:childTnLst>
                                </p:cTn>
                              </p:par>
                            </p:childTnLst>
                          </p:cTn>
                        </p:par>
                        <p:par>
                          <p:cTn id="85" fill="hold" nodeType="afterGroup">
                            <p:stCondLst>
                              <p:cond delay="0"/>
                            </p:stCondLst>
                            <p:childTnLst>
                              <p:par>
                                <p:cTn id="86" presetID="22" presetClass="entr" presetSubtype="2" fill="hold" grpId="0" nodeType="afterEffect">
                                  <p:stCondLst>
                                    <p:cond delay="0"/>
                                  </p:stCondLst>
                                  <p:childTnLst>
                                    <p:set>
                                      <p:cBhvr>
                                        <p:cTn id="87" dur="1" fill="hold">
                                          <p:stCondLst>
                                            <p:cond delay="0"/>
                                          </p:stCondLst>
                                        </p:cTn>
                                        <p:tgtEl>
                                          <p:spTgt spid="16419"/>
                                        </p:tgtEl>
                                        <p:attrNameLst>
                                          <p:attrName>style.visibility</p:attrName>
                                        </p:attrNameLst>
                                      </p:cBhvr>
                                      <p:to>
                                        <p:strVal val="visible"/>
                                      </p:to>
                                    </p:set>
                                    <p:animEffect transition="in" filter="wipe(right)">
                                      <p:cBhvr>
                                        <p:cTn id="88" dur="500"/>
                                        <p:tgtEl>
                                          <p:spTgt spid="1641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6418"/>
                                        </p:tgtEl>
                                        <p:attrNameLst>
                                          <p:attrName>style.visibility</p:attrName>
                                        </p:attrNameLst>
                                      </p:cBhvr>
                                      <p:to>
                                        <p:strVal val="visible"/>
                                      </p:to>
                                    </p:set>
                                    <p:animEffect transition="in" filter="wipe(right)">
                                      <p:cBhvr>
                                        <p:cTn id="91" dur="500"/>
                                        <p:tgtEl>
                                          <p:spTgt spid="16418"/>
                                        </p:tgtEl>
                                      </p:cBhvr>
                                    </p:animEffect>
                                  </p:childTnLst>
                                </p:cTn>
                              </p:par>
                            </p:childTnLst>
                          </p:cTn>
                        </p:par>
                        <p:par>
                          <p:cTn id="92" fill="hold" nodeType="afterGroup">
                            <p:stCondLst>
                              <p:cond delay="500"/>
                            </p:stCondLst>
                            <p:childTnLst>
                              <p:par>
                                <p:cTn id="93" presetID="22" presetClass="entr" presetSubtype="2" fill="hold" grpId="0" nodeType="afterEffect">
                                  <p:stCondLst>
                                    <p:cond delay="0"/>
                                  </p:stCondLst>
                                  <p:childTnLst>
                                    <p:set>
                                      <p:cBhvr>
                                        <p:cTn id="94" dur="1" fill="hold">
                                          <p:stCondLst>
                                            <p:cond delay="0"/>
                                          </p:stCondLst>
                                        </p:cTn>
                                        <p:tgtEl>
                                          <p:spTgt spid="16416"/>
                                        </p:tgtEl>
                                        <p:attrNameLst>
                                          <p:attrName>style.visibility</p:attrName>
                                        </p:attrNameLst>
                                      </p:cBhvr>
                                      <p:to>
                                        <p:strVal val="visible"/>
                                      </p:to>
                                    </p:set>
                                    <p:animEffect transition="in" filter="wipe(right)">
                                      <p:cBhvr>
                                        <p:cTn id="95" dur="500"/>
                                        <p:tgtEl>
                                          <p:spTgt spid="16416"/>
                                        </p:tgtEl>
                                      </p:cBhvr>
                                    </p:animEffect>
                                  </p:childTnLst>
                                </p:cTn>
                              </p:par>
                            </p:childTnLst>
                          </p:cTn>
                        </p:par>
                        <p:par>
                          <p:cTn id="96" fill="hold" nodeType="afterGroup">
                            <p:stCondLst>
                              <p:cond delay="1000"/>
                            </p:stCondLst>
                            <p:childTnLst>
                              <p:par>
                                <p:cTn id="97" presetID="10" presetClass="entr" presetSubtype="0" fill="hold" nodeType="afterEffect">
                                  <p:stCondLst>
                                    <p:cond delay="0"/>
                                  </p:stCondLst>
                                  <p:childTnLst>
                                    <p:set>
                                      <p:cBhvr>
                                        <p:cTn id="98" dur="1" fill="hold">
                                          <p:stCondLst>
                                            <p:cond delay="0"/>
                                          </p:stCondLst>
                                        </p:cTn>
                                        <p:tgtEl>
                                          <p:spTgt spid="16414"/>
                                        </p:tgtEl>
                                        <p:attrNameLst>
                                          <p:attrName>style.visibility</p:attrName>
                                        </p:attrNameLst>
                                      </p:cBhvr>
                                      <p:to>
                                        <p:strVal val="visible"/>
                                      </p:to>
                                    </p:set>
                                    <p:animEffect transition="in" filter="fade">
                                      <p:cBhvr>
                                        <p:cTn id="99" dur="2000"/>
                                        <p:tgtEl>
                                          <p:spTgt spid="16414"/>
                                        </p:tgtEl>
                                      </p:cBhvr>
                                    </p:animEffect>
                                  </p:childTnLst>
                                </p:cTn>
                              </p:par>
                            </p:childTnLst>
                          </p:cTn>
                        </p:par>
                        <p:par>
                          <p:cTn id="100" fill="hold" nodeType="afterGroup">
                            <p:stCondLst>
                              <p:cond delay="3000"/>
                            </p:stCondLst>
                            <p:childTnLst>
                              <p:par>
                                <p:cTn id="101" presetID="10" presetClass="exit" presetSubtype="0" fill="hold" grpId="1" nodeType="afterEffect">
                                  <p:stCondLst>
                                    <p:cond delay="0"/>
                                  </p:stCondLst>
                                  <p:childTnLst>
                                    <p:animEffect transition="out" filter="fade">
                                      <p:cBhvr>
                                        <p:cTn id="102" dur="2000"/>
                                        <p:tgtEl>
                                          <p:spTgt spid="16419"/>
                                        </p:tgtEl>
                                      </p:cBhvr>
                                    </p:animEffect>
                                    <p:set>
                                      <p:cBhvr>
                                        <p:cTn id="103" dur="1" fill="hold">
                                          <p:stCondLst>
                                            <p:cond delay="1999"/>
                                          </p:stCondLst>
                                        </p:cTn>
                                        <p:tgtEl>
                                          <p:spTgt spid="16419"/>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16418"/>
                                        </p:tgtEl>
                                      </p:cBhvr>
                                    </p:animEffect>
                                    <p:set>
                                      <p:cBhvr>
                                        <p:cTn id="106" dur="1" fill="hold">
                                          <p:stCondLst>
                                            <p:cond delay="1999"/>
                                          </p:stCondLst>
                                        </p:cTn>
                                        <p:tgtEl>
                                          <p:spTgt spid="16418"/>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2"/>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animBg="1"/>
      <p:bldP spid="16399" grpId="0" animBg="1"/>
      <p:bldP spid="16391" grpId="0" animBg="1"/>
      <p:bldP spid="16391" grpId="1" animBg="1"/>
      <p:bldP spid="16402" grpId="0" animBg="1"/>
      <p:bldP spid="16402" grpId="1" animBg="1"/>
      <p:bldP spid="16403" grpId="0" animBg="1"/>
      <p:bldP spid="16405" grpId="0" animBg="1"/>
      <p:bldP spid="16405" grpId="1" animBg="1"/>
      <p:bldP spid="16406" grpId="0" animBg="1"/>
      <p:bldP spid="16406" grpId="1" animBg="1"/>
      <p:bldP spid="16408" grpId="0" animBg="1"/>
      <p:bldP spid="16410" grpId="0" animBg="1"/>
      <p:bldP spid="16411" grpId="0" animBg="1"/>
      <p:bldP spid="16412" grpId="0" animBg="1"/>
      <p:bldP spid="16412" grpId="1" animBg="1"/>
      <p:bldP spid="16413" grpId="0" animBg="1"/>
      <p:bldP spid="16413" grpId="1" animBg="1"/>
      <p:bldP spid="16416" grpId="0" animBg="1"/>
      <p:bldP spid="16417" grpId="0" animBg="1"/>
      <p:bldP spid="16418" grpId="0" animBg="1"/>
      <p:bldP spid="16418" grpId="1" animBg="1"/>
      <p:bldP spid="16419" grpId="0" animBg="1"/>
      <p:bldP spid="164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720" y="0"/>
            <a:ext cx="131274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720" y="0"/>
            <a:ext cx="131274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05" name="Text Box 47"/>
          <p:cNvSpPr txBox="1">
            <a:spLocks noChangeArrowheads="1"/>
          </p:cNvSpPr>
          <p:nvPr/>
        </p:nvSpPr>
        <p:spPr bwMode="auto">
          <a:xfrm>
            <a:off x="4279618" y="2345055"/>
            <a:ext cx="1923061"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a:t>Ophiuchus</a:t>
            </a:r>
            <a:endParaRPr lang="en-US" altLang="en-US" sz="3200" b="0" cap="small" dirty="0"/>
          </a:p>
        </p:txBody>
      </p:sp>
      <p:sp>
        <p:nvSpPr>
          <p:cNvPr id="11306" name="Text Box 48"/>
          <p:cNvSpPr txBox="1">
            <a:spLocks noChangeArrowheads="1"/>
          </p:cNvSpPr>
          <p:nvPr/>
        </p:nvSpPr>
        <p:spPr bwMode="auto">
          <a:xfrm>
            <a:off x="1618650" y="1330643"/>
            <a:ext cx="1444589"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a:t>Aquila</a:t>
            </a:r>
            <a:endParaRPr lang="en-US" altLang="en-US" sz="3200" b="0" cap="small" dirty="0"/>
          </a:p>
        </p:txBody>
      </p:sp>
      <p:sp>
        <p:nvSpPr>
          <p:cNvPr id="11307" name="Text Box 49"/>
          <p:cNvSpPr txBox="1">
            <a:spLocks noChangeArrowheads="1"/>
          </p:cNvSpPr>
          <p:nvPr/>
        </p:nvSpPr>
        <p:spPr bwMode="auto">
          <a:xfrm>
            <a:off x="6411770" y="4046023"/>
            <a:ext cx="107107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r>
              <a:rPr lang="en-US" altLang="en-US" sz="2400" b="0" cap="small" dirty="0"/>
              <a:t>Libra</a:t>
            </a:r>
            <a:endParaRPr lang="en-US" altLang="en-US" sz="3200" b="0" cap="small" dirty="0"/>
          </a:p>
        </p:txBody>
      </p:sp>
      <p:sp>
        <p:nvSpPr>
          <p:cNvPr id="11308" name="Text Box 50"/>
          <p:cNvSpPr txBox="1">
            <a:spLocks noChangeArrowheads="1"/>
          </p:cNvSpPr>
          <p:nvPr/>
        </p:nvSpPr>
        <p:spPr bwMode="auto">
          <a:xfrm>
            <a:off x="1005840" y="5334533"/>
            <a:ext cx="2072019" cy="3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a:t>Sagittarius </a:t>
            </a:r>
            <a:endParaRPr lang="en-US" altLang="en-US" sz="3200" b="0" cap="small" dirty="0"/>
          </a:p>
        </p:txBody>
      </p:sp>
      <p:sp>
        <p:nvSpPr>
          <p:cNvPr id="11309" name="Text Box 51"/>
          <p:cNvSpPr txBox="1">
            <a:spLocks noChangeArrowheads="1"/>
          </p:cNvSpPr>
          <p:nvPr/>
        </p:nvSpPr>
        <p:spPr bwMode="auto">
          <a:xfrm>
            <a:off x="5111209" y="5394960"/>
            <a:ext cx="1702307" cy="4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a:t>Scorpius</a:t>
            </a:r>
            <a:endParaRPr lang="en-US" altLang="en-US" sz="3200" b="0" cap="small" dirty="0"/>
          </a:p>
        </p:txBody>
      </p:sp>
      <p:sp>
        <p:nvSpPr>
          <p:cNvPr id="11310" name="Text Box 52"/>
          <p:cNvSpPr txBox="1">
            <a:spLocks noChangeArrowheads="1"/>
          </p:cNvSpPr>
          <p:nvPr/>
        </p:nvSpPr>
        <p:spPr bwMode="auto">
          <a:xfrm>
            <a:off x="0" y="6559550"/>
            <a:ext cx="41560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r>
              <a:rPr lang="en-US" altLang="en-US" sz="1200" b="0" dirty="0" smtClean="0"/>
              <a:t>Holyoke’s </a:t>
            </a:r>
            <a:r>
              <a:rPr lang="en-US" altLang="en-US" sz="1200" b="0" dirty="0"/>
              <a:t>southern sky at </a:t>
            </a:r>
            <a:r>
              <a:rPr lang="en-US" altLang="en-US" sz="1200" b="0" dirty="0" smtClean="0"/>
              <a:t>11 </a:t>
            </a:r>
            <a:r>
              <a:rPr lang="en-US" altLang="en-US" sz="1200" b="0" dirty="0"/>
              <a:t>pm, </a:t>
            </a:r>
            <a:r>
              <a:rPr lang="en-US" altLang="en-US" sz="1200" b="0" dirty="0" smtClean="0"/>
              <a:t>July 10, 2019</a:t>
            </a:r>
            <a:endParaRPr lang="en-US" altLang="en-US" sz="1800" b="0" dirty="0"/>
          </a:p>
        </p:txBody>
      </p:sp>
      <p:sp>
        <p:nvSpPr>
          <p:cNvPr id="11311" name="Rectangle 53"/>
          <p:cNvSpPr>
            <a:spLocks noGrp="1" noChangeArrowheads="1"/>
          </p:cNvSpPr>
          <p:nvPr>
            <p:ph type="title" idx="4294967295"/>
          </p:nvPr>
        </p:nvSpPr>
        <p:spPr>
          <a:xfrm>
            <a:off x="0" y="0"/>
            <a:ext cx="9144000" cy="785813"/>
          </a:xfrm>
        </p:spPr>
        <p:txBody>
          <a:bodyPr/>
          <a:lstStyle/>
          <a:p>
            <a:pPr eaLnBrk="1" hangingPunct="1"/>
            <a:r>
              <a:rPr lang="en-US" altLang="en-US" smtClean="0"/>
              <a:t>Starbirth In The Eagle Nebula</a:t>
            </a:r>
          </a:p>
        </p:txBody>
      </p:sp>
      <p:sp>
        <p:nvSpPr>
          <p:cNvPr id="11312" name="Text Box 55"/>
          <p:cNvSpPr txBox="1">
            <a:spLocks noChangeArrowheads="1"/>
          </p:cNvSpPr>
          <p:nvPr/>
        </p:nvSpPr>
        <p:spPr bwMode="auto">
          <a:xfrm>
            <a:off x="-39538" y="1252865"/>
            <a:ext cx="930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1600" b="0" dirty="0"/>
              <a:t>Altair</a:t>
            </a:r>
          </a:p>
        </p:txBody>
      </p:sp>
      <p:sp>
        <p:nvSpPr>
          <p:cNvPr id="11313" name="Text Box 56"/>
          <p:cNvSpPr txBox="1">
            <a:spLocks noChangeArrowheads="1"/>
          </p:cNvSpPr>
          <p:nvPr/>
        </p:nvSpPr>
        <p:spPr bwMode="auto">
          <a:xfrm>
            <a:off x="-227690" y="978136"/>
            <a:ext cx="1206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r" eaLnBrk="1" hangingPunct="1">
              <a:spcBef>
                <a:spcPct val="50000"/>
              </a:spcBef>
            </a:pPr>
            <a:r>
              <a:rPr lang="en-US" altLang="en-US" sz="1800" b="0" dirty="0" err="1"/>
              <a:t>Tarazed</a:t>
            </a:r>
            <a:endParaRPr lang="en-US" altLang="en-US" sz="1800" b="0" dirty="0"/>
          </a:p>
        </p:txBody>
      </p:sp>
      <p:sp>
        <p:nvSpPr>
          <p:cNvPr id="11314" name="Text Box 57"/>
          <p:cNvSpPr txBox="1">
            <a:spLocks noChangeArrowheads="1"/>
          </p:cNvSpPr>
          <p:nvPr/>
        </p:nvSpPr>
        <p:spPr bwMode="auto">
          <a:xfrm>
            <a:off x="4535795" y="4476526"/>
            <a:ext cx="1189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r" eaLnBrk="1" hangingPunct="1">
              <a:spcBef>
                <a:spcPct val="50000"/>
              </a:spcBef>
            </a:pPr>
            <a:r>
              <a:rPr lang="en-US" altLang="en-US" sz="1800" b="0" dirty="0"/>
              <a:t>Antares</a:t>
            </a:r>
          </a:p>
        </p:txBody>
      </p:sp>
      <p:grpSp>
        <p:nvGrpSpPr>
          <p:cNvPr id="11" name="Group 10"/>
          <p:cNvGrpSpPr/>
          <p:nvPr/>
        </p:nvGrpSpPr>
        <p:grpSpPr>
          <a:xfrm>
            <a:off x="4153256" y="4133316"/>
            <a:ext cx="2187118" cy="2106813"/>
            <a:chOff x="4153256" y="4133316"/>
            <a:chExt cx="2187118" cy="2106813"/>
          </a:xfrm>
        </p:grpSpPr>
        <p:sp>
          <p:nvSpPr>
            <p:cNvPr id="11279" name="Line 15"/>
            <p:cNvSpPr>
              <a:spLocks noChangeShapeType="1"/>
            </p:cNvSpPr>
            <p:nvPr/>
          </p:nvSpPr>
          <p:spPr bwMode="auto">
            <a:xfrm flipV="1">
              <a:off x="5737077" y="4682732"/>
              <a:ext cx="91608" cy="3169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6"/>
            <p:cNvSpPr>
              <a:spLocks noChangeShapeType="1"/>
            </p:cNvSpPr>
            <p:nvPr/>
          </p:nvSpPr>
          <p:spPr bwMode="auto">
            <a:xfrm flipV="1">
              <a:off x="5230027" y="4919927"/>
              <a:ext cx="278316" cy="45537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7"/>
            <p:cNvSpPr>
              <a:spLocks noChangeShapeType="1"/>
            </p:cNvSpPr>
            <p:nvPr/>
          </p:nvSpPr>
          <p:spPr bwMode="auto">
            <a:xfrm flipV="1">
              <a:off x="5073353" y="5810066"/>
              <a:ext cx="62967" cy="32581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18"/>
            <p:cNvSpPr>
              <a:spLocks noChangeShapeType="1"/>
            </p:cNvSpPr>
            <p:nvPr/>
          </p:nvSpPr>
          <p:spPr bwMode="auto">
            <a:xfrm flipV="1">
              <a:off x="4238963" y="5691499"/>
              <a:ext cx="105149" cy="13003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19"/>
            <p:cNvSpPr>
              <a:spLocks noChangeShapeType="1"/>
            </p:cNvSpPr>
            <p:nvPr/>
          </p:nvSpPr>
          <p:spPr bwMode="auto">
            <a:xfrm flipV="1">
              <a:off x="4233794" y="5700044"/>
              <a:ext cx="167289" cy="12493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20"/>
            <p:cNvSpPr>
              <a:spLocks noChangeShapeType="1"/>
            </p:cNvSpPr>
            <p:nvPr/>
          </p:nvSpPr>
          <p:spPr bwMode="auto">
            <a:xfrm flipV="1">
              <a:off x="4153256" y="5880232"/>
              <a:ext cx="35683" cy="4200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21"/>
            <p:cNvSpPr>
              <a:spLocks noChangeShapeType="1"/>
            </p:cNvSpPr>
            <p:nvPr/>
          </p:nvSpPr>
          <p:spPr bwMode="auto">
            <a:xfrm flipH="1" flipV="1">
              <a:off x="4153256" y="5993449"/>
              <a:ext cx="145333" cy="19553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22"/>
            <p:cNvSpPr>
              <a:spLocks noChangeShapeType="1"/>
            </p:cNvSpPr>
            <p:nvPr/>
          </p:nvSpPr>
          <p:spPr bwMode="auto">
            <a:xfrm flipV="1">
              <a:off x="5150265" y="5467792"/>
              <a:ext cx="45154" cy="25504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23"/>
            <p:cNvSpPr>
              <a:spLocks noChangeShapeType="1"/>
            </p:cNvSpPr>
            <p:nvPr/>
          </p:nvSpPr>
          <p:spPr bwMode="auto">
            <a:xfrm flipV="1">
              <a:off x="5560464" y="4764360"/>
              <a:ext cx="85093" cy="9534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24"/>
            <p:cNvSpPr>
              <a:spLocks noChangeShapeType="1"/>
            </p:cNvSpPr>
            <p:nvPr/>
          </p:nvSpPr>
          <p:spPr bwMode="auto">
            <a:xfrm flipV="1">
              <a:off x="5879901" y="4158952"/>
              <a:ext cx="230341" cy="47375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25"/>
            <p:cNvSpPr>
              <a:spLocks noChangeShapeType="1"/>
            </p:cNvSpPr>
            <p:nvPr/>
          </p:nvSpPr>
          <p:spPr bwMode="auto">
            <a:xfrm>
              <a:off x="5902295" y="4691641"/>
              <a:ext cx="388652" cy="9040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26"/>
            <p:cNvSpPr>
              <a:spLocks noChangeShapeType="1"/>
            </p:cNvSpPr>
            <p:nvPr/>
          </p:nvSpPr>
          <p:spPr bwMode="auto">
            <a:xfrm flipV="1">
              <a:off x="6326593" y="4504110"/>
              <a:ext cx="13781" cy="239446"/>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27"/>
            <p:cNvSpPr>
              <a:spLocks noChangeShapeType="1"/>
            </p:cNvSpPr>
            <p:nvPr/>
          </p:nvSpPr>
          <p:spPr bwMode="auto">
            <a:xfrm flipH="1" flipV="1">
              <a:off x="6281158" y="4215925"/>
              <a:ext cx="48425" cy="19655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21"/>
            <p:cNvSpPr>
              <a:spLocks noChangeShapeType="1"/>
            </p:cNvSpPr>
            <p:nvPr/>
          </p:nvSpPr>
          <p:spPr bwMode="auto">
            <a:xfrm flipH="1" flipV="1">
              <a:off x="4355506" y="6224186"/>
              <a:ext cx="362281" cy="1594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21"/>
            <p:cNvSpPr>
              <a:spLocks noChangeShapeType="1"/>
            </p:cNvSpPr>
            <p:nvPr/>
          </p:nvSpPr>
          <p:spPr bwMode="auto">
            <a:xfrm flipH="1">
              <a:off x="4799887" y="6184342"/>
              <a:ext cx="227973" cy="5123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27"/>
            <p:cNvSpPr>
              <a:spLocks noChangeShapeType="1"/>
            </p:cNvSpPr>
            <p:nvPr/>
          </p:nvSpPr>
          <p:spPr bwMode="auto">
            <a:xfrm flipH="1" flipV="1">
              <a:off x="6161517" y="4133316"/>
              <a:ext cx="75431" cy="3256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8"/>
          <p:cNvGrpSpPr/>
          <p:nvPr/>
        </p:nvGrpSpPr>
        <p:grpSpPr>
          <a:xfrm>
            <a:off x="3757301" y="972694"/>
            <a:ext cx="2444096" cy="2687754"/>
            <a:chOff x="3757301" y="972694"/>
            <a:chExt cx="2444096" cy="2687754"/>
          </a:xfrm>
        </p:grpSpPr>
        <p:sp>
          <p:nvSpPr>
            <p:cNvPr id="11292" name="Line 30"/>
            <p:cNvSpPr>
              <a:spLocks noChangeShapeType="1"/>
            </p:cNvSpPr>
            <p:nvPr/>
          </p:nvSpPr>
          <p:spPr bwMode="auto">
            <a:xfrm flipH="1" flipV="1">
              <a:off x="4104829" y="1817406"/>
              <a:ext cx="734387" cy="182468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28"/>
            <p:cNvSpPr>
              <a:spLocks noChangeShapeType="1"/>
            </p:cNvSpPr>
            <p:nvPr/>
          </p:nvSpPr>
          <p:spPr bwMode="auto">
            <a:xfrm flipV="1">
              <a:off x="4908135" y="3258750"/>
              <a:ext cx="692884" cy="40169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29"/>
            <p:cNvSpPr>
              <a:spLocks noChangeShapeType="1"/>
            </p:cNvSpPr>
            <p:nvPr/>
          </p:nvSpPr>
          <p:spPr bwMode="auto">
            <a:xfrm flipV="1">
              <a:off x="5665862" y="2736177"/>
              <a:ext cx="430524" cy="4713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31"/>
            <p:cNvSpPr>
              <a:spLocks noChangeShapeType="1"/>
            </p:cNvSpPr>
            <p:nvPr/>
          </p:nvSpPr>
          <p:spPr bwMode="auto">
            <a:xfrm flipV="1">
              <a:off x="6144426" y="2645192"/>
              <a:ext cx="50761" cy="4103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32"/>
            <p:cNvSpPr>
              <a:spLocks noChangeShapeType="1"/>
            </p:cNvSpPr>
            <p:nvPr/>
          </p:nvSpPr>
          <p:spPr bwMode="auto">
            <a:xfrm flipV="1">
              <a:off x="4093437" y="1008402"/>
              <a:ext cx="179460" cy="70930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Line 33"/>
            <p:cNvSpPr>
              <a:spLocks noChangeShapeType="1"/>
            </p:cNvSpPr>
            <p:nvPr/>
          </p:nvSpPr>
          <p:spPr bwMode="auto">
            <a:xfrm flipH="1" flipV="1">
              <a:off x="4333090" y="972694"/>
              <a:ext cx="835422" cy="2961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8" name="Line 34"/>
            <p:cNvSpPr>
              <a:spLocks noChangeShapeType="1"/>
            </p:cNvSpPr>
            <p:nvPr/>
          </p:nvSpPr>
          <p:spPr bwMode="auto">
            <a:xfrm flipH="1" flipV="1">
              <a:off x="5248377" y="1321015"/>
              <a:ext cx="953020" cy="127120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0" name="Line 29"/>
            <p:cNvSpPr>
              <a:spLocks noChangeShapeType="1"/>
            </p:cNvSpPr>
            <p:nvPr/>
          </p:nvSpPr>
          <p:spPr bwMode="auto">
            <a:xfrm flipV="1">
              <a:off x="3996582" y="1800313"/>
              <a:ext cx="62669" cy="10824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1" name="Line 29"/>
            <p:cNvSpPr>
              <a:spLocks noChangeShapeType="1"/>
            </p:cNvSpPr>
            <p:nvPr/>
          </p:nvSpPr>
          <p:spPr bwMode="auto">
            <a:xfrm flipV="1">
              <a:off x="3757301" y="1994018"/>
              <a:ext cx="210797" cy="11166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9"/>
          <p:cNvGrpSpPr/>
          <p:nvPr/>
        </p:nvGrpSpPr>
        <p:grpSpPr>
          <a:xfrm>
            <a:off x="6605898" y="3381286"/>
            <a:ext cx="1422665" cy="1798818"/>
            <a:chOff x="6605898" y="3381286"/>
            <a:chExt cx="1422665" cy="1798818"/>
          </a:xfrm>
        </p:grpSpPr>
        <p:sp>
          <p:nvSpPr>
            <p:cNvPr id="11322" name="Line 33"/>
            <p:cNvSpPr>
              <a:spLocks noChangeShapeType="1"/>
            </p:cNvSpPr>
            <p:nvPr/>
          </p:nvSpPr>
          <p:spPr bwMode="auto">
            <a:xfrm flipH="1" flipV="1">
              <a:off x="7574422" y="3389831"/>
              <a:ext cx="447847" cy="71105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3" name="Line 33"/>
            <p:cNvSpPr>
              <a:spLocks noChangeShapeType="1"/>
            </p:cNvSpPr>
            <p:nvPr/>
          </p:nvSpPr>
          <p:spPr bwMode="auto">
            <a:xfrm flipH="1">
              <a:off x="7531692" y="4168250"/>
              <a:ext cx="496871" cy="75982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4" name="Line 33"/>
            <p:cNvSpPr>
              <a:spLocks noChangeShapeType="1"/>
            </p:cNvSpPr>
            <p:nvPr/>
          </p:nvSpPr>
          <p:spPr bwMode="auto">
            <a:xfrm flipV="1">
              <a:off x="7508905" y="3393546"/>
              <a:ext cx="38913" cy="152313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5" name="Line 33"/>
            <p:cNvSpPr>
              <a:spLocks noChangeShapeType="1"/>
            </p:cNvSpPr>
            <p:nvPr/>
          </p:nvSpPr>
          <p:spPr bwMode="auto">
            <a:xfrm flipH="1">
              <a:off x="7047432" y="3381286"/>
              <a:ext cx="461472" cy="39595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6" name="Line 33"/>
            <p:cNvSpPr>
              <a:spLocks noChangeShapeType="1"/>
            </p:cNvSpPr>
            <p:nvPr/>
          </p:nvSpPr>
          <p:spPr bwMode="auto">
            <a:xfrm flipH="1">
              <a:off x="6849670" y="3813591"/>
              <a:ext cx="132617" cy="3060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7" name="Line 33"/>
            <p:cNvSpPr>
              <a:spLocks noChangeShapeType="1"/>
            </p:cNvSpPr>
            <p:nvPr/>
          </p:nvSpPr>
          <p:spPr bwMode="auto">
            <a:xfrm flipH="1">
              <a:off x="6605898" y="3866894"/>
              <a:ext cx="158120" cy="4080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8" name="Line 33"/>
            <p:cNvSpPr>
              <a:spLocks noChangeShapeType="1"/>
            </p:cNvSpPr>
            <p:nvPr/>
          </p:nvSpPr>
          <p:spPr bwMode="auto">
            <a:xfrm flipH="1">
              <a:off x="6793906" y="4970379"/>
              <a:ext cx="674137" cy="8303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9" name="Line 33"/>
            <p:cNvSpPr>
              <a:spLocks noChangeShapeType="1"/>
            </p:cNvSpPr>
            <p:nvPr/>
          </p:nvSpPr>
          <p:spPr bwMode="auto">
            <a:xfrm flipH="1">
              <a:off x="6689806" y="5098494"/>
              <a:ext cx="39104" cy="8161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3"/>
          <p:cNvGrpSpPr/>
          <p:nvPr/>
        </p:nvGrpSpPr>
        <p:grpSpPr>
          <a:xfrm>
            <a:off x="2594170" y="2764631"/>
            <a:ext cx="526256" cy="823913"/>
            <a:chOff x="2594170" y="2764631"/>
            <a:chExt cx="526256" cy="823913"/>
          </a:xfrm>
        </p:grpSpPr>
        <p:sp>
          <p:nvSpPr>
            <p:cNvPr id="11333" name="Line 39"/>
            <p:cNvSpPr>
              <a:spLocks noChangeShapeType="1"/>
            </p:cNvSpPr>
            <p:nvPr/>
          </p:nvSpPr>
          <p:spPr bwMode="auto">
            <a:xfrm>
              <a:off x="2594170" y="2764631"/>
              <a:ext cx="265712" cy="26908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4" name="Line 39"/>
            <p:cNvSpPr>
              <a:spLocks noChangeShapeType="1"/>
            </p:cNvSpPr>
            <p:nvPr/>
          </p:nvSpPr>
          <p:spPr bwMode="auto">
            <a:xfrm>
              <a:off x="2903732" y="3097211"/>
              <a:ext cx="160937" cy="49133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5" name="Line 39"/>
            <p:cNvSpPr>
              <a:spLocks noChangeShapeType="1"/>
            </p:cNvSpPr>
            <p:nvPr/>
          </p:nvSpPr>
          <p:spPr bwMode="auto">
            <a:xfrm>
              <a:off x="2925164" y="3059906"/>
              <a:ext cx="195262" cy="317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389402" y="757943"/>
            <a:ext cx="1807937" cy="2103468"/>
            <a:chOff x="389402" y="757943"/>
            <a:chExt cx="1807937" cy="2103468"/>
          </a:xfrm>
        </p:grpSpPr>
        <p:sp>
          <p:nvSpPr>
            <p:cNvPr id="11299" name="Line 35"/>
            <p:cNvSpPr>
              <a:spLocks noChangeShapeType="1"/>
            </p:cNvSpPr>
            <p:nvPr/>
          </p:nvSpPr>
          <p:spPr bwMode="auto">
            <a:xfrm flipV="1">
              <a:off x="716222" y="1547142"/>
              <a:ext cx="58674" cy="18430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0" name="Line 36"/>
            <p:cNvSpPr>
              <a:spLocks noChangeShapeType="1"/>
            </p:cNvSpPr>
            <p:nvPr/>
          </p:nvSpPr>
          <p:spPr bwMode="auto">
            <a:xfrm flipV="1">
              <a:off x="945690" y="885599"/>
              <a:ext cx="987543" cy="38691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37"/>
            <p:cNvSpPr>
              <a:spLocks noChangeShapeType="1"/>
            </p:cNvSpPr>
            <p:nvPr/>
          </p:nvSpPr>
          <p:spPr bwMode="auto">
            <a:xfrm flipV="1">
              <a:off x="412577" y="2374658"/>
              <a:ext cx="400996" cy="22839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Line 38"/>
            <p:cNvSpPr>
              <a:spLocks noChangeShapeType="1"/>
            </p:cNvSpPr>
            <p:nvPr/>
          </p:nvSpPr>
          <p:spPr bwMode="auto">
            <a:xfrm flipV="1">
              <a:off x="1543246" y="914400"/>
              <a:ext cx="421149" cy="109537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Line 39"/>
            <p:cNvSpPr>
              <a:spLocks noChangeShapeType="1"/>
            </p:cNvSpPr>
            <p:nvPr/>
          </p:nvSpPr>
          <p:spPr bwMode="auto">
            <a:xfrm>
              <a:off x="1559121" y="2082800"/>
              <a:ext cx="516532" cy="68821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4" name="Line 40"/>
            <p:cNvSpPr>
              <a:spLocks noChangeShapeType="1"/>
            </p:cNvSpPr>
            <p:nvPr/>
          </p:nvSpPr>
          <p:spPr bwMode="auto">
            <a:xfrm flipV="1">
              <a:off x="817049" y="1330557"/>
              <a:ext cx="67305" cy="12622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0" name="Line 35"/>
            <p:cNvSpPr>
              <a:spLocks noChangeShapeType="1"/>
            </p:cNvSpPr>
            <p:nvPr/>
          </p:nvSpPr>
          <p:spPr bwMode="auto">
            <a:xfrm flipV="1">
              <a:off x="389402" y="1822002"/>
              <a:ext cx="291910" cy="76474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1" name="Line 35"/>
            <p:cNvSpPr>
              <a:spLocks noChangeShapeType="1"/>
            </p:cNvSpPr>
            <p:nvPr/>
          </p:nvSpPr>
          <p:spPr bwMode="auto">
            <a:xfrm flipV="1">
              <a:off x="897015" y="2064735"/>
              <a:ext cx="585603" cy="26820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2" name="Line 39"/>
            <p:cNvSpPr>
              <a:spLocks noChangeShapeType="1"/>
            </p:cNvSpPr>
            <p:nvPr/>
          </p:nvSpPr>
          <p:spPr bwMode="auto">
            <a:xfrm>
              <a:off x="2134758" y="2823167"/>
              <a:ext cx="62581" cy="382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6" name="Line 35"/>
            <p:cNvSpPr>
              <a:spLocks noChangeShapeType="1"/>
            </p:cNvSpPr>
            <p:nvPr/>
          </p:nvSpPr>
          <p:spPr bwMode="auto">
            <a:xfrm flipV="1">
              <a:off x="2000591" y="757943"/>
              <a:ext cx="99400" cy="9106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 name="Text Box 47"/>
          <p:cNvSpPr txBox="1">
            <a:spLocks noChangeArrowheads="1"/>
          </p:cNvSpPr>
          <p:nvPr/>
        </p:nvSpPr>
        <p:spPr bwMode="auto">
          <a:xfrm>
            <a:off x="1507367" y="3114675"/>
            <a:ext cx="13954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smtClean="0"/>
              <a:t>Scutum</a:t>
            </a:r>
            <a:endParaRPr lang="en-US" altLang="en-US" sz="3200" b="0" cap="small" dirty="0"/>
          </a:p>
        </p:txBody>
      </p:sp>
      <p:sp>
        <p:nvSpPr>
          <p:cNvPr id="92" name="Text Box 47"/>
          <p:cNvSpPr txBox="1">
            <a:spLocks noChangeArrowheads="1"/>
          </p:cNvSpPr>
          <p:nvPr/>
        </p:nvSpPr>
        <p:spPr bwMode="auto">
          <a:xfrm>
            <a:off x="794243" y="4284562"/>
            <a:ext cx="13954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r" eaLnBrk="1" hangingPunct="1">
              <a:spcBef>
                <a:spcPct val="0"/>
              </a:spcBef>
            </a:pPr>
            <a:r>
              <a:rPr lang="en-US" altLang="en-US" sz="1800" b="0" cap="small" dirty="0" smtClean="0">
                <a:solidFill>
                  <a:srgbClr val="CCECFF"/>
                </a:solidFill>
              </a:rPr>
              <a:t>Saturn</a:t>
            </a:r>
            <a:endParaRPr lang="en-US" altLang="en-US" sz="2400" b="0" cap="small" dirty="0">
              <a:solidFill>
                <a:srgbClr val="CCECFF"/>
              </a:solidFill>
            </a:endParaRPr>
          </a:p>
        </p:txBody>
      </p:sp>
      <p:grpSp>
        <p:nvGrpSpPr>
          <p:cNvPr id="13" name="Group 12"/>
          <p:cNvGrpSpPr/>
          <p:nvPr/>
        </p:nvGrpSpPr>
        <p:grpSpPr>
          <a:xfrm>
            <a:off x="1947862" y="4140993"/>
            <a:ext cx="1743547" cy="1332140"/>
            <a:chOff x="1947862" y="4140993"/>
            <a:chExt cx="1743547" cy="1332140"/>
          </a:xfrm>
        </p:grpSpPr>
        <p:sp>
          <p:nvSpPr>
            <p:cNvPr id="11268" name="Line 4"/>
            <p:cNvSpPr>
              <a:spLocks noChangeShapeType="1"/>
            </p:cNvSpPr>
            <p:nvPr/>
          </p:nvSpPr>
          <p:spPr bwMode="auto">
            <a:xfrm>
              <a:off x="2593181" y="5195888"/>
              <a:ext cx="762316" cy="27724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5"/>
            <p:cNvSpPr>
              <a:spLocks noChangeShapeType="1"/>
            </p:cNvSpPr>
            <p:nvPr/>
          </p:nvSpPr>
          <p:spPr bwMode="auto">
            <a:xfrm flipH="1" flipV="1">
              <a:off x="2452688" y="5024438"/>
              <a:ext cx="89437" cy="13253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Line 6"/>
            <p:cNvSpPr>
              <a:spLocks noChangeShapeType="1"/>
            </p:cNvSpPr>
            <p:nvPr/>
          </p:nvSpPr>
          <p:spPr bwMode="auto">
            <a:xfrm>
              <a:off x="2695575" y="4824413"/>
              <a:ext cx="130502" cy="1939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7"/>
            <p:cNvSpPr>
              <a:spLocks noChangeShapeType="1"/>
            </p:cNvSpPr>
            <p:nvPr/>
          </p:nvSpPr>
          <p:spPr bwMode="auto">
            <a:xfrm flipV="1">
              <a:off x="2459831" y="4840359"/>
              <a:ext cx="165187" cy="12930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Line 8"/>
            <p:cNvSpPr>
              <a:spLocks noChangeShapeType="1"/>
            </p:cNvSpPr>
            <p:nvPr/>
          </p:nvSpPr>
          <p:spPr bwMode="auto">
            <a:xfrm flipV="1">
              <a:off x="2586520" y="4869655"/>
              <a:ext cx="263836" cy="28990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3" name="Line 9"/>
            <p:cNvSpPr>
              <a:spLocks noChangeShapeType="1"/>
            </p:cNvSpPr>
            <p:nvPr/>
          </p:nvSpPr>
          <p:spPr bwMode="auto">
            <a:xfrm flipV="1">
              <a:off x="3398044" y="5093887"/>
              <a:ext cx="7032" cy="3377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Line 10"/>
            <p:cNvSpPr>
              <a:spLocks noChangeShapeType="1"/>
            </p:cNvSpPr>
            <p:nvPr/>
          </p:nvSpPr>
          <p:spPr bwMode="auto">
            <a:xfrm flipV="1">
              <a:off x="3424238" y="5097993"/>
              <a:ext cx="267171" cy="35983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Line 11"/>
            <p:cNvSpPr>
              <a:spLocks noChangeShapeType="1"/>
            </p:cNvSpPr>
            <p:nvPr/>
          </p:nvSpPr>
          <p:spPr bwMode="auto">
            <a:xfrm flipH="1" flipV="1">
              <a:off x="2902743" y="4867275"/>
              <a:ext cx="471406" cy="17674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6" name="Line 12"/>
            <p:cNvSpPr>
              <a:spLocks noChangeShapeType="1"/>
            </p:cNvSpPr>
            <p:nvPr/>
          </p:nvSpPr>
          <p:spPr bwMode="auto">
            <a:xfrm flipV="1">
              <a:off x="2894667" y="4674393"/>
              <a:ext cx="284302" cy="16288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13"/>
            <p:cNvSpPr>
              <a:spLocks noChangeShapeType="1"/>
            </p:cNvSpPr>
            <p:nvPr/>
          </p:nvSpPr>
          <p:spPr bwMode="auto">
            <a:xfrm flipH="1" flipV="1">
              <a:off x="3231382" y="4684301"/>
              <a:ext cx="159518" cy="33299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14"/>
            <p:cNvSpPr>
              <a:spLocks noChangeShapeType="1"/>
            </p:cNvSpPr>
            <p:nvPr/>
          </p:nvSpPr>
          <p:spPr bwMode="auto">
            <a:xfrm>
              <a:off x="3452813" y="5053013"/>
              <a:ext cx="227110" cy="1788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5"/>
            <p:cNvSpPr>
              <a:spLocks noChangeShapeType="1"/>
            </p:cNvSpPr>
            <p:nvPr/>
          </p:nvSpPr>
          <p:spPr bwMode="auto">
            <a:xfrm flipH="1" flipV="1">
              <a:off x="1947862" y="4140993"/>
              <a:ext cx="66673" cy="5238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5"/>
            <p:cNvSpPr>
              <a:spLocks noChangeShapeType="1"/>
            </p:cNvSpPr>
            <p:nvPr/>
          </p:nvSpPr>
          <p:spPr bwMode="auto">
            <a:xfrm flipH="1" flipV="1">
              <a:off x="2066923" y="4231481"/>
              <a:ext cx="152402" cy="1214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5"/>
            <p:cNvSpPr>
              <a:spLocks noChangeShapeType="1"/>
            </p:cNvSpPr>
            <p:nvPr/>
          </p:nvSpPr>
          <p:spPr bwMode="auto">
            <a:xfrm flipH="1" flipV="1">
              <a:off x="2283617" y="4388643"/>
              <a:ext cx="64296" cy="2619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5"/>
            <p:cNvSpPr>
              <a:spLocks noChangeShapeType="1"/>
            </p:cNvSpPr>
            <p:nvPr/>
          </p:nvSpPr>
          <p:spPr bwMode="auto">
            <a:xfrm flipH="1">
              <a:off x="2407441" y="4355306"/>
              <a:ext cx="85727" cy="5238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 name="Text Box 47"/>
          <p:cNvSpPr txBox="1">
            <a:spLocks noChangeArrowheads="1"/>
          </p:cNvSpPr>
          <p:nvPr/>
        </p:nvSpPr>
        <p:spPr bwMode="auto">
          <a:xfrm>
            <a:off x="4413559" y="3911739"/>
            <a:ext cx="13954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800" b="0" cap="small" dirty="0" smtClean="0">
                <a:solidFill>
                  <a:srgbClr val="CCECFF"/>
                </a:solidFill>
              </a:rPr>
              <a:t>Jupiter</a:t>
            </a:r>
            <a:endParaRPr lang="en-US" altLang="en-US" sz="2400" b="0" cap="small" dirty="0">
              <a:solidFill>
                <a:srgbClr val="CCECFF"/>
              </a:solidFill>
            </a:endParaRPr>
          </a:p>
        </p:txBody>
      </p:sp>
      <p:sp>
        <p:nvSpPr>
          <p:cNvPr id="172" name="Text Box 51"/>
          <p:cNvSpPr txBox="1">
            <a:spLocks noChangeArrowheads="1"/>
          </p:cNvSpPr>
          <p:nvPr/>
        </p:nvSpPr>
        <p:spPr bwMode="auto">
          <a:xfrm>
            <a:off x="7919534" y="3977544"/>
            <a:ext cx="1278452"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800" b="0" dirty="0" err="1" smtClean="0"/>
              <a:t>Zubenel-genubi</a:t>
            </a:r>
            <a:endParaRPr lang="en-US" altLang="en-US" sz="2400" b="0" dirty="0"/>
          </a:p>
        </p:txBody>
      </p:sp>
      <p:sp>
        <p:nvSpPr>
          <p:cNvPr id="173" name="Text Box 51"/>
          <p:cNvSpPr txBox="1">
            <a:spLocks noChangeArrowheads="1"/>
          </p:cNvSpPr>
          <p:nvPr/>
        </p:nvSpPr>
        <p:spPr bwMode="auto">
          <a:xfrm>
            <a:off x="6477884" y="3021028"/>
            <a:ext cx="2157771" cy="39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800" b="0" dirty="0" smtClean="0"/>
              <a:t>Zubeneschamali</a:t>
            </a:r>
            <a:endParaRPr lang="en-US" altLang="en-US" sz="2400" b="0" dirty="0"/>
          </a:p>
        </p:txBody>
      </p:sp>
      <p:sp>
        <p:nvSpPr>
          <p:cNvPr id="174" name="Text Box 51"/>
          <p:cNvSpPr txBox="1">
            <a:spLocks noChangeArrowheads="1"/>
          </p:cNvSpPr>
          <p:nvPr/>
        </p:nvSpPr>
        <p:spPr bwMode="auto">
          <a:xfrm>
            <a:off x="7494093" y="4799541"/>
            <a:ext cx="1541419"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r>
              <a:rPr lang="en-US" altLang="en-US" sz="1800" b="0" dirty="0" smtClean="0"/>
              <a:t>Brachium</a:t>
            </a:r>
            <a:endParaRPr lang="en-US" altLang="en-US" sz="2400" b="0" dirty="0"/>
          </a:p>
        </p:txBody>
      </p:sp>
      <p:sp>
        <p:nvSpPr>
          <p:cNvPr id="175" name="Text Box 50"/>
          <p:cNvSpPr txBox="1">
            <a:spLocks noChangeArrowheads="1"/>
          </p:cNvSpPr>
          <p:nvPr/>
        </p:nvSpPr>
        <p:spPr bwMode="auto">
          <a:xfrm>
            <a:off x="1065935" y="4954497"/>
            <a:ext cx="1561519" cy="33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600" b="0" cap="small" dirty="0" smtClean="0"/>
              <a:t>The Teapot</a:t>
            </a:r>
            <a:endParaRPr lang="en-US" altLang="en-US" sz="2000" b="0" cap="small" dirty="0"/>
          </a:p>
        </p:txBody>
      </p:sp>
      <p:sp>
        <p:nvSpPr>
          <p:cNvPr id="177" name="Text Box 50"/>
          <p:cNvSpPr txBox="1">
            <a:spLocks noChangeArrowheads="1"/>
          </p:cNvSpPr>
          <p:nvPr/>
        </p:nvSpPr>
        <p:spPr bwMode="auto">
          <a:xfrm>
            <a:off x="1461403" y="3787383"/>
            <a:ext cx="1561519" cy="33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600" b="0" cap="small" dirty="0" smtClean="0"/>
              <a:t>The Teaspoon</a:t>
            </a:r>
            <a:endParaRPr lang="en-US" altLang="en-US" sz="2000" b="0" cap="small" dirty="0"/>
          </a:p>
        </p:txBody>
      </p:sp>
      <p:sp>
        <p:nvSpPr>
          <p:cNvPr id="179" name="Text Box 51"/>
          <p:cNvSpPr txBox="1">
            <a:spLocks noChangeArrowheads="1"/>
          </p:cNvSpPr>
          <p:nvPr/>
        </p:nvSpPr>
        <p:spPr bwMode="auto">
          <a:xfrm>
            <a:off x="4378453" y="6449923"/>
            <a:ext cx="513587" cy="4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000" b="0" cap="small" dirty="0" smtClean="0"/>
              <a:t>S</a:t>
            </a:r>
          </a:p>
        </p:txBody>
      </p:sp>
      <p:sp>
        <p:nvSpPr>
          <p:cNvPr id="180" name="Text Box 51"/>
          <p:cNvSpPr txBox="1">
            <a:spLocks noChangeArrowheads="1"/>
          </p:cNvSpPr>
          <p:nvPr/>
        </p:nvSpPr>
        <p:spPr bwMode="auto">
          <a:xfrm>
            <a:off x="8445246" y="6129883"/>
            <a:ext cx="698754" cy="4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r" eaLnBrk="1" hangingPunct="1">
              <a:spcBef>
                <a:spcPct val="0"/>
              </a:spcBef>
            </a:pPr>
            <a:r>
              <a:rPr lang="en-US" altLang="en-US" sz="2000" b="0" cap="small" dirty="0" smtClean="0"/>
              <a:t>SW</a:t>
            </a:r>
          </a:p>
        </p:txBody>
      </p:sp>
      <p:sp>
        <p:nvSpPr>
          <p:cNvPr id="181" name="Text Box 51"/>
          <p:cNvSpPr txBox="1">
            <a:spLocks noChangeArrowheads="1"/>
          </p:cNvSpPr>
          <p:nvPr/>
        </p:nvSpPr>
        <p:spPr bwMode="auto">
          <a:xfrm>
            <a:off x="0" y="6129883"/>
            <a:ext cx="698754" cy="4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r>
              <a:rPr lang="en-US" altLang="en-US" sz="2000" b="0" cap="small" dirty="0" smtClean="0"/>
              <a:t>SE</a:t>
            </a:r>
          </a:p>
        </p:txBody>
      </p:sp>
    </p:spTree>
    <p:extLst>
      <p:ext uri="{BB962C8B-B14F-4D97-AF65-F5344CB8AC3E}">
        <p14:creationId xmlns:p14="http://schemas.microsoft.com/office/powerpoint/2010/main" val="4228555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fill="hold"/>
                                        <p:tgtEl>
                                          <p:spTgt spid="179"/>
                                        </p:tgtEl>
                                        <p:attrNameLst>
                                          <p:attrName>ppt_x</p:attrName>
                                        </p:attrNameLst>
                                      </p:cBhvr>
                                      <p:tavLst>
                                        <p:tav tm="0">
                                          <p:val>
                                            <p:strVal val="#ppt_x"/>
                                          </p:val>
                                        </p:tav>
                                        <p:tav tm="100000">
                                          <p:val>
                                            <p:strVal val="#ppt_x"/>
                                          </p:val>
                                        </p:tav>
                                      </p:tavLst>
                                    </p:anim>
                                    <p:anim calcmode="lin" valueType="num">
                                      <p:cBhvr additive="base">
                                        <p:cTn id="8" dur="500" fill="hold"/>
                                        <p:tgtEl>
                                          <p:spTgt spid="17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80"/>
                                        </p:tgtEl>
                                        <p:attrNameLst>
                                          <p:attrName>style.visibility</p:attrName>
                                        </p:attrNameLst>
                                      </p:cBhvr>
                                      <p:to>
                                        <p:strVal val="visible"/>
                                      </p:to>
                                    </p:set>
                                    <p:anim calcmode="lin" valueType="num">
                                      <p:cBhvr additive="base">
                                        <p:cTn id="12" dur="500" fill="hold"/>
                                        <p:tgtEl>
                                          <p:spTgt spid="180"/>
                                        </p:tgtEl>
                                        <p:attrNameLst>
                                          <p:attrName>ppt_x</p:attrName>
                                        </p:attrNameLst>
                                      </p:cBhvr>
                                      <p:tavLst>
                                        <p:tav tm="0">
                                          <p:val>
                                            <p:strVal val="#ppt_x"/>
                                          </p:val>
                                        </p:tav>
                                        <p:tav tm="100000">
                                          <p:val>
                                            <p:strVal val="#ppt_x"/>
                                          </p:val>
                                        </p:tav>
                                      </p:tavLst>
                                    </p:anim>
                                    <p:anim calcmode="lin" valueType="num">
                                      <p:cBhvr additive="base">
                                        <p:cTn id="13" dur="500" fill="hold"/>
                                        <p:tgtEl>
                                          <p:spTgt spid="180"/>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81"/>
                                        </p:tgtEl>
                                        <p:attrNameLst>
                                          <p:attrName>style.visibility</p:attrName>
                                        </p:attrNameLst>
                                      </p:cBhvr>
                                      <p:to>
                                        <p:strVal val="visible"/>
                                      </p:to>
                                    </p:set>
                                    <p:anim calcmode="lin" valueType="num">
                                      <p:cBhvr additive="base">
                                        <p:cTn id="16" dur="500" fill="hold"/>
                                        <p:tgtEl>
                                          <p:spTgt spid="181"/>
                                        </p:tgtEl>
                                        <p:attrNameLst>
                                          <p:attrName>ppt_x</p:attrName>
                                        </p:attrNameLst>
                                      </p:cBhvr>
                                      <p:tavLst>
                                        <p:tav tm="0">
                                          <p:val>
                                            <p:strVal val="#ppt_x"/>
                                          </p:val>
                                        </p:tav>
                                        <p:tav tm="100000">
                                          <p:val>
                                            <p:strVal val="#ppt_x"/>
                                          </p:val>
                                        </p:tav>
                                      </p:tavLst>
                                    </p:anim>
                                    <p:anim calcmode="lin" valueType="num">
                                      <p:cBhvr additive="base">
                                        <p:cTn id="17" dur="500" fill="hold"/>
                                        <p:tgtEl>
                                          <p:spTgt spid="181"/>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80">
                                          <p:stCondLst>
                                            <p:cond delay="0"/>
                                          </p:stCondLst>
                                        </p:cTn>
                                        <p:tgtEl>
                                          <p:spTgt spid="171"/>
                                        </p:tgtEl>
                                      </p:cBhvr>
                                    </p:animEffect>
                                    <p:anim calcmode="lin" valueType="num">
                                      <p:cBhvr>
                                        <p:cTn id="23" dur="1822" tmFilter="0,0; 0.14,0.36; 0.43,0.73; 0.71,0.91; 1.0,1.0">
                                          <p:stCondLst>
                                            <p:cond delay="0"/>
                                          </p:stCondLst>
                                        </p:cTn>
                                        <p:tgtEl>
                                          <p:spTgt spid="17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1"/>
                                        </p:tgtEl>
                                        <p:attrNameLst>
                                          <p:attrName>ppt_y</p:attrName>
                                        </p:attrNameLst>
                                      </p:cBhvr>
                                      <p:tavLst>
                                        <p:tav tm="0" fmla="#ppt_y-sin(pi*$)/81">
                                          <p:val>
                                            <p:fltVal val="0"/>
                                          </p:val>
                                        </p:tav>
                                        <p:tav tm="100000">
                                          <p:val>
                                            <p:fltVal val="1"/>
                                          </p:val>
                                        </p:tav>
                                      </p:tavLst>
                                    </p:anim>
                                    <p:animScale>
                                      <p:cBhvr>
                                        <p:cTn id="28" dur="26">
                                          <p:stCondLst>
                                            <p:cond delay="650"/>
                                          </p:stCondLst>
                                        </p:cTn>
                                        <p:tgtEl>
                                          <p:spTgt spid="171"/>
                                        </p:tgtEl>
                                      </p:cBhvr>
                                      <p:to x="100000" y="60000"/>
                                    </p:animScale>
                                    <p:animScale>
                                      <p:cBhvr>
                                        <p:cTn id="29" dur="166" decel="50000">
                                          <p:stCondLst>
                                            <p:cond delay="676"/>
                                          </p:stCondLst>
                                        </p:cTn>
                                        <p:tgtEl>
                                          <p:spTgt spid="171"/>
                                        </p:tgtEl>
                                      </p:cBhvr>
                                      <p:to x="100000" y="100000"/>
                                    </p:animScale>
                                    <p:animScale>
                                      <p:cBhvr>
                                        <p:cTn id="30" dur="26">
                                          <p:stCondLst>
                                            <p:cond delay="1312"/>
                                          </p:stCondLst>
                                        </p:cTn>
                                        <p:tgtEl>
                                          <p:spTgt spid="171"/>
                                        </p:tgtEl>
                                      </p:cBhvr>
                                      <p:to x="100000" y="80000"/>
                                    </p:animScale>
                                    <p:animScale>
                                      <p:cBhvr>
                                        <p:cTn id="31" dur="166" decel="50000">
                                          <p:stCondLst>
                                            <p:cond delay="1338"/>
                                          </p:stCondLst>
                                        </p:cTn>
                                        <p:tgtEl>
                                          <p:spTgt spid="171"/>
                                        </p:tgtEl>
                                      </p:cBhvr>
                                      <p:to x="100000" y="100000"/>
                                    </p:animScale>
                                    <p:animScale>
                                      <p:cBhvr>
                                        <p:cTn id="32" dur="26">
                                          <p:stCondLst>
                                            <p:cond delay="1642"/>
                                          </p:stCondLst>
                                        </p:cTn>
                                        <p:tgtEl>
                                          <p:spTgt spid="171"/>
                                        </p:tgtEl>
                                      </p:cBhvr>
                                      <p:to x="100000" y="90000"/>
                                    </p:animScale>
                                    <p:animScale>
                                      <p:cBhvr>
                                        <p:cTn id="33" dur="166" decel="50000">
                                          <p:stCondLst>
                                            <p:cond delay="1668"/>
                                          </p:stCondLst>
                                        </p:cTn>
                                        <p:tgtEl>
                                          <p:spTgt spid="171"/>
                                        </p:tgtEl>
                                      </p:cBhvr>
                                      <p:to x="100000" y="100000"/>
                                    </p:animScale>
                                    <p:animScale>
                                      <p:cBhvr>
                                        <p:cTn id="34" dur="26">
                                          <p:stCondLst>
                                            <p:cond delay="1808"/>
                                          </p:stCondLst>
                                        </p:cTn>
                                        <p:tgtEl>
                                          <p:spTgt spid="171"/>
                                        </p:tgtEl>
                                      </p:cBhvr>
                                      <p:to x="100000" y="95000"/>
                                    </p:animScale>
                                    <p:animScale>
                                      <p:cBhvr>
                                        <p:cTn id="35" dur="166" decel="50000">
                                          <p:stCondLst>
                                            <p:cond delay="1834"/>
                                          </p:stCondLst>
                                        </p:cTn>
                                        <p:tgtEl>
                                          <p:spTgt spid="171"/>
                                        </p:tgtEl>
                                      </p:cBhvr>
                                      <p:to x="100000" y="100000"/>
                                    </p:animScale>
                                  </p:childTnLst>
                                </p:cTn>
                              </p:par>
                            </p:childTnLst>
                          </p:cTn>
                        </p:par>
                        <p:par>
                          <p:cTn id="36" fill="hold">
                            <p:stCondLst>
                              <p:cond delay="2000"/>
                            </p:stCondLst>
                            <p:childTnLst>
                              <p:par>
                                <p:cTn id="37" presetID="26" presetClass="entr" presetSubtype="0" fill="hold" grpId="0"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down)">
                                      <p:cBhvr>
                                        <p:cTn id="39" dur="580">
                                          <p:stCondLst>
                                            <p:cond delay="0"/>
                                          </p:stCondLst>
                                        </p:cTn>
                                        <p:tgtEl>
                                          <p:spTgt spid="92"/>
                                        </p:tgtEl>
                                      </p:cBhvr>
                                    </p:animEffect>
                                    <p:anim calcmode="lin" valueType="num">
                                      <p:cBhvr>
                                        <p:cTn id="40"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45" dur="26">
                                          <p:stCondLst>
                                            <p:cond delay="650"/>
                                          </p:stCondLst>
                                        </p:cTn>
                                        <p:tgtEl>
                                          <p:spTgt spid="92"/>
                                        </p:tgtEl>
                                      </p:cBhvr>
                                      <p:to x="100000" y="60000"/>
                                    </p:animScale>
                                    <p:animScale>
                                      <p:cBhvr>
                                        <p:cTn id="46" dur="166" decel="50000">
                                          <p:stCondLst>
                                            <p:cond delay="676"/>
                                          </p:stCondLst>
                                        </p:cTn>
                                        <p:tgtEl>
                                          <p:spTgt spid="92"/>
                                        </p:tgtEl>
                                      </p:cBhvr>
                                      <p:to x="100000" y="100000"/>
                                    </p:animScale>
                                    <p:animScale>
                                      <p:cBhvr>
                                        <p:cTn id="47" dur="26">
                                          <p:stCondLst>
                                            <p:cond delay="1312"/>
                                          </p:stCondLst>
                                        </p:cTn>
                                        <p:tgtEl>
                                          <p:spTgt spid="92"/>
                                        </p:tgtEl>
                                      </p:cBhvr>
                                      <p:to x="100000" y="80000"/>
                                    </p:animScale>
                                    <p:animScale>
                                      <p:cBhvr>
                                        <p:cTn id="48" dur="166" decel="50000">
                                          <p:stCondLst>
                                            <p:cond delay="1338"/>
                                          </p:stCondLst>
                                        </p:cTn>
                                        <p:tgtEl>
                                          <p:spTgt spid="92"/>
                                        </p:tgtEl>
                                      </p:cBhvr>
                                      <p:to x="100000" y="100000"/>
                                    </p:animScale>
                                    <p:animScale>
                                      <p:cBhvr>
                                        <p:cTn id="49" dur="26">
                                          <p:stCondLst>
                                            <p:cond delay="1642"/>
                                          </p:stCondLst>
                                        </p:cTn>
                                        <p:tgtEl>
                                          <p:spTgt spid="92"/>
                                        </p:tgtEl>
                                      </p:cBhvr>
                                      <p:to x="100000" y="90000"/>
                                    </p:animScale>
                                    <p:animScale>
                                      <p:cBhvr>
                                        <p:cTn id="50" dur="166" decel="50000">
                                          <p:stCondLst>
                                            <p:cond delay="1668"/>
                                          </p:stCondLst>
                                        </p:cTn>
                                        <p:tgtEl>
                                          <p:spTgt spid="92"/>
                                        </p:tgtEl>
                                      </p:cBhvr>
                                      <p:to x="100000" y="100000"/>
                                    </p:animScale>
                                    <p:animScale>
                                      <p:cBhvr>
                                        <p:cTn id="51" dur="26">
                                          <p:stCondLst>
                                            <p:cond delay="1808"/>
                                          </p:stCondLst>
                                        </p:cTn>
                                        <p:tgtEl>
                                          <p:spTgt spid="92"/>
                                        </p:tgtEl>
                                      </p:cBhvr>
                                      <p:to x="100000" y="95000"/>
                                    </p:animScale>
                                    <p:animScale>
                                      <p:cBhvr>
                                        <p:cTn id="52" dur="166" decel="50000">
                                          <p:stCondLst>
                                            <p:cond delay="1834"/>
                                          </p:stCondLst>
                                        </p:cTn>
                                        <p:tgtEl>
                                          <p:spTgt spid="9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314"/>
                                        </p:tgtEl>
                                        <p:attrNameLst>
                                          <p:attrName>style.visibility</p:attrName>
                                        </p:attrNameLst>
                                      </p:cBhvr>
                                      <p:to>
                                        <p:strVal val="visible"/>
                                      </p:to>
                                    </p:set>
                                    <p:animEffect transition="in" filter="wipe(left)">
                                      <p:cBhvr>
                                        <p:cTn id="57" dur="500"/>
                                        <p:tgtEl>
                                          <p:spTgt spid="11314"/>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wipe(left)">
                                      <p:cBhvr>
                                        <p:cTn id="61" dur="500"/>
                                        <p:tgtEl>
                                          <p:spTgt spid="1131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313"/>
                                        </p:tgtEl>
                                        <p:attrNameLst>
                                          <p:attrName>style.visibility</p:attrName>
                                        </p:attrNameLst>
                                      </p:cBhvr>
                                      <p:to>
                                        <p:strVal val="visible"/>
                                      </p:to>
                                    </p:set>
                                    <p:animEffect transition="in" filter="wipe(left)">
                                      <p:cBhvr>
                                        <p:cTn id="64" dur="500"/>
                                        <p:tgtEl>
                                          <p:spTgt spid="113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2"/>
                                        </p:tgtEl>
                                        <p:attrNameLst>
                                          <p:attrName>style.visibility</p:attrName>
                                        </p:attrNameLst>
                                      </p:cBhvr>
                                      <p:to>
                                        <p:strVal val="visible"/>
                                      </p:to>
                                    </p:set>
                                    <p:animEffect transition="in" filter="wipe(left)">
                                      <p:cBhvr>
                                        <p:cTn id="69" dur="500"/>
                                        <p:tgtEl>
                                          <p:spTgt spid="17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73"/>
                                        </p:tgtEl>
                                        <p:attrNameLst>
                                          <p:attrName>style.visibility</p:attrName>
                                        </p:attrNameLst>
                                      </p:cBhvr>
                                      <p:to>
                                        <p:strVal val="visible"/>
                                      </p:to>
                                    </p:set>
                                    <p:animEffect transition="in" filter="wipe(left)">
                                      <p:cBhvr>
                                        <p:cTn id="72" dur="500"/>
                                        <p:tgtEl>
                                          <p:spTgt spid="17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74"/>
                                        </p:tgtEl>
                                        <p:attrNameLst>
                                          <p:attrName>style.visibility</p:attrName>
                                        </p:attrNameLst>
                                      </p:cBhvr>
                                      <p:to>
                                        <p:strVal val="visible"/>
                                      </p:to>
                                    </p:set>
                                    <p:animEffect transition="in" filter="wipe(left)">
                                      <p:cBhvr>
                                        <p:cTn id="75" dur="500"/>
                                        <p:tgtEl>
                                          <p:spTgt spid="17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1"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additive="base">
                                        <p:cTn id="80" dur="500" fill="hold"/>
                                        <p:tgtEl>
                                          <p:spTgt spid="11"/>
                                        </p:tgtEl>
                                        <p:attrNameLst>
                                          <p:attrName>ppt_x</p:attrName>
                                        </p:attrNameLst>
                                      </p:cBhvr>
                                      <p:tavLst>
                                        <p:tav tm="0">
                                          <p:val>
                                            <p:strVal val="#ppt_x"/>
                                          </p:val>
                                        </p:tav>
                                        <p:tav tm="100000">
                                          <p:val>
                                            <p:strVal val="#ppt_x"/>
                                          </p:val>
                                        </p:tav>
                                      </p:tavLst>
                                    </p:anim>
                                    <p:anim calcmode="lin" valueType="num">
                                      <p:cBhvr additive="base">
                                        <p:cTn id="81" dur="500" fill="hold"/>
                                        <p:tgtEl>
                                          <p:spTgt spid="11"/>
                                        </p:tgtEl>
                                        <p:attrNameLst>
                                          <p:attrName>ppt_y</p:attrName>
                                        </p:attrNameLst>
                                      </p:cBhvr>
                                      <p:tavLst>
                                        <p:tav tm="0">
                                          <p:val>
                                            <p:strVal val="0-#ppt_h/2"/>
                                          </p:val>
                                        </p:tav>
                                        <p:tav tm="100000">
                                          <p:val>
                                            <p:strVal val="#ppt_y"/>
                                          </p:val>
                                        </p:tav>
                                      </p:tavLst>
                                    </p:anim>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1130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3"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1+#ppt_w/2"/>
                                          </p:val>
                                        </p:tav>
                                        <p:tav tm="100000">
                                          <p:val>
                                            <p:strVal val="#ppt_x"/>
                                          </p:val>
                                        </p:tav>
                                      </p:tavLst>
                                    </p:anim>
                                    <p:anim calcmode="lin" valueType="num">
                                      <p:cBhvr additive="base">
                                        <p:cTn id="90" dur="500" fill="hold"/>
                                        <p:tgtEl>
                                          <p:spTgt spid="13"/>
                                        </p:tgtEl>
                                        <p:attrNameLst>
                                          <p:attrName>ppt_y</p:attrName>
                                        </p:attrNameLst>
                                      </p:cBhvr>
                                      <p:tavLst>
                                        <p:tav tm="0">
                                          <p:val>
                                            <p:strVal val="0-#ppt_h/2"/>
                                          </p:val>
                                        </p:tav>
                                        <p:tav tm="100000">
                                          <p:val>
                                            <p:strVal val="#ppt_y"/>
                                          </p:val>
                                        </p:tav>
                                      </p:tavLst>
                                    </p:anim>
                                  </p:childTnLst>
                                </p:cTn>
                              </p:par>
                            </p:childTnLst>
                          </p:cTn>
                        </p:par>
                        <p:par>
                          <p:cTn id="91" fill="hold">
                            <p:stCondLst>
                              <p:cond delay="500"/>
                            </p:stCondLst>
                            <p:childTnLst>
                              <p:par>
                                <p:cTn id="92" presetID="1" presetClass="entr" presetSubtype="0" fill="hold" grpId="0" nodeType="afterEffect">
                                  <p:stCondLst>
                                    <p:cond delay="0"/>
                                  </p:stCondLst>
                                  <p:childTnLst>
                                    <p:set>
                                      <p:cBhvr>
                                        <p:cTn id="93" dur="1" fill="hold">
                                          <p:stCondLst>
                                            <p:cond delay="0"/>
                                          </p:stCondLst>
                                        </p:cTn>
                                        <p:tgtEl>
                                          <p:spTgt spid="11308"/>
                                        </p:tgtEl>
                                        <p:attrNameLst>
                                          <p:attrName>style.visibility</p:attrName>
                                        </p:attrNameLst>
                                      </p:cBhvr>
                                      <p:to>
                                        <p:strVal val="visible"/>
                                      </p:to>
                                    </p:se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75"/>
                                        </p:tgtEl>
                                        <p:attrNameLst>
                                          <p:attrName>style.visibility</p:attrName>
                                        </p:attrNameLst>
                                      </p:cBhvr>
                                      <p:to>
                                        <p:strVal val="visible"/>
                                      </p:to>
                                    </p:set>
                                    <p:animEffect transition="in" filter="wipe(left)">
                                      <p:cBhvr>
                                        <p:cTn id="97" dur="500"/>
                                        <p:tgtEl>
                                          <p:spTgt spid="17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77"/>
                                        </p:tgtEl>
                                        <p:attrNameLst>
                                          <p:attrName>style.visibility</p:attrName>
                                        </p:attrNameLst>
                                      </p:cBhvr>
                                      <p:to>
                                        <p:strVal val="visible"/>
                                      </p:to>
                                    </p:set>
                                    <p:animEffect transition="in" filter="wipe(left)">
                                      <p:cBhvr>
                                        <p:cTn id="100" dur="500"/>
                                        <p:tgtEl>
                                          <p:spTgt spid="177"/>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9" fill="hold" nodeType="click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additive="base">
                                        <p:cTn id="105" dur="500" fill="hold"/>
                                        <p:tgtEl>
                                          <p:spTgt spid="10"/>
                                        </p:tgtEl>
                                        <p:attrNameLst>
                                          <p:attrName>ppt_x</p:attrName>
                                        </p:attrNameLst>
                                      </p:cBhvr>
                                      <p:tavLst>
                                        <p:tav tm="0">
                                          <p:val>
                                            <p:strVal val="0-#ppt_w/2"/>
                                          </p:val>
                                        </p:tav>
                                        <p:tav tm="100000">
                                          <p:val>
                                            <p:strVal val="#ppt_x"/>
                                          </p:val>
                                        </p:tav>
                                      </p:tavLst>
                                    </p:anim>
                                    <p:anim calcmode="lin" valueType="num">
                                      <p:cBhvr additive="base">
                                        <p:cTn id="106" dur="500" fill="hold"/>
                                        <p:tgtEl>
                                          <p:spTgt spid="10"/>
                                        </p:tgtEl>
                                        <p:attrNameLst>
                                          <p:attrName>ppt_y</p:attrName>
                                        </p:attrNameLst>
                                      </p:cBhvr>
                                      <p:tavLst>
                                        <p:tav tm="0">
                                          <p:val>
                                            <p:strVal val="0-#ppt_h/2"/>
                                          </p:val>
                                        </p:tav>
                                        <p:tav tm="100000">
                                          <p:val>
                                            <p:strVal val="#ppt_y"/>
                                          </p:val>
                                        </p:tav>
                                      </p:tavLst>
                                    </p:anim>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11307"/>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6" fill="hold" nodeType="clickEffect">
                                  <p:stCondLst>
                                    <p:cond delay="0"/>
                                  </p:stCondLst>
                                  <p:childTnLst>
                                    <p:set>
                                      <p:cBhvr>
                                        <p:cTn id="113" dur="1" fill="hold">
                                          <p:stCondLst>
                                            <p:cond delay="0"/>
                                          </p:stCondLst>
                                        </p:cTn>
                                        <p:tgtEl>
                                          <p:spTgt spid="2"/>
                                        </p:tgtEl>
                                        <p:attrNameLst>
                                          <p:attrName>style.visibility</p:attrName>
                                        </p:attrNameLst>
                                      </p:cBhvr>
                                      <p:to>
                                        <p:strVal val="visible"/>
                                      </p:to>
                                    </p:set>
                                    <p:anim calcmode="lin" valueType="num">
                                      <p:cBhvr additive="base">
                                        <p:cTn id="114" dur="500" fill="hold"/>
                                        <p:tgtEl>
                                          <p:spTgt spid="2"/>
                                        </p:tgtEl>
                                        <p:attrNameLst>
                                          <p:attrName>ppt_x</p:attrName>
                                        </p:attrNameLst>
                                      </p:cBhvr>
                                      <p:tavLst>
                                        <p:tav tm="0">
                                          <p:val>
                                            <p:strVal val="1+#ppt_w/2"/>
                                          </p:val>
                                        </p:tav>
                                        <p:tav tm="100000">
                                          <p:val>
                                            <p:strVal val="#ppt_x"/>
                                          </p:val>
                                        </p:tav>
                                      </p:tavLst>
                                    </p:anim>
                                    <p:anim calcmode="lin" valueType="num">
                                      <p:cBhvr additive="base">
                                        <p:cTn id="115" dur="500" fill="hold"/>
                                        <p:tgtEl>
                                          <p:spTgt spid="2"/>
                                        </p:tgtEl>
                                        <p:attrNameLst>
                                          <p:attrName>ppt_y</p:attrName>
                                        </p:attrNameLst>
                                      </p:cBhvr>
                                      <p:tavLst>
                                        <p:tav tm="0">
                                          <p:val>
                                            <p:strVal val="1+#ppt_h/2"/>
                                          </p:val>
                                        </p:tav>
                                        <p:tav tm="100000">
                                          <p:val>
                                            <p:strVal val="#ppt_y"/>
                                          </p:val>
                                        </p:tav>
                                      </p:tavLst>
                                    </p:anim>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1130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500" fill="hold"/>
                                        <p:tgtEl>
                                          <p:spTgt spid="9"/>
                                        </p:tgtEl>
                                        <p:attrNameLst>
                                          <p:attrName>ppt_x</p:attrName>
                                        </p:attrNameLst>
                                      </p:cBhvr>
                                      <p:tavLst>
                                        <p:tav tm="0">
                                          <p:val>
                                            <p:strVal val="#ppt_x"/>
                                          </p:val>
                                        </p:tav>
                                        <p:tav tm="100000">
                                          <p:val>
                                            <p:strVal val="#ppt_x"/>
                                          </p:val>
                                        </p:tav>
                                      </p:tavLst>
                                    </p:anim>
                                    <p:anim calcmode="lin" valueType="num">
                                      <p:cBhvr additive="base">
                                        <p:cTn id="124" dur="500" fill="hold"/>
                                        <p:tgtEl>
                                          <p:spTgt spid="9"/>
                                        </p:tgtEl>
                                        <p:attrNameLst>
                                          <p:attrName>ppt_y</p:attrName>
                                        </p:attrNameLst>
                                      </p:cBhvr>
                                      <p:tavLst>
                                        <p:tav tm="0">
                                          <p:val>
                                            <p:strVal val="1+#ppt_h/2"/>
                                          </p:val>
                                        </p:tav>
                                        <p:tav tm="100000">
                                          <p:val>
                                            <p:strVal val="#ppt_y"/>
                                          </p:val>
                                        </p:tav>
                                      </p:tavLst>
                                    </p:anim>
                                  </p:childTnLst>
                                </p:cTn>
                              </p:par>
                            </p:childTnLst>
                          </p:cTn>
                        </p:par>
                        <p:par>
                          <p:cTn id="125" fill="hold">
                            <p:stCondLst>
                              <p:cond delay="500"/>
                            </p:stCondLst>
                            <p:childTnLst>
                              <p:par>
                                <p:cTn id="126" presetID="1" presetClass="entr" presetSubtype="0" fill="hold" grpId="0" nodeType="afterEffect">
                                  <p:stCondLst>
                                    <p:cond delay="0"/>
                                  </p:stCondLst>
                                  <p:childTnLst>
                                    <p:set>
                                      <p:cBhvr>
                                        <p:cTn id="127" dur="1" fill="hold">
                                          <p:stCondLst>
                                            <p:cond delay="0"/>
                                          </p:stCondLst>
                                        </p:cTn>
                                        <p:tgtEl>
                                          <p:spTgt spid="11305"/>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2" presetClass="entr" presetSubtype="2" fill="hold" nodeType="clickEffect">
                                  <p:stCondLst>
                                    <p:cond delay="0"/>
                                  </p:stCondLst>
                                  <p:childTnLst>
                                    <p:set>
                                      <p:cBhvr>
                                        <p:cTn id="131" dur="1" fill="hold">
                                          <p:stCondLst>
                                            <p:cond delay="0"/>
                                          </p:stCondLst>
                                        </p:cTn>
                                        <p:tgtEl>
                                          <p:spTgt spid="14"/>
                                        </p:tgtEl>
                                        <p:attrNameLst>
                                          <p:attrName>style.visibility</p:attrName>
                                        </p:attrNameLst>
                                      </p:cBhvr>
                                      <p:to>
                                        <p:strVal val="visible"/>
                                      </p:to>
                                    </p:set>
                                    <p:anim calcmode="lin" valueType="num">
                                      <p:cBhvr additive="base">
                                        <p:cTn id="132" dur="500" fill="hold"/>
                                        <p:tgtEl>
                                          <p:spTgt spid="14"/>
                                        </p:tgtEl>
                                        <p:attrNameLst>
                                          <p:attrName>ppt_x</p:attrName>
                                        </p:attrNameLst>
                                      </p:cBhvr>
                                      <p:tavLst>
                                        <p:tav tm="0">
                                          <p:val>
                                            <p:strVal val="1+#ppt_w/2"/>
                                          </p:val>
                                        </p:tav>
                                        <p:tav tm="100000">
                                          <p:val>
                                            <p:strVal val="#ppt_x"/>
                                          </p:val>
                                        </p:tav>
                                      </p:tavLst>
                                    </p:anim>
                                    <p:anim calcmode="lin" valueType="num">
                                      <p:cBhvr additive="base">
                                        <p:cTn id="133" dur="500" fill="hold"/>
                                        <p:tgtEl>
                                          <p:spTgt spid="14"/>
                                        </p:tgtEl>
                                        <p:attrNameLst>
                                          <p:attrName>ppt_y</p:attrName>
                                        </p:attrNameLst>
                                      </p:cBhvr>
                                      <p:tavLst>
                                        <p:tav tm="0">
                                          <p:val>
                                            <p:strVal val="#ppt_y"/>
                                          </p:val>
                                        </p:tav>
                                        <p:tav tm="100000">
                                          <p:val>
                                            <p:strVal val="#ppt_y"/>
                                          </p:val>
                                        </p:tav>
                                      </p:tavLst>
                                    </p:anim>
                                  </p:childTnLst>
                                </p:cTn>
                              </p:par>
                            </p:childTnLst>
                          </p:cTn>
                        </p:par>
                        <p:par>
                          <p:cTn id="134" fill="hold">
                            <p:stCondLst>
                              <p:cond delay="500"/>
                            </p:stCondLst>
                            <p:childTnLst>
                              <p:par>
                                <p:cTn id="135" presetID="1" presetClass="entr" presetSubtype="0"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 grpId="0"/>
      <p:bldP spid="11306" grpId="0"/>
      <p:bldP spid="11307" grpId="0"/>
      <p:bldP spid="11308" grpId="0"/>
      <p:bldP spid="11309" grpId="0"/>
      <p:bldP spid="11312" grpId="0"/>
      <p:bldP spid="11313" grpId="0"/>
      <p:bldP spid="11314" grpId="0"/>
      <p:bldP spid="75" grpId="0"/>
      <p:bldP spid="92" grpId="0"/>
      <p:bldP spid="171" grpId="0"/>
      <p:bldP spid="172" grpId="0"/>
      <p:bldP spid="173" grpId="0"/>
      <p:bldP spid="174" grpId="0"/>
      <p:bldP spid="175" grpId="0"/>
      <p:bldP spid="177" grpId="0"/>
      <p:bldP spid="179" grpId="0"/>
      <p:bldP spid="180" grpId="0"/>
      <p:bldP spid="1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720" y="0"/>
            <a:ext cx="131274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720" y="0"/>
            <a:ext cx="131274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Rectangle 103"/>
          <p:cNvSpPr/>
          <p:nvPr/>
        </p:nvSpPr>
        <p:spPr>
          <a:xfrm>
            <a:off x="3300413" y="3536156"/>
            <a:ext cx="27432" cy="27432"/>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5" name="Text Box 47"/>
          <p:cNvSpPr txBox="1">
            <a:spLocks noChangeArrowheads="1"/>
          </p:cNvSpPr>
          <p:nvPr/>
        </p:nvSpPr>
        <p:spPr bwMode="auto">
          <a:xfrm>
            <a:off x="4279618" y="2345055"/>
            <a:ext cx="1923061"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a:t>Ophiuchus</a:t>
            </a:r>
            <a:endParaRPr lang="en-US" altLang="en-US" sz="3200" b="0" cap="small" dirty="0"/>
          </a:p>
        </p:txBody>
      </p:sp>
      <p:sp>
        <p:nvSpPr>
          <p:cNvPr id="11306" name="Text Box 48"/>
          <p:cNvSpPr txBox="1">
            <a:spLocks noChangeArrowheads="1"/>
          </p:cNvSpPr>
          <p:nvPr/>
        </p:nvSpPr>
        <p:spPr bwMode="auto">
          <a:xfrm>
            <a:off x="1618650" y="1330643"/>
            <a:ext cx="1444589"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a:t>Aquila</a:t>
            </a:r>
            <a:endParaRPr lang="en-US" altLang="en-US" sz="3200" b="0" cap="small" dirty="0"/>
          </a:p>
        </p:txBody>
      </p:sp>
      <p:sp>
        <p:nvSpPr>
          <p:cNvPr id="11307" name="Text Box 49"/>
          <p:cNvSpPr txBox="1">
            <a:spLocks noChangeArrowheads="1"/>
          </p:cNvSpPr>
          <p:nvPr/>
        </p:nvSpPr>
        <p:spPr bwMode="auto">
          <a:xfrm>
            <a:off x="6411770" y="4046023"/>
            <a:ext cx="107107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r>
              <a:rPr lang="en-US" altLang="en-US" sz="2400" b="0" cap="small" dirty="0"/>
              <a:t>Libra</a:t>
            </a:r>
            <a:endParaRPr lang="en-US" altLang="en-US" sz="3200" b="0" cap="small" dirty="0"/>
          </a:p>
        </p:txBody>
      </p:sp>
      <p:sp>
        <p:nvSpPr>
          <p:cNvPr id="11308" name="Text Box 50"/>
          <p:cNvSpPr txBox="1">
            <a:spLocks noChangeArrowheads="1"/>
          </p:cNvSpPr>
          <p:nvPr/>
        </p:nvSpPr>
        <p:spPr bwMode="auto">
          <a:xfrm>
            <a:off x="1005840" y="5334533"/>
            <a:ext cx="2072019" cy="3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a:t>Sagittarius </a:t>
            </a:r>
            <a:endParaRPr lang="en-US" altLang="en-US" sz="3200" b="0" cap="small" dirty="0"/>
          </a:p>
        </p:txBody>
      </p:sp>
      <p:sp>
        <p:nvSpPr>
          <p:cNvPr id="11309" name="Text Box 51"/>
          <p:cNvSpPr txBox="1">
            <a:spLocks noChangeArrowheads="1"/>
          </p:cNvSpPr>
          <p:nvPr/>
        </p:nvSpPr>
        <p:spPr bwMode="auto">
          <a:xfrm>
            <a:off x="5111209" y="5394960"/>
            <a:ext cx="1702307" cy="4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a:t>Scorpius</a:t>
            </a:r>
            <a:endParaRPr lang="en-US" altLang="en-US" sz="3200" b="0" cap="small" dirty="0"/>
          </a:p>
        </p:txBody>
      </p:sp>
      <p:sp>
        <p:nvSpPr>
          <p:cNvPr id="11310" name="Text Box 52"/>
          <p:cNvSpPr txBox="1">
            <a:spLocks noChangeArrowheads="1"/>
          </p:cNvSpPr>
          <p:nvPr/>
        </p:nvSpPr>
        <p:spPr bwMode="auto">
          <a:xfrm>
            <a:off x="0" y="6559550"/>
            <a:ext cx="41560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r>
              <a:rPr lang="en-US" altLang="en-US" sz="1200" b="0" dirty="0" smtClean="0"/>
              <a:t>Holyoke’s </a:t>
            </a:r>
            <a:r>
              <a:rPr lang="en-US" altLang="en-US" sz="1200" b="0" dirty="0"/>
              <a:t>southern sky at </a:t>
            </a:r>
            <a:r>
              <a:rPr lang="en-US" altLang="en-US" sz="1200" b="0" dirty="0" smtClean="0"/>
              <a:t>11 </a:t>
            </a:r>
            <a:r>
              <a:rPr lang="en-US" altLang="en-US" sz="1200" b="0" dirty="0"/>
              <a:t>pm, </a:t>
            </a:r>
            <a:r>
              <a:rPr lang="en-US" altLang="en-US" sz="1200" b="0" dirty="0" smtClean="0"/>
              <a:t>July 10, 2019</a:t>
            </a:r>
            <a:endParaRPr lang="en-US" altLang="en-US" sz="1800" b="0" dirty="0"/>
          </a:p>
        </p:txBody>
      </p:sp>
      <p:sp>
        <p:nvSpPr>
          <p:cNvPr id="11311" name="Rectangle 53"/>
          <p:cNvSpPr>
            <a:spLocks noGrp="1" noChangeArrowheads="1"/>
          </p:cNvSpPr>
          <p:nvPr>
            <p:ph type="title" idx="4294967295"/>
          </p:nvPr>
        </p:nvSpPr>
        <p:spPr>
          <a:xfrm>
            <a:off x="0" y="0"/>
            <a:ext cx="9144000" cy="785813"/>
          </a:xfrm>
        </p:spPr>
        <p:txBody>
          <a:bodyPr/>
          <a:lstStyle/>
          <a:p>
            <a:pPr eaLnBrk="1" hangingPunct="1"/>
            <a:r>
              <a:rPr lang="en-US" altLang="en-US" smtClean="0"/>
              <a:t>Starbirth In The Eagle Nebula</a:t>
            </a:r>
          </a:p>
        </p:txBody>
      </p:sp>
      <p:sp>
        <p:nvSpPr>
          <p:cNvPr id="11312" name="Text Box 55"/>
          <p:cNvSpPr txBox="1">
            <a:spLocks noChangeArrowheads="1"/>
          </p:cNvSpPr>
          <p:nvPr/>
        </p:nvSpPr>
        <p:spPr bwMode="auto">
          <a:xfrm>
            <a:off x="-39538" y="1252865"/>
            <a:ext cx="930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1600" b="0" dirty="0"/>
              <a:t>Altair</a:t>
            </a:r>
          </a:p>
        </p:txBody>
      </p:sp>
      <p:sp>
        <p:nvSpPr>
          <p:cNvPr id="11313" name="Text Box 56"/>
          <p:cNvSpPr txBox="1">
            <a:spLocks noChangeArrowheads="1"/>
          </p:cNvSpPr>
          <p:nvPr/>
        </p:nvSpPr>
        <p:spPr bwMode="auto">
          <a:xfrm>
            <a:off x="-227690" y="978136"/>
            <a:ext cx="1206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r" eaLnBrk="1" hangingPunct="1">
              <a:spcBef>
                <a:spcPct val="50000"/>
              </a:spcBef>
            </a:pPr>
            <a:r>
              <a:rPr lang="en-US" altLang="en-US" sz="1800" b="0" dirty="0" err="1"/>
              <a:t>Tarazed</a:t>
            </a:r>
            <a:endParaRPr lang="en-US" altLang="en-US" sz="1800" b="0" dirty="0"/>
          </a:p>
        </p:txBody>
      </p:sp>
      <p:sp>
        <p:nvSpPr>
          <p:cNvPr id="11314" name="Text Box 57"/>
          <p:cNvSpPr txBox="1">
            <a:spLocks noChangeArrowheads="1"/>
          </p:cNvSpPr>
          <p:nvPr/>
        </p:nvSpPr>
        <p:spPr bwMode="auto">
          <a:xfrm>
            <a:off x="4535795" y="4476526"/>
            <a:ext cx="1189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r" eaLnBrk="1" hangingPunct="1">
              <a:spcBef>
                <a:spcPct val="50000"/>
              </a:spcBef>
            </a:pPr>
            <a:r>
              <a:rPr lang="en-US" altLang="en-US" sz="1800" b="0" dirty="0"/>
              <a:t>Antares</a:t>
            </a:r>
          </a:p>
        </p:txBody>
      </p:sp>
      <p:grpSp>
        <p:nvGrpSpPr>
          <p:cNvPr id="11" name="Group 10"/>
          <p:cNvGrpSpPr/>
          <p:nvPr/>
        </p:nvGrpSpPr>
        <p:grpSpPr>
          <a:xfrm>
            <a:off x="4153256" y="4133316"/>
            <a:ext cx="2187118" cy="2106813"/>
            <a:chOff x="4153256" y="4133316"/>
            <a:chExt cx="2187118" cy="2106813"/>
          </a:xfrm>
        </p:grpSpPr>
        <p:sp>
          <p:nvSpPr>
            <p:cNvPr id="11279" name="Line 15"/>
            <p:cNvSpPr>
              <a:spLocks noChangeShapeType="1"/>
            </p:cNvSpPr>
            <p:nvPr/>
          </p:nvSpPr>
          <p:spPr bwMode="auto">
            <a:xfrm flipV="1">
              <a:off x="5737077" y="4682732"/>
              <a:ext cx="91608" cy="3169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6"/>
            <p:cNvSpPr>
              <a:spLocks noChangeShapeType="1"/>
            </p:cNvSpPr>
            <p:nvPr/>
          </p:nvSpPr>
          <p:spPr bwMode="auto">
            <a:xfrm flipV="1">
              <a:off x="5230027" y="4919927"/>
              <a:ext cx="278316" cy="45537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7"/>
            <p:cNvSpPr>
              <a:spLocks noChangeShapeType="1"/>
            </p:cNvSpPr>
            <p:nvPr/>
          </p:nvSpPr>
          <p:spPr bwMode="auto">
            <a:xfrm flipV="1">
              <a:off x="5073353" y="5810066"/>
              <a:ext cx="62967" cy="32581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18"/>
            <p:cNvSpPr>
              <a:spLocks noChangeShapeType="1"/>
            </p:cNvSpPr>
            <p:nvPr/>
          </p:nvSpPr>
          <p:spPr bwMode="auto">
            <a:xfrm flipV="1">
              <a:off x="4238963" y="5691499"/>
              <a:ext cx="105149" cy="13003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19"/>
            <p:cNvSpPr>
              <a:spLocks noChangeShapeType="1"/>
            </p:cNvSpPr>
            <p:nvPr/>
          </p:nvSpPr>
          <p:spPr bwMode="auto">
            <a:xfrm flipV="1">
              <a:off x="4233794" y="5700044"/>
              <a:ext cx="167289" cy="12493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20"/>
            <p:cNvSpPr>
              <a:spLocks noChangeShapeType="1"/>
            </p:cNvSpPr>
            <p:nvPr/>
          </p:nvSpPr>
          <p:spPr bwMode="auto">
            <a:xfrm flipV="1">
              <a:off x="4153256" y="5880232"/>
              <a:ext cx="35683" cy="4200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21"/>
            <p:cNvSpPr>
              <a:spLocks noChangeShapeType="1"/>
            </p:cNvSpPr>
            <p:nvPr/>
          </p:nvSpPr>
          <p:spPr bwMode="auto">
            <a:xfrm flipH="1" flipV="1">
              <a:off x="4153256" y="5993449"/>
              <a:ext cx="145333" cy="19553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22"/>
            <p:cNvSpPr>
              <a:spLocks noChangeShapeType="1"/>
            </p:cNvSpPr>
            <p:nvPr/>
          </p:nvSpPr>
          <p:spPr bwMode="auto">
            <a:xfrm flipV="1">
              <a:off x="5150265" y="5467792"/>
              <a:ext cx="45154" cy="25504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23"/>
            <p:cNvSpPr>
              <a:spLocks noChangeShapeType="1"/>
            </p:cNvSpPr>
            <p:nvPr/>
          </p:nvSpPr>
          <p:spPr bwMode="auto">
            <a:xfrm flipV="1">
              <a:off x="5560464" y="4764360"/>
              <a:ext cx="85093" cy="9534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24"/>
            <p:cNvSpPr>
              <a:spLocks noChangeShapeType="1"/>
            </p:cNvSpPr>
            <p:nvPr/>
          </p:nvSpPr>
          <p:spPr bwMode="auto">
            <a:xfrm flipV="1">
              <a:off x="5879901" y="4158952"/>
              <a:ext cx="230341" cy="47375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25"/>
            <p:cNvSpPr>
              <a:spLocks noChangeShapeType="1"/>
            </p:cNvSpPr>
            <p:nvPr/>
          </p:nvSpPr>
          <p:spPr bwMode="auto">
            <a:xfrm>
              <a:off x="5902295" y="4691641"/>
              <a:ext cx="388652" cy="9040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26"/>
            <p:cNvSpPr>
              <a:spLocks noChangeShapeType="1"/>
            </p:cNvSpPr>
            <p:nvPr/>
          </p:nvSpPr>
          <p:spPr bwMode="auto">
            <a:xfrm flipV="1">
              <a:off x="6326593" y="4504110"/>
              <a:ext cx="13781" cy="239446"/>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27"/>
            <p:cNvSpPr>
              <a:spLocks noChangeShapeType="1"/>
            </p:cNvSpPr>
            <p:nvPr/>
          </p:nvSpPr>
          <p:spPr bwMode="auto">
            <a:xfrm flipH="1" flipV="1">
              <a:off x="6281158" y="4215925"/>
              <a:ext cx="48425" cy="19655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21"/>
            <p:cNvSpPr>
              <a:spLocks noChangeShapeType="1"/>
            </p:cNvSpPr>
            <p:nvPr/>
          </p:nvSpPr>
          <p:spPr bwMode="auto">
            <a:xfrm flipH="1" flipV="1">
              <a:off x="4355506" y="6224186"/>
              <a:ext cx="362281" cy="1594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21"/>
            <p:cNvSpPr>
              <a:spLocks noChangeShapeType="1"/>
            </p:cNvSpPr>
            <p:nvPr/>
          </p:nvSpPr>
          <p:spPr bwMode="auto">
            <a:xfrm flipH="1">
              <a:off x="4799887" y="6184342"/>
              <a:ext cx="227973" cy="5123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27"/>
            <p:cNvSpPr>
              <a:spLocks noChangeShapeType="1"/>
            </p:cNvSpPr>
            <p:nvPr/>
          </p:nvSpPr>
          <p:spPr bwMode="auto">
            <a:xfrm flipH="1" flipV="1">
              <a:off x="6161517" y="4133316"/>
              <a:ext cx="75431" cy="3256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8"/>
          <p:cNvGrpSpPr/>
          <p:nvPr/>
        </p:nvGrpSpPr>
        <p:grpSpPr>
          <a:xfrm>
            <a:off x="3757301" y="972694"/>
            <a:ext cx="2444096" cy="2687754"/>
            <a:chOff x="3757301" y="972694"/>
            <a:chExt cx="2444096" cy="2687754"/>
          </a:xfrm>
        </p:grpSpPr>
        <p:sp>
          <p:nvSpPr>
            <p:cNvPr id="11292" name="Line 30"/>
            <p:cNvSpPr>
              <a:spLocks noChangeShapeType="1"/>
            </p:cNvSpPr>
            <p:nvPr/>
          </p:nvSpPr>
          <p:spPr bwMode="auto">
            <a:xfrm flipH="1" flipV="1">
              <a:off x="4104829" y="1817406"/>
              <a:ext cx="734387" cy="182468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28"/>
            <p:cNvSpPr>
              <a:spLocks noChangeShapeType="1"/>
            </p:cNvSpPr>
            <p:nvPr/>
          </p:nvSpPr>
          <p:spPr bwMode="auto">
            <a:xfrm flipV="1">
              <a:off x="4908135" y="3258750"/>
              <a:ext cx="692884" cy="40169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29"/>
            <p:cNvSpPr>
              <a:spLocks noChangeShapeType="1"/>
            </p:cNvSpPr>
            <p:nvPr/>
          </p:nvSpPr>
          <p:spPr bwMode="auto">
            <a:xfrm flipV="1">
              <a:off x="5665862" y="2736177"/>
              <a:ext cx="430524" cy="4713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31"/>
            <p:cNvSpPr>
              <a:spLocks noChangeShapeType="1"/>
            </p:cNvSpPr>
            <p:nvPr/>
          </p:nvSpPr>
          <p:spPr bwMode="auto">
            <a:xfrm flipV="1">
              <a:off x="6144426" y="2645192"/>
              <a:ext cx="50761" cy="4103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32"/>
            <p:cNvSpPr>
              <a:spLocks noChangeShapeType="1"/>
            </p:cNvSpPr>
            <p:nvPr/>
          </p:nvSpPr>
          <p:spPr bwMode="auto">
            <a:xfrm flipV="1">
              <a:off x="4093437" y="1008402"/>
              <a:ext cx="179460" cy="70930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Line 33"/>
            <p:cNvSpPr>
              <a:spLocks noChangeShapeType="1"/>
            </p:cNvSpPr>
            <p:nvPr/>
          </p:nvSpPr>
          <p:spPr bwMode="auto">
            <a:xfrm flipH="1" flipV="1">
              <a:off x="4333090" y="972694"/>
              <a:ext cx="835422" cy="2961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8" name="Line 34"/>
            <p:cNvSpPr>
              <a:spLocks noChangeShapeType="1"/>
            </p:cNvSpPr>
            <p:nvPr/>
          </p:nvSpPr>
          <p:spPr bwMode="auto">
            <a:xfrm flipH="1" flipV="1">
              <a:off x="5248377" y="1321015"/>
              <a:ext cx="953020" cy="1271208"/>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0" name="Line 29"/>
            <p:cNvSpPr>
              <a:spLocks noChangeShapeType="1"/>
            </p:cNvSpPr>
            <p:nvPr/>
          </p:nvSpPr>
          <p:spPr bwMode="auto">
            <a:xfrm flipV="1">
              <a:off x="3996582" y="1800313"/>
              <a:ext cx="62669" cy="10824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1" name="Line 29"/>
            <p:cNvSpPr>
              <a:spLocks noChangeShapeType="1"/>
            </p:cNvSpPr>
            <p:nvPr/>
          </p:nvSpPr>
          <p:spPr bwMode="auto">
            <a:xfrm flipV="1">
              <a:off x="3757301" y="1994018"/>
              <a:ext cx="210797" cy="11166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9"/>
          <p:cNvGrpSpPr/>
          <p:nvPr/>
        </p:nvGrpSpPr>
        <p:grpSpPr>
          <a:xfrm>
            <a:off x="6605898" y="3381286"/>
            <a:ext cx="1422665" cy="1798818"/>
            <a:chOff x="6605898" y="3381286"/>
            <a:chExt cx="1422665" cy="1798818"/>
          </a:xfrm>
        </p:grpSpPr>
        <p:sp>
          <p:nvSpPr>
            <p:cNvPr id="11322" name="Line 33"/>
            <p:cNvSpPr>
              <a:spLocks noChangeShapeType="1"/>
            </p:cNvSpPr>
            <p:nvPr/>
          </p:nvSpPr>
          <p:spPr bwMode="auto">
            <a:xfrm flipH="1" flipV="1">
              <a:off x="7574422" y="3389831"/>
              <a:ext cx="447847" cy="71105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3" name="Line 33"/>
            <p:cNvSpPr>
              <a:spLocks noChangeShapeType="1"/>
            </p:cNvSpPr>
            <p:nvPr/>
          </p:nvSpPr>
          <p:spPr bwMode="auto">
            <a:xfrm flipH="1">
              <a:off x="7531692" y="4168250"/>
              <a:ext cx="496871" cy="75982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4" name="Line 33"/>
            <p:cNvSpPr>
              <a:spLocks noChangeShapeType="1"/>
            </p:cNvSpPr>
            <p:nvPr/>
          </p:nvSpPr>
          <p:spPr bwMode="auto">
            <a:xfrm flipV="1">
              <a:off x="7508905" y="3393546"/>
              <a:ext cx="38913" cy="152313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5" name="Line 33"/>
            <p:cNvSpPr>
              <a:spLocks noChangeShapeType="1"/>
            </p:cNvSpPr>
            <p:nvPr/>
          </p:nvSpPr>
          <p:spPr bwMode="auto">
            <a:xfrm flipH="1">
              <a:off x="7047432" y="3381286"/>
              <a:ext cx="461472" cy="39595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6" name="Line 33"/>
            <p:cNvSpPr>
              <a:spLocks noChangeShapeType="1"/>
            </p:cNvSpPr>
            <p:nvPr/>
          </p:nvSpPr>
          <p:spPr bwMode="auto">
            <a:xfrm flipH="1">
              <a:off x="6849670" y="3813591"/>
              <a:ext cx="132617" cy="3060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7" name="Line 33"/>
            <p:cNvSpPr>
              <a:spLocks noChangeShapeType="1"/>
            </p:cNvSpPr>
            <p:nvPr/>
          </p:nvSpPr>
          <p:spPr bwMode="auto">
            <a:xfrm flipH="1">
              <a:off x="6605898" y="3866894"/>
              <a:ext cx="158120" cy="4080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8" name="Line 33"/>
            <p:cNvSpPr>
              <a:spLocks noChangeShapeType="1"/>
            </p:cNvSpPr>
            <p:nvPr/>
          </p:nvSpPr>
          <p:spPr bwMode="auto">
            <a:xfrm flipH="1">
              <a:off x="6793906" y="4970379"/>
              <a:ext cx="674137" cy="8303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9" name="Line 33"/>
            <p:cNvSpPr>
              <a:spLocks noChangeShapeType="1"/>
            </p:cNvSpPr>
            <p:nvPr/>
          </p:nvSpPr>
          <p:spPr bwMode="auto">
            <a:xfrm flipH="1">
              <a:off x="6689806" y="5098494"/>
              <a:ext cx="39104" cy="8161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3"/>
          <p:cNvGrpSpPr/>
          <p:nvPr/>
        </p:nvGrpSpPr>
        <p:grpSpPr>
          <a:xfrm>
            <a:off x="2594170" y="2764631"/>
            <a:ext cx="526256" cy="823913"/>
            <a:chOff x="2594170" y="2764631"/>
            <a:chExt cx="526256" cy="823913"/>
          </a:xfrm>
        </p:grpSpPr>
        <p:sp>
          <p:nvSpPr>
            <p:cNvPr id="11333" name="Line 39"/>
            <p:cNvSpPr>
              <a:spLocks noChangeShapeType="1"/>
            </p:cNvSpPr>
            <p:nvPr/>
          </p:nvSpPr>
          <p:spPr bwMode="auto">
            <a:xfrm>
              <a:off x="2594170" y="2764631"/>
              <a:ext cx="265712" cy="26908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4" name="Line 39"/>
            <p:cNvSpPr>
              <a:spLocks noChangeShapeType="1"/>
            </p:cNvSpPr>
            <p:nvPr/>
          </p:nvSpPr>
          <p:spPr bwMode="auto">
            <a:xfrm>
              <a:off x="2903732" y="3097211"/>
              <a:ext cx="160937" cy="49133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5" name="Line 39"/>
            <p:cNvSpPr>
              <a:spLocks noChangeShapeType="1"/>
            </p:cNvSpPr>
            <p:nvPr/>
          </p:nvSpPr>
          <p:spPr bwMode="auto">
            <a:xfrm>
              <a:off x="2925164" y="3059906"/>
              <a:ext cx="195262" cy="317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389402" y="757943"/>
            <a:ext cx="1807937" cy="2103468"/>
            <a:chOff x="389402" y="757943"/>
            <a:chExt cx="1807937" cy="2103468"/>
          </a:xfrm>
        </p:grpSpPr>
        <p:sp>
          <p:nvSpPr>
            <p:cNvPr id="11299" name="Line 35"/>
            <p:cNvSpPr>
              <a:spLocks noChangeShapeType="1"/>
            </p:cNvSpPr>
            <p:nvPr/>
          </p:nvSpPr>
          <p:spPr bwMode="auto">
            <a:xfrm flipV="1">
              <a:off x="716222" y="1547142"/>
              <a:ext cx="58674" cy="18430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0" name="Line 36"/>
            <p:cNvSpPr>
              <a:spLocks noChangeShapeType="1"/>
            </p:cNvSpPr>
            <p:nvPr/>
          </p:nvSpPr>
          <p:spPr bwMode="auto">
            <a:xfrm flipV="1">
              <a:off x="945690" y="885599"/>
              <a:ext cx="987543" cy="38691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37"/>
            <p:cNvSpPr>
              <a:spLocks noChangeShapeType="1"/>
            </p:cNvSpPr>
            <p:nvPr/>
          </p:nvSpPr>
          <p:spPr bwMode="auto">
            <a:xfrm flipV="1">
              <a:off x="412577" y="2374658"/>
              <a:ext cx="400996" cy="22839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Line 38"/>
            <p:cNvSpPr>
              <a:spLocks noChangeShapeType="1"/>
            </p:cNvSpPr>
            <p:nvPr/>
          </p:nvSpPr>
          <p:spPr bwMode="auto">
            <a:xfrm flipV="1">
              <a:off x="1543246" y="914400"/>
              <a:ext cx="421149" cy="109537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Line 39"/>
            <p:cNvSpPr>
              <a:spLocks noChangeShapeType="1"/>
            </p:cNvSpPr>
            <p:nvPr/>
          </p:nvSpPr>
          <p:spPr bwMode="auto">
            <a:xfrm>
              <a:off x="1559121" y="2082800"/>
              <a:ext cx="516532" cy="68821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4" name="Line 40"/>
            <p:cNvSpPr>
              <a:spLocks noChangeShapeType="1"/>
            </p:cNvSpPr>
            <p:nvPr/>
          </p:nvSpPr>
          <p:spPr bwMode="auto">
            <a:xfrm flipV="1">
              <a:off x="817049" y="1330557"/>
              <a:ext cx="67305" cy="12622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0" name="Line 35"/>
            <p:cNvSpPr>
              <a:spLocks noChangeShapeType="1"/>
            </p:cNvSpPr>
            <p:nvPr/>
          </p:nvSpPr>
          <p:spPr bwMode="auto">
            <a:xfrm flipV="1">
              <a:off x="389402" y="1822002"/>
              <a:ext cx="291910" cy="76474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1" name="Line 35"/>
            <p:cNvSpPr>
              <a:spLocks noChangeShapeType="1"/>
            </p:cNvSpPr>
            <p:nvPr/>
          </p:nvSpPr>
          <p:spPr bwMode="auto">
            <a:xfrm flipV="1">
              <a:off x="897015" y="2064735"/>
              <a:ext cx="585603" cy="26820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2" name="Line 39"/>
            <p:cNvSpPr>
              <a:spLocks noChangeShapeType="1"/>
            </p:cNvSpPr>
            <p:nvPr/>
          </p:nvSpPr>
          <p:spPr bwMode="auto">
            <a:xfrm>
              <a:off x="2134758" y="2823167"/>
              <a:ext cx="62581" cy="382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6" name="Line 35"/>
            <p:cNvSpPr>
              <a:spLocks noChangeShapeType="1"/>
            </p:cNvSpPr>
            <p:nvPr/>
          </p:nvSpPr>
          <p:spPr bwMode="auto">
            <a:xfrm flipV="1">
              <a:off x="2000591" y="757943"/>
              <a:ext cx="99400" cy="9106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 name="Text Box 47"/>
          <p:cNvSpPr txBox="1">
            <a:spLocks noChangeArrowheads="1"/>
          </p:cNvSpPr>
          <p:nvPr/>
        </p:nvSpPr>
        <p:spPr bwMode="auto">
          <a:xfrm>
            <a:off x="1507367" y="3114675"/>
            <a:ext cx="13954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400" b="0" cap="small" dirty="0" smtClean="0"/>
              <a:t>Scutum</a:t>
            </a:r>
            <a:endParaRPr lang="en-US" altLang="en-US" sz="3200" b="0" cap="small" dirty="0"/>
          </a:p>
        </p:txBody>
      </p:sp>
      <p:sp>
        <p:nvSpPr>
          <p:cNvPr id="92" name="Text Box 47"/>
          <p:cNvSpPr txBox="1">
            <a:spLocks noChangeArrowheads="1"/>
          </p:cNvSpPr>
          <p:nvPr/>
        </p:nvSpPr>
        <p:spPr bwMode="auto">
          <a:xfrm>
            <a:off x="794243" y="4284562"/>
            <a:ext cx="13954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r" eaLnBrk="1" hangingPunct="1">
              <a:spcBef>
                <a:spcPct val="0"/>
              </a:spcBef>
            </a:pPr>
            <a:r>
              <a:rPr lang="en-US" altLang="en-US" sz="1800" b="0" cap="small" dirty="0" smtClean="0">
                <a:solidFill>
                  <a:srgbClr val="CCECFF"/>
                </a:solidFill>
              </a:rPr>
              <a:t>Saturn</a:t>
            </a:r>
            <a:endParaRPr lang="en-US" altLang="en-US" sz="2400" b="0" cap="small" dirty="0">
              <a:solidFill>
                <a:srgbClr val="CCECFF"/>
              </a:solidFill>
            </a:endParaRPr>
          </a:p>
        </p:txBody>
      </p:sp>
      <p:grpSp>
        <p:nvGrpSpPr>
          <p:cNvPr id="13" name="Group 12"/>
          <p:cNvGrpSpPr/>
          <p:nvPr/>
        </p:nvGrpSpPr>
        <p:grpSpPr>
          <a:xfrm>
            <a:off x="1947862" y="4140993"/>
            <a:ext cx="1743547" cy="1332140"/>
            <a:chOff x="1947862" y="4140993"/>
            <a:chExt cx="1743547" cy="1332140"/>
          </a:xfrm>
        </p:grpSpPr>
        <p:sp>
          <p:nvSpPr>
            <p:cNvPr id="11268" name="Line 4"/>
            <p:cNvSpPr>
              <a:spLocks noChangeShapeType="1"/>
            </p:cNvSpPr>
            <p:nvPr/>
          </p:nvSpPr>
          <p:spPr bwMode="auto">
            <a:xfrm>
              <a:off x="2593181" y="5195888"/>
              <a:ext cx="762316" cy="27724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5"/>
            <p:cNvSpPr>
              <a:spLocks noChangeShapeType="1"/>
            </p:cNvSpPr>
            <p:nvPr/>
          </p:nvSpPr>
          <p:spPr bwMode="auto">
            <a:xfrm flipH="1" flipV="1">
              <a:off x="2452688" y="5024438"/>
              <a:ext cx="89437" cy="13253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Line 6"/>
            <p:cNvSpPr>
              <a:spLocks noChangeShapeType="1"/>
            </p:cNvSpPr>
            <p:nvPr/>
          </p:nvSpPr>
          <p:spPr bwMode="auto">
            <a:xfrm>
              <a:off x="2695575" y="4824413"/>
              <a:ext cx="130502" cy="1939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7"/>
            <p:cNvSpPr>
              <a:spLocks noChangeShapeType="1"/>
            </p:cNvSpPr>
            <p:nvPr/>
          </p:nvSpPr>
          <p:spPr bwMode="auto">
            <a:xfrm flipV="1">
              <a:off x="2459831" y="4840359"/>
              <a:ext cx="165187" cy="12930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Line 8"/>
            <p:cNvSpPr>
              <a:spLocks noChangeShapeType="1"/>
            </p:cNvSpPr>
            <p:nvPr/>
          </p:nvSpPr>
          <p:spPr bwMode="auto">
            <a:xfrm flipV="1">
              <a:off x="2586520" y="4869655"/>
              <a:ext cx="263836" cy="28990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3" name="Line 9"/>
            <p:cNvSpPr>
              <a:spLocks noChangeShapeType="1"/>
            </p:cNvSpPr>
            <p:nvPr/>
          </p:nvSpPr>
          <p:spPr bwMode="auto">
            <a:xfrm flipV="1">
              <a:off x="3398044" y="5093887"/>
              <a:ext cx="7032" cy="3377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Line 10"/>
            <p:cNvSpPr>
              <a:spLocks noChangeShapeType="1"/>
            </p:cNvSpPr>
            <p:nvPr/>
          </p:nvSpPr>
          <p:spPr bwMode="auto">
            <a:xfrm flipV="1">
              <a:off x="3424238" y="5097993"/>
              <a:ext cx="267171" cy="35983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Line 11"/>
            <p:cNvSpPr>
              <a:spLocks noChangeShapeType="1"/>
            </p:cNvSpPr>
            <p:nvPr/>
          </p:nvSpPr>
          <p:spPr bwMode="auto">
            <a:xfrm flipH="1" flipV="1">
              <a:off x="2902743" y="4867275"/>
              <a:ext cx="471406" cy="17674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6" name="Line 12"/>
            <p:cNvSpPr>
              <a:spLocks noChangeShapeType="1"/>
            </p:cNvSpPr>
            <p:nvPr/>
          </p:nvSpPr>
          <p:spPr bwMode="auto">
            <a:xfrm flipV="1">
              <a:off x="2894667" y="4674393"/>
              <a:ext cx="284302" cy="16288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13"/>
            <p:cNvSpPr>
              <a:spLocks noChangeShapeType="1"/>
            </p:cNvSpPr>
            <p:nvPr/>
          </p:nvSpPr>
          <p:spPr bwMode="auto">
            <a:xfrm flipH="1" flipV="1">
              <a:off x="3231382" y="4684301"/>
              <a:ext cx="159518" cy="33299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14"/>
            <p:cNvSpPr>
              <a:spLocks noChangeShapeType="1"/>
            </p:cNvSpPr>
            <p:nvPr/>
          </p:nvSpPr>
          <p:spPr bwMode="auto">
            <a:xfrm>
              <a:off x="3452813" y="5053013"/>
              <a:ext cx="227110" cy="1788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5"/>
            <p:cNvSpPr>
              <a:spLocks noChangeShapeType="1"/>
            </p:cNvSpPr>
            <p:nvPr/>
          </p:nvSpPr>
          <p:spPr bwMode="auto">
            <a:xfrm flipH="1" flipV="1">
              <a:off x="1947862" y="4140993"/>
              <a:ext cx="66673" cy="5238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5"/>
            <p:cNvSpPr>
              <a:spLocks noChangeShapeType="1"/>
            </p:cNvSpPr>
            <p:nvPr/>
          </p:nvSpPr>
          <p:spPr bwMode="auto">
            <a:xfrm flipH="1" flipV="1">
              <a:off x="2066923" y="4231481"/>
              <a:ext cx="152402" cy="121444"/>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5"/>
            <p:cNvSpPr>
              <a:spLocks noChangeShapeType="1"/>
            </p:cNvSpPr>
            <p:nvPr/>
          </p:nvSpPr>
          <p:spPr bwMode="auto">
            <a:xfrm flipH="1" flipV="1">
              <a:off x="2283617" y="4388643"/>
              <a:ext cx="64296" cy="2619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5"/>
            <p:cNvSpPr>
              <a:spLocks noChangeShapeType="1"/>
            </p:cNvSpPr>
            <p:nvPr/>
          </p:nvSpPr>
          <p:spPr bwMode="auto">
            <a:xfrm flipH="1">
              <a:off x="2407441" y="4355306"/>
              <a:ext cx="85727" cy="5238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 name="Text Box 47"/>
          <p:cNvSpPr txBox="1">
            <a:spLocks noChangeArrowheads="1"/>
          </p:cNvSpPr>
          <p:nvPr/>
        </p:nvSpPr>
        <p:spPr bwMode="auto">
          <a:xfrm>
            <a:off x="4413559" y="3911739"/>
            <a:ext cx="13954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800" b="0" cap="small" dirty="0" smtClean="0">
                <a:solidFill>
                  <a:srgbClr val="CCECFF"/>
                </a:solidFill>
              </a:rPr>
              <a:t>Jupiter</a:t>
            </a:r>
            <a:endParaRPr lang="en-US" altLang="en-US" sz="2400" b="0" cap="small" dirty="0">
              <a:solidFill>
                <a:srgbClr val="CCECFF"/>
              </a:solidFill>
            </a:endParaRPr>
          </a:p>
        </p:txBody>
      </p:sp>
      <p:sp>
        <p:nvSpPr>
          <p:cNvPr id="172" name="Text Box 51"/>
          <p:cNvSpPr txBox="1">
            <a:spLocks noChangeArrowheads="1"/>
          </p:cNvSpPr>
          <p:nvPr/>
        </p:nvSpPr>
        <p:spPr bwMode="auto">
          <a:xfrm>
            <a:off x="7919534" y="3977544"/>
            <a:ext cx="1278452"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800" b="0" dirty="0" err="1" smtClean="0"/>
              <a:t>Zubenel-genubi</a:t>
            </a:r>
            <a:endParaRPr lang="en-US" altLang="en-US" sz="2400" b="0" dirty="0"/>
          </a:p>
        </p:txBody>
      </p:sp>
      <p:sp>
        <p:nvSpPr>
          <p:cNvPr id="173" name="Text Box 51"/>
          <p:cNvSpPr txBox="1">
            <a:spLocks noChangeArrowheads="1"/>
          </p:cNvSpPr>
          <p:nvPr/>
        </p:nvSpPr>
        <p:spPr bwMode="auto">
          <a:xfrm>
            <a:off x="6477884" y="3021028"/>
            <a:ext cx="2157771" cy="39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800" b="0" dirty="0" smtClean="0"/>
              <a:t>Zubeneschamali</a:t>
            </a:r>
            <a:endParaRPr lang="en-US" altLang="en-US" sz="2400" b="0" dirty="0"/>
          </a:p>
        </p:txBody>
      </p:sp>
      <p:sp>
        <p:nvSpPr>
          <p:cNvPr id="174" name="Text Box 51"/>
          <p:cNvSpPr txBox="1">
            <a:spLocks noChangeArrowheads="1"/>
          </p:cNvSpPr>
          <p:nvPr/>
        </p:nvSpPr>
        <p:spPr bwMode="auto">
          <a:xfrm>
            <a:off x="7494093" y="4799541"/>
            <a:ext cx="1541419"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r>
              <a:rPr lang="en-US" altLang="en-US" sz="1800" b="0" dirty="0" smtClean="0"/>
              <a:t>Brachium</a:t>
            </a:r>
            <a:endParaRPr lang="en-US" altLang="en-US" sz="2400" b="0" dirty="0"/>
          </a:p>
        </p:txBody>
      </p:sp>
      <p:sp>
        <p:nvSpPr>
          <p:cNvPr id="175" name="Text Box 50"/>
          <p:cNvSpPr txBox="1">
            <a:spLocks noChangeArrowheads="1"/>
          </p:cNvSpPr>
          <p:nvPr/>
        </p:nvSpPr>
        <p:spPr bwMode="auto">
          <a:xfrm>
            <a:off x="1065935" y="4954497"/>
            <a:ext cx="1561519" cy="33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600" b="0" cap="small" dirty="0" smtClean="0"/>
              <a:t>The Teapot</a:t>
            </a:r>
            <a:endParaRPr lang="en-US" altLang="en-US" sz="2000" b="0" cap="small" dirty="0"/>
          </a:p>
        </p:txBody>
      </p:sp>
      <p:sp>
        <p:nvSpPr>
          <p:cNvPr id="177" name="Text Box 50"/>
          <p:cNvSpPr txBox="1">
            <a:spLocks noChangeArrowheads="1"/>
          </p:cNvSpPr>
          <p:nvPr/>
        </p:nvSpPr>
        <p:spPr bwMode="auto">
          <a:xfrm>
            <a:off x="1461403" y="3787383"/>
            <a:ext cx="1561519" cy="33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1600" b="0" cap="small" dirty="0" smtClean="0"/>
              <a:t>The Teaspoon</a:t>
            </a:r>
            <a:endParaRPr lang="en-US" altLang="en-US" sz="2000" b="0" cap="small" dirty="0"/>
          </a:p>
        </p:txBody>
      </p:sp>
      <p:sp>
        <p:nvSpPr>
          <p:cNvPr id="179" name="Text Box 51"/>
          <p:cNvSpPr txBox="1">
            <a:spLocks noChangeArrowheads="1"/>
          </p:cNvSpPr>
          <p:nvPr/>
        </p:nvSpPr>
        <p:spPr bwMode="auto">
          <a:xfrm>
            <a:off x="4378453" y="6449923"/>
            <a:ext cx="513587" cy="4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0"/>
              </a:spcBef>
            </a:pPr>
            <a:r>
              <a:rPr lang="en-US" altLang="en-US" sz="2000" b="0" cap="small" dirty="0" smtClean="0"/>
              <a:t>S</a:t>
            </a:r>
          </a:p>
        </p:txBody>
      </p:sp>
      <p:sp>
        <p:nvSpPr>
          <p:cNvPr id="180" name="Text Box 51"/>
          <p:cNvSpPr txBox="1">
            <a:spLocks noChangeArrowheads="1"/>
          </p:cNvSpPr>
          <p:nvPr/>
        </p:nvSpPr>
        <p:spPr bwMode="auto">
          <a:xfrm>
            <a:off x="8445246" y="6129883"/>
            <a:ext cx="698754" cy="4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r" eaLnBrk="1" hangingPunct="1">
              <a:spcBef>
                <a:spcPct val="0"/>
              </a:spcBef>
            </a:pPr>
            <a:r>
              <a:rPr lang="en-US" altLang="en-US" sz="2000" b="0" cap="small" dirty="0" smtClean="0"/>
              <a:t>SW</a:t>
            </a:r>
          </a:p>
        </p:txBody>
      </p:sp>
      <p:sp>
        <p:nvSpPr>
          <p:cNvPr id="181" name="Text Box 51"/>
          <p:cNvSpPr txBox="1">
            <a:spLocks noChangeArrowheads="1"/>
          </p:cNvSpPr>
          <p:nvPr/>
        </p:nvSpPr>
        <p:spPr bwMode="auto">
          <a:xfrm>
            <a:off x="0" y="6129883"/>
            <a:ext cx="698754" cy="4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r>
              <a:rPr lang="en-US" altLang="en-US" sz="2000" b="0" cap="small" dirty="0" smtClean="0"/>
              <a:t>SE</a:t>
            </a:r>
          </a:p>
        </p:txBody>
      </p:sp>
      <p:pic>
        <p:nvPicPr>
          <p:cNvPr id="93" name="Picture 64" descr="EagleOpticalGroundgif"/>
          <p:cNvPicPr>
            <a:picLocks noChangeAspect="1" noChangeArrowheads="1"/>
          </p:cNvPicPr>
          <p:nvPr/>
        </p:nvPicPr>
        <p:blipFill>
          <a:blip r:embed="rId4">
            <a:extLst>
              <a:ext uri="{28A0092B-C50C-407E-A947-70E740481C1C}">
                <a14:useLocalDpi xmlns:a14="http://schemas.microsoft.com/office/drawing/2010/main" val="0"/>
              </a:ext>
            </a:extLst>
          </a:blip>
          <a:srcRect l="20442" t="35689" r="39366"/>
          <a:stretch>
            <a:fillRect/>
          </a:stretch>
        </p:blipFill>
        <p:spPr bwMode="auto">
          <a:xfrm>
            <a:off x="3536950" y="1219200"/>
            <a:ext cx="2855913"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65"/>
          <p:cNvSpPr>
            <a:spLocks noChangeArrowheads="1"/>
          </p:cNvSpPr>
          <p:nvPr/>
        </p:nvSpPr>
        <p:spPr bwMode="auto">
          <a:xfrm>
            <a:off x="3554413" y="1219200"/>
            <a:ext cx="2843212" cy="4505325"/>
          </a:xfrm>
          <a:prstGeom prst="rect">
            <a:avLst/>
          </a:prstGeom>
          <a:noFill/>
          <a:ln w="63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1800" b="0">
              <a:solidFill>
                <a:schemeClr val="tx1"/>
              </a:solidFill>
              <a:latin typeface="Arial" charset="0"/>
            </a:endParaRPr>
          </a:p>
        </p:txBody>
      </p:sp>
      <p:pic>
        <p:nvPicPr>
          <p:cNvPr id="95" name="Picture 58" descr="EagleWideGround"/>
          <p:cNvPicPr>
            <a:picLocks noChangeAspect="1" noChangeArrowheads="1"/>
          </p:cNvPicPr>
          <p:nvPr/>
        </p:nvPicPr>
        <p:blipFill rotWithShape="1">
          <a:blip r:embed="rId5">
            <a:extLst>
              <a:ext uri="{28A0092B-C50C-407E-A947-70E740481C1C}">
                <a14:useLocalDpi xmlns:a14="http://schemas.microsoft.com/office/drawing/2010/main" val="0"/>
              </a:ext>
            </a:extLst>
          </a:blip>
          <a:srcRect l="34166" t="29062" r="17838" b="5659"/>
          <a:stretch/>
        </p:blipFill>
        <p:spPr bwMode="auto">
          <a:xfrm>
            <a:off x="-1" y="2114550"/>
            <a:ext cx="2925763" cy="29845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6" name="Rectangle 59"/>
          <p:cNvSpPr>
            <a:spLocks noChangeArrowheads="1"/>
          </p:cNvSpPr>
          <p:nvPr/>
        </p:nvSpPr>
        <p:spPr bwMode="auto">
          <a:xfrm>
            <a:off x="-1" y="2114550"/>
            <a:ext cx="2930525" cy="2984500"/>
          </a:xfrm>
          <a:prstGeom prst="rect">
            <a:avLst/>
          </a:prstGeom>
          <a:noFill/>
          <a:ln w="63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1800" b="0">
              <a:solidFill>
                <a:schemeClr val="tx1"/>
              </a:solidFill>
              <a:latin typeface="Arial" charset="0"/>
            </a:endParaRPr>
          </a:p>
        </p:txBody>
      </p:sp>
      <p:grpSp>
        <p:nvGrpSpPr>
          <p:cNvPr id="97" name="Group 61"/>
          <p:cNvGrpSpPr>
            <a:grpSpLocks/>
          </p:cNvGrpSpPr>
          <p:nvPr/>
        </p:nvGrpSpPr>
        <p:grpSpPr bwMode="auto">
          <a:xfrm>
            <a:off x="2913063" y="2097088"/>
            <a:ext cx="398462" cy="3001962"/>
            <a:chOff x="2963" y="1378"/>
            <a:chExt cx="251" cy="1891"/>
          </a:xfrm>
        </p:grpSpPr>
        <p:sp>
          <p:nvSpPr>
            <p:cNvPr id="98" name="Line 62"/>
            <p:cNvSpPr>
              <a:spLocks noChangeShapeType="1"/>
            </p:cNvSpPr>
            <p:nvPr/>
          </p:nvSpPr>
          <p:spPr bwMode="auto">
            <a:xfrm flipH="1" flipV="1">
              <a:off x="2964" y="1378"/>
              <a:ext cx="249" cy="904"/>
            </a:xfrm>
            <a:prstGeom prst="line">
              <a:avLst/>
            </a:prstGeom>
            <a:noFill/>
            <a:ln w="6350">
              <a:solidFill>
                <a:srgbClr val="FFFF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99" name="Line 63"/>
            <p:cNvSpPr>
              <a:spLocks noChangeShapeType="1"/>
            </p:cNvSpPr>
            <p:nvPr/>
          </p:nvSpPr>
          <p:spPr bwMode="auto">
            <a:xfrm flipH="1">
              <a:off x="2963" y="2303"/>
              <a:ext cx="251" cy="966"/>
            </a:xfrm>
            <a:prstGeom prst="line">
              <a:avLst/>
            </a:prstGeom>
            <a:noFill/>
            <a:ln w="6350">
              <a:solidFill>
                <a:srgbClr val="FFFF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grpSp>
      <p:sp>
        <p:nvSpPr>
          <p:cNvPr id="100" name="Rectangle 66"/>
          <p:cNvSpPr>
            <a:spLocks noChangeAspect="1" noChangeArrowheads="1"/>
          </p:cNvSpPr>
          <p:nvPr/>
        </p:nvSpPr>
        <p:spPr bwMode="auto">
          <a:xfrm>
            <a:off x="1257300" y="3382963"/>
            <a:ext cx="461963" cy="731837"/>
          </a:xfrm>
          <a:prstGeom prst="rect">
            <a:avLst/>
          </a:prstGeom>
          <a:noFill/>
          <a:ln w="63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1800" b="0">
              <a:solidFill>
                <a:schemeClr val="tx1"/>
              </a:solidFill>
              <a:latin typeface="Arial" charset="0"/>
            </a:endParaRPr>
          </a:p>
        </p:txBody>
      </p:sp>
      <p:grpSp>
        <p:nvGrpSpPr>
          <p:cNvPr id="101" name="Group 67"/>
          <p:cNvGrpSpPr>
            <a:grpSpLocks/>
          </p:cNvGrpSpPr>
          <p:nvPr/>
        </p:nvGrpSpPr>
        <p:grpSpPr bwMode="auto">
          <a:xfrm>
            <a:off x="1255713" y="1214438"/>
            <a:ext cx="2255837" cy="4530725"/>
            <a:chOff x="1919" y="822"/>
            <a:chExt cx="1421" cy="2854"/>
          </a:xfrm>
        </p:grpSpPr>
        <p:sp>
          <p:nvSpPr>
            <p:cNvPr id="102" name="Line 68"/>
            <p:cNvSpPr>
              <a:spLocks noChangeShapeType="1"/>
            </p:cNvSpPr>
            <p:nvPr/>
          </p:nvSpPr>
          <p:spPr bwMode="auto">
            <a:xfrm flipV="1">
              <a:off x="1919" y="822"/>
              <a:ext cx="1421" cy="1368"/>
            </a:xfrm>
            <a:prstGeom prst="line">
              <a:avLst/>
            </a:prstGeom>
            <a:noFill/>
            <a:ln w="6350">
              <a:solidFill>
                <a:srgbClr val="FFFF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03" name="Line 69"/>
            <p:cNvSpPr>
              <a:spLocks noChangeShapeType="1"/>
            </p:cNvSpPr>
            <p:nvPr/>
          </p:nvSpPr>
          <p:spPr bwMode="auto">
            <a:xfrm>
              <a:off x="1921" y="2649"/>
              <a:ext cx="1418" cy="1027"/>
            </a:xfrm>
            <a:prstGeom prst="line">
              <a:avLst/>
            </a:prstGeom>
            <a:noFill/>
            <a:ln w="6350">
              <a:solidFill>
                <a:srgbClr val="FFFF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88849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0" fill="hold"/>
                                        <p:tgtEl>
                                          <p:spTgt spid="104"/>
                                        </p:tgtEl>
                                        <p:attrNameLst>
                                          <p:attrName>ppt_x</p:attrName>
                                        </p:attrNameLst>
                                      </p:cBhvr>
                                      <p:tavLst>
                                        <p:tav tm="0">
                                          <p:val>
                                            <p:strVal val="1+#ppt_w/2"/>
                                          </p:val>
                                        </p:tav>
                                        <p:tav tm="100000">
                                          <p:val>
                                            <p:strVal val="#ppt_x"/>
                                          </p:val>
                                        </p:tav>
                                      </p:tavLst>
                                    </p:anim>
                                    <p:anim calcmode="lin" valueType="num">
                                      <p:cBhvr additive="base">
                                        <p:cTn id="8" dur="5000" fill="hold"/>
                                        <p:tgtEl>
                                          <p:spTgt spid="104"/>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2" presetClass="entr" presetSubtype="2" fill="hold" nodeType="afterEffect">
                                  <p:stCondLst>
                                    <p:cond delay="1000"/>
                                  </p:stCondLst>
                                  <p:childTnLst>
                                    <p:set>
                                      <p:cBhvr>
                                        <p:cTn id="11" dur="1" fill="hold">
                                          <p:stCondLst>
                                            <p:cond delay="0"/>
                                          </p:stCondLst>
                                        </p:cTn>
                                        <p:tgtEl>
                                          <p:spTgt spid="97"/>
                                        </p:tgtEl>
                                        <p:attrNameLst>
                                          <p:attrName>style.visibility</p:attrName>
                                        </p:attrNameLst>
                                      </p:cBhvr>
                                      <p:to>
                                        <p:strVal val="visible"/>
                                      </p:to>
                                    </p:set>
                                    <p:animEffect transition="in" filter="wipe(right)">
                                      <p:cBhvr>
                                        <p:cTn id="12" dur="500"/>
                                        <p:tgtEl>
                                          <p:spTgt spid="97"/>
                                        </p:tgtEl>
                                      </p:cBhvr>
                                    </p:animEffect>
                                  </p:childTnLst>
                                </p:cTn>
                              </p:par>
                            </p:childTnLst>
                          </p:cTn>
                        </p:par>
                        <p:par>
                          <p:cTn id="13" fill="hold">
                            <p:stCondLst>
                              <p:cond delay="6500"/>
                            </p:stCondLst>
                            <p:childTnLst>
                              <p:par>
                                <p:cTn id="14" presetID="22" presetClass="entr" presetSubtype="2" fill="hold" grpId="0" nodeType="after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righ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right)">
                                      <p:cBhvr>
                                        <p:cTn id="19" dur="500"/>
                                        <p:tgtEl>
                                          <p:spTgt spid="95"/>
                                        </p:tgtEl>
                                      </p:cBhvr>
                                    </p:animEffect>
                                  </p:childTnLst>
                                </p:cTn>
                              </p:par>
                            </p:childTnLst>
                          </p:cTn>
                        </p:par>
                        <p:par>
                          <p:cTn id="20" fill="hold">
                            <p:stCondLst>
                              <p:cond delay="7000"/>
                            </p:stCondLst>
                            <p:childTnLst>
                              <p:par>
                                <p:cTn id="21" presetID="10" presetClass="exit" presetSubtype="0" fill="hold" nodeType="afterEffect">
                                  <p:stCondLst>
                                    <p:cond delay="0"/>
                                  </p:stCondLst>
                                  <p:childTnLst>
                                    <p:animEffect transition="out" filter="fade">
                                      <p:cBhvr>
                                        <p:cTn id="22" dur="500"/>
                                        <p:tgtEl>
                                          <p:spTgt spid="97"/>
                                        </p:tgtEl>
                                      </p:cBhvr>
                                    </p:animEffect>
                                    <p:set>
                                      <p:cBhvr>
                                        <p:cTn id="23" dur="1" fill="hold">
                                          <p:stCondLst>
                                            <p:cond delay="499"/>
                                          </p:stCondLst>
                                        </p:cTn>
                                        <p:tgtEl>
                                          <p:spTgt spid="97"/>
                                        </p:tgtEl>
                                        <p:attrNameLst>
                                          <p:attrName>style.visibility</p:attrName>
                                        </p:attrNameLst>
                                      </p:cBhvr>
                                      <p:to>
                                        <p:strVal val="hidden"/>
                                      </p:to>
                                    </p:set>
                                  </p:childTnLst>
                                </p:cTn>
                              </p:par>
                            </p:childTnLst>
                          </p:cTn>
                        </p:par>
                        <p:par>
                          <p:cTn id="24" fill="hold">
                            <p:stCondLst>
                              <p:cond delay="7500"/>
                            </p:stCondLst>
                            <p:childTnLst>
                              <p:par>
                                <p:cTn id="25" presetID="10" presetClass="exit" presetSubtype="0" fill="hold" grpId="1" nodeType="afterEffect">
                                  <p:stCondLst>
                                    <p:cond delay="0"/>
                                  </p:stCondLst>
                                  <p:childTnLst>
                                    <p:animEffect transition="out" filter="fade">
                                      <p:cBhvr>
                                        <p:cTn id="26" dur="2000"/>
                                        <p:tgtEl>
                                          <p:spTgt spid="96"/>
                                        </p:tgtEl>
                                      </p:cBhvr>
                                    </p:animEffect>
                                    <p:set>
                                      <p:cBhvr>
                                        <p:cTn id="27" dur="1" fill="hold">
                                          <p:stCondLst>
                                            <p:cond delay="1999"/>
                                          </p:stCondLst>
                                        </p:cTn>
                                        <p:tgtEl>
                                          <p:spTgt spid="9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par>
                          <p:cTn id="32" fill="hold">
                            <p:stCondLst>
                              <p:cond delay="0"/>
                            </p:stCondLst>
                            <p:childTnLst>
                              <p:par>
                                <p:cTn id="33" presetID="22" presetClass="entr" presetSubtype="8"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wipe(left)">
                                      <p:cBhvr>
                                        <p:cTn id="35" dur="500"/>
                                        <p:tgtEl>
                                          <p:spTgt spid="10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wipe(left)">
                                      <p:cBhvr>
                                        <p:cTn id="39" dur="500"/>
                                        <p:tgtEl>
                                          <p:spTgt spid="94"/>
                                        </p:tgtEl>
                                      </p:cBhvr>
                                    </p:animEffect>
                                  </p:childTnLst>
                                </p:cTn>
                              </p:par>
                              <p:par>
                                <p:cTn id="40" presetID="22" presetClass="entr" presetSubtype="8"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1000"/>
                            </p:stCondLst>
                            <p:childTnLst>
                              <p:par>
                                <p:cTn id="44" presetID="10" presetClass="exit" presetSubtype="0" fill="hold" nodeType="afterEffect">
                                  <p:stCondLst>
                                    <p:cond delay="0"/>
                                  </p:stCondLst>
                                  <p:childTnLst>
                                    <p:animEffect transition="out" filter="fade">
                                      <p:cBhvr>
                                        <p:cTn id="45" dur="2000"/>
                                        <p:tgtEl>
                                          <p:spTgt spid="101"/>
                                        </p:tgtEl>
                                      </p:cBhvr>
                                    </p:animEffect>
                                    <p:set>
                                      <p:cBhvr>
                                        <p:cTn id="46" dur="1" fill="hold">
                                          <p:stCondLst>
                                            <p:cond delay="1999"/>
                                          </p:stCondLst>
                                        </p:cTn>
                                        <p:tgtEl>
                                          <p:spTgt spid="10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100"/>
                                        </p:tgtEl>
                                      </p:cBhvr>
                                    </p:animEffect>
                                    <p:set>
                                      <p:cBhvr>
                                        <p:cTn id="49" dur="1" fill="hold">
                                          <p:stCondLst>
                                            <p:cond delay="19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94" grpId="0" animBg="1"/>
      <p:bldP spid="96" grpId="0" animBg="1"/>
      <p:bldP spid="96" grpId="1" animBg="1"/>
      <p:bldP spid="100" grpId="0" animBg="1"/>
      <p:bldP spid="10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9" name="Picture 3" descr="EagleStriking"/>
          <p:cNvPicPr>
            <a:picLocks noChangeAspect="1" noChangeArrowheads="1"/>
          </p:cNvPicPr>
          <p:nvPr/>
        </p:nvPicPr>
        <p:blipFill>
          <a:blip r:embed="rId2">
            <a:extLst>
              <a:ext uri="{28A0092B-C50C-407E-A947-70E740481C1C}">
                <a14:useLocalDpi xmlns:a14="http://schemas.microsoft.com/office/drawing/2010/main" val="0"/>
              </a:ext>
            </a:extLst>
          </a:blip>
          <a:srcRect l="7333" t="14236" r="18359" b="7726"/>
          <a:stretch>
            <a:fillRect/>
          </a:stretch>
        </p:blipFill>
        <p:spPr bwMode="auto">
          <a:xfrm rot="-2405262">
            <a:off x="4013200" y="1684338"/>
            <a:ext cx="408622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38" name="Text Box 2"/>
          <p:cNvSpPr txBox="1">
            <a:spLocks noChangeArrowheads="1"/>
          </p:cNvSpPr>
          <p:nvPr/>
        </p:nvSpPr>
        <p:spPr bwMode="auto">
          <a:xfrm>
            <a:off x="3235325" y="5518150"/>
            <a:ext cx="5499100" cy="7016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sz="2000" b="0" dirty="0"/>
              <a:t>Image from Russ Kerr’s Majesty of Birds </a:t>
            </a:r>
            <a:r>
              <a:rPr lang="en-US" altLang="en-US" sz="2000" b="0" dirty="0" err="1"/>
              <a:t>website:www.magestyofbirds.com</a:t>
            </a:r>
            <a:endParaRPr lang="en-US" altLang="en-US" sz="2000" b="0" dirty="0"/>
          </a:p>
        </p:txBody>
      </p:sp>
      <p:sp>
        <p:nvSpPr>
          <p:cNvPr id="12292" name="Rectangle 4"/>
          <p:cNvSpPr>
            <a:spLocks noGrp="1" noChangeArrowheads="1"/>
          </p:cNvSpPr>
          <p:nvPr>
            <p:ph type="title" idx="4294967295"/>
          </p:nvPr>
        </p:nvSpPr>
        <p:spPr>
          <a:xfrm>
            <a:off x="0" y="174625"/>
            <a:ext cx="3294063" cy="1514475"/>
          </a:xfrm>
        </p:spPr>
        <p:txBody>
          <a:bodyPr/>
          <a:lstStyle/>
          <a:p>
            <a:pPr eaLnBrk="1" hangingPunct="1"/>
            <a:r>
              <a:rPr lang="en-US" altLang="en-US" smtClean="0"/>
              <a:t>Starbirth In The Eagle</a:t>
            </a:r>
          </a:p>
        </p:txBody>
      </p:sp>
      <p:pic>
        <p:nvPicPr>
          <p:cNvPr id="12293" name="Picture 6" descr="EagleOpticalGroundgif"/>
          <p:cNvPicPr>
            <a:picLocks noChangeAspect="1" noChangeArrowheads="1"/>
          </p:cNvPicPr>
          <p:nvPr/>
        </p:nvPicPr>
        <p:blipFill>
          <a:blip r:embed="rId3">
            <a:extLst>
              <a:ext uri="{28A0092B-C50C-407E-A947-70E740481C1C}">
                <a14:useLocalDpi xmlns:a14="http://schemas.microsoft.com/office/drawing/2010/main" val="0"/>
              </a:ext>
            </a:extLst>
          </a:blip>
          <a:srcRect l="20442" t="35689" r="38226"/>
          <a:stretch>
            <a:fillRect/>
          </a:stretch>
        </p:blipFill>
        <p:spPr bwMode="auto">
          <a:xfrm>
            <a:off x="0" y="2349500"/>
            <a:ext cx="293687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3" name="Rectangle 7"/>
          <p:cNvSpPr>
            <a:spLocks noChangeAspect="1" noChangeArrowheads="1"/>
          </p:cNvSpPr>
          <p:nvPr/>
        </p:nvSpPr>
        <p:spPr bwMode="auto">
          <a:xfrm rot="2523145">
            <a:off x="877888" y="3249613"/>
            <a:ext cx="1712912" cy="1720850"/>
          </a:xfrm>
          <a:prstGeom prst="rect">
            <a:avLst/>
          </a:prstGeom>
          <a:noFill/>
          <a:ln w="63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eaLnBrk="1" hangingPunct="1">
              <a:spcBef>
                <a:spcPct val="0"/>
              </a:spcBef>
            </a:pPr>
            <a:endParaRPr lang="en-US" altLang="en-US" sz="1800" b="0">
              <a:solidFill>
                <a:schemeClr val="tx1"/>
              </a:solidFill>
              <a:latin typeface="Arial" charset="0"/>
            </a:endParaRPr>
          </a:p>
        </p:txBody>
      </p:sp>
      <p:sp>
        <p:nvSpPr>
          <p:cNvPr id="321544" name="Freeform 8"/>
          <p:cNvSpPr>
            <a:spLocks/>
          </p:cNvSpPr>
          <p:nvPr/>
        </p:nvSpPr>
        <p:spPr bwMode="auto">
          <a:xfrm>
            <a:off x="295275" y="4070350"/>
            <a:ext cx="1790700" cy="1292225"/>
          </a:xfrm>
          <a:custGeom>
            <a:avLst/>
            <a:gdLst>
              <a:gd name="T0" fmla="*/ 0 w 1128"/>
              <a:gd name="T1" fmla="*/ 1038304375 h 814"/>
              <a:gd name="T2" fmla="*/ 317539688 w 1128"/>
              <a:gd name="T3" fmla="*/ 660280938 h 814"/>
              <a:gd name="T4" fmla="*/ 604837500 w 1128"/>
              <a:gd name="T5" fmla="*/ 350302513 h 814"/>
              <a:gd name="T6" fmla="*/ 975301263 w 1128"/>
              <a:gd name="T7" fmla="*/ 183972200 h 814"/>
              <a:gd name="T8" fmla="*/ 1171873450 w 1128"/>
              <a:gd name="T9" fmla="*/ 630039063 h 814"/>
              <a:gd name="T10" fmla="*/ 1285279688 w 1128"/>
              <a:gd name="T11" fmla="*/ 1166833138 h 814"/>
              <a:gd name="T12" fmla="*/ 1822073763 w 1128"/>
              <a:gd name="T13" fmla="*/ 675401875 h 814"/>
              <a:gd name="T14" fmla="*/ 2147483647 w 1128"/>
              <a:gd name="T15" fmla="*/ 161290000 h 814"/>
              <a:gd name="T16" fmla="*/ 2147483647 w 1128"/>
              <a:gd name="T17" fmla="*/ 47883763 h 814"/>
              <a:gd name="T18" fmla="*/ 2147483647 w 1128"/>
              <a:gd name="T19" fmla="*/ 206652813 h 814"/>
              <a:gd name="T20" fmla="*/ 2147483647 w 1128"/>
              <a:gd name="T21" fmla="*/ 471270013 h 814"/>
              <a:gd name="T22" fmla="*/ 2056447500 w 1128"/>
              <a:gd name="T23" fmla="*/ 1030744700 h 814"/>
              <a:gd name="T24" fmla="*/ 2147483647 w 1128"/>
              <a:gd name="T25" fmla="*/ 1159271875 h 814"/>
              <a:gd name="T26" fmla="*/ 2147483647 w 1128"/>
              <a:gd name="T27" fmla="*/ 909777200 h 814"/>
              <a:gd name="T28" fmla="*/ 2147483647 w 1128"/>
              <a:gd name="T29" fmla="*/ 1129030000 h 814"/>
              <a:gd name="T30" fmla="*/ 2147483647 w 1128"/>
              <a:gd name="T31" fmla="*/ 1318042513 h 814"/>
              <a:gd name="T32" fmla="*/ 2147483647 w 1128"/>
              <a:gd name="T33" fmla="*/ 1552416250 h 814"/>
              <a:gd name="T34" fmla="*/ 2147483647 w 1128"/>
              <a:gd name="T35" fmla="*/ 1658262813 h 814"/>
              <a:gd name="T36" fmla="*/ 2147483647 w 1128"/>
              <a:gd name="T37" fmla="*/ 1733867500 h 814"/>
              <a:gd name="T38" fmla="*/ 2147483647 w 1128"/>
              <a:gd name="T39" fmla="*/ 1869955938 h 814"/>
              <a:gd name="T40" fmla="*/ 2086689375 w 1128"/>
              <a:gd name="T41" fmla="*/ 1839714063 h 814"/>
              <a:gd name="T42" fmla="*/ 2147483647 w 1128"/>
              <a:gd name="T43" fmla="*/ 1711186888 h 814"/>
              <a:gd name="T44" fmla="*/ 2147483647 w 1128"/>
              <a:gd name="T45" fmla="*/ 1529735638 h 814"/>
              <a:gd name="T46" fmla="*/ 2147483647 w 1128"/>
              <a:gd name="T47" fmla="*/ 1416327813 h 814"/>
              <a:gd name="T48" fmla="*/ 2147483647 w 1128"/>
              <a:gd name="T49" fmla="*/ 1249997500 h 814"/>
              <a:gd name="T50" fmla="*/ 2018645950 w 1128"/>
              <a:gd name="T51" fmla="*/ 1121470325 h 814"/>
              <a:gd name="T52" fmla="*/ 1754028750 w 1128"/>
              <a:gd name="T53" fmla="*/ 1386085938 h 814"/>
              <a:gd name="T54" fmla="*/ 1376005313 w 1128"/>
              <a:gd name="T55" fmla="*/ 1696065950 h 814"/>
              <a:gd name="T56" fmla="*/ 1194554063 w 1128"/>
              <a:gd name="T57" fmla="*/ 1862396263 h 814"/>
              <a:gd name="T58" fmla="*/ 1156752513 w 1128"/>
              <a:gd name="T59" fmla="*/ 1892638138 h 814"/>
              <a:gd name="T60" fmla="*/ 982860938 w 1128"/>
              <a:gd name="T61" fmla="*/ 2051407188 h 8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8"/>
              <a:gd name="T94" fmla="*/ 0 h 814"/>
              <a:gd name="T95" fmla="*/ 1128 w 1128"/>
              <a:gd name="T96" fmla="*/ 814 h 8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8" h="814">
                <a:moveTo>
                  <a:pt x="0" y="412"/>
                </a:moveTo>
                <a:cubicBezTo>
                  <a:pt x="21" y="387"/>
                  <a:pt x="86" y="307"/>
                  <a:pt x="126" y="262"/>
                </a:cubicBezTo>
                <a:cubicBezTo>
                  <a:pt x="166" y="217"/>
                  <a:pt x="196" y="171"/>
                  <a:pt x="240" y="139"/>
                </a:cubicBezTo>
                <a:cubicBezTo>
                  <a:pt x="284" y="107"/>
                  <a:pt x="344" y="29"/>
                  <a:pt x="387" y="73"/>
                </a:cubicBezTo>
                <a:cubicBezTo>
                  <a:pt x="430" y="117"/>
                  <a:pt x="445" y="185"/>
                  <a:pt x="465" y="250"/>
                </a:cubicBezTo>
                <a:cubicBezTo>
                  <a:pt x="465" y="250"/>
                  <a:pt x="486" y="403"/>
                  <a:pt x="510" y="463"/>
                </a:cubicBezTo>
                <a:cubicBezTo>
                  <a:pt x="585" y="427"/>
                  <a:pt x="652" y="334"/>
                  <a:pt x="723" y="268"/>
                </a:cubicBezTo>
                <a:cubicBezTo>
                  <a:pt x="794" y="202"/>
                  <a:pt x="876" y="105"/>
                  <a:pt x="939" y="64"/>
                </a:cubicBezTo>
                <a:cubicBezTo>
                  <a:pt x="1002" y="23"/>
                  <a:pt x="1092" y="0"/>
                  <a:pt x="1104" y="19"/>
                </a:cubicBezTo>
                <a:cubicBezTo>
                  <a:pt x="1128" y="21"/>
                  <a:pt x="1122" y="56"/>
                  <a:pt x="1107" y="82"/>
                </a:cubicBezTo>
                <a:cubicBezTo>
                  <a:pt x="1095" y="110"/>
                  <a:pt x="1077" y="133"/>
                  <a:pt x="1029" y="187"/>
                </a:cubicBezTo>
                <a:lnTo>
                  <a:pt x="816" y="409"/>
                </a:lnTo>
                <a:lnTo>
                  <a:pt x="957" y="460"/>
                </a:lnTo>
                <a:lnTo>
                  <a:pt x="1083" y="361"/>
                </a:lnTo>
                <a:lnTo>
                  <a:pt x="1101" y="448"/>
                </a:lnTo>
                <a:lnTo>
                  <a:pt x="975" y="523"/>
                </a:lnTo>
                <a:lnTo>
                  <a:pt x="960" y="616"/>
                </a:lnTo>
                <a:lnTo>
                  <a:pt x="972" y="658"/>
                </a:lnTo>
                <a:lnTo>
                  <a:pt x="927" y="688"/>
                </a:lnTo>
                <a:lnTo>
                  <a:pt x="858" y="742"/>
                </a:lnTo>
                <a:lnTo>
                  <a:pt x="828" y="730"/>
                </a:lnTo>
                <a:lnTo>
                  <a:pt x="885" y="679"/>
                </a:lnTo>
                <a:lnTo>
                  <a:pt x="897" y="607"/>
                </a:lnTo>
                <a:lnTo>
                  <a:pt x="906" y="562"/>
                </a:lnTo>
                <a:lnTo>
                  <a:pt x="930" y="496"/>
                </a:lnTo>
                <a:lnTo>
                  <a:pt x="801" y="445"/>
                </a:lnTo>
                <a:lnTo>
                  <a:pt x="696" y="550"/>
                </a:lnTo>
                <a:lnTo>
                  <a:pt x="546" y="673"/>
                </a:lnTo>
                <a:lnTo>
                  <a:pt x="474" y="739"/>
                </a:lnTo>
                <a:lnTo>
                  <a:pt x="459" y="751"/>
                </a:lnTo>
                <a:lnTo>
                  <a:pt x="390" y="814"/>
                </a:lnTo>
              </a:path>
            </a:pathLst>
          </a:custGeom>
          <a:noFill/>
          <a:ln w="12700" cap="flat" cmpd="sng">
            <a:solidFill>
              <a:srgbClr val="FFFF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549" name="Freeform 13"/>
          <p:cNvSpPr>
            <a:spLocks/>
          </p:cNvSpPr>
          <p:nvPr/>
        </p:nvSpPr>
        <p:spPr bwMode="auto">
          <a:xfrm>
            <a:off x="295275" y="4070350"/>
            <a:ext cx="1790700" cy="1292225"/>
          </a:xfrm>
          <a:custGeom>
            <a:avLst/>
            <a:gdLst>
              <a:gd name="T0" fmla="*/ 0 w 1128"/>
              <a:gd name="T1" fmla="*/ 1038304375 h 814"/>
              <a:gd name="T2" fmla="*/ 317539688 w 1128"/>
              <a:gd name="T3" fmla="*/ 660280938 h 814"/>
              <a:gd name="T4" fmla="*/ 604837500 w 1128"/>
              <a:gd name="T5" fmla="*/ 350302513 h 814"/>
              <a:gd name="T6" fmla="*/ 975301263 w 1128"/>
              <a:gd name="T7" fmla="*/ 183972200 h 814"/>
              <a:gd name="T8" fmla="*/ 1171873450 w 1128"/>
              <a:gd name="T9" fmla="*/ 630039063 h 814"/>
              <a:gd name="T10" fmla="*/ 1285279688 w 1128"/>
              <a:gd name="T11" fmla="*/ 1166833138 h 814"/>
              <a:gd name="T12" fmla="*/ 1822073763 w 1128"/>
              <a:gd name="T13" fmla="*/ 675401875 h 814"/>
              <a:gd name="T14" fmla="*/ 2147483647 w 1128"/>
              <a:gd name="T15" fmla="*/ 161290000 h 814"/>
              <a:gd name="T16" fmla="*/ 2147483647 w 1128"/>
              <a:gd name="T17" fmla="*/ 47883763 h 814"/>
              <a:gd name="T18" fmla="*/ 2147483647 w 1128"/>
              <a:gd name="T19" fmla="*/ 206652813 h 814"/>
              <a:gd name="T20" fmla="*/ 2147483647 w 1128"/>
              <a:gd name="T21" fmla="*/ 471270013 h 814"/>
              <a:gd name="T22" fmla="*/ 2056447500 w 1128"/>
              <a:gd name="T23" fmla="*/ 1030744700 h 814"/>
              <a:gd name="T24" fmla="*/ 2147483647 w 1128"/>
              <a:gd name="T25" fmla="*/ 1159271875 h 814"/>
              <a:gd name="T26" fmla="*/ 2147483647 w 1128"/>
              <a:gd name="T27" fmla="*/ 909777200 h 814"/>
              <a:gd name="T28" fmla="*/ 2147483647 w 1128"/>
              <a:gd name="T29" fmla="*/ 1129030000 h 814"/>
              <a:gd name="T30" fmla="*/ 2147483647 w 1128"/>
              <a:gd name="T31" fmla="*/ 1318042513 h 814"/>
              <a:gd name="T32" fmla="*/ 2147483647 w 1128"/>
              <a:gd name="T33" fmla="*/ 1552416250 h 814"/>
              <a:gd name="T34" fmla="*/ 2147483647 w 1128"/>
              <a:gd name="T35" fmla="*/ 1658262813 h 814"/>
              <a:gd name="T36" fmla="*/ 2147483647 w 1128"/>
              <a:gd name="T37" fmla="*/ 1733867500 h 814"/>
              <a:gd name="T38" fmla="*/ 2147483647 w 1128"/>
              <a:gd name="T39" fmla="*/ 1869955938 h 814"/>
              <a:gd name="T40" fmla="*/ 2086689375 w 1128"/>
              <a:gd name="T41" fmla="*/ 1839714063 h 814"/>
              <a:gd name="T42" fmla="*/ 2147483647 w 1128"/>
              <a:gd name="T43" fmla="*/ 1711186888 h 814"/>
              <a:gd name="T44" fmla="*/ 2147483647 w 1128"/>
              <a:gd name="T45" fmla="*/ 1529735638 h 814"/>
              <a:gd name="T46" fmla="*/ 2147483647 w 1128"/>
              <a:gd name="T47" fmla="*/ 1416327813 h 814"/>
              <a:gd name="T48" fmla="*/ 2147483647 w 1128"/>
              <a:gd name="T49" fmla="*/ 1249997500 h 814"/>
              <a:gd name="T50" fmla="*/ 2018645950 w 1128"/>
              <a:gd name="T51" fmla="*/ 1121470325 h 814"/>
              <a:gd name="T52" fmla="*/ 1754028750 w 1128"/>
              <a:gd name="T53" fmla="*/ 1386085938 h 814"/>
              <a:gd name="T54" fmla="*/ 1376005313 w 1128"/>
              <a:gd name="T55" fmla="*/ 1696065950 h 814"/>
              <a:gd name="T56" fmla="*/ 1194554063 w 1128"/>
              <a:gd name="T57" fmla="*/ 1862396263 h 814"/>
              <a:gd name="T58" fmla="*/ 1156752513 w 1128"/>
              <a:gd name="T59" fmla="*/ 1892638138 h 814"/>
              <a:gd name="T60" fmla="*/ 982860938 w 1128"/>
              <a:gd name="T61" fmla="*/ 2051407188 h 8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8"/>
              <a:gd name="T94" fmla="*/ 0 h 814"/>
              <a:gd name="T95" fmla="*/ 1128 w 1128"/>
              <a:gd name="T96" fmla="*/ 814 h 8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8" h="814">
                <a:moveTo>
                  <a:pt x="0" y="412"/>
                </a:moveTo>
                <a:cubicBezTo>
                  <a:pt x="21" y="387"/>
                  <a:pt x="86" y="307"/>
                  <a:pt x="126" y="262"/>
                </a:cubicBezTo>
                <a:cubicBezTo>
                  <a:pt x="166" y="217"/>
                  <a:pt x="196" y="171"/>
                  <a:pt x="240" y="139"/>
                </a:cubicBezTo>
                <a:cubicBezTo>
                  <a:pt x="284" y="107"/>
                  <a:pt x="344" y="29"/>
                  <a:pt x="387" y="73"/>
                </a:cubicBezTo>
                <a:cubicBezTo>
                  <a:pt x="430" y="117"/>
                  <a:pt x="445" y="185"/>
                  <a:pt x="465" y="250"/>
                </a:cubicBezTo>
                <a:cubicBezTo>
                  <a:pt x="465" y="250"/>
                  <a:pt x="486" y="403"/>
                  <a:pt x="510" y="463"/>
                </a:cubicBezTo>
                <a:cubicBezTo>
                  <a:pt x="585" y="427"/>
                  <a:pt x="652" y="334"/>
                  <a:pt x="723" y="268"/>
                </a:cubicBezTo>
                <a:cubicBezTo>
                  <a:pt x="794" y="202"/>
                  <a:pt x="876" y="105"/>
                  <a:pt x="939" y="64"/>
                </a:cubicBezTo>
                <a:cubicBezTo>
                  <a:pt x="1002" y="23"/>
                  <a:pt x="1092" y="0"/>
                  <a:pt x="1104" y="19"/>
                </a:cubicBezTo>
                <a:cubicBezTo>
                  <a:pt x="1128" y="21"/>
                  <a:pt x="1122" y="56"/>
                  <a:pt x="1107" y="82"/>
                </a:cubicBezTo>
                <a:cubicBezTo>
                  <a:pt x="1095" y="110"/>
                  <a:pt x="1077" y="133"/>
                  <a:pt x="1029" y="187"/>
                </a:cubicBezTo>
                <a:lnTo>
                  <a:pt x="816" y="409"/>
                </a:lnTo>
                <a:lnTo>
                  <a:pt x="957" y="460"/>
                </a:lnTo>
                <a:lnTo>
                  <a:pt x="1083" y="361"/>
                </a:lnTo>
                <a:lnTo>
                  <a:pt x="1101" y="448"/>
                </a:lnTo>
                <a:lnTo>
                  <a:pt x="975" y="523"/>
                </a:lnTo>
                <a:lnTo>
                  <a:pt x="960" y="616"/>
                </a:lnTo>
                <a:lnTo>
                  <a:pt x="972" y="658"/>
                </a:lnTo>
                <a:lnTo>
                  <a:pt x="927" y="688"/>
                </a:lnTo>
                <a:lnTo>
                  <a:pt x="858" y="742"/>
                </a:lnTo>
                <a:lnTo>
                  <a:pt x="828" y="730"/>
                </a:lnTo>
                <a:lnTo>
                  <a:pt x="885" y="679"/>
                </a:lnTo>
                <a:lnTo>
                  <a:pt x="897" y="607"/>
                </a:lnTo>
                <a:lnTo>
                  <a:pt x="906" y="562"/>
                </a:lnTo>
                <a:lnTo>
                  <a:pt x="930" y="496"/>
                </a:lnTo>
                <a:lnTo>
                  <a:pt x="801" y="445"/>
                </a:lnTo>
                <a:lnTo>
                  <a:pt x="696" y="550"/>
                </a:lnTo>
                <a:lnTo>
                  <a:pt x="546" y="673"/>
                </a:lnTo>
                <a:lnTo>
                  <a:pt x="474" y="739"/>
                </a:lnTo>
                <a:lnTo>
                  <a:pt x="459" y="751"/>
                </a:lnTo>
                <a:lnTo>
                  <a:pt x="390" y="814"/>
                </a:lnTo>
              </a:path>
            </a:pathLst>
          </a:custGeom>
          <a:noFill/>
          <a:ln w="12700" cap="flat" cmpd="sng">
            <a:solidFill>
              <a:srgbClr val="FFFF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487" y="0"/>
            <a:ext cx="5000625" cy="6858000"/>
          </a:xfrm>
          <a:prstGeom prst="rect">
            <a:avLst/>
          </a:prstGeom>
        </p:spPr>
      </p:pic>
      <p:grpSp>
        <p:nvGrpSpPr>
          <p:cNvPr id="321546" name="Group 10"/>
          <p:cNvGrpSpPr>
            <a:grpSpLocks/>
          </p:cNvGrpSpPr>
          <p:nvPr/>
        </p:nvGrpSpPr>
        <p:grpSpPr bwMode="auto">
          <a:xfrm>
            <a:off x="1674813" y="0"/>
            <a:ext cx="6872287" cy="6858001"/>
            <a:chOff x="1055" y="0"/>
            <a:chExt cx="4329" cy="4320"/>
          </a:xfrm>
        </p:grpSpPr>
        <p:sp>
          <p:nvSpPr>
            <p:cNvPr id="12301" name="Line 11"/>
            <p:cNvSpPr>
              <a:spLocks noChangeShapeType="1"/>
            </p:cNvSpPr>
            <p:nvPr/>
          </p:nvSpPr>
          <p:spPr bwMode="auto">
            <a:xfrm flipV="1">
              <a:off x="1055" y="0"/>
              <a:ext cx="1177" cy="1824"/>
            </a:xfrm>
            <a:prstGeom prst="line">
              <a:avLst/>
            </a:prstGeom>
            <a:noFill/>
            <a:ln w="6350">
              <a:solidFill>
                <a:srgbClr val="FFFF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2" name="Line 12"/>
            <p:cNvSpPr>
              <a:spLocks noChangeShapeType="1"/>
            </p:cNvSpPr>
            <p:nvPr/>
          </p:nvSpPr>
          <p:spPr bwMode="auto">
            <a:xfrm>
              <a:off x="1130" y="3351"/>
              <a:ext cx="4254" cy="969"/>
            </a:xfrm>
            <a:prstGeom prst="line">
              <a:avLst/>
            </a:prstGeom>
            <a:noFill/>
            <a:ln w="6350">
              <a:solidFill>
                <a:srgbClr val="FFFF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2187" y="0"/>
            <a:ext cx="5000625" cy="6858000"/>
          </a:xfrm>
          <a:prstGeom prst="rect">
            <a:avLst/>
          </a:prstGeom>
        </p:spPr>
      </p:pic>
      <p:sp>
        <p:nvSpPr>
          <p:cNvPr id="64525" name="Text Box 13"/>
          <p:cNvSpPr txBox="1">
            <a:spLocks noChangeArrowheads="1"/>
          </p:cNvSpPr>
          <p:nvPr/>
        </p:nvSpPr>
        <p:spPr bwMode="auto">
          <a:xfrm>
            <a:off x="6057900" y="277813"/>
            <a:ext cx="254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600" b="1">
                <a:solidFill>
                  <a:srgbClr val="FFFF00"/>
                </a:solidFill>
                <a:latin typeface="Comic Sans MS" pitchFamily="66" charset="0"/>
              </a:defRPr>
            </a:lvl1pPr>
            <a:lvl2pPr marL="742950" indent="-285750" eaLnBrk="0" hangingPunct="0">
              <a:spcBef>
                <a:spcPct val="20000"/>
              </a:spcBef>
              <a:buFont typeface="Wingdings" pitchFamily="2" charset="2"/>
              <a:buChar char="¶"/>
              <a:defRPr sz="3200" b="1">
                <a:solidFill>
                  <a:srgbClr val="FFFF00"/>
                </a:solidFill>
                <a:latin typeface="Comic Sans MS" pitchFamily="66" charset="0"/>
              </a:defRPr>
            </a:lvl2pPr>
            <a:lvl3pPr marL="1143000" indent="-228600" eaLnBrk="0" hangingPunct="0">
              <a:spcBef>
                <a:spcPct val="20000"/>
              </a:spcBef>
              <a:buFont typeface="Webdings" pitchFamily="18" charset="2"/>
              <a:buChar char="þ"/>
              <a:defRPr sz="2800" b="1">
                <a:solidFill>
                  <a:srgbClr val="FFFF00"/>
                </a:solidFill>
                <a:latin typeface="Comic Sans MS" pitchFamily="66" charset="0"/>
              </a:defRPr>
            </a:lvl3pPr>
            <a:lvl4pPr marL="1600200" indent="-228600" eaLnBrk="0" hangingPunct="0">
              <a:spcBef>
                <a:spcPct val="20000"/>
              </a:spcBef>
              <a:buFont typeface="Wingdings 2" pitchFamily="18" charset="2"/>
              <a:buChar char=""/>
              <a:defRPr sz="2400" b="1">
                <a:solidFill>
                  <a:srgbClr val="FFFF00"/>
                </a:solidFill>
                <a:latin typeface="Comic Sans MS" pitchFamily="66" charset="0"/>
              </a:defRPr>
            </a:lvl4pPr>
            <a:lvl5pPr marL="2057400" indent="-228600" eaLnBrk="0" hangingPunct="0">
              <a:spcBef>
                <a:spcPct val="20000"/>
              </a:spcBef>
              <a:buFont typeface="Webdings" pitchFamily="18" charset="2"/>
              <a:buChar char="õ"/>
              <a:defRPr sz="2400" b="1">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õ"/>
              <a:defRPr sz="2400" b="1">
                <a:solidFill>
                  <a:srgbClr val="FFFF00"/>
                </a:solidFill>
                <a:latin typeface="Comic Sans MS" pitchFamily="66" charset="0"/>
              </a:defRPr>
            </a:lvl9pPr>
          </a:lstStyle>
          <a:p>
            <a:pPr algn="ctr" eaLnBrk="1" hangingPunct="1">
              <a:spcBef>
                <a:spcPct val="50000"/>
              </a:spcBef>
            </a:pPr>
            <a:r>
              <a:rPr lang="en-US" altLang="en-US" b="0" dirty="0">
                <a:solidFill>
                  <a:schemeClr val="tx2"/>
                </a:solidFill>
              </a:rPr>
              <a:t>“Pillars of Creation”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154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21544"/>
                                        </p:tgtEl>
                                        <p:attrNameLst>
                                          <p:attrName>style.visibility</p:attrName>
                                        </p:attrNameLst>
                                      </p:cBhvr>
                                      <p:to>
                                        <p:strVal val="visible"/>
                                      </p:to>
                                    </p:set>
                                  </p:childTnLst>
                                </p:cTn>
                              </p:par>
                            </p:childTnLst>
                          </p:cTn>
                        </p:par>
                        <p:par>
                          <p:cTn id="10" fill="hold" nodeType="afterGroup">
                            <p:stCondLst>
                              <p:cond delay="1000"/>
                            </p:stCondLst>
                            <p:childTnLst>
                              <p:par>
                                <p:cTn id="11" presetID="0" presetClass="path" presetSubtype="0" accel="50000" decel="50000" fill="hold" grpId="1" nodeType="afterEffect">
                                  <p:stCondLst>
                                    <p:cond delay="0"/>
                                  </p:stCondLst>
                                  <p:childTnLst>
                                    <p:animMotion origin="layout" path="M 0.09809 -0.09154 L 0.53576 -0.28019 " pathEditMode="relative" rAng="0" ptsTypes="AA">
                                      <p:cBhvr>
                                        <p:cTn id="12" dur="2000" fill="hold"/>
                                        <p:tgtEl>
                                          <p:spTgt spid="321544"/>
                                        </p:tgtEl>
                                        <p:attrNameLst>
                                          <p:attrName>ppt_x</p:attrName>
                                          <p:attrName>ppt_y</p:attrName>
                                        </p:attrNameLst>
                                      </p:cBhvr>
                                      <p:rCtr x="21900" y="-9400"/>
                                    </p:animMotion>
                                  </p:childTnLst>
                                </p:cTn>
                              </p:par>
                            </p:childTnLst>
                          </p:cTn>
                        </p:par>
                        <p:par>
                          <p:cTn id="13" fill="hold" nodeType="afterGroup">
                            <p:stCondLst>
                              <p:cond delay="3000"/>
                            </p:stCondLst>
                            <p:childTnLst>
                              <p:par>
                                <p:cTn id="14" presetID="9" presetClass="entr" presetSubtype="0" fill="hold" nodeType="afterEffect">
                                  <p:stCondLst>
                                    <p:cond delay="0"/>
                                  </p:stCondLst>
                                  <p:childTnLst>
                                    <p:set>
                                      <p:cBhvr>
                                        <p:cTn id="15" dur="1" fill="hold">
                                          <p:stCondLst>
                                            <p:cond delay="0"/>
                                          </p:stCondLst>
                                        </p:cTn>
                                        <p:tgtEl>
                                          <p:spTgt spid="321539"/>
                                        </p:tgtEl>
                                        <p:attrNameLst>
                                          <p:attrName>style.visibility</p:attrName>
                                        </p:attrNameLst>
                                      </p:cBhvr>
                                      <p:to>
                                        <p:strVal val="visible"/>
                                      </p:to>
                                    </p:set>
                                    <p:animEffect transition="in" filter="dissolve">
                                      <p:cBhvr>
                                        <p:cTn id="16" dur="500"/>
                                        <p:tgtEl>
                                          <p:spTgt spid="321539"/>
                                        </p:tgtEl>
                                      </p:cBhvr>
                                    </p:animEffect>
                                  </p:childTnLst>
                                </p:cTn>
                              </p:par>
                            </p:childTnLst>
                          </p:cTn>
                        </p:par>
                        <p:par>
                          <p:cTn id="17" fill="hold" nodeType="afterGroup">
                            <p:stCondLst>
                              <p:cond delay="3500"/>
                            </p:stCondLst>
                            <p:childTnLst>
                              <p:par>
                                <p:cTn id="18" presetID="1" presetClass="entr" presetSubtype="0" fill="hold" grpId="0" nodeType="afterEffect">
                                  <p:stCondLst>
                                    <p:cond delay="0"/>
                                  </p:stCondLst>
                                  <p:childTnLst>
                                    <p:set>
                                      <p:cBhvr>
                                        <p:cTn id="19" dur="1" fill="hold">
                                          <p:stCondLst>
                                            <p:cond delay="0"/>
                                          </p:stCondLst>
                                        </p:cTn>
                                        <p:tgtEl>
                                          <p:spTgt spid="321538"/>
                                        </p:tgtEl>
                                        <p:attrNameLst>
                                          <p:attrName>style.visibility</p:attrName>
                                        </p:attrNameLst>
                                      </p:cBhvr>
                                      <p:to>
                                        <p:strVal val="visible"/>
                                      </p:to>
                                    </p:set>
                                  </p:childTnLst>
                                </p:cTn>
                              </p:par>
                            </p:childTnLst>
                          </p:cTn>
                        </p:par>
                        <p:par>
                          <p:cTn id="20" fill="hold" nodeType="afterGroup">
                            <p:stCondLst>
                              <p:cond delay="3500"/>
                            </p:stCondLst>
                            <p:childTnLst>
                              <p:par>
                                <p:cTn id="21" presetID="10" presetClass="exit" presetSubtype="0" fill="hold" grpId="2" nodeType="afterEffect">
                                  <p:stCondLst>
                                    <p:cond delay="0"/>
                                  </p:stCondLst>
                                  <p:childTnLst>
                                    <p:animEffect transition="out" filter="fade">
                                      <p:cBhvr>
                                        <p:cTn id="22" dur="2000"/>
                                        <p:tgtEl>
                                          <p:spTgt spid="321544"/>
                                        </p:tgtEl>
                                      </p:cBhvr>
                                    </p:animEffect>
                                    <p:set>
                                      <p:cBhvr>
                                        <p:cTn id="23" dur="1" fill="hold">
                                          <p:stCondLst>
                                            <p:cond delay="1999"/>
                                          </p:stCondLst>
                                        </p:cTn>
                                        <p:tgtEl>
                                          <p:spTgt spid="32154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321549"/>
                                        </p:tgtEl>
                                      </p:cBhvr>
                                    </p:animEffect>
                                    <p:set>
                                      <p:cBhvr>
                                        <p:cTn id="26" dur="1" fill="hold">
                                          <p:stCondLst>
                                            <p:cond delay="1999"/>
                                          </p:stCondLst>
                                        </p:cTn>
                                        <p:tgtEl>
                                          <p:spTgt spid="32154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1543"/>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8" fill="hold" nodeType="afterEffect">
                                  <p:stCondLst>
                                    <p:cond delay="0"/>
                                  </p:stCondLst>
                                  <p:childTnLst>
                                    <p:set>
                                      <p:cBhvr>
                                        <p:cTn id="33" dur="1" fill="hold">
                                          <p:stCondLst>
                                            <p:cond delay="0"/>
                                          </p:stCondLst>
                                        </p:cTn>
                                        <p:tgtEl>
                                          <p:spTgt spid="321546"/>
                                        </p:tgtEl>
                                        <p:attrNameLst>
                                          <p:attrName>style.visibility</p:attrName>
                                        </p:attrNameLst>
                                      </p:cBhvr>
                                      <p:to>
                                        <p:strVal val="visible"/>
                                      </p:to>
                                    </p:set>
                                    <p:animEffect transition="in" filter="wipe(left)">
                                      <p:cBhvr>
                                        <p:cTn id="34" dur="500"/>
                                        <p:tgtEl>
                                          <p:spTgt spid="321546"/>
                                        </p:tgtEl>
                                      </p:cBhvr>
                                    </p:animEffect>
                                  </p:childTnLst>
                                </p:cTn>
                              </p:par>
                            </p:childTnLst>
                          </p:cTn>
                        </p:par>
                        <p:par>
                          <p:cTn id="35" fill="hold">
                            <p:stCondLst>
                              <p:cond delay="500"/>
                            </p:stCondLst>
                            <p:childTnLst>
                              <p:par>
                                <p:cTn id="36" presetID="6"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circle(in)">
                                      <p:cBhvr>
                                        <p:cTn id="38" dur="2000"/>
                                        <p:tgtEl>
                                          <p:spTgt spid="3"/>
                                        </p:tgtEl>
                                      </p:cBhvr>
                                    </p:animEffect>
                                  </p:childTnLst>
                                </p:cTn>
                              </p:par>
                            </p:childTnLst>
                          </p:cTn>
                        </p:par>
                        <p:par>
                          <p:cTn id="39" fill="hold">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64525"/>
                                        </p:tgtEl>
                                        <p:attrNameLst>
                                          <p:attrName>style.visibility</p:attrName>
                                        </p:attrNameLst>
                                      </p:cBhvr>
                                      <p:to>
                                        <p:strVal val="visible"/>
                                      </p:to>
                                    </p:set>
                                    <p:animEffect transition="in" filter="dissolve">
                                      <p:cBhvr>
                                        <p:cTn id="42" dur="500"/>
                                        <p:tgtEl>
                                          <p:spTgt spid="64525"/>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2000"/>
                                        <p:tgtEl>
                                          <p:spTgt spid="321546"/>
                                        </p:tgtEl>
                                      </p:cBhvr>
                                    </p:animEffect>
                                    <p:set>
                                      <p:cBhvr>
                                        <p:cTn id="46" dur="1" fill="hold">
                                          <p:stCondLst>
                                            <p:cond delay="1999"/>
                                          </p:stCondLst>
                                        </p:cTn>
                                        <p:tgtEl>
                                          <p:spTgt spid="32154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21543"/>
                                        </p:tgtEl>
                                      </p:cBhvr>
                                    </p:animEffect>
                                    <p:set>
                                      <p:cBhvr>
                                        <p:cTn id="49" dur="1" fill="hold">
                                          <p:stCondLst>
                                            <p:cond delay="499"/>
                                          </p:stCondLst>
                                        </p:cTn>
                                        <p:tgtEl>
                                          <p:spTgt spid="32154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dissolve">
                                      <p:cBhvr>
                                        <p:cTn id="5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p:bldP spid="321543" grpId="0" animBg="1"/>
      <p:bldP spid="321543" grpId="1" animBg="1"/>
      <p:bldP spid="321544" grpId="0" animBg="1"/>
      <p:bldP spid="321544" grpId="1" animBg="1"/>
      <p:bldP spid="321544" grpId="2" animBg="1"/>
      <p:bldP spid="321549" grpId="0" animBg="1"/>
      <p:bldP spid="321549" grpId="1" animBg="1"/>
      <p:bldP spid="64525" grpId="0"/>
    </p:bldLst>
  </p:timing>
</p:sld>
</file>

<file path=ppt/theme/theme1.xml><?xml version="1.0" encoding="utf-8"?>
<a:theme xmlns:a="http://schemas.openxmlformats.org/drawingml/2006/main" name="Default Design">
  <a:themeElements>
    <a:clrScheme name="">
      <a:dk1>
        <a:srgbClr val="000000"/>
      </a:dk1>
      <a:lt1>
        <a:srgbClr val="FFFFFF"/>
      </a:lt1>
      <a:dk2>
        <a:srgbClr val="FFFF00"/>
      </a:dk2>
      <a:lt2>
        <a:srgbClr val="3399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FFFF00"/>
      </a:dk2>
      <a:lt2>
        <a:srgbClr val="3399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2529</TotalTime>
  <Words>1062</Words>
  <Application>Microsoft Office PowerPoint</Application>
  <PresentationFormat>On-screen Show (4:3)</PresentationFormat>
  <Paragraphs>207</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Default Design</vt:lpstr>
      <vt:lpstr>1_Default Design</vt:lpstr>
      <vt:lpstr>The Substance of Ourselves</vt:lpstr>
      <vt:lpstr>Evening Came …</vt:lpstr>
      <vt:lpstr>…And Morning Followed</vt:lpstr>
      <vt:lpstr>Starbirth</vt:lpstr>
      <vt:lpstr>Starbirth</vt:lpstr>
      <vt:lpstr>Starbirth Regions</vt:lpstr>
      <vt:lpstr>Starbirth In The Eagle Nebula</vt:lpstr>
      <vt:lpstr>Starbirth In The Eagle Nebula</vt:lpstr>
      <vt:lpstr>Starbirth In The Eagle</vt:lpstr>
      <vt:lpstr>Solar System Formation</vt:lpstr>
      <vt:lpstr>Forming Solar Systems</vt:lpstr>
      <vt:lpstr>Forming Solar Systems</vt:lpstr>
      <vt:lpstr>What Makes A Star?</vt:lpstr>
      <vt:lpstr>What Makes A Star?</vt:lpstr>
      <vt:lpstr>Fusion Releases Energy</vt:lpstr>
      <vt:lpstr>Products Of Stellar Fusion</vt:lpstr>
      <vt:lpstr>Substance of the Cosmos</vt:lpstr>
      <vt:lpstr>Interstellar Medium</vt:lpstr>
      <vt:lpstr>Origins of the Elements</vt:lpstr>
      <vt:lpstr>Origins of the Elements</vt:lpstr>
      <vt:lpstr>Planetary Nebulae</vt:lpstr>
      <vt:lpstr>Planetary Nebulae</vt:lpstr>
      <vt:lpstr>Planetary Nebulae</vt:lpstr>
      <vt:lpstr>The Hourglass</vt:lpstr>
      <vt:lpstr>Planets And Moons</vt:lpstr>
      <vt:lpstr>Earth</vt:lpstr>
      <vt:lpstr>Earth</vt:lpstr>
      <vt:lpstr>Earth Mother</vt:lpstr>
      <vt:lpstr>Earth Mother</vt:lpstr>
      <vt:lpstr>There is a Time For Every Purpose Under Heaven ..</vt:lpstr>
      <vt:lpstr>There is a Time For Every Purpose Under Heaven ..</vt:lpstr>
      <vt:lpstr>Star Death</vt:lpstr>
      <vt:lpstr>Europa 6 Billion AD</vt:lpstr>
      <vt:lpstr>Planetary Nebulae</vt:lpstr>
      <vt:lpstr>Planetary Nebulae</vt:lpstr>
      <vt:lpstr>Evolution</vt:lpstr>
      <vt:lpstr>PowerPoint Presentation</vt:lpstr>
      <vt:lpstr>Wisdom</vt:lpstr>
      <vt:lpstr>Wisdom</vt:lpstr>
      <vt:lpstr>The Substance of Yourself</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AOD</cp:lastModifiedBy>
  <cp:revision>104</cp:revision>
  <dcterms:created xsi:type="dcterms:W3CDTF">2002-04-30T04:09:20Z</dcterms:created>
  <dcterms:modified xsi:type="dcterms:W3CDTF">2019-07-10T13:33:38Z</dcterms:modified>
</cp:coreProperties>
</file>