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32"/>
  </p:handoutMasterIdLst>
  <p:sldIdLst>
    <p:sldId id="256" r:id="rId2"/>
    <p:sldId id="289" r:id="rId3"/>
    <p:sldId id="297" r:id="rId4"/>
    <p:sldId id="298" r:id="rId5"/>
    <p:sldId id="300" r:id="rId6"/>
    <p:sldId id="299" r:id="rId7"/>
    <p:sldId id="276" r:id="rId8"/>
    <p:sldId id="277" r:id="rId9"/>
    <p:sldId id="278" r:id="rId10"/>
    <p:sldId id="280" r:id="rId11"/>
    <p:sldId id="279" r:id="rId12"/>
    <p:sldId id="287" r:id="rId13"/>
    <p:sldId id="281" r:id="rId14"/>
    <p:sldId id="257" r:id="rId15"/>
    <p:sldId id="290" r:id="rId16"/>
    <p:sldId id="291" r:id="rId17"/>
    <p:sldId id="292" r:id="rId18"/>
    <p:sldId id="293" r:id="rId19"/>
    <p:sldId id="295" r:id="rId20"/>
    <p:sldId id="296" r:id="rId21"/>
    <p:sldId id="286" r:id="rId22"/>
    <p:sldId id="264" r:id="rId23"/>
    <p:sldId id="266" r:id="rId24"/>
    <p:sldId id="270" r:id="rId25"/>
    <p:sldId id="283" r:id="rId26"/>
    <p:sldId id="268" r:id="rId27"/>
    <p:sldId id="267" r:id="rId28"/>
    <p:sldId id="269" r:id="rId29"/>
    <p:sldId id="273" r:id="rId30"/>
    <p:sldId id="284" r:id="rId31"/>
  </p:sldIdLst>
  <p:sldSz cx="9144000" cy="6858000" type="screen4x3"/>
  <p:notesSz cx="9083675" cy="6856413"/>
  <p:defaultTextStyle>
    <a:defPPr>
      <a:defRPr lang="en-US"/>
    </a:defPPr>
    <a:lvl1pPr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1pPr>
    <a:lvl2pPr marL="4572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2pPr>
    <a:lvl3pPr marL="9144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3pPr>
    <a:lvl4pPr marL="13716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4pPr>
    <a:lvl5pPr marL="18288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5pPr>
    <a:lvl6pPr marL="2286000" algn="l" defTabSz="914400" rtl="0" eaLnBrk="1" latinLnBrk="0" hangingPunct="1">
      <a:defRPr sz="2400" kern="1200">
        <a:solidFill>
          <a:srgbClr val="FFFF00"/>
        </a:solidFill>
        <a:latin typeface="Comic Sans MS" pitchFamily="66" charset="0"/>
        <a:ea typeface="+mn-ea"/>
        <a:cs typeface="+mn-cs"/>
      </a:defRPr>
    </a:lvl6pPr>
    <a:lvl7pPr marL="2743200" algn="l" defTabSz="914400" rtl="0" eaLnBrk="1" latinLnBrk="0" hangingPunct="1">
      <a:defRPr sz="2400" kern="1200">
        <a:solidFill>
          <a:srgbClr val="FFFF00"/>
        </a:solidFill>
        <a:latin typeface="Comic Sans MS" pitchFamily="66" charset="0"/>
        <a:ea typeface="+mn-ea"/>
        <a:cs typeface="+mn-cs"/>
      </a:defRPr>
    </a:lvl7pPr>
    <a:lvl8pPr marL="3200400" algn="l" defTabSz="914400" rtl="0" eaLnBrk="1" latinLnBrk="0" hangingPunct="1">
      <a:defRPr sz="2400" kern="1200">
        <a:solidFill>
          <a:srgbClr val="FFFF00"/>
        </a:solidFill>
        <a:latin typeface="Comic Sans MS" pitchFamily="66" charset="0"/>
        <a:ea typeface="+mn-ea"/>
        <a:cs typeface="+mn-cs"/>
      </a:defRPr>
    </a:lvl8pPr>
    <a:lvl9pPr marL="3657600" algn="l" defTabSz="914400" rtl="0" eaLnBrk="1" latinLnBrk="0" hangingPunct="1">
      <a:defRPr sz="2400" kern="1200">
        <a:solidFill>
          <a:srgbClr val="FFFF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3333CC"/>
    <a:srgbClr val="6600CC"/>
    <a:srgbClr val="8585FF"/>
    <a:srgbClr val="C1C1FF"/>
    <a:srgbClr val="856FB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48" autoAdjust="0"/>
  </p:normalViewPr>
  <p:slideViewPr>
    <p:cSldViewPr snapToGrid="0">
      <p:cViewPr>
        <p:scale>
          <a:sx n="86" d="100"/>
          <a:sy n="86" d="100"/>
        </p:scale>
        <p:origin x="-726" y="-51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8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299" name="Rectangle 3"/>
          <p:cNvSpPr>
            <a:spLocks noGrp="1" noChangeArrowheads="1"/>
          </p:cNvSpPr>
          <p:nvPr>
            <p:ph type="dt" sz="quarter" idx="1"/>
          </p:nvPr>
        </p:nvSpPr>
        <p:spPr bwMode="auto">
          <a:xfrm>
            <a:off x="5146675"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300" name="Rectangle 4"/>
          <p:cNvSpPr>
            <a:spLocks noGrp="1" noChangeArrowheads="1"/>
          </p:cNvSpPr>
          <p:nvPr>
            <p:ph type="ftr" sz="quarter" idx="2"/>
          </p:nvPr>
        </p:nvSpPr>
        <p:spPr bwMode="auto">
          <a:xfrm>
            <a:off x="0"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301" name="Rectangle 5"/>
          <p:cNvSpPr>
            <a:spLocks noGrp="1" noChangeArrowheads="1"/>
          </p:cNvSpPr>
          <p:nvPr>
            <p:ph type="sldNum" sz="quarter" idx="3"/>
          </p:nvPr>
        </p:nvSpPr>
        <p:spPr bwMode="auto">
          <a:xfrm>
            <a:off x="5146675"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spcBef>
                <a:spcPct val="0"/>
              </a:spcBef>
              <a:buFontTx/>
              <a:buNone/>
              <a:defRPr sz="1200">
                <a:solidFill>
                  <a:schemeClr val="tx1"/>
                </a:solidFill>
                <a:latin typeface="Times New Roman" pitchFamily="18" charset="0"/>
              </a:defRPr>
            </a:lvl1pPr>
          </a:lstStyle>
          <a:p>
            <a:pPr>
              <a:defRPr/>
            </a:pPr>
            <a:fld id="{25DC8444-34D6-40C5-AB8C-2AC951922A65}" type="slidenum">
              <a:rPr lang="en-US" altLang="en-US"/>
              <a:pPr>
                <a:defRPr/>
              </a:pPr>
              <a:t>‹#›</a:t>
            </a:fld>
            <a:endParaRPr lang="en-US" altLang="en-US"/>
          </a:p>
        </p:txBody>
      </p:sp>
    </p:spTree>
    <p:extLst>
      <p:ext uri="{BB962C8B-B14F-4D97-AF65-F5344CB8AC3E}">
        <p14:creationId xmlns:p14="http://schemas.microsoft.com/office/powerpoint/2010/main" val="14272651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294271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4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95263"/>
            <a:ext cx="2286000" cy="6205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5263"/>
            <a:ext cx="6705600" cy="6205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57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74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912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663" y="1247775"/>
            <a:ext cx="4279900"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247775"/>
            <a:ext cx="4281487"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90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5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54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71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audio" Target="file:///P:\Rel\Kansas2017\ihearditthroughthegrapevine-marvingaye.wav" TargetMode="Externa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1636713"/>
            <a:ext cx="7772400" cy="2813050"/>
          </a:xfrm>
          <a:effectLst>
            <a:outerShdw dist="25401" dir="2700000" algn="ctr" rotWithShape="0">
              <a:schemeClr val="tx1"/>
            </a:outerShdw>
          </a:effectLst>
        </p:spPr>
        <p:txBody>
          <a:bodyPr/>
          <a:lstStyle/>
          <a:p>
            <a:pPr eaLnBrk="1" hangingPunct="1"/>
            <a:r>
              <a:rPr lang="en-US" altLang="en-US" smtClean="0"/>
              <a:t>Introduction &amp; Logistics</a:t>
            </a:r>
            <a:endParaRPr lang="en-US" altLang="en-US" sz="6000" smtClean="0"/>
          </a:p>
        </p:txBody>
      </p:sp>
      <p:sp>
        <p:nvSpPr>
          <p:cNvPr id="2051"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a:solidFill>
                  <a:srgbClr val="D5D577"/>
                </a:solidFill>
                <a:latin typeface="Goudy Old Style" pitchFamily="18" charset="0"/>
              </a:rPr>
              <a:t>The Cosmos Within</a:t>
            </a:r>
          </a:p>
        </p:txBody>
      </p:sp>
      <p:sp>
        <p:nvSpPr>
          <p:cNvPr id="2052"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2053"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20 – 21, 2018</a:t>
            </a:r>
            <a:endParaRPr lang="en-US" altLang="en-US" sz="2400" dirty="0">
              <a:solidFill>
                <a:srgbClr val="D5D577"/>
              </a:solidFill>
              <a:latin typeface="Goudy Old Style" pitchFamily="18" charset="0"/>
            </a:endParaRPr>
          </a:p>
        </p:txBody>
      </p:sp>
      <p:pic>
        <p:nvPicPr>
          <p:cNvPr id="20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899411" cy="64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0243" name="Rectangle 3"/>
          <p:cNvSpPr>
            <a:spLocks noGrp="1" noChangeArrowheads="1"/>
          </p:cNvSpPr>
          <p:nvPr>
            <p:ph type="body" idx="1"/>
          </p:nvPr>
        </p:nvSpPr>
        <p:spPr>
          <a:xfrm>
            <a:off x="207963" y="706438"/>
            <a:ext cx="8713787" cy="1654175"/>
          </a:xfrm>
          <a:effectLst>
            <a:outerShdw dist="25401" dir="2700000" algn="ctr" rotWithShape="0">
              <a:schemeClr val="tx1"/>
            </a:outerShdw>
          </a:effectLst>
        </p:spPr>
        <p:txBody>
          <a:bodyPr/>
          <a:lstStyle/>
          <a:p>
            <a:pPr eaLnBrk="1" hangingPunct="1">
              <a:buFont typeface="Wingdings" pitchFamily="2" charset="2"/>
              <a:buNone/>
            </a:pPr>
            <a:r>
              <a:rPr lang="en-US" altLang="en-US" smtClean="0"/>
              <a:t> What DO we know?</a:t>
            </a:r>
          </a:p>
          <a:p>
            <a:pPr lvl="1" eaLnBrk="1" hangingPunct="1"/>
            <a:r>
              <a:rPr lang="en-US" altLang="en-US" smtClean="0"/>
              <a:t> All galaxies are moving away from us</a:t>
            </a:r>
          </a:p>
          <a:p>
            <a:pPr lvl="1" eaLnBrk="1" hangingPunct="1"/>
            <a:r>
              <a:rPr lang="en-US" altLang="en-US" smtClean="0"/>
              <a:t> More distant galaxies moving away faster</a:t>
            </a:r>
          </a:p>
        </p:txBody>
      </p:sp>
      <p:grpSp>
        <p:nvGrpSpPr>
          <p:cNvPr id="2" name="Group 93"/>
          <p:cNvGrpSpPr>
            <a:grpSpLocks/>
          </p:cNvGrpSpPr>
          <p:nvPr/>
        </p:nvGrpSpPr>
        <p:grpSpPr bwMode="auto">
          <a:xfrm>
            <a:off x="1485900" y="3001963"/>
            <a:ext cx="4945063" cy="1458912"/>
            <a:chOff x="1352" y="2007"/>
            <a:chExt cx="3115" cy="919"/>
          </a:xfrm>
        </p:grpSpPr>
        <p:sp>
          <p:nvSpPr>
            <p:cNvPr id="10287" name="Rectangle 8"/>
            <p:cNvSpPr>
              <a:spLocks noChangeAspect="1" noChangeArrowheads="1"/>
            </p:cNvSpPr>
            <p:nvPr/>
          </p:nvSpPr>
          <p:spPr bwMode="auto">
            <a:xfrm>
              <a:off x="1352" y="2007"/>
              <a:ext cx="3115" cy="886"/>
            </a:xfrm>
            <a:prstGeom prst="rect">
              <a:avLst/>
            </a:prstGeom>
            <a:solidFill>
              <a:schemeClr val="bg1"/>
            </a:solidFill>
            <a:ln w="12700">
              <a:solidFill>
                <a:schemeClr val="tx1"/>
              </a:solidFill>
              <a:miter lim="800000"/>
              <a:headEnd type="none" w="sm" len="sm"/>
              <a:tailEnd type="none" w="sm" len="sm"/>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nvGrpSpPr>
            <p:cNvPr id="10288" name="Group 92"/>
            <p:cNvGrpSpPr>
              <a:grpSpLocks/>
            </p:cNvGrpSpPr>
            <p:nvPr/>
          </p:nvGrpSpPr>
          <p:grpSpPr bwMode="auto">
            <a:xfrm>
              <a:off x="1355" y="2051"/>
              <a:ext cx="3098" cy="875"/>
              <a:chOff x="1355" y="2051"/>
              <a:chExt cx="3098" cy="875"/>
            </a:xfrm>
          </p:grpSpPr>
          <p:pic>
            <p:nvPicPr>
              <p:cNvPr id="10289" name="Picture 9" descr="RaisinE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0908">
                <a:off x="2112" y="2127"/>
                <a:ext cx="53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10" descr="RaisinRadi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80" y="2136"/>
                <a:ext cx="521"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11" descr="RaisinSing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3849">
                <a:off x="1577" y="2051"/>
                <a:ext cx="53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2" name="Text Box 18"/>
              <p:cNvSpPr txBox="1">
                <a:spLocks noChangeAspect="1" noChangeArrowheads="1"/>
              </p:cNvSpPr>
              <p:nvPr/>
            </p:nvSpPr>
            <p:spPr bwMode="auto">
              <a:xfrm>
                <a:off x="1746" y="271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93" name="Text Box 19"/>
              <p:cNvSpPr txBox="1">
                <a:spLocks noChangeAspect="1" noChangeArrowheads="1"/>
              </p:cNvSpPr>
              <p:nvPr/>
            </p:nvSpPr>
            <p:spPr bwMode="auto">
              <a:xfrm>
                <a:off x="2252"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0</a:t>
                </a:r>
              </a:p>
            </p:txBody>
          </p:sp>
          <p:sp>
            <p:nvSpPr>
              <p:cNvPr id="10294" name="Text Box 20"/>
              <p:cNvSpPr txBox="1">
                <a:spLocks noChangeAspect="1" noChangeArrowheads="1"/>
              </p:cNvSpPr>
              <p:nvPr/>
            </p:nvSpPr>
            <p:spPr bwMode="auto">
              <a:xfrm>
                <a:off x="3290"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95" name="Text Box 21"/>
              <p:cNvSpPr txBox="1">
                <a:spLocks noChangeAspect="1" noChangeArrowheads="1"/>
              </p:cNvSpPr>
              <p:nvPr/>
            </p:nvSpPr>
            <p:spPr bwMode="auto">
              <a:xfrm>
                <a:off x="2774"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grpSp>
            <p:nvGrpSpPr>
              <p:cNvPr id="10296" name="Group 49"/>
              <p:cNvGrpSpPr>
                <a:grpSpLocks/>
              </p:cNvGrpSpPr>
              <p:nvPr/>
            </p:nvGrpSpPr>
            <p:grpSpPr bwMode="auto">
              <a:xfrm>
                <a:off x="1355" y="2685"/>
                <a:ext cx="3098" cy="70"/>
                <a:chOff x="1154" y="1425"/>
                <a:chExt cx="3441" cy="78"/>
              </a:xfrm>
            </p:grpSpPr>
            <p:sp>
              <p:nvSpPr>
                <p:cNvPr id="10298" name="Line 12"/>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99" name="Line 43"/>
                <p:cNvSpPr>
                  <a:spLocks noChangeShapeType="1"/>
                </p:cNvSpPr>
                <p:nvPr/>
              </p:nvSpPr>
              <p:spPr bwMode="auto">
                <a:xfrm>
                  <a:off x="1728"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0" name="Line 44"/>
                <p:cNvSpPr>
                  <a:spLocks noChangeShapeType="1"/>
                </p:cNvSpPr>
                <p:nvPr/>
              </p:nvSpPr>
              <p:spPr bwMode="auto">
                <a:xfrm>
                  <a:off x="2301"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1" name="Line 45"/>
                <p:cNvSpPr>
                  <a:spLocks noChangeShapeType="1"/>
                </p:cNvSpPr>
                <p:nvPr/>
              </p:nvSpPr>
              <p:spPr bwMode="auto">
                <a:xfrm>
                  <a:off x="2880"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2" name="Line 46"/>
                <p:cNvSpPr>
                  <a:spLocks noChangeShapeType="1"/>
                </p:cNvSpPr>
                <p:nvPr/>
              </p:nvSpPr>
              <p:spPr bwMode="auto">
                <a:xfrm>
                  <a:off x="3456"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3" name="Line 47"/>
                <p:cNvSpPr>
                  <a:spLocks noChangeShapeType="1"/>
                </p:cNvSpPr>
                <p:nvPr/>
              </p:nvSpPr>
              <p:spPr bwMode="auto">
                <a:xfrm>
                  <a:off x="4035"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0297" name="Text Box 48"/>
              <p:cNvSpPr txBox="1">
                <a:spLocks noChangeAspect="1" noChangeArrowheads="1"/>
              </p:cNvSpPr>
              <p:nvPr/>
            </p:nvSpPr>
            <p:spPr bwMode="auto">
              <a:xfrm>
                <a:off x="3811"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3</a:t>
                </a:r>
              </a:p>
            </p:txBody>
          </p:sp>
        </p:grpSp>
      </p:grpSp>
      <p:grpSp>
        <p:nvGrpSpPr>
          <p:cNvPr id="5" name="Group 97"/>
          <p:cNvGrpSpPr>
            <a:grpSpLocks/>
          </p:cNvGrpSpPr>
          <p:nvPr/>
        </p:nvGrpSpPr>
        <p:grpSpPr bwMode="auto">
          <a:xfrm>
            <a:off x="635000" y="5268913"/>
            <a:ext cx="8242300" cy="1470025"/>
            <a:chOff x="375" y="3205"/>
            <a:chExt cx="5192" cy="926"/>
          </a:xfrm>
        </p:grpSpPr>
        <p:grpSp>
          <p:nvGrpSpPr>
            <p:cNvPr id="10259" name="Group 96"/>
            <p:cNvGrpSpPr>
              <a:grpSpLocks/>
            </p:cNvGrpSpPr>
            <p:nvPr/>
          </p:nvGrpSpPr>
          <p:grpSpPr bwMode="auto">
            <a:xfrm>
              <a:off x="375" y="3205"/>
              <a:ext cx="5192" cy="926"/>
              <a:chOff x="25" y="3206"/>
              <a:chExt cx="5192" cy="926"/>
            </a:xfrm>
          </p:grpSpPr>
          <p:sp>
            <p:nvSpPr>
              <p:cNvPr id="10263" name="Rectangle 68"/>
              <p:cNvSpPr>
                <a:spLocks noChangeAspect="1" noChangeArrowheads="1"/>
              </p:cNvSpPr>
              <p:nvPr/>
            </p:nvSpPr>
            <p:spPr bwMode="auto">
              <a:xfrm>
                <a:off x="2623" y="3206"/>
                <a:ext cx="2591" cy="88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264" name="Rectangle 50"/>
              <p:cNvSpPr>
                <a:spLocks noChangeAspect="1" noChangeArrowheads="1"/>
              </p:cNvSpPr>
              <p:nvPr/>
            </p:nvSpPr>
            <p:spPr bwMode="auto">
              <a:xfrm>
                <a:off x="25" y="3206"/>
                <a:ext cx="3114" cy="88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nvGrpSpPr>
              <p:cNvPr id="10265" name="Group 51"/>
              <p:cNvGrpSpPr>
                <a:grpSpLocks/>
              </p:cNvGrpSpPr>
              <p:nvPr/>
            </p:nvGrpSpPr>
            <p:grpSpPr bwMode="auto">
              <a:xfrm>
                <a:off x="28" y="3884"/>
                <a:ext cx="3098" cy="70"/>
                <a:chOff x="1154" y="1425"/>
                <a:chExt cx="3441" cy="78"/>
              </a:xfrm>
            </p:grpSpPr>
            <p:sp>
              <p:nvSpPr>
                <p:cNvPr id="10281" name="Line 52"/>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2" name="Line 53"/>
                <p:cNvSpPr>
                  <a:spLocks noChangeShapeType="1"/>
                </p:cNvSpPr>
                <p:nvPr/>
              </p:nvSpPr>
              <p:spPr bwMode="auto">
                <a:xfrm>
                  <a:off x="1728"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3" name="Line 54"/>
                <p:cNvSpPr>
                  <a:spLocks noChangeShapeType="1"/>
                </p:cNvSpPr>
                <p:nvPr/>
              </p:nvSpPr>
              <p:spPr bwMode="auto">
                <a:xfrm>
                  <a:off x="2301"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4" name="Line 55"/>
                <p:cNvSpPr>
                  <a:spLocks noChangeShapeType="1"/>
                </p:cNvSpPr>
                <p:nvPr/>
              </p:nvSpPr>
              <p:spPr bwMode="auto">
                <a:xfrm>
                  <a:off x="2880"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5" name="Line 56"/>
                <p:cNvSpPr>
                  <a:spLocks noChangeShapeType="1"/>
                </p:cNvSpPr>
                <p:nvPr/>
              </p:nvSpPr>
              <p:spPr bwMode="auto">
                <a:xfrm>
                  <a:off x="3456"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6" name="Line 57"/>
                <p:cNvSpPr>
                  <a:spLocks noChangeShapeType="1"/>
                </p:cNvSpPr>
                <p:nvPr/>
              </p:nvSpPr>
              <p:spPr bwMode="auto">
                <a:xfrm>
                  <a:off x="4035"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266" name="Group 95"/>
              <p:cNvGrpSpPr>
                <a:grpSpLocks/>
              </p:cNvGrpSpPr>
              <p:nvPr/>
            </p:nvGrpSpPr>
            <p:grpSpPr bwMode="auto">
              <a:xfrm>
                <a:off x="2626" y="3884"/>
                <a:ext cx="2591" cy="70"/>
                <a:chOff x="2626" y="3884"/>
                <a:chExt cx="2591" cy="70"/>
              </a:xfrm>
            </p:grpSpPr>
            <p:sp>
              <p:nvSpPr>
                <p:cNvPr id="10276" name="Line 70"/>
                <p:cNvSpPr>
                  <a:spLocks noChangeAspect="1" noChangeShapeType="1"/>
                </p:cNvSpPr>
                <p:nvPr/>
              </p:nvSpPr>
              <p:spPr bwMode="auto">
                <a:xfrm>
                  <a:off x="2626" y="3919"/>
                  <a:ext cx="25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7" name="Line 71"/>
                <p:cNvSpPr>
                  <a:spLocks noChangeShapeType="1"/>
                </p:cNvSpPr>
                <p:nvPr/>
              </p:nvSpPr>
              <p:spPr bwMode="auto">
                <a:xfrm>
                  <a:off x="3143"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8" name="Line 72"/>
                <p:cNvSpPr>
                  <a:spLocks noChangeShapeType="1"/>
                </p:cNvSpPr>
                <p:nvPr/>
              </p:nvSpPr>
              <p:spPr bwMode="auto">
                <a:xfrm>
                  <a:off x="3659"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9" name="Line 73"/>
                <p:cNvSpPr>
                  <a:spLocks noChangeShapeType="1"/>
                </p:cNvSpPr>
                <p:nvPr/>
              </p:nvSpPr>
              <p:spPr bwMode="auto">
                <a:xfrm>
                  <a:off x="4180"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0" name="Line 74"/>
                <p:cNvSpPr>
                  <a:spLocks noChangeShapeType="1"/>
                </p:cNvSpPr>
                <p:nvPr/>
              </p:nvSpPr>
              <p:spPr bwMode="auto">
                <a:xfrm>
                  <a:off x="4699"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0267" name="Text Box 76"/>
              <p:cNvSpPr txBox="1">
                <a:spLocks noChangeAspect="1" noChangeArrowheads="1"/>
              </p:cNvSpPr>
              <p:nvPr/>
            </p:nvSpPr>
            <p:spPr bwMode="auto">
              <a:xfrm>
                <a:off x="410"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68" name="Text Box 77"/>
              <p:cNvSpPr txBox="1">
                <a:spLocks noChangeAspect="1" noChangeArrowheads="1"/>
              </p:cNvSpPr>
              <p:nvPr/>
            </p:nvSpPr>
            <p:spPr bwMode="auto">
              <a:xfrm>
                <a:off x="916"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69" name="Text Box 78"/>
              <p:cNvSpPr txBox="1">
                <a:spLocks noChangeAspect="1" noChangeArrowheads="1"/>
              </p:cNvSpPr>
              <p:nvPr/>
            </p:nvSpPr>
            <p:spPr bwMode="auto">
              <a:xfrm>
                <a:off x="1954"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70" name="Text Box 79"/>
              <p:cNvSpPr txBox="1">
                <a:spLocks noChangeAspect="1" noChangeArrowheads="1"/>
              </p:cNvSpPr>
              <p:nvPr/>
            </p:nvSpPr>
            <p:spPr bwMode="auto">
              <a:xfrm>
                <a:off x="1438"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0</a:t>
                </a:r>
              </a:p>
            </p:txBody>
          </p:sp>
          <p:sp>
            <p:nvSpPr>
              <p:cNvPr id="10271" name="Text Box 80"/>
              <p:cNvSpPr txBox="1">
                <a:spLocks noChangeAspect="1" noChangeArrowheads="1"/>
              </p:cNvSpPr>
              <p:nvPr/>
            </p:nvSpPr>
            <p:spPr bwMode="auto">
              <a:xfrm>
                <a:off x="2476"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72" name="Text Box 81"/>
              <p:cNvSpPr txBox="1">
                <a:spLocks noChangeAspect="1" noChangeArrowheads="1"/>
              </p:cNvSpPr>
              <p:nvPr/>
            </p:nvSpPr>
            <p:spPr bwMode="auto">
              <a:xfrm>
                <a:off x="3023"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3</a:t>
                </a:r>
              </a:p>
            </p:txBody>
          </p:sp>
          <p:sp>
            <p:nvSpPr>
              <p:cNvPr id="10273" name="Text Box 82"/>
              <p:cNvSpPr txBox="1">
                <a:spLocks noChangeAspect="1" noChangeArrowheads="1"/>
              </p:cNvSpPr>
              <p:nvPr/>
            </p:nvSpPr>
            <p:spPr bwMode="auto">
              <a:xfrm>
                <a:off x="3529"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4</a:t>
                </a:r>
              </a:p>
            </p:txBody>
          </p:sp>
          <p:sp>
            <p:nvSpPr>
              <p:cNvPr id="10274" name="Text Box 83"/>
              <p:cNvSpPr txBox="1">
                <a:spLocks noChangeAspect="1" noChangeArrowheads="1"/>
              </p:cNvSpPr>
              <p:nvPr/>
            </p:nvSpPr>
            <p:spPr bwMode="auto">
              <a:xfrm>
                <a:off x="4567"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6</a:t>
                </a:r>
              </a:p>
            </p:txBody>
          </p:sp>
          <p:sp>
            <p:nvSpPr>
              <p:cNvPr id="10275" name="Text Box 84"/>
              <p:cNvSpPr txBox="1">
                <a:spLocks noChangeAspect="1" noChangeArrowheads="1"/>
              </p:cNvSpPr>
              <p:nvPr/>
            </p:nvSpPr>
            <p:spPr bwMode="auto">
              <a:xfrm>
                <a:off x="4051" y="3921"/>
                <a:ext cx="2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5</a:t>
                </a:r>
              </a:p>
            </p:txBody>
          </p:sp>
        </p:grpSp>
        <p:pic>
          <p:nvPicPr>
            <p:cNvPr id="10260" name="Picture 89" descr="RaisinSing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3849">
              <a:off x="611" y="3247"/>
              <a:ext cx="53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90" descr="RaisinE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0908">
              <a:off x="1666" y="3324"/>
              <a:ext cx="53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91" descr="RaisinRadi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77" y="3333"/>
              <a:ext cx="521"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807" name="Line 103"/>
          <p:cNvSpPr>
            <a:spLocks noChangeShapeType="1"/>
          </p:cNvSpPr>
          <p:nvPr/>
        </p:nvSpPr>
        <p:spPr bwMode="auto">
          <a:xfrm>
            <a:off x="5610225" y="5465763"/>
            <a:ext cx="2452688" cy="0"/>
          </a:xfrm>
          <a:prstGeom prst="line">
            <a:avLst/>
          </a:prstGeom>
          <a:noFill/>
          <a:ln w="12700">
            <a:solidFill>
              <a:srgbClr val="FF000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72808" name="Text Box 104"/>
          <p:cNvSpPr txBox="1">
            <a:spLocks noChangeArrowheads="1"/>
          </p:cNvSpPr>
          <p:nvPr/>
        </p:nvSpPr>
        <p:spPr bwMode="auto">
          <a:xfrm>
            <a:off x="5875338" y="5470525"/>
            <a:ext cx="1549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Radio Raisin Moves at 3 m/s</a:t>
            </a:r>
          </a:p>
        </p:txBody>
      </p:sp>
      <p:sp>
        <p:nvSpPr>
          <p:cNvPr id="72809" name="Line 105"/>
          <p:cNvSpPr>
            <a:spLocks noChangeShapeType="1"/>
          </p:cNvSpPr>
          <p:nvPr/>
        </p:nvSpPr>
        <p:spPr bwMode="auto">
          <a:xfrm>
            <a:off x="1465263" y="5392738"/>
            <a:ext cx="812800" cy="0"/>
          </a:xfrm>
          <a:prstGeom prst="line">
            <a:avLst/>
          </a:prstGeom>
          <a:noFill/>
          <a:ln w="12700">
            <a:solidFill>
              <a:srgbClr val="FF0000"/>
            </a:solidFill>
            <a:round/>
            <a:headEnd type="arrow" w="med" len="me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810" name="Text Box 106"/>
          <p:cNvSpPr txBox="1">
            <a:spLocks noChangeArrowheads="1"/>
          </p:cNvSpPr>
          <p:nvPr/>
        </p:nvSpPr>
        <p:spPr bwMode="auto">
          <a:xfrm>
            <a:off x="1803400" y="5429250"/>
            <a:ext cx="917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Singing Raisin Moves at 1 m/s</a:t>
            </a:r>
          </a:p>
        </p:txBody>
      </p:sp>
      <p:grpSp>
        <p:nvGrpSpPr>
          <p:cNvPr id="9" name="Group 109"/>
          <p:cNvGrpSpPr>
            <a:grpSpLocks/>
          </p:cNvGrpSpPr>
          <p:nvPr/>
        </p:nvGrpSpPr>
        <p:grpSpPr bwMode="auto">
          <a:xfrm>
            <a:off x="2317750" y="4497388"/>
            <a:ext cx="3286125" cy="703262"/>
            <a:chOff x="1460" y="2822"/>
            <a:chExt cx="2070" cy="234"/>
          </a:xfrm>
        </p:grpSpPr>
        <p:sp>
          <p:nvSpPr>
            <p:cNvPr id="10256" name="Line 100"/>
            <p:cNvSpPr>
              <a:spLocks noChangeShapeType="1"/>
            </p:cNvSpPr>
            <p:nvPr/>
          </p:nvSpPr>
          <p:spPr bwMode="auto">
            <a:xfrm>
              <a:off x="1970" y="2822"/>
              <a:ext cx="0" cy="234"/>
            </a:xfrm>
            <a:prstGeom prst="line">
              <a:avLst/>
            </a:prstGeom>
            <a:noFill/>
            <a:ln w="50800">
              <a:solidFill>
                <a:srgbClr val="FFFF00"/>
              </a:solidFill>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10257" name="Line 107"/>
            <p:cNvSpPr>
              <a:spLocks noChangeShapeType="1"/>
            </p:cNvSpPr>
            <p:nvPr/>
          </p:nvSpPr>
          <p:spPr bwMode="auto">
            <a:xfrm>
              <a:off x="146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10258" name="Line 108"/>
            <p:cNvSpPr>
              <a:spLocks noChangeShapeType="1"/>
            </p:cNvSpPr>
            <p:nvPr/>
          </p:nvSpPr>
          <p:spPr bwMode="auto">
            <a:xfrm>
              <a:off x="353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grpSp>
      <p:sp>
        <p:nvSpPr>
          <p:cNvPr id="72814" name="Text Box 110"/>
          <p:cNvSpPr txBox="1">
            <a:spLocks noChangeArrowheads="1"/>
          </p:cNvSpPr>
          <p:nvPr/>
        </p:nvSpPr>
        <p:spPr bwMode="auto">
          <a:xfrm>
            <a:off x="0" y="2374900"/>
            <a:ext cx="9144000" cy="579438"/>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solidFill>
                  <a:srgbClr val="FF0000"/>
                </a:solidFill>
              </a:rPr>
              <a:t>California Raisin Cosmology</a:t>
            </a:r>
          </a:p>
        </p:txBody>
      </p:sp>
      <p:sp>
        <p:nvSpPr>
          <p:cNvPr id="72815" name="Text Box 111"/>
          <p:cNvSpPr txBox="1">
            <a:spLocks noChangeArrowheads="1"/>
          </p:cNvSpPr>
          <p:nvPr/>
        </p:nvSpPr>
        <p:spPr bwMode="auto">
          <a:xfrm>
            <a:off x="3187700" y="4437063"/>
            <a:ext cx="2190750" cy="7016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Distances Double in 1 sec</a:t>
            </a:r>
          </a:p>
        </p:txBody>
      </p:sp>
      <p:sp>
        <p:nvSpPr>
          <p:cNvPr id="72816" name="Text Box 112"/>
          <p:cNvSpPr txBox="1">
            <a:spLocks noChangeArrowheads="1"/>
          </p:cNvSpPr>
          <p:nvPr/>
        </p:nvSpPr>
        <p:spPr bwMode="auto">
          <a:xfrm>
            <a:off x="6143625" y="3094038"/>
            <a:ext cx="2663825" cy="11874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separated by meters</a:t>
            </a:r>
          </a:p>
        </p:txBody>
      </p:sp>
      <p:pic>
        <p:nvPicPr>
          <p:cNvPr id="6206" name="ihearditthroughthegrapevine-marvingaye.wav">
            <a:hlinkClick r:id="" action="ppaction://media"/>
          </p:cNvPr>
          <p:cNvPicPr>
            <a:picLocks noRot="1" noChangeAspect="1" noChangeArrowheads="1"/>
          </p:cNvPicPr>
          <p:nvPr>
            <a:audioFile r:link="rId1"/>
          </p:nvPr>
        </p:nvPicPr>
        <p:blipFill>
          <a:blip r:embed="rId6"/>
          <a:srcRect/>
          <a:stretch>
            <a:fillRect/>
          </a:stretch>
        </p:blipFill>
        <p:spPr bwMode="auto">
          <a:xfrm>
            <a:off x="3918079" y="3390085"/>
            <a:ext cx="629207" cy="6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814"/>
                                        </p:tgtEl>
                                        <p:attrNameLst>
                                          <p:attrName>style.visibility</p:attrName>
                                        </p:attrNameLst>
                                      </p:cBhvr>
                                      <p:to>
                                        <p:strVal val="visible"/>
                                      </p:to>
                                    </p:set>
                                    <p:animEffect transition="in" filter="dissolve">
                                      <p:cBhvr>
                                        <p:cTn id="7" dur="500"/>
                                        <p:tgtEl>
                                          <p:spTgt spid="7281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2816"/>
                                        </p:tgtEl>
                                        <p:attrNameLst>
                                          <p:attrName>style.visibility</p:attrName>
                                        </p:attrNameLst>
                                      </p:cBhvr>
                                      <p:to>
                                        <p:strVal val="visible"/>
                                      </p:to>
                                    </p:set>
                                  </p:childTnLst>
                                </p:cTn>
                              </p:par>
                              <p:par>
                                <p:cTn id="14" presetID="1" presetClass="mediacall" presetSubtype="0" fill="hold" nodeType="withEffect">
                                  <p:stCondLst>
                                    <p:cond delay="0"/>
                                  </p:stCondLst>
                                  <p:childTnLst>
                                    <p:cmd type="call" cmd="playFrom(0.0)">
                                      <p:cBhvr>
                                        <p:cTn id="15" dur="301158" fill="hold"/>
                                        <p:tgtEl>
                                          <p:spTgt spid="6206"/>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2815"/>
                                        </p:tgtEl>
                                        <p:attrNameLst>
                                          <p:attrName>style.visibility</p:attrName>
                                        </p:attrNameLst>
                                      </p:cBhvr>
                                      <p:to>
                                        <p:strVal val="visible"/>
                                      </p:to>
                                    </p:set>
                                    <p:animEffect transition="in" filter="wipe(up)">
                                      <p:cBhvr>
                                        <p:cTn id="20" dur="500"/>
                                        <p:tgtEl>
                                          <p:spTgt spid="728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par>
                          <p:cTn id="24" fill="hold" nodeType="afterGroup">
                            <p:stCondLst>
                              <p:cond delay="2000"/>
                            </p:stCondLst>
                            <p:childTnLst>
                              <p:par>
                                <p:cTn id="25" presetID="16" presetClass="entr" presetSubtype="37"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1000"/>
                                        <p:tgtEl>
                                          <p:spTgt spid="5"/>
                                        </p:tgtEl>
                                      </p:cBhvr>
                                    </p:animEffect>
                                  </p:childTnLst>
                                </p:cTn>
                              </p:par>
                            </p:childTnLst>
                          </p:cTn>
                        </p:par>
                        <p:par>
                          <p:cTn id="28" fill="hold" nodeType="afterGroup">
                            <p:stCondLst>
                              <p:cond delay="4000"/>
                            </p:stCondLst>
                            <p:childTnLst>
                              <p:par>
                                <p:cTn id="29" presetID="22" presetClass="entr" presetSubtype="2" fill="hold" grpId="0" nodeType="afterEffect">
                                  <p:stCondLst>
                                    <p:cond delay="5000"/>
                                  </p:stCondLst>
                                  <p:childTnLst>
                                    <p:set>
                                      <p:cBhvr>
                                        <p:cTn id="30" dur="1" fill="hold">
                                          <p:stCondLst>
                                            <p:cond delay="0"/>
                                          </p:stCondLst>
                                        </p:cTn>
                                        <p:tgtEl>
                                          <p:spTgt spid="72809"/>
                                        </p:tgtEl>
                                        <p:attrNameLst>
                                          <p:attrName>style.visibility</p:attrName>
                                        </p:attrNameLst>
                                      </p:cBhvr>
                                      <p:to>
                                        <p:strVal val="visible"/>
                                      </p:to>
                                    </p:set>
                                    <p:animEffect transition="in" filter="wipe(right)">
                                      <p:cBhvr>
                                        <p:cTn id="31" dur="1000"/>
                                        <p:tgtEl>
                                          <p:spTgt spid="72809"/>
                                        </p:tgtEl>
                                      </p:cBhvr>
                                    </p:animEffect>
                                  </p:childTnLst>
                                </p:cTn>
                              </p:par>
                            </p:childTnLst>
                          </p:cTn>
                        </p:par>
                        <p:par>
                          <p:cTn id="32" fill="hold" nodeType="afterGroup">
                            <p:stCondLst>
                              <p:cond delay="10000"/>
                            </p:stCondLst>
                            <p:childTnLst>
                              <p:par>
                                <p:cTn id="33" presetID="1" presetClass="entr" presetSubtype="0" fill="hold" grpId="0" nodeType="afterEffect">
                                  <p:stCondLst>
                                    <p:cond delay="0"/>
                                  </p:stCondLst>
                                  <p:childTnLst>
                                    <p:set>
                                      <p:cBhvr>
                                        <p:cTn id="34" dur="1" fill="hold">
                                          <p:stCondLst>
                                            <p:cond delay="0"/>
                                          </p:stCondLst>
                                        </p:cTn>
                                        <p:tgtEl>
                                          <p:spTgt spid="72810"/>
                                        </p:tgtEl>
                                        <p:attrNameLst>
                                          <p:attrName>style.visibility</p:attrName>
                                        </p:attrNameLst>
                                      </p:cBhvr>
                                      <p:to>
                                        <p:strVal val="visible"/>
                                      </p:to>
                                    </p:set>
                                  </p:childTnLst>
                                </p:cTn>
                              </p:par>
                            </p:childTnLst>
                          </p:cTn>
                        </p:par>
                        <p:par>
                          <p:cTn id="35" fill="hold" nodeType="afterGroup">
                            <p:stCondLst>
                              <p:cond delay="10000"/>
                            </p:stCondLst>
                            <p:childTnLst>
                              <p:par>
                                <p:cTn id="36" presetID="22" presetClass="entr" presetSubtype="8" fill="hold" grpId="0" nodeType="afterEffect">
                                  <p:stCondLst>
                                    <p:cond delay="2000"/>
                                  </p:stCondLst>
                                  <p:childTnLst>
                                    <p:set>
                                      <p:cBhvr>
                                        <p:cTn id="37" dur="1" fill="hold">
                                          <p:stCondLst>
                                            <p:cond delay="0"/>
                                          </p:stCondLst>
                                        </p:cTn>
                                        <p:tgtEl>
                                          <p:spTgt spid="72807"/>
                                        </p:tgtEl>
                                        <p:attrNameLst>
                                          <p:attrName>style.visibility</p:attrName>
                                        </p:attrNameLst>
                                      </p:cBhvr>
                                      <p:to>
                                        <p:strVal val="visible"/>
                                      </p:to>
                                    </p:set>
                                    <p:animEffect transition="in" filter="wipe(left)">
                                      <p:cBhvr>
                                        <p:cTn id="38" dur="1000"/>
                                        <p:tgtEl>
                                          <p:spTgt spid="72807"/>
                                        </p:tgtEl>
                                      </p:cBhvr>
                                    </p:animEffect>
                                  </p:childTnLst>
                                </p:cTn>
                              </p:par>
                            </p:childTnLst>
                          </p:cTn>
                        </p:par>
                        <p:par>
                          <p:cTn id="39" fill="hold" nodeType="afterGroup">
                            <p:stCondLst>
                              <p:cond delay="13000"/>
                            </p:stCondLst>
                            <p:childTnLst>
                              <p:par>
                                <p:cTn id="40" presetID="1" presetClass="entr" presetSubtype="0" fill="hold" grpId="0" nodeType="afterEffect">
                                  <p:stCondLst>
                                    <p:cond delay="0"/>
                                  </p:stCondLst>
                                  <p:childTnLst>
                                    <p:set>
                                      <p:cBhvr>
                                        <p:cTn id="41" dur="1" fill="hold">
                                          <p:stCondLst>
                                            <p:cond delay="0"/>
                                          </p:stCondLst>
                                        </p:cTn>
                                        <p:tgtEl>
                                          <p:spTgt spid="72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2" fill="hold" display="0">
                  <p:stCondLst>
                    <p:cond delay="indefinite"/>
                  </p:stCondLst>
                  <p:endCondLst>
                    <p:cond evt="onPrev" delay="0">
                      <p:tgtEl>
                        <p:sldTgt/>
                      </p:tgtEl>
                    </p:cond>
                    <p:cond evt="onStopAudio" delay="0">
                      <p:tgtEl>
                        <p:sldTgt/>
                      </p:tgtEl>
                    </p:cond>
                    <p:cond evt="onNext" delay="0">
                      <p:tgtEl>
                        <p:sldTgt/>
                      </p:tgtEl>
                    </p:cond>
                  </p:endCondLst>
                </p:cTn>
                <p:tgtEl>
                  <p:spTgt spid="6206"/>
                </p:tgtEl>
              </p:cMediaNode>
            </p:audio>
          </p:childTnLst>
        </p:cTn>
      </p:par>
    </p:tnLst>
    <p:bldLst>
      <p:bldP spid="72807" grpId="0" animBg="1"/>
      <p:bldP spid="72808" grpId="0"/>
      <p:bldP spid="72809" grpId="0" animBg="1"/>
      <p:bldP spid="72810" grpId="0"/>
      <p:bldP spid="72814" grpId="0"/>
      <p:bldP spid="72815" grpId="0"/>
      <p:bldP spid="728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1267" name="Rectangle 3"/>
          <p:cNvSpPr>
            <a:spLocks noGrp="1" noChangeArrowheads="1"/>
          </p:cNvSpPr>
          <p:nvPr>
            <p:ph type="body" idx="1"/>
          </p:nvPr>
        </p:nvSpPr>
        <p:spPr>
          <a:xfrm>
            <a:off x="207963" y="811213"/>
            <a:ext cx="8713787" cy="16383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1268" name="Text Box 7"/>
          <p:cNvSpPr txBox="1">
            <a:spLocks noChangeArrowheads="1"/>
          </p:cNvSpPr>
          <p:nvPr/>
        </p:nvSpPr>
        <p:spPr bwMode="auto">
          <a:xfrm>
            <a:off x="655638" y="2459038"/>
            <a:ext cx="7832725" cy="5794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a:t>… The universe is like a raisin bread!</a:t>
            </a:r>
          </a:p>
        </p:txBody>
      </p:sp>
      <p:pic>
        <p:nvPicPr>
          <p:cNvPr id="11269"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move with dough, not through it.</a:t>
            </a:r>
          </a:p>
        </p:txBody>
      </p:sp>
      <p:pic>
        <p:nvPicPr>
          <p:cNvPr id="11271"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2"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2291" name="Rectangle 3"/>
          <p:cNvSpPr>
            <a:spLocks noGrp="1" noChangeArrowheads="1"/>
          </p:cNvSpPr>
          <p:nvPr>
            <p:ph type="body" idx="4294967295"/>
          </p:nvPr>
        </p:nvSpPr>
        <p:spPr>
          <a:xfrm>
            <a:off x="207963" y="811213"/>
            <a:ext cx="8713787" cy="16383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2292" name="Text Box 7"/>
          <p:cNvSpPr txBox="1">
            <a:spLocks noChangeArrowheads="1"/>
          </p:cNvSpPr>
          <p:nvPr/>
        </p:nvSpPr>
        <p:spPr bwMode="auto">
          <a:xfrm>
            <a:off x="655638" y="2349500"/>
            <a:ext cx="7832725" cy="7016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4000" dirty="0"/>
              <a:t>Space, itself, is expanding!</a:t>
            </a:r>
          </a:p>
        </p:txBody>
      </p:sp>
      <p:pic>
        <p:nvPicPr>
          <p:cNvPr id="12293"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move with dough, not through it.</a:t>
            </a:r>
          </a:p>
        </p:txBody>
      </p:sp>
      <p:pic>
        <p:nvPicPr>
          <p:cNvPr id="12295"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3315" name="Rectangle 3"/>
          <p:cNvSpPr>
            <a:spLocks noGrp="1" noChangeArrowheads="1"/>
          </p:cNvSpPr>
          <p:nvPr>
            <p:ph type="body" idx="1"/>
          </p:nvPr>
        </p:nvSpPr>
        <p:spPr>
          <a:xfrm>
            <a:off x="219075" y="977899"/>
            <a:ext cx="8713788" cy="5509397"/>
          </a:xfrm>
          <a:effectLst>
            <a:outerShdw dist="25401" dir="2700000" algn="ctr" rotWithShape="0">
              <a:schemeClr val="tx1"/>
            </a:outerShdw>
          </a:effectLst>
        </p:spPr>
        <p:txBody>
          <a:bodyPr/>
          <a:lstStyle/>
          <a:p>
            <a:pPr eaLnBrk="1" hangingPunct="1"/>
            <a:r>
              <a:rPr lang="en-US" altLang="en-US" sz="3600" dirty="0" smtClean="0"/>
              <a:t> Current Cosmological Theory</a:t>
            </a:r>
          </a:p>
          <a:p>
            <a:pPr lvl="1" eaLnBrk="1" hangingPunct="1"/>
            <a:r>
              <a:rPr lang="en-US" altLang="en-US" sz="3200" dirty="0" smtClean="0"/>
              <a:t> Use equations to “run time backwards”</a:t>
            </a:r>
          </a:p>
          <a:p>
            <a:pPr lvl="2" eaLnBrk="1" hangingPunct="1"/>
            <a:r>
              <a:rPr lang="en-US" altLang="en-US" sz="2800" dirty="0" smtClean="0"/>
              <a:t> Universe gets smaller, denser, hotter</a:t>
            </a:r>
          </a:p>
          <a:p>
            <a:pPr lvl="2" eaLnBrk="1" hangingPunct="1"/>
            <a:r>
              <a:rPr lang="en-US" altLang="en-US" sz="2800" dirty="0" smtClean="0"/>
              <a:t> Can go back to ~10</a:t>
            </a:r>
            <a:r>
              <a:rPr lang="en-US" altLang="en-US" sz="2800" baseline="30000" dirty="0" smtClean="0"/>
              <a:t>-43</a:t>
            </a:r>
            <a:r>
              <a:rPr lang="en-US" altLang="en-US" sz="2800" dirty="0" smtClean="0"/>
              <a:t> sec after Big Bang</a:t>
            </a:r>
          </a:p>
          <a:p>
            <a:pPr lvl="2" eaLnBrk="1" hangingPunct="1"/>
            <a:endParaRPr lang="en-US" altLang="en-US" sz="2800" dirty="0" smtClean="0"/>
          </a:p>
          <a:p>
            <a:pPr eaLnBrk="1" hangingPunct="1"/>
            <a:r>
              <a:rPr lang="en-US" altLang="en-US" sz="3600" dirty="0" smtClean="0"/>
              <a:t> Observations support Theory</a:t>
            </a:r>
          </a:p>
          <a:p>
            <a:pPr lvl="1" eaLnBrk="1" hangingPunct="1"/>
            <a:r>
              <a:rPr lang="en-US" altLang="en-US" sz="3200" dirty="0" smtClean="0"/>
              <a:t> Early universe is glowing ball of energy seen as Cosmic Microwave Background </a:t>
            </a:r>
          </a:p>
        </p:txBody>
      </p:sp>
      <p:sp>
        <p:nvSpPr>
          <p:cNvPr id="13316" name="Text Box 4"/>
          <p:cNvSpPr txBox="1">
            <a:spLocks noChangeArrowheads="1"/>
          </p:cNvSpPr>
          <p:nvPr/>
        </p:nvSpPr>
        <p:spPr bwMode="auto">
          <a:xfrm>
            <a:off x="2164792" y="5743146"/>
            <a:ext cx="6292850" cy="5794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dirty="0"/>
              <a:t>… So what have we learned?</a:t>
            </a:r>
          </a:p>
        </p:txBody>
      </p:sp>
      <p:sp>
        <p:nvSpPr>
          <p:cNvPr id="2" name="TextBox 1"/>
          <p:cNvSpPr txBox="1"/>
          <p:nvPr/>
        </p:nvSpPr>
        <p:spPr>
          <a:xfrm>
            <a:off x="0" y="3286898"/>
            <a:ext cx="9144000" cy="430887"/>
          </a:xfrm>
          <a:prstGeom prst="rect">
            <a:avLst/>
          </a:prstGeom>
          <a:noFill/>
        </p:spPr>
        <p:txBody>
          <a:bodyPr wrap="square" rtlCol="0">
            <a:spAutoFit/>
          </a:bodyPr>
          <a:lstStyle/>
          <a:p>
            <a:pPr algn="ctr">
              <a:buNone/>
            </a:pPr>
            <a:r>
              <a:rPr lang="en-US" sz="2200" smtClean="0"/>
              <a:t>0.0000000000000000000000000000000000000000001 seconds</a:t>
            </a:r>
            <a:r>
              <a:rPr lang="en-US" sz="2200" dirty="0" smtClean="0"/>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34" presetClass="emph" presetSubtype="0" fill="hold" grpId="1" nodeType="afterEffect">
                                  <p:stCondLst>
                                    <p:cond delay="0"/>
                                  </p:stCondLst>
                                  <p:iterate type="lt">
                                    <p:tmPct val="10000"/>
                                  </p:iterate>
                                  <p:childTnLst>
                                    <p:animMotion origin="layout" path="M 0 4.30919E-6 L 0 -0.03426 " pathEditMode="relative" rAng="0" ptsTypes="AA">
                                      <p:cBhvr>
                                        <p:cTn id="11" dur="250" accel="50000" decel="50000" autoRev="1" fill="hold">
                                          <p:stCondLst>
                                            <p:cond delay="0"/>
                                          </p:stCondLst>
                                        </p:cTn>
                                        <p:tgtEl>
                                          <p:spTgt spid="2"/>
                                        </p:tgtEl>
                                        <p:attrNameLst>
                                          <p:attrName>ppt_x</p:attrName>
                                          <p:attrName>ppt_y</p:attrName>
                                        </p:attrNameLst>
                                      </p:cBhvr>
                                      <p:rCtr x="0" y="-1713"/>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0"/>
            <a:ext cx="9144000" cy="6858000"/>
          </a:xfrm>
          <a:prstGeom prst="rect">
            <a:avLst/>
          </a:prstGeom>
          <a:solidFill>
            <a:schemeClr val="bg1"/>
          </a:solidFill>
          <a:ln>
            <a:noFill/>
          </a:ln>
          <a:effectLst>
            <a:outerShdw dist="35921" dir="2700000" algn="ctr" rotWithShape="0">
              <a:srgbClr val="000066"/>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buFont typeface="Times New Roman" pitchFamily="18" charset="0"/>
              <a:buChar char="•"/>
            </a:pPr>
            <a:endParaRPr lang="en-US" altLang="en-US" sz="2400"/>
          </a:p>
        </p:txBody>
      </p:sp>
      <p:sp>
        <p:nvSpPr>
          <p:cNvPr id="14339" name="Rectangle 2"/>
          <p:cNvSpPr>
            <a:spLocks noGrp="1" noChangeArrowheads="1"/>
          </p:cNvSpPr>
          <p:nvPr>
            <p:ph type="title"/>
          </p:nvPr>
        </p:nvSpPr>
        <p:spPr>
          <a:xfrm>
            <a:off x="0" y="0"/>
            <a:ext cx="9144000" cy="849313"/>
          </a:xfrm>
        </p:spPr>
        <p:txBody>
          <a:bodyPr/>
          <a:lstStyle/>
          <a:p>
            <a:pPr eaLnBrk="1" hangingPunct="1"/>
            <a:r>
              <a:rPr lang="en-US" altLang="en-US" sz="4000" b="1" smtClean="0"/>
              <a:t>In The Beginning There Was …</a:t>
            </a:r>
          </a:p>
        </p:txBody>
      </p:sp>
      <p:sp>
        <p:nvSpPr>
          <p:cNvPr id="32773" name="Text Box 5"/>
          <p:cNvSpPr txBox="1">
            <a:spLocks noChangeArrowheads="1"/>
          </p:cNvSpPr>
          <p:nvPr/>
        </p:nvSpPr>
        <p:spPr bwMode="auto">
          <a:xfrm>
            <a:off x="1120775" y="2133600"/>
            <a:ext cx="6967538" cy="2378075"/>
          </a:xfrm>
          <a:prstGeom prst="rect">
            <a:avLst/>
          </a:prstGeom>
          <a:noFill/>
          <a:ln>
            <a:noFill/>
          </a:ln>
          <a:effectLst>
            <a:outerShdw dist="45791" dir="3378596"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5000">
                <a:latin typeface="Times New Roman" pitchFamily="18" charset="0"/>
              </a:rPr>
              <a:t>LIGHT</a:t>
            </a:r>
          </a:p>
        </p:txBody>
      </p:sp>
      <p:sp>
        <p:nvSpPr>
          <p:cNvPr id="32774" name="Rectangle 6"/>
          <p:cNvSpPr>
            <a:spLocks noChangeArrowheads="1"/>
          </p:cNvSpPr>
          <p:nvPr/>
        </p:nvSpPr>
        <p:spPr bwMode="auto">
          <a:xfrm>
            <a:off x="0" y="593725"/>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4000" b="1"/>
              <a:t>At t=10</a:t>
            </a:r>
            <a:r>
              <a:rPr lang="en-US" altLang="en-US" sz="4000" b="1" baseline="30000"/>
              <a:t>-43</a:t>
            </a:r>
            <a:r>
              <a:rPr lang="en-US" altLang="en-US" sz="4000" b="1"/>
              <a:t> Seconds There Was …</a:t>
            </a:r>
          </a:p>
        </p:txBody>
      </p:sp>
      <p:sp>
        <p:nvSpPr>
          <p:cNvPr id="32776" name="Line 8"/>
          <p:cNvSpPr>
            <a:spLocks noChangeShapeType="1"/>
          </p:cNvSpPr>
          <p:nvPr/>
        </p:nvSpPr>
        <p:spPr bwMode="auto">
          <a:xfrm>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77" name="Line 9"/>
          <p:cNvSpPr>
            <a:spLocks noChangeShapeType="1"/>
          </p:cNvSpPr>
          <p:nvPr/>
        </p:nvSpPr>
        <p:spPr bwMode="auto">
          <a:xfrm flipV="1">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44" name="Text Box 8"/>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9" name="Rectangle 6"/>
          <p:cNvSpPr>
            <a:spLocks noChangeArrowheads="1"/>
          </p:cNvSpPr>
          <p:nvPr/>
        </p:nvSpPr>
        <p:spPr bwMode="auto">
          <a:xfrm>
            <a:off x="0" y="4545013"/>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2000" b="1">
                <a:solidFill>
                  <a:srgbClr val="FF0000"/>
                </a:solidFill>
              </a:rPr>
              <a:t>But no sound … that was just to get your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2776"/>
                                        </p:tgtEl>
                                        <p:attrNameLst>
                                          <p:attrName>style.visibility</p:attrName>
                                        </p:attrNameLst>
                                      </p:cBhvr>
                                      <p:to>
                                        <p:strVal val="visible"/>
                                      </p:to>
                                    </p:set>
                                    <p:animEffect transition="in" filter="wipe(left)">
                                      <p:cBhvr>
                                        <p:cTn id="7" dur="500"/>
                                        <p:tgtEl>
                                          <p:spTgt spid="32776"/>
                                        </p:tgtEl>
                                      </p:cBhvr>
                                    </p:animEffect>
                                  </p:childTnLst>
                                </p:cTn>
                              </p:par>
                            </p:childTnLst>
                          </p:cTn>
                        </p:par>
                        <p:par>
                          <p:cTn id="8" fill="hold" nodeType="afterGroup">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wipe(right)">
                                      <p:cBhvr>
                                        <p:cTn id="11" dur="500"/>
                                        <p:tgtEl>
                                          <p:spTgt spid="32777"/>
                                        </p:tgtEl>
                                      </p:cBhvr>
                                    </p:animEffect>
                                  </p:childTnLst>
                                </p:cTn>
                              </p:par>
                            </p:childTnLst>
                          </p:cTn>
                        </p:par>
                        <p:par>
                          <p:cTn id="12" fill="hold" nodeType="afterGroup">
                            <p:stCondLst>
                              <p:cond delay="2000"/>
                            </p:stCondLst>
                            <p:childTnLst>
                              <p:par>
                                <p:cTn id="13" presetID="1" presetClass="entr" presetSubtype="0" fill="hold" grpId="0" nodeType="afterEffect">
                                  <p:stCondLst>
                                    <p:cond delay="2000"/>
                                  </p:stCondLst>
                                  <p:childTnLst>
                                    <p:set>
                                      <p:cBhvr>
                                        <p:cTn id="14" dur="1" fill="hold">
                                          <p:stCondLst>
                                            <p:cond delay="0"/>
                                          </p:stCondLst>
                                        </p:cTn>
                                        <p:tgtEl>
                                          <p:spTgt spid="32774"/>
                                        </p:tgtEl>
                                        <p:attrNameLst>
                                          <p:attrName>style.visibility</p:attrName>
                                        </p:attrNameLst>
                                      </p:cBhvr>
                                      <p:to>
                                        <p:strVal val="visible"/>
                                      </p:to>
                                    </p:set>
                                  </p:childTnLst>
                                </p:cTn>
                              </p:par>
                            </p:childTnLst>
                          </p:cTn>
                        </p:par>
                        <p:par>
                          <p:cTn id="15" fill="hold" nodeType="afterGroup">
                            <p:stCondLst>
                              <p:cond delay="4000"/>
                            </p:stCondLst>
                            <p:childTnLst>
                              <p:par>
                                <p:cTn id="16" presetID="9" presetClass="entr" presetSubtype="0" fill="hold" grpId="0" nodeType="afterEffect">
                                  <p:stCondLst>
                                    <p:cond delay="2000"/>
                                  </p:stCondLst>
                                  <p:childTnLst>
                                    <p:set>
                                      <p:cBhvr>
                                        <p:cTn id="17" dur="1" fill="hold">
                                          <p:stCondLst>
                                            <p:cond delay="0"/>
                                          </p:stCondLst>
                                        </p:cTn>
                                        <p:tgtEl>
                                          <p:spTgt spid="32773"/>
                                        </p:tgtEl>
                                        <p:attrNameLst>
                                          <p:attrName>style.visibility</p:attrName>
                                        </p:attrNameLst>
                                      </p:cBhvr>
                                      <p:to>
                                        <p:strVal val="visible"/>
                                      </p:to>
                                    </p:set>
                                    <p:animEffect transition="in" filter="dissolve">
                                      <p:cBhvr>
                                        <p:cTn id="18" dur="500"/>
                                        <p:tgtEl>
                                          <p:spTgt spid="32773"/>
                                        </p:tgtEl>
                                      </p:cBhvr>
                                    </p:animEffect>
                                  </p:childTnLst>
                                  <p:subTnLst>
                                    <p:audio>
                                      <p:cMediaNode>
                                        <p:cTn display="0" masterRel="sameClick">
                                          <p:stCondLst>
                                            <p:cond evt="begin" delay="0">
                                              <p:tn val="16"/>
                                            </p:cond>
                                          </p:stCondLst>
                                          <p:endCondLst>
                                            <p:cond evt="onStopAudio" delay="0">
                                              <p:tgtEl>
                                                <p:sldTgt/>
                                              </p:tgtEl>
                                            </p:cond>
                                          </p:endCondLst>
                                        </p:cTn>
                                        <p:tgtEl>
                                          <p:sndTgt r:embed="rId2" name="drumroll.wav"/>
                                        </p:tgtEl>
                                      </p:cMediaNode>
                                    </p:audio>
                                  </p:subTnLst>
                                </p:cTn>
                              </p:par>
                              <p:par>
                                <p:cTn id="19" presetID="6" presetClass="entr" presetSubtype="32" fill="hold" grpId="0" nodeType="withEffect">
                                  <p:stCondLst>
                                    <p:cond delay="2000"/>
                                  </p:stCondLst>
                                  <p:childTnLst>
                                    <p:set>
                                      <p:cBhvr>
                                        <p:cTn id="20" dur="1" fill="hold">
                                          <p:stCondLst>
                                            <p:cond delay="0"/>
                                          </p:stCondLst>
                                        </p:cTn>
                                        <p:tgtEl>
                                          <p:spTgt spid="9223"/>
                                        </p:tgtEl>
                                        <p:attrNameLst>
                                          <p:attrName>style.visibility</p:attrName>
                                        </p:attrNameLst>
                                      </p:cBhvr>
                                      <p:to>
                                        <p:strVal val="visible"/>
                                      </p:to>
                                    </p:set>
                                    <p:animEffect transition="in" filter="circle(out)">
                                      <p:cBhvr>
                                        <p:cTn id="21" dur="500"/>
                                        <p:tgtEl>
                                          <p:spTgt spid="9223"/>
                                        </p:tgtEl>
                                      </p:cBhvr>
                                    </p:animEffect>
                                  </p:childTnLst>
                                </p:cTn>
                              </p:par>
                            </p:childTnLst>
                          </p:cTn>
                        </p:par>
                        <p:par>
                          <p:cTn id="22" fill="hold" nodeType="afterGroup">
                            <p:stCondLst>
                              <p:cond delay="6500"/>
                            </p:stCondLst>
                            <p:childTnLst>
                              <p:par>
                                <p:cTn id="23" presetID="6" presetClass="emph" presetSubtype="0" fill="hold" grpId="1" nodeType="afterEffect">
                                  <p:stCondLst>
                                    <p:cond delay="0"/>
                                  </p:stCondLst>
                                  <p:childTnLst>
                                    <p:animScale>
                                      <p:cBhvr>
                                        <p:cTn id="24" dur="2000" fill="hold"/>
                                        <p:tgtEl>
                                          <p:spTgt spid="32773"/>
                                        </p:tgtEl>
                                      </p:cBhvr>
                                      <p:by x="150000" y="150000"/>
                                    </p:animScale>
                                  </p:childTnLst>
                                  <p:subTnLst>
                                    <p:audio>
                                      <p:cMediaNode vol="100000">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par>
                          <p:cTn id="25" fill="hold" nodeType="afterGroup">
                            <p:stCondLst>
                              <p:cond delay="8500"/>
                            </p:stCondLst>
                            <p:childTnLst>
                              <p:par>
                                <p:cTn id="26" presetID="9" presetClass="entr" presetSubtype="0" fill="hold" grpId="0" nodeType="after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2000"/>
                                        <p:tgtEl>
                                          <p:spTgt spid="9"/>
                                        </p:tgtEl>
                                      </p:cBhvr>
                                    </p:animEffect>
                                  </p:childTnLst>
                                </p:cTn>
                              </p:par>
                            </p:childTnLst>
                          </p:cTn>
                        </p:par>
                        <p:par>
                          <p:cTn id="29" fill="hold" nodeType="afterGroup">
                            <p:stCondLst>
                              <p:cond delay="12500"/>
                            </p:stCondLst>
                            <p:childTnLst>
                              <p:par>
                                <p:cTn id="30" presetID="9" presetClass="exit" presetSubtype="0" fill="hold" grpId="1" nodeType="afterEffect">
                                  <p:stCondLst>
                                    <p:cond delay="0"/>
                                  </p:stCondLst>
                                  <p:childTnLst>
                                    <p:animEffect transition="out" filter="dissolv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32773" grpId="0" autoUpdateAnimBg="0"/>
      <p:bldP spid="32773" grpId="1"/>
      <p:bldP spid="32774" grpId="0"/>
      <p:bldP spid="32776" grpId="0" animBg="1"/>
      <p:bldP spid="32777" grpId="0" animBg="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solidFill>
                  <a:srgbClr val="FF0000"/>
                </a:solidFill>
              </a:rPr>
              <a:t>The Big Bang</a:t>
            </a:r>
          </a:p>
        </p:txBody>
      </p:sp>
      <p:sp>
        <p:nvSpPr>
          <p:cNvPr id="15363" name="Content Placeholder 2"/>
          <p:cNvSpPr>
            <a:spLocks noGrp="1"/>
          </p:cNvSpPr>
          <p:nvPr>
            <p:ph idx="1"/>
          </p:nvPr>
        </p:nvSpPr>
        <p:spPr>
          <a:xfrm>
            <a:off x="230188" y="914400"/>
            <a:ext cx="8683625" cy="5484813"/>
          </a:xfrm>
        </p:spPr>
        <p:txBody>
          <a:bodyPr/>
          <a:lstStyle/>
          <a:p>
            <a:r>
              <a:rPr lang="en-US" altLang="en-US" smtClean="0">
                <a:solidFill>
                  <a:srgbClr val="FF0000"/>
                </a:solidFill>
              </a:rPr>
              <a:t> After 10</a:t>
            </a:r>
            <a:r>
              <a:rPr lang="en-US" altLang="en-US" baseline="30000" smtClean="0">
                <a:solidFill>
                  <a:srgbClr val="FF0000"/>
                </a:solidFill>
              </a:rPr>
              <a:t>-43</a:t>
            </a:r>
            <a:r>
              <a:rPr lang="en-US" altLang="en-US" smtClean="0">
                <a:solidFill>
                  <a:srgbClr val="FF0000"/>
                </a:solidFill>
              </a:rPr>
              <a:t> seconds</a:t>
            </a:r>
          </a:p>
          <a:p>
            <a:pPr lvl="1"/>
            <a:r>
              <a:rPr lang="en-US" altLang="en-US" smtClean="0">
                <a:solidFill>
                  <a:srgbClr val="FF0000"/>
                </a:solidFill>
              </a:rPr>
              <a:t> Time and space began expanding</a:t>
            </a:r>
          </a:p>
          <a:p>
            <a:pPr lvl="1"/>
            <a:r>
              <a:rPr lang="en-US" altLang="en-US" smtClean="0">
                <a:solidFill>
                  <a:srgbClr val="FF0000"/>
                </a:solidFill>
              </a:rPr>
              <a:t> The universe contained time, space &amp; energy</a:t>
            </a:r>
          </a:p>
        </p:txBody>
      </p:sp>
      <p:pic>
        <p:nvPicPr>
          <p:cNvPr id="15364" name="Picture 6" descr="AACHCK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2992438"/>
            <a:ext cx="6286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500063" y="3157538"/>
            <a:ext cx="4137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b="1">
                <a:solidFill>
                  <a:srgbClr val="FF0000"/>
                </a:solidFill>
              </a:rPr>
              <a:t>The energy was in the form of electromagnetic radiation … light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solidFill>
                  <a:srgbClr val="FF0000"/>
                </a:solidFill>
              </a:rPr>
              <a:t>Expansion of the Universe</a:t>
            </a:r>
          </a:p>
        </p:txBody>
      </p:sp>
      <p:sp>
        <p:nvSpPr>
          <p:cNvPr id="3" name="Content Placeholder 2"/>
          <p:cNvSpPr>
            <a:spLocks noGrp="1"/>
          </p:cNvSpPr>
          <p:nvPr>
            <p:ph idx="1"/>
          </p:nvPr>
        </p:nvSpPr>
        <p:spPr>
          <a:xfrm>
            <a:off x="230188" y="914400"/>
            <a:ext cx="8683625" cy="5484813"/>
          </a:xfrm>
        </p:spPr>
        <p:txBody>
          <a:bodyPr/>
          <a:lstStyle/>
          <a:p>
            <a:pPr>
              <a:defRPr/>
            </a:pPr>
            <a:r>
              <a:rPr lang="en-US" dirty="0" smtClean="0">
                <a:solidFill>
                  <a:srgbClr val="FF0000"/>
                </a:solidFill>
              </a:rPr>
              <a:t> The Universe cooled as it expanded</a:t>
            </a:r>
          </a:p>
          <a:p>
            <a:pPr lvl="1">
              <a:defRPr/>
            </a:pPr>
            <a:r>
              <a:rPr lang="en-US" dirty="0">
                <a:solidFill>
                  <a:srgbClr val="FF0000"/>
                </a:solidFill>
              </a:rPr>
              <a:t> </a:t>
            </a:r>
            <a:r>
              <a:rPr lang="en-US" dirty="0" smtClean="0">
                <a:solidFill>
                  <a:srgbClr val="FF0000"/>
                </a:solidFill>
              </a:rPr>
              <a:t>Particles condensed out of the light …</a:t>
            </a:r>
          </a:p>
          <a:p>
            <a:pPr marL="457200" lvl="1" indent="0">
              <a:buFont typeface="Webdings" pitchFamily="18" charset="2"/>
              <a:buNone/>
              <a:defRPr/>
            </a:pPr>
            <a:r>
              <a:rPr lang="en-US" dirty="0" smtClean="0">
                <a:solidFill>
                  <a:srgbClr val="FF0000"/>
                </a:solidFill>
              </a:rPr>
              <a:t> 		… light and matter are the same stuff!</a:t>
            </a:r>
          </a:p>
          <a:p>
            <a:pPr lvl="1">
              <a:defRPr/>
            </a:pPr>
            <a:endParaRPr lang="en-US" dirty="0">
              <a:solidFill>
                <a:srgbClr val="FF0000"/>
              </a:solidFill>
            </a:endParaRPr>
          </a:p>
        </p:txBody>
      </p:sp>
      <p:sp>
        <p:nvSpPr>
          <p:cNvPr id="6" name="Text Box 8"/>
          <p:cNvSpPr txBox="1">
            <a:spLocks noChangeArrowheads="1"/>
          </p:cNvSpPr>
          <p:nvPr/>
        </p:nvSpPr>
        <p:spPr bwMode="auto">
          <a:xfrm>
            <a:off x="412750" y="4784725"/>
            <a:ext cx="3048000" cy="823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 typeface="Wingdings 2" pitchFamily="18" charset="2"/>
              <a:buNone/>
            </a:pPr>
            <a:r>
              <a:rPr lang="en-US" altLang="en-US" sz="4800" b="1" dirty="0">
                <a:solidFill>
                  <a:srgbClr val="FF0000"/>
                </a:solidFill>
              </a:rPr>
              <a:t>E=mc</a:t>
            </a:r>
            <a:r>
              <a:rPr lang="en-US" altLang="en-US" sz="4800" b="1" baseline="30000" dirty="0">
                <a:solidFill>
                  <a:srgbClr val="FF0000"/>
                </a:solidFill>
              </a:rPr>
              <a:t>2</a:t>
            </a:r>
            <a:endParaRPr lang="en-US" altLang="en-US" sz="4800" b="1" dirty="0">
              <a:solidFill>
                <a:srgbClr val="FF0000"/>
              </a:solidFill>
            </a:endParaRPr>
          </a:p>
        </p:txBody>
      </p:sp>
      <p:pic>
        <p:nvPicPr>
          <p:cNvPr id="7" name="Picture 9" descr="F1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3479800"/>
            <a:ext cx="54864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5"/>
          <p:cNvGrpSpPr>
            <a:grpSpLocks/>
          </p:cNvGrpSpPr>
          <p:nvPr/>
        </p:nvGrpSpPr>
        <p:grpSpPr bwMode="auto">
          <a:xfrm>
            <a:off x="263525" y="3403600"/>
            <a:ext cx="2665413" cy="1608138"/>
            <a:chOff x="166" y="2202"/>
            <a:chExt cx="1679" cy="1013"/>
          </a:xfrm>
        </p:grpSpPr>
        <p:grpSp>
          <p:nvGrpSpPr>
            <p:cNvPr id="16394" name="Group 21"/>
            <p:cNvGrpSpPr>
              <a:grpSpLocks/>
            </p:cNvGrpSpPr>
            <p:nvPr/>
          </p:nvGrpSpPr>
          <p:grpSpPr bwMode="auto">
            <a:xfrm>
              <a:off x="166" y="2202"/>
              <a:ext cx="696" cy="918"/>
              <a:chOff x="276" y="2202"/>
              <a:chExt cx="696" cy="918"/>
            </a:xfrm>
          </p:grpSpPr>
          <p:sp>
            <p:nvSpPr>
              <p:cNvPr id="16401" name="Line 10"/>
              <p:cNvSpPr>
                <a:spLocks noChangeShapeType="1"/>
              </p:cNvSpPr>
              <p:nvPr/>
            </p:nvSpPr>
            <p:spPr bwMode="auto">
              <a:xfrm>
                <a:off x="720" y="2496"/>
                <a:ext cx="192" cy="624"/>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402" name="Text Box 11"/>
              <p:cNvSpPr txBox="1">
                <a:spLocks noChangeArrowheads="1"/>
              </p:cNvSpPr>
              <p:nvPr/>
            </p:nvSpPr>
            <p:spPr bwMode="auto">
              <a:xfrm>
                <a:off x="276" y="2202"/>
                <a:ext cx="6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200">
                    <a:solidFill>
                      <a:srgbClr val="FF0000"/>
                    </a:solidFill>
                  </a:rPr>
                  <a:t>Energy</a:t>
                </a:r>
              </a:p>
            </p:txBody>
          </p:sp>
        </p:grpSp>
        <p:grpSp>
          <p:nvGrpSpPr>
            <p:cNvPr id="16395" name="Group 22"/>
            <p:cNvGrpSpPr>
              <a:grpSpLocks/>
            </p:cNvGrpSpPr>
            <p:nvPr/>
          </p:nvGrpSpPr>
          <p:grpSpPr bwMode="auto">
            <a:xfrm>
              <a:off x="826" y="2359"/>
              <a:ext cx="384" cy="828"/>
              <a:chOff x="894" y="2346"/>
              <a:chExt cx="384" cy="828"/>
            </a:xfrm>
          </p:grpSpPr>
          <p:sp>
            <p:nvSpPr>
              <p:cNvPr id="16399" name="Line 14"/>
              <p:cNvSpPr>
                <a:spLocks noChangeShapeType="1"/>
              </p:cNvSpPr>
              <p:nvPr/>
            </p:nvSpPr>
            <p:spPr bwMode="auto">
              <a:xfrm flipH="1">
                <a:off x="1092" y="2664"/>
                <a:ext cx="0" cy="51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400" name="Text Box 15"/>
              <p:cNvSpPr txBox="1">
                <a:spLocks noChangeArrowheads="1"/>
              </p:cNvSpPr>
              <p:nvPr/>
            </p:nvSpPr>
            <p:spPr bwMode="auto">
              <a:xfrm>
                <a:off x="894" y="234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FF0000"/>
                    </a:solidFill>
                  </a:rPr>
                  <a:t>is</a:t>
                </a:r>
              </a:p>
            </p:txBody>
          </p:sp>
        </p:grpSp>
        <p:grpSp>
          <p:nvGrpSpPr>
            <p:cNvPr id="16396" name="Group 20"/>
            <p:cNvGrpSpPr>
              <a:grpSpLocks/>
            </p:cNvGrpSpPr>
            <p:nvPr/>
          </p:nvGrpSpPr>
          <p:grpSpPr bwMode="auto">
            <a:xfrm>
              <a:off x="1125" y="2537"/>
              <a:ext cx="720" cy="678"/>
              <a:chOff x="1152" y="2496"/>
              <a:chExt cx="720" cy="678"/>
            </a:xfrm>
          </p:grpSpPr>
          <p:sp>
            <p:nvSpPr>
              <p:cNvPr id="16397" name="Line 17"/>
              <p:cNvSpPr>
                <a:spLocks noChangeShapeType="1"/>
              </p:cNvSpPr>
              <p:nvPr/>
            </p:nvSpPr>
            <p:spPr bwMode="auto">
              <a:xfrm flipH="1">
                <a:off x="1302" y="2784"/>
                <a:ext cx="162" cy="39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398" name="Text Box 18"/>
              <p:cNvSpPr txBox="1">
                <a:spLocks noChangeArrowheads="1"/>
              </p:cNvSpPr>
              <p:nvPr/>
            </p:nvSpPr>
            <p:spPr bwMode="auto">
              <a:xfrm>
                <a:off x="1152" y="2496"/>
                <a:ext cx="7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200">
                    <a:solidFill>
                      <a:srgbClr val="FF0000"/>
                    </a:solidFill>
                  </a:rPr>
                  <a:t>Matter</a:t>
                </a:r>
              </a:p>
            </p:txBody>
          </p:sp>
        </p:grpSp>
      </p:grpSp>
      <p:sp>
        <p:nvSpPr>
          <p:cNvPr id="18" name="Text Box 23"/>
          <p:cNvSpPr txBox="1">
            <a:spLocks noChangeArrowheads="1"/>
          </p:cNvSpPr>
          <p:nvPr/>
        </p:nvSpPr>
        <p:spPr bwMode="auto">
          <a:xfrm>
            <a:off x="2851150" y="2795588"/>
            <a:ext cx="5746750" cy="549275"/>
          </a:xfrm>
          <a:prstGeom prst="rect">
            <a:avLst/>
          </a:prstGeom>
          <a:noFill/>
          <a:ln w="12700">
            <a:noFill/>
            <a:miter lim="800000"/>
            <a:headEnd type="none" w="sm" len="sm"/>
            <a:tailEnd type="none" w="sm" len="sm"/>
          </a:ln>
          <a:effectLst>
            <a:outerShdw dist="35921" dir="2700000" algn="ctr" rotWithShape="0">
              <a:srgbClr val="FFFF00"/>
            </a:outerShdw>
          </a:effectLst>
        </p:spPr>
        <p:txBody>
          <a:bodyPr>
            <a:spAutoFit/>
          </a:bodyPr>
          <a:lstStyle/>
          <a:p>
            <a:pPr eaLnBrk="1" hangingPunct="1">
              <a:spcBef>
                <a:spcPct val="50000"/>
              </a:spcBef>
              <a:buFontTx/>
              <a:buNone/>
              <a:defRPr/>
            </a:pPr>
            <a:r>
              <a:rPr lang="en-US" sz="3000" dirty="0">
                <a:solidFill>
                  <a:srgbClr val="0000CC"/>
                </a:solidFill>
                <a:effectLst>
                  <a:outerShdw blurRad="38100" dist="38100" dir="2700000" algn="tl">
                    <a:srgbClr val="000000"/>
                  </a:outerShdw>
                </a:effectLst>
              </a:rPr>
              <a:t>All matter is “frozen” energy!</a:t>
            </a:r>
          </a:p>
        </p:txBody>
      </p:sp>
      <p:sp>
        <p:nvSpPr>
          <p:cNvPr id="19" name="Text Box 26"/>
          <p:cNvSpPr txBox="1">
            <a:spLocks noChangeArrowheads="1"/>
          </p:cNvSpPr>
          <p:nvPr/>
        </p:nvSpPr>
        <p:spPr bwMode="auto">
          <a:xfrm>
            <a:off x="1649413" y="5754688"/>
            <a:ext cx="3663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200">
                <a:solidFill>
                  <a:srgbClr val="FF0000"/>
                </a:solidFill>
              </a:rPr>
              <a:t>Light becomes Particles …</a:t>
            </a:r>
          </a:p>
        </p:txBody>
      </p:sp>
      <p:sp>
        <p:nvSpPr>
          <p:cNvPr id="20" name="Text Box 27"/>
          <p:cNvSpPr txBox="1">
            <a:spLocks noChangeArrowheads="1"/>
          </p:cNvSpPr>
          <p:nvPr/>
        </p:nvSpPr>
        <p:spPr bwMode="auto">
          <a:xfrm>
            <a:off x="5238750" y="5754688"/>
            <a:ext cx="390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a:solidFill>
                  <a:srgbClr val="FF0000"/>
                </a:solidFill>
              </a:rPr>
              <a:t>Particles become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7" presetClass="entr" presetSubtype="1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2"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50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8" grpId="0" autoUpdateAnimBg="0"/>
      <p:bldP spid="19" grpId="0" autoUpdateAnimBg="0"/>
      <p:bldP spid="2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solidFill>
                  <a:srgbClr val="FF0000"/>
                </a:solidFill>
              </a:rPr>
              <a:t>The Early Universe</a:t>
            </a:r>
          </a:p>
        </p:txBody>
      </p:sp>
      <p:sp>
        <p:nvSpPr>
          <p:cNvPr id="17411" name="Content Placeholder 2"/>
          <p:cNvSpPr>
            <a:spLocks noGrp="1"/>
          </p:cNvSpPr>
          <p:nvPr>
            <p:ph idx="1"/>
          </p:nvPr>
        </p:nvSpPr>
        <p:spPr>
          <a:xfrm>
            <a:off x="230188" y="914400"/>
            <a:ext cx="8683625" cy="5484813"/>
          </a:xfrm>
        </p:spPr>
        <p:txBody>
          <a:bodyPr/>
          <a:lstStyle/>
          <a:p>
            <a:r>
              <a:rPr lang="en-US" altLang="en-US" smtClean="0">
                <a:solidFill>
                  <a:srgbClr val="FF0000"/>
                </a:solidFill>
              </a:rPr>
              <a:t> A sea of light and particles</a:t>
            </a:r>
          </a:p>
          <a:p>
            <a:pPr lvl="1"/>
            <a:r>
              <a:rPr lang="en-US" altLang="en-US" smtClean="0">
                <a:solidFill>
                  <a:srgbClr val="FF0000"/>
                </a:solidFill>
              </a:rPr>
              <a:t> quarks that make up protons &amp; neutrons</a:t>
            </a:r>
          </a:p>
          <a:p>
            <a:pPr lvl="1"/>
            <a:r>
              <a:rPr lang="en-US" altLang="en-US" smtClean="0">
                <a:solidFill>
                  <a:srgbClr val="FF0000"/>
                </a:solidFill>
              </a:rPr>
              <a:t> electrons, muons and other leptons (tiny!!)</a:t>
            </a:r>
          </a:p>
          <a:p>
            <a:r>
              <a:rPr lang="en-US" altLang="en-US" smtClean="0">
                <a:solidFill>
                  <a:srgbClr val="FF0000"/>
                </a:solidFill>
              </a:rPr>
              <a:t> Uniformly bright</a:t>
            </a:r>
          </a:p>
          <a:p>
            <a:pPr lvl="1"/>
            <a:r>
              <a:rPr lang="en-US" altLang="en-US" smtClean="0">
                <a:solidFill>
                  <a:srgbClr val="FF0000"/>
                </a:solidFill>
              </a:rPr>
              <a:t> light coming from everywhere!</a:t>
            </a:r>
          </a:p>
          <a:p>
            <a:pPr lvl="2"/>
            <a:r>
              <a:rPr lang="en-US" altLang="en-US" smtClean="0">
                <a:solidFill>
                  <a:srgbClr val="FF0000"/>
                </a:solidFill>
              </a:rPr>
              <a:t> like a very bright fog</a:t>
            </a:r>
          </a:p>
          <a:p>
            <a:pPr lvl="2"/>
            <a:r>
              <a:rPr lang="en-US" altLang="en-US" smtClean="0">
                <a:solidFill>
                  <a:srgbClr val="FF0000"/>
                </a:solidFill>
              </a:rPr>
              <a:t> the Universe was opaque</a:t>
            </a:r>
          </a:p>
        </p:txBody>
      </p:sp>
      <p:sp>
        <p:nvSpPr>
          <p:cNvPr id="21" name="Text Box 12"/>
          <p:cNvSpPr txBox="1">
            <a:spLocks noChangeArrowheads="1"/>
          </p:cNvSpPr>
          <p:nvPr/>
        </p:nvSpPr>
        <p:spPr bwMode="auto">
          <a:xfrm>
            <a:off x="1208088" y="4670425"/>
            <a:ext cx="6727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solidFill>
                  <a:srgbClr val="FF0000"/>
                </a:solidFill>
                <a:latin typeface="Copperplate Gothic Bold" pitchFamily="34" charset="0"/>
              </a:rPr>
              <a:t>After a few hundred thousand years of cooling, atoms began to form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solidFill>
                  <a:srgbClr val="FF0000"/>
                </a:solidFill>
              </a:rPr>
              <a:t>Atoms</a:t>
            </a:r>
          </a:p>
        </p:txBody>
      </p:sp>
      <p:sp>
        <p:nvSpPr>
          <p:cNvPr id="18435" name="Content Placeholder 2"/>
          <p:cNvSpPr>
            <a:spLocks noGrp="1"/>
          </p:cNvSpPr>
          <p:nvPr>
            <p:ph idx="1"/>
          </p:nvPr>
        </p:nvSpPr>
        <p:spPr>
          <a:xfrm>
            <a:off x="230188" y="914400"/>
            <a:ext cx="8683625" cy="5484813"/>
          </a:xfrm>
        </p:spPr>
        <p:txBody>
          <a:bodyPr/>
          <a:lstStyle/>
          <a:p>
            <a:r>
              <a:rPr lang="en-US" altLang="en-US" smtClean="0">
                <a:solidFill>
                  <a:srgbClr val="FF0000"/>
                </a:solidFill>
              </a:rPr>
              <a:t> Nucleus of protons (+) and neutrons (0)</a:t>
            </a:r>
          </a:p>
          <a:p>
            <a:pPr lvl="1"/>
            <a:r>
              <a:rPr lang="en-US" altLang="en-US" smtClean="0">
                <a:solidFill>
                  <a:srgbClr val="FF0000"/>
                </a:solidFill>
              </a:rPr>
              <a:t> surrounding cloud of electrons (-)</a:t>
            </a:r>
          </a:p>
          <a:p>
            <a:pPr lvl="2"/>
            <a:r>
              <a:rPr lang="en-US" altLang="en-US" smtClean="0">
                <a:solidFill>
                  <a:srgbClr val="FF0000"/>
                </a:solidFill>
              </a:rPr>
              <a:t> clouds at distances determined by their energy</a:t>
            </a:r>
          </a:p>
        </p:txBody>
      </p:sp>
      <p:pic>
        <p:nvPicPr>
          <p:cNvPr id="18436" name="Picture 6" descr="F04-12"/>
          <p:cNvPicPr>
            <a:picLocks noChangeAspect="1" noChangeArrowheads="1"/>
          </p:cNvPicPr>
          <p:nvPr/>
        </p:nvPicPr>
        <p:blipFill>
          <a:blip r:embed="rId2">
            <a:extLst>
              <a:ext uri="{28A0092B-C50C-407E-A947-70E740481C1C}">
                <a14:useLocalDpi xmlns:a14="http://schemas.microsoft.com/office/drawing/2010/main" val="0"/>
              </a:ext>
            </a:extLst>
          </a:blip>
          <a:srcRect l="8220" t="5505" r="8606" b="6210"/>
          <a:stretch>
            <a:fillRect/>
          </a:stretch>
        </p:blipFill>
        <p:spPr bwMode="auto">
          <a:xfrm>
            <a:off x="315913" y="2497138"/>
            <a:ext cx="28543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grpSp>
        <p:nvGrpSpPr>
          <p:cNvPr id="18438" name="Group 11"/>
          <p:cNvGrpSpPr>
            <a:grpSpLocks/>
          </p:cNvGrpSpPr>
          <p:nvPr/>
        </p:nvGrpSpPr>
        <p:grpSpPr bwMode="auto">
          <a:xfrm>
            <a:off x="5610225" y="2479675"/>
            <a:ext cx="3387725" cy="3349625"/>
            <a:chOff x="5081955" y="2461846"/>
            <a:chExt cx="3921367" cy="3877408"/>
          </a:xfrm>
        </p:grpSpPr>
        <p:sp>
          <p:nvSpPr>
            <p:cNvPr id="10" name="Oval 9"/>
            <p:cNvSpPr/>
            <p:nvPr/>
          </p:nvSpPr>
          <p:spPr bwMode="auto">
            <a:xfrm>
              <a:off x="5081955" y="2461846"/>
              <a:ext cx="3921367" cy="3877408"/>
            </a:xfrm>
            <a:prstGeom prst="ellipse">
              <a:avLst/>
            </a:prstGeom>
            <a:gradFill flip="none" rotWithShape="1">
              <a:gsLst>
                <a:gs pos="0">
                  <a:srgbClr val="FFFFFF"/>
                </a:gs>
                <a:gs pos="43000">
                  <a:srgbClr val="0000FF">
                    <a:lumMod val="0"/>
                    <a:lumOff val="100000"/>
                  </a:srgbClr>
                </a:gs>
                <a:gs pos="72000">
                  <a:schemeClr val="bg1"/>
                </a:gs>
                <a:gs pos="90000">
                  <a:srgbClr val="0000FF"/>
                </a:gs>
                <a:gs pos="100000">
                  <a:schemeClr val="bg1"/>
                </a:gs>
                <a:gs pos="58000">
                  <a:srgbClr val="0000FF">
                    <a:lumMod val="61000"/>
                    <a:lumOff val="39000"/>
                  </a:srgbClr>
                </a:gs>
                <a:gs pos="27000">
                  <a:srgbClr val="0000FF">
                    <a:lumMod val="58000"/>
                    <a:lumOff val="42000"/>
                  </a:srgbClr>
                </a:gs>
              </a:gsLst>
              <a:path path="circle">
                <a:fillToRect l="50000" t="50000" r="50000" b="50000"/>
              </a:path>
              <a:tileRect/>
            </a:gradFill>
            <a:ln w="12700" cap="flat" cmpd="sng" algn="ctr">
              <a:noFill/>
              <a:prstDash val="solid"/>
              <a:round/>
              <a:headEnd type="none" w="sm" len="sm"/>
              <a:tailEnd type="none" w="sm" len="sm"/>
            </a:ln>
            <a:effectLst/>
          </p:spPr>
          <p:txBody>
            <a:bodyPr wrap="none"/>
            <a:lstStyle/>
            <a:p>
              <a:pPr eaLnBrk="1" hangingPunct="1">
                <a:spcBef>
                  <a:spcPct val="0"/>
                </a:spcBef>
                <a:buFontTx/>
                <a:buNone/>
                <a:defRPr/>
              </a:pPr>
              <a:endParaRPr lang="en-US">
                <a:solidFill>
                  <a:schemeClr val="tx1"/>
                </a:solidFill>
                <a:latin typeface="Times New Roman" pitchFamily="18" charset="0"/>
              </a:endParaRPr>
            </a:p>
          </p:txBody>
        </p:sp>
        <p:sp>
          <p:nvSpPr>
            <p:cNvPr id="18444" name="Oval 10"/>
            <p:cNvSpPr>
              <a:spLocks noChangeArrowheads="1"/>
            </p:cNvSpPr>
            <p:nvPr/>
          </p:nvSpPr>
          <p:spPr bwMode="auto">
            <a:xfrm>
              <a:off x="6924997" y="4284228"/>
              <a:ext cx="235282" cy="232644"/>
            </a:xfrm>
            <a:prstGeom prst="ellipse">
              <a:avLst/>
            </a:prstGeom>
            <a:solidFill>
              <a:srgbClr val="FF0000"/>
            </a:solidFill>
            <a:ln w="12700" algn="ctr">
              <a:solidFill>
                <a:srgbClr val="000000"/>
              </a:solidFill>
              <a:round/>
              <a:headEnd type="none" w="sm" len="sm"/>
              <a:tailEnd type="none" w="sm" len="sm"/>
            </a:ln>
            <a:extLst/>
          </p:spPr>
          <p:txBody>
            <a:bodyPr wrap="none"/>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sp>
        <p:nvSpPr>
          <p:cNvPr id="18439" name="TextBox 3"/>
          <p:cNvSpPr txBox="1">
            <a:spLocks noChangeArrowheads="1"/>
          </p:cNvSpPr>
          <p:nvPr/>
        </p:nvSpPr>
        <p:spPr bwMode="auto">
          <a:xfrm>
            <a:off x="439738" y="5230813"/>
            <a:ext cx="2549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400">
                <a:solidFill>
                  <a:srgbClr val="FF0000"/>
                </a:solidFill>
              </a:rPr>
              <a:t>classical model: e</a:t>
            </a:r>
            <a:r>
              <a:rPr lang="en-US" altLang="en-US" sz="2400" baseline="30000">
                <a:solidFill>
                  <a:srgbClr val="FF0000"/>
                </a:solidFill>
              </a:rPr>
              <a:t>-</a:t>
            </a:r>
            <a:r>
              <a:rPr lang="en-US" altLang="en-US" sz="2400">
                <a:solidFill>
                  <a:srgbClr val="FF0000"/>
                </a:solidFill>
              </a:rPr>
              <a:t>’s in orbits</a:t>
            </a:r>
          </a:p>
        </p:txBody>
      </p:sp>
      <p:sp>
        <p:nvSpPr>
          <p:cNvPr id="18440" name="TextBox 12"/>
          <p:cNvSpPr txBox="1">
            <a:spLocks noChangeArrowheads="1"/>
          </p:cNvSpPr>
          <p:nvPr/>
        </p:nvSpPr>
        <p:spPr bwMode="auto">
          <a:xfrm>
            <a:off x="3616325" y="3009900"/>
            <a:ext cx="21955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400">
                <a:solidFill>
                  <a:srgbClr val="FF0000"/>
                </a:solidFill>
              </a:rPr>
              <a:t>quantum model: e</a:t>
            </a:r>
            <a:r>
              <a:rPr lang="en-US" altLang="en-US" sz="2400" baseline="30000">
                <a:solidFill>
                  <a:srgbClr val="FF0000"/>
                </a:solidFill>
              </a:rPr>
              <a:t>-</a:t>
            </a:r>
            <a:r>
              <a:rPr lang="en-US" altLang="en-US" sz="2400">
                <a:solidFill>
                  <a:srgbClr val="FF0000"/>
                </a:solidFill>
              </a:rPr>
              <a:t>’s in clouds of probability surrounding nucleus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9458" name="Oval 10"/>
          <p:cNvSpPr>
            <a:spLocks noChangeArrowheads="1"/>
          </p:cNvSpPr>
          <p:nvPr/>
        </p:nvSpPr>
        <p:spPr bwMode="auto">
          <a:xfrm>
            <a:off x="4297363" y="3387725"/>
            <a:ext cx="777875" cy="779463"/>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59" name="Oval 7"/>
          <p:cNvSpPr>
            <a:spLocks noChangeArrowheads="1"/>
          </p:cNvSpPr>
          <p:nvPr/>
        </p:nvSpPr>
        <p:spPr bwMode="auto">
          <a:xfrm>
            <a:off x="3702050" y="2790825"/>
            <a:ext cx="1970088" cy="1971675"/>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0" name="Oval 11"/>
          <p:cNvSpPr>
            <a:spLocks noChangeArrowheads="1"/>
          </p:cNvSpPr>
          <p:nvPr/>
        </p:nvSpPr>
        <p:spPr bwMode="auto">
          <a:xfrm>
            <a:off x="2349500" y="1439863"/>
            <a:ext cx="4673600" cy="4675187"/>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1" name="Title 1"/>
          <p:cNvSpPr>
            <a:spLocks noGrp="1"/>
          </p:cNvSpPr>
          <p:nvPr>
            <p:ph type="title"/>
          </p:nvPr>
        </p:nvSpPr>
        <p:spPr/>
        <p:txBody>
          <a:bodyPr/>
          <a:lstStyle/>
          <a:p>
            <a:r>
              <a:rPr lang="en-US" altLang="en-US" smtClean="0">
                <a:solidFill>
                  <a:srgbClr val="FF0000"/>
                </a:solidFill>
              </a:rPr>
              <a:t>Atoms and Light</a:t>
            </a:r>
          </a:p>
        </p:txBody>
      </p:sp>
      <p:sp>
        <p:nvSpPr>
          <p:cNvPr id="19462" name="Content Placeholder 2"/>
          <p:cNvSpPr>
            <a:spLocks noGrp="1"/>
          </p:cNvSpPr>
          <p:nvPr>
            <p:ph idx="1"/>
          </p:nvPr>
        </p:nvSpPr>
        <p:spPr>
          <a:xfrm>
            <a:off x="230188" y="741363"/>
            <a:ext cx="8683625" cy="630237"/>
          </a:xfrm>
        </p:spPr>
        <p:txBody>
          <a:bodyPr/>
          <a:lstStyle/>
          <a:p>
            <a:r>
              <a:rPr lang="en-US" altLang="en-US" smtClean="0">
                <a:solidFill>
                  <a:srgbClr val="FF0000"/>
                </a:solidFill>
              </a:rPr>
              <a:t> To change “orbit” emit or absorb energy</a:t>
            </a:r>
          </a:p>
        </p:txBody>
      </p:sp>
      <p:sp>
        <p:nvSpPr>
          <p:cNvPr id="19463"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19464" name="Oval 12"/>
          <p:cNvSpPr>
            <a:spLocks noChangeArrowheads="1"/>
          </p:cNvSpPr>
          <p:nvPr/>
        </p:nvSpPr>
        <p:spPr bwMode="auto">
          <a:xfrm>
            <a:off x="4608513" y="3698875"/>
            <a:ext cx="155575" cy="155575"/>
          </a:xfrm>
          <a:prstGeom prst="ellipse">
            <a:avLst/>
          </a:prstGeom>
          <a:solidFill>
            <a:srgbClr val="FF0000"/>
          </a:solidFill>
          <a:ln w="6350">
            <a:solidFill>
              <a:srgbClr val="FF0000"/>
            </a:solidFill>
            <a:round/>
            <a:headEnd/>
            <a:tailEnd/>
          </a:ln>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5" name="Text Box 13"/>
          <p:cNvSpPr txBox="1">
            <a:spLocks noChangeArrowheads="1"/>
          </p:cNvSpPr>
          <p:nvPr/>
        </p:nvSpPr>
        <p:spPr bwMode="auto">
          <a:xfrm>
            <a:off x="4824413" y="3738563"/>
            <a:ext cx="54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1</a:t>
            </a:r>
            <a:endParaRPr lang="en-US" altLang="en-US" sz="1800">
              <a:solidFill>
                <a:srgbClr val="FF0000"/>
              </a:solidFill>
              <a:latin typeface="Arial" charset="0"/>
            </a:endParaRPr>
          </a:p>
        </p:txBody>
      </p:sp>
      <p:sp>
        <p:nvSpPr>
          <p:cNvPr id="19466" name="Text Box 14"/>
          <p:cNvSpPr txBox="1">
            <a:spLocks noChangeArrowheads="1"/>
          </p:cNvSpPr>
          <p:nvPr/>
        </p:nvSpPr>
        <p:spPr bwMode="auto">
          <a:xfrm>
            <a:off x="5291138" y="4100513"/>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2</a:t>
            </a:r>
            <a:endParaRPr lang="en-US" altLang="en-US" sz="1800">
              <a:solidFill>
                <a:srgbClr val="FF0000"/>
              </a:solidFill>
              <a:latin typeface="Arial" charset="0"/>
            </a:endParaRPr>
          </a:p>
        </p:txBody>
      </p:sp>
      <p:sp>
        <p:nvSpPr>
          <p:cNvPr id="19467" name="Text Box 15"/>
          <p:cNvSpPr txBox="1">
            <a:spLocks noChangeArrowheads="1"/>
          </p:cNvSpPr>
          <p:nvPr/>
        </p:nvSpPr>
        <p:spPr bwMode="auto">
          <a:xfrm>
            <a:off x="6361113" y="4891088"/>
            <a:ext cx="654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3</a:t>
            </a:r>
            <a:endParaRPr lang="en-US" altLang="en-US" sz="1800">
              <a:solidFill>
                <a:srgbClr val="FF0000"/>
              </a:solidFill>
              <a:latin typeface="Arial" charset="0"/>
            </a:endParaRPr>
          </a:p>
        </p:txBody>
      </p:sp>
      <p:sp>
        <p:nvSpPr>
          <p:cNvPr id="31" name="Oval 21"/>
          <p:cNvSpPr>
            <a:spLocks noChangeArrowheads="1"/>
          </p:cNvSpPr>
          <p:nvPr/>
        </p:nvSpPr>
        <p:spPr bwMode="auto">
          <a:xfrm>
            <a:off x="4343400" y="1327150"/>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grpSp>
        <p:nvGrpSpPr>
          <p:cNvPr id="32" name="Group 22"/>
          <p:cNvGrpSpPr>
            <a:grpSpLocks/>
          </p:cNvGrpSpPr>
          <p:nvPr/>
        </p:nvGrpSpPr>
        <p:grpSpPr bwMode="auto">
          <a:xfrm rot="-1762565">
            <a:off x="-1168400" y="4960938"/>
            <a:ext cx="6218238" cy="250825"/>
            <a:chOff x="-645" y="2256"/>
            <a:chExt cx="3917" cy="158"/>
          </a:xfrm>
        </p:grpSpPr>
        <p:sp>
          <p:nvSpPr>
            <p:cNvPr id="19481" name="Freeform 23"/>
            <p:cNvSpPr>
              <a:spLocks/>
            </p:cNvSpPr>
            <p:nvPr/>
          </p:nvSpPr>
          <p:spPr bwMode="auto">
            <a:xfrm>
              <a:off x="196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2" name="Freeform 24"/>
            <p:cNvSpPr>
              <a:spLocks/>
            </p:cNvSpPr>
            <p:nvPr/>
          </p:nvSpPr>
          <p:spPr bwMode="auto">
            <a:xfrm>
              <a:off x="660"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3" name="Freeform 25"/>
            <p:cNvSpPr>
              <a:spLocks/>
            </p:cNvSpPr>
            <p:nvPr/>
          </p:nvSpPr>
          <p:spPr bwMode="auto">
            <a:xfrm>
              <a:off x="-64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TextBox 5"/>
          <p:cNvSpPr txBox="1">
            <a:spLocks noChangeArrowheads="1"/>
          </p:cNvSpPr>
          <p:nvPr/>
        </p:nvSpPr>
        <p:spPr bwMode="auto">
          <a:xfrm>
            <a:off x="234950" y="2897188"/>
            <a:ext cx="20510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a:solidFill>
                  <a:srgbClr val="0000FF"/>
                </a:solidFill>
              </a:rPr>
              <a:t>Incoming photon of energy equal to difference between n = 1 and n = 3 levels</a:t>
            </a:r>
          </a:p>
        </p:txBody>
      </p:sp>
      <p:sp>
        <p:nvSpPr>
          <p:cNvPr id="42" name="TextBox 41"/>
          <p:cNvSpPr txBox="1">
            <a:spLocks noChangeArrowheads="1"/>
          </p:cNvSpPr>
          <p:nvPr/>
        </p:nvSpPr>
        <p:spPr bwMode="auto">
          <a:xfrm>
            <a:off x="2765425" y="1835150"/>
            <a:ext cx="2051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dirty="0">
                <a:solidFill>
                  <a:srgbClr val="0000FF"/>
                </a:solidFill>
              </a:rPr>
              <a:t>electron transitions to n = 3 level</a:t>
            </a:r>
          </a:p>
        </p:txBody>
      </p:sp>
      <p:grpSp>
        <p:nvGrpSpPr>
          <p:cNvPr id="43" name="Group 26"/>
          <p:cNvGrpSpPr>
            <a:grpSpLocks/>
          </p:cNvGrpSpPr>
          <p:nvPr/>
        </p:nvGrpSpPr>
        <p:grpSpPr bwMode="auto">
          <a:xfrm rot="1988209">
            <a:off x="4017963" y="3128963"/>
            <a:ext cx="6218237" cy="250825"/>
            <a:chOff x="-645" y="2256"/>
            <a:chExt cx="3917" cy="158"/>
          </a:xfrm>
        </p:grpSpPr>
        <p:sp>
          <p:nvSpPr>
            <p:cNvPr id="19478" name="Freeform 27"/>
            <p:cNvSpPr>
              <a:spLocks/>
            </p:cNvSpPr>
            <p:nvPr/>
          </p:nvSpPr>
          <p:spPr bwMode="auto">
            <a:xfrm>
              <a:off x="196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9" name="Freeform 28"/>
            <p:cNvSpPr>
              <a:spLocks/>
            </p:cNvSpPr>
            <p:nvPr/>
          </p:nvSpPr>
          <p:spPr bwMode="auto">
            <a:xfrm>
              <a:off x="660"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0" name="Freeform 29"/>
            <p:cNvSpPr>
              <a:spLocks/>
            </p:cNvSpPr>
            <p:nvPr/>
          </p:nvSpPr>
          <p:spPr bwMode="auto">
            <a:xfrm>
              <a:off x="-64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 name="TextBox 46"/>
          <p:cNvSpPr txBox="1">
            <a:spLocks noChangeArrowheads="1"/>
          </p:cNvSpPr>
          <p:nvPr/>
        </p:nvSpPr>
        <p:spPr bwMode="auto">
          <a:xfrm>
            <a:off x="6783388" y="1371600"/>
            <a:ext cx="23606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a:solidFill>
                  <a:srgbClr val="0000FF"/>
                </a:solidFill>
              </a:rPr>
              <a:t>Outgoing photon of energy equal to difference between n = 1 and n = 3 levels</a:t>
            </a:r>
          </a:p>
        </p:txBody>
      </p:sp>
      <p:sp>
        <p:nvSpPr>
          <p:cNvPr id="48" name="TextBox 47"/>
          <p:cNvSpPr txBox="1">
            <a:spLocks noChangeArrowheads="1"/>
          </p:cNvSpPr>
          <p:nvPr/>
        </p:nvSpPr>
        <p:spPr bwMode="auto">
          <a:xfrm>
            <a:off x="4627563" y="2538413"/>
            <a:ext cx="2051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dirty="0">
                <a:solidFill>
                  <a:srgbClr val="0000FF"/>
                </a:solidFill>
              </a:rPr>
              <a:t>electron transitions to n = 1 level</a:t>
            </a:r>
          </a:p>
        </p:txBody>
      </p:sp>
      <p:sp>
        <p:nvSpPr>
          <p:cNvPr id="30" name="Oval 20"/>
          <p:cNvSpPr>
            <a:spLocks noChangeArrowheads="1"/>
          </p:cNvSpPr>
          <p:nvPr/>
        </p:nvSpPr>
        <p:spPr bwMode="auto">
          <a:xfrm>
            <a:off x="4579938" y="3290888"/>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rgbClr val="0000FF"/>
              </a:solidFill>
              <a:latin typeface="Arial" charset="0"/>
            </a:endParaRPr>
          </a:p>
        </p:txBody>
      </p:sp>
      <p:sp>
        <p:nvSpPr>
          <p:cNvPr id="36" name="Oval 30"/>
          <p:cNvSpPr>
            <a:spLocks noChangeArrowheads="1"/>
          </p:cNvSpPr>
          <p:nvPr/>
        </p:nvSpPr>
        <p:spPr bwMode="auto">
          <a:xfrm>
            <a:off x="4579938" y="3290888"/>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rgbClr val="0000FF"/>
              </a:solidFill>
              <a:latin typeface="Arial" charset="0"/>
            </a:endParaRPr>
          </a:p>
        </p:txBody>
      </p:sp>
      <p:sp>
        <p:nvSpPr>
          <p:cNvPr id="27" name="TextBox 26"/>
          <p:cNvSpPr txBox="1">
            <a:spLocks noChangeArrowheads="1"/>
          </p:cNvSpPr>
          <p:nvPr/>
        </p:nvSpPr>
        <p:spPr bwMode="auto">
          <a:xfrm>
            <a:off x="0" y="59658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800">
                <a:solidFill>
                  <a:srgbClr val="FF0000"/>
                </a:solidFill>
              </a:rPr>
              <a:t>Atoms interact with only some wavelengths of light!</a:t>
            </a:r>
          </a:p>
        </p:txBody>
      </p:sp>
      <p:sp>
        <p:nvSpPr>
          <p:cNvPr id="28" name="TextBox 27"/>
          <p:cNvSpPr txBox="1">
            <a:spLocks noChangeArrowheads="1"/>
          </p:cNvSpPr>
          <p:nvPr/>
        </p:nvSpPr>
        <p:spPr bwMode="auto">
          <a:xfrm>
            <a:off x="4239848" y="1690095"/>
            <a:ext cx="2051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cap="small" dirty="0" smtClean="0">
                <a:solidFill>
                  <a:srgbClr val="FF0000"/>
                </a:solidFill>
              </a:rPr>
              <a:t>“Quantum Leap”</a:t>
            </a:r>
            <a:endParaRPr lang="en-US" altLang="en-US" sz="2200" cap="small" dirty="0">
              <a:solidFill>
                <a:srgbClr val="FF0000"/>
              </a:solidFill>
            </a:endParaRPr>
          </a:p>
        </p:txBody>
      </p:sp>
      <p:sp>
        <p:nvSpPr>
          <p:cNvPr id="29" name="TextBox 28"/>
          <p:cNvSpPr txBox="1">
            <a:spLocks noChangeArrowheads="1"/>
          </p:cNvSpPr>
          <p:nvPr/>
        </p:nvSpPr>
        <p:spPr bwMode="auto">
          <a:xfrm>
            <a:off x="4239848" y="1690095"/>
            <a:ext cx="2051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cap="small" dirty="0" smtClean="0">
                <a:solidFill>
                  <a:srgbClr val="FF0000"/>
                </a:solidFill>
              </a:rPr>
              <a:t>“Quantum Leap”</a:t>
            </a:r>
            <a:endParaRPr lang="en-US" altLang="en-US" sz="2200" cap="small"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000"/>
                                        <p:tgtEl>
                                          <p:spTgt spid="32"/>
                                        </p:tgtEl>
                                      </p:cBhvr>
                                    </p:animEffect>
                                  </p:childTnLst>
                                </p:cTn>
                              </p:par>
                            </p:childTnLst>
                          </p:cTn>
                        </p:par>
                        <p:par>
                          <p:cTn id="11" fill="hold" nodeType="afterGroup">
                            <p:stCondLst>
                              <p:cond delay="1000"/>
                            </p:stCondLst>
                            <p:childTnLst>
                              <p:par>
                                <p:cTn id="12" presetID="22" presetClass="exit" presetSubtype="8" fill="hold" nodeType="afterEffect">
                                  <p:stCondLst>
                                    <p:cond delay="0"/>
                                  </p:stCondLst>
                                  <p:childTnLst>
                                    <p:animEffect transition="out" filter="wipe(left)">
                                      <p:cBhvr>
                                        <p:cTn id="13" dur="1000"/>
                                        <p:tgtEl>
                                          <p:spTgt spid="32"/>
                                        </p:tgtEl>
                                      </p:cBhvr>
                                    </p:animEffect>
                                    <p:set>
                                      <p:cBhvr>
                                        <p:cTn id="14" dur="1" fill="hold">
                                          <p:stCondLst>
                                            <p:cond delay="999"/>
                                          </p:stCondLst>
                                        </p:cTn>
                                        <p:tgtEl>
                                          <p:spTgt spid="32"/>
                                        </p:tgtEl>
                                        <p:attrNameLst>
                                          <p:attrName>style.visibility</p:attrName>
                                        </p:attrNameLst>
                                      </p:cBhvr>
                                      <p:to>
                                        <p:strVal val="hidden"/>
                                      </p:to>
                                    </p:set>
                                  </p:childTnLst>
                                </p:cTn>
                              </p:par>
                            </p:childTnLst>
                          </p:cTn>
                        </p:par>
                        <p:par>
                          <p:cTn id="15" fill="hold" nodeType="afterGroup">
                            <p:stCondLst>
                              <p:cond delay="2000"/>
                            </p:stCondLst>
                            <p:childTnLst>
                              <p:par>
                                <p:cTn id="16" presetID="22" presetClass="emph" presetSubtype="0" fill="hold" grpId="0" nodeType="afterEffect">
                                  <p:stCondLst>
                                    <p:cond delay="0"/>
                                  </p:stCondLst>
                                  <p:childTnLst>
                                    <p:animClr clrSpc="hsl" dir="cw">
                                      <p:cBhvr override="childStyle">
                                        <p:cTn id="17" dur="500" fill="hold"/>
                                        <p:tgtEl>
                                          <p:spTgt spid="30"/>
                                        </p:tgtEl>
                                        <p:attrNameLst>
                                          <p:attrName>style.color</p:attrName>
                                        </p:attrNameLst>
                                      </p:cBhvr>
                                      <p:by>
                                        <p:hsl h="-7200000" s="0" l="0"/>
                                      </p:by>
                                    </p:animClr>
                                    <p:animClr clrSpc="hsl" dir="cw">
                                      <p:cBhvr>
                                        <p:cTn id="18" dur="500" fill="hold"/>
                                        <p:tgtEl>
                                          <p:spTgt spid="30"/>
                                        </p:tgtEl>
                                        <p:attrNameLst>
                                          <p:attrName>fillcolor</p:attrName>
                                        </p:attrNameLst>
                                      </p:cBhvr>
                                      <p:by>
                                        <p:hsl h="-7200000" s="0" l="0"/>
                                      </p:by>
                                    </p:animClr>
                                    <p:animClr clrSpc="hsl" dir="cw">
                                      <p:cBhvr>
                                        <p:cTn id="19" dur="500" fill="hold"/>
                                        <p:tgtEl>
                                          <p:spTgt spid="30"/>
                                        </p:tgtEl>
                                        <p:attrNameLst>
                                          <p:attrName>stroke.color</p:attrName>
                                        </p:attrNameLst>
                                      </p:cBhvr>
                                      <p:by>
                                        <p:hsl h="-7200000" s="0" l="0"/>
                                      </p:by>
                                    </p:animClr>
                                    <p:set>
                                      <p:cBhvr>
                                        <p:cTn id="20" dur="500" fill="hold"/>
                                        <p:tgtEl>
                                          <p:spTgt spid="30"/>
                                        </p:tgtEl>
                                        <p:attrNameLst>
                                          <p:attrName>fill.type</p:attrName>
                                        </p:attrNameLst>
                                      </p:cBhvr>
                                      <p:to>
                                        <p:strVal val="solid"/>
                                      </p:to>
                                    </p:se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par>
                                <p:cTn id="27" presetID="10" presetClass="exit" presetSubtype="0" fill="hold" grpId="1" nodeType="withEffect">
                                  <p:stCondLst>
                                    <p:cond delay="0"/>
                                  </p:stCondLst>
                                  <p:childTnLst>
                                    <p:animEffect transition="out" filter="fade">
                                      <p:cBhvr>
                                        <p:cTn id="28" dur="2000"/>
                                        <p:tgtEl>
                                          <p:spTgt spid="30"/>
                                        </p:tgtEl>
                                      </p:cBhvr>
                                    </p:animEffect>
                                    <p:set>
                                      <p:cBhvr>
                                        <p:cTn id="29" dur="1" fill="hold">
                                          <p:stCondLst>
                                            <p:cond delay="1999"/>
                                          </p:stCondLst>
                                        </p:cTn>
                                        <p:tgtEl>
                                          <p:spTgt spid="30"/>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mph" presetSubtype="0" fill="hold" grpId="1" nodeType="clickEffect">
                                  <p:stCondLst>
                                    <p:cond delay="0"/>
                                  </p:stCondLst>
                                  <p:childTnLst>
                                    <p:animClr clrSpc="hsl" dir="cw">
                                      <p:cBhvr override="childStyle">
                                        <p:cTn id="36" dur="500" fill="hold"/>
                                        <p:tgtEl>
                                          <p:spTgt spid="31"/>
                                        </p:tgtEl>
                                        <p:attrNameLst>
                                          <p:attrName>style.color</p:attrName>
                                        </p:attrNameLst>
                                      </p:cBhvr>
                                      <p:by>
                                        <p:hsl h="-7200000" s="0" l="0"/>
                                      </p:by>
                                    </p:animClr>
                                    <p:animClr clrSpc="hsl" dir="cw">
                                      <p:cBhvr>
                                        <p:cTn id="37" dur="500" fill="hold"/>
                                        <p:tgtEl>
                                          <p:spTgt spid="31"/>
                                        </p:tgtEl>
                                        <p:attrNameLst>
                                          <p:attrName>fillcolor</p:attrName>
                                        </p:attrNameLst>
                                      </p:cBhvr>
                                      <p:by>
                                        <p:hsl h="-7200000" s="0" l="0"/>
                                      </p:by>
                                    </p:animClr>
                                    <p:animClr clrSpc="hsl" dir="cw">
                                      <p:cBhvr>
                                        <p:cTn id="38" dur="500" fill="hold"/>
                                        <p:tgtEl>
                                          <p:spTgt spid="31"/>
                                        </p:tgtEl>
                                        <p:attrNameLst>
                                          <p:attrName>stroke.color</p:attrName>
                                        </p:attrNameLst>
                                      </p:cBhvr>
                                      <p:by>
                                        <p:hsl h="-7200000" s="0" l="0"/>
                                      </p:by>
                                    </p:animClr>
                                    <p:set>
                                      <p:cBhvr>
                                        <p:cTn id="39" dur="500" fill="hold"/>
                                        <p:tgtEl>
                                          <p:spTgt spid="31"/>
                                        </p:tgtEl>
                                        <p:attrNameLst>
                                          <p:attrName>fill.type</p:attrName>
                                        </p:attrNameLst>
                                      </p:cBhvr>
                                      <p:to>
                                        <p:strVal val="solid"/>
                                      </p:to>
                                    </p:set>
                                  </p:childTnLst>
                                </p:cTn>
                              </p:par>
                              <p:par>
                                <p:cTn id="40" presetID="10" presetClass="exit" presetSubtype="0" fill="hold" grpId="1"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1000"/>
                                        <p:tgtEl>
                                          <p:spTgt spid="43"/>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par>
                          <p:cTn id="52" fill="hold">
                            <p:stCondLst>
                              <p:cond delay="1500"/>
                            </p:stCondLst>
                            <p:childTnLst>
                              <p:par>
                                <p:cTn id="53" presetID="22" presetClass="exit" presetSubtype="8" fill="hold" nodeType="afterEffect">
                                  <p:stCondLst>
                                    <p:cond delay="0"/>
                                  </p:stCondLst>
                                  <p:childTnLst>
                                    <p:animEffect transition="out" filter="wipe(left)">
                                      <p:cBhvr>
                                        <p:cTn id="54" dur="1000"/>
                                        <p:tgtEl>
                                          <p:spTgt spid="43"/>
                                        </p:tgtEl>
                                      </p:cBhvr>
                                    </p:animEffect>
                                    <p:set>
                                      <p:cBhvr>
                                        <p:cTn id="55" dur="1" fill="hold">
                                          <p:stCondLst>
                                            <p:cond delay="999"/>
                                          </p:stCondLst>
                                        </p:cTn>
                                        <p:tgtEl>
                                          <p:spTgt spid="4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20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childTnLst>
                                </p:cTn>
                              </p:par>
                              <p:par>
                                <p:cTn id="62" presetID="9" presetClass="exit" presetSubtype="0" fill="hold" grpId="2" nodeType="withEffect">
                                  <p:stCondLst>
                                    <p:cond delay="0"/>
                                  </p:stCondLst>
                                  <p:childTnLst>
                                    <p:animEffect transition="out" filter="dissolve">
                                      <p:cBhvr>
                                        <p:cTn id="63" dur="2000"/>
                                        <p:tgtEl>
                                          <p:spTgt spid="31"/>
                                        </p:tgtEl>
                                      </p:cBhvr>
                                    </p:animEffect>
                                    <p:set>
                                      <p:cBhvr>
                                        <p:cTn id="64" dur="1" fill="hold">
                                          <p:stCondLst>
                                            <p:cond delay="1999"/>
                                          </p:stCondLst>
                                        </p:cTn>
                                        <p:tgtEl>
                                          <p:spTgt spid="31"/>
                                        </p:tgtEl>
                                        <p:attrNameLst>
                                          <p:attrName>style.visibility</p:attrName>
                                        </p:attrNameLst>
                                      </p:cBhvr>
                                      <p:to>
                                        <p:strVal val="hidden"/>
                                      </p:to>
                                    </p:set>
                                  </p:childTnLst>
                                </p:cTn>
                              </p:par>
                              <p:par>
                                <p:cTn id="65" presetID="9"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par>
                                <p:cTn id="73" presetID="10" presetClass="exit" presetSubtype="0" fill="hold" grpId="1"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6" grpId="0"/>
      <p:bldP spid="42" grpId="0"/>
      <p:bldP spid="42" grpId="1"/>
      <p:bldP spid="47" grpId="0"/>
      <p:bldP spid="48" grpId="0"/>
      <p:bldP spid="30" grpId="0" animBg="1"/>
      <p:bldP spid="30" grpId="1" animBg="1"/>
      <p:bldP spid="36" grpId="0" animBg="1"/>
      <p:bldP spid="27" grpId="0"/>
      <p:bldP spid="28" grpId="0"/>
      <p:bldP spid="28" grpId="1"/>
      <p:bldP spid="29" grpId="0"/>
      <p:bldP spid="2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t>Introductions</a:t>
            </a:r>
          </a:p>
        </p:txBody>
      </p:sp>
      <p:sp>
        <p:nvSpPr>
          <p:cNvPr id="3075" name="Rectangle 3"/>
          <p:cNvSpPr>
            <a:spLocks noGrp="1" noChangeArrowheads="1"/>
          </p:cNvSpPr>
          <p:nvPr>
            <p:ph type="body" idx="1"/>
          </p:nvPr>
        </p:nvSpPr>
        <p:spPr>
          <a:xfrm>
            <a:off x="230188" y="825500"/>
            <a:ext cx="5696887" cy="5484813"/>
          </a:xfrm>
        </p:spPr>
        <p:txBody>
          <a:bodyPr/>
          <a:lstStyle/>
          <a:p>
            <a:pPr>
              <a:defRPr/>
            </a:pPr>
            <a:r>
              <a:rPr lang="en-US" altLang="en-US" sz="2800" dirty="0" smtClean="0"/>
              <a:t> Aileen</a:t>
            </a:r>
          </a:p>
          <a:p>
            <a:pPr lvl="1">
              <a:defRPr/>
            </a:pPr>
            <a:r>
              <a:rPr lang="en-US" altLang="en-US" sz="2400" dirty="0"/>
              <a:t> </a:t>
            </a:r>
            <a:r>
              <a:rPr lang="en-US" altLang="en-US" sz="2400" dirty="0" smtClean="0"/>
              <a:t>Who am I to be leading this?</a:t>
            </a:r>
          </a:p>
          <a:p>
            <a:pPr>
              <a:defRPr/>
            </a:pPr>
            <a:r>
              <a:rPr lang="en-US" altLang="en-US" sz="2800" dirty="0" smtClean="0"/>
              <a:t> Conferences</a:t>
            </a:r>
          </a:p>
          <a:p>
            <a:pPr lvl="1">
              <a:defRPr/>
            </a:pPr>
            <a:r>
              <a:rPr lang="en-US" altLang="en-US" sz="2400" dirty="0" smtClean="0"/>
              <a:t> Ask questions as they come</a:t>
            </a:r>
          </a:p>
          <a:p>
            <a:pPr lvl="1">
              <a:defRPr/>
            </a:pPr>
            <a:r>
              <a:rPr lang="en-US" altLang="en-US" sz="2400" dirty="0" smtClean="0"/>
              <a:t> No quizzes, no exams</a:t>
            </a:r>
          </a:p>
          <a:p>
            <a:pPr marL="457200" lvl="1" indent="0">
              <a:buFont typeface="Webdings" pitchFamily="18" charset="2"/>
              <a:buNone/>
              <a:defRPr/>
            </a:pPr>
            <a:r>
              <a:rPr lang="en-US" altLang="en-US" sz="2400" dirty="0" smtClean="0"/>
              <a:t> 		… take what you can!</a:t>
            </a:r>
          </a:p>
          <a:p>
            <a:pPr>
              <a:defRPr/>
            </a:pPr>
            <a:r>
              <a:rPr lang="en-US" altLang="en-US" sz="2800" dirty="0" smtClean="0"/>
              <a:t> Stargazing</a:t>
            </a:r>
          </a:p>
          <a:p>
            <a:pPr lvl="1">
              <a:defRPr/>
            </a:pPr>
            <a:r>
              <a:rPr lang="en-US" altLang="en-US" sz="2400" dirty="0" smtClean="0"/>
              <a:t> If clear, 9:00 – 10:00 pm 			 		Saturday &amp; Sunda</a:t>
            </a:r>
            <a:r>
              <a:rPr lang="en-US" altLang="en-US" sz="2400" dirty="0"/>
              <a:t>y</a:t>
            </a:r>
            <a:endParaRPr lang="en-US" altLang="en-US" sz="2400" dirty="0" smtClean="0"/>
          </a:p>
          <a:p>
            <a:pPr lvl="1">
              <a:defRPr/>
            </a:pPr>
            <a:endParaRPr lang="en-US" altLang="en-US" sz="2400" dirty="0" smtClean="0"/>
          </a:p>
        </p:txBody>
      </p:sp>
      <p:pic>
        <p:nvPicPr>
          <p:cNvPr id="3077" name="Picture 1"/>
          <p:cNvPicPr>
            <a:picLocks noChangeAspect="1"/>
          </p:cNvPicPr>
          <p:nvPr/>
        </p:nvPicPr>
        <p:blipFill>
          <a:blip r:embed="rId2">
            <a:extLst>
              <a:ext uri="{28A0092B-C50C-407E-A947-70E740481C1C}">
                <a14:useLocalDpi xmlns:a14="http://schemas.microsoft.com/office/drawing/2010/main" val="0"/>
              </a:ext>
            </a:extLst>
          </a:blip>
          <a:srcRect l="21725" r="31975"/>
          <a:stretch>
            <a:fillRect/>
          </a:stretch>
        </p:blipFill>
        <p:spPr bwMode="auto">
          <a:xfrm>
            <a:off x="5993175" y="992379"/>
            <a:ext cx="2398675" cy="367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solidFill>
                  <a:srgbClr val="FF0000"/>
                </a:solidFill>
              </a:rPr>
              <a:t>Atoms and Light</a:t>
            </a:r>
          </a:p>
        </p:txBody>
      </p:sp>
      <p:sp>
        <p:nvSpPr>
          <p:cNvPr id="20483" name="Content Placeholder 2"/>
          <p:cNvSpPr>
            <a:spLocks noGrp="1"/>
          </p:cNvSpPr>
          <p:nvPr>
            <p:ph idx="1"/>
          </p:nvPr>
        </p:nvSpPr>
        <p:spPr>
          <a:xfrm>
            <a:off x="230188" y="914400"/>
            <a:ext cx="8683625" cy="630238"/>
          </a:xfrm>
        </p:spPr>
        <p:txBody>
          <a:bodyPr/>
          <a:lstStyle/>
          <a:p>
            <a:r>
              <a:rPr lang="en-US" altLang="en-US" smtClean="0">
                <a:solidFill>
                  <a:srgbClr val="FF0000"/>
                </a:solidFill>
              </a:rPr>
              <a:t> Each element creates unique spectrum</a:t>
            </a:r>
          </a:p>
        </p:txBody>
      </p:sp>
      <p:sp>
        <p:nvSpPr>
          <p:cNvPr id="20484"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pic>
        <p:nvPicPr>
          <p:cNvPr id="20485" name="Picture 6" descr="f04-16"/>
          <p:cNvPicPr>
            <a:picLocks noChangeAspect="1" noChangeArrowheads="1"/>
          </p:cNvPicPr>
          <p:nvPr/>
        </p:nvPicPr>
        <p:blipFill>
          <a:blip r:embed="rId2">
            <a:extLst>
              <a:ext uri="{28A0092B-C50C-407E-A947-70E740481C1C}">
                <a14:useLocalDpi xmlns:a14="http://schemas.microsoft.com/office/drawing/2010/main" val="0"/>
              </a:ext>
            </a:extLst>
          </a:blip>
          <a:srcRect r="16847"/>
          <a:stretch>
            <a:fillRect/>
          </a:stretch>
        </p:blipFill>
        <p:spPr bwMode="auto">
          <a:xfrm>
            <a:off x="636588" y="1524000"/>
            <a:ext cx="46466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aachclo0"/>
          <p:cNvPicPr>
            <a:picLocks noChangeAspect="1" noChangeArrowheads="1"/>
          </p:cNvPicPr>
          <p:nvPr/>
        </p:nvPicPr>
        <p:blipFill>
          <a:blip r:embed="rId3">
            <a:extLst>
              <a:ext uri="{28A0092B-C50C-407E-A947-70E740481C1C}">
                <a14:useLocalDpi xmlns:a14="http://schemas.microsoft.com/office/drawing/2010/main" val="0"/>
              </a:ext>
            </a:extLst>
          </a:blip>
          <a:srcRect l="1547" t="1231" r="91252"/>
          <a:stretch>
            <a:fillRect/>
          </a:stretch>
        </p:blipFill>
        <p:spPr bwMode="auto">
          <a:xfrm>
            <a:off x="8102600" y="1830388"/>
            <a:ext cx="7524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7"/>
          <p:cNvSpPr txBox="1">
            <a:spLocks noChangeArrowheads="1"/>
          </p:cNvSpPr>
          <p:nvPr/>
        </p:nvSpPr>
        <p:spPr bwMode="auto">
          <a:xfrm>
            <a:off x="5246688" y="1712913"/>
            <a:ext cx="2857500" cy="822325"/>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solidFill>
                  <a:srgbClr val="FF0000"/>
                </a:solidFill>
              </a:rPr>
              <a:t>Balmer Spectrum of Hydrogen</a:t>
            </a:r>
          </a:p>
        </p:txBody>
      </p:sp>
      <p:sp>
        <p:nvSpPr>
          <p:cNvPr id="20488" name="Rectangle 18"/>
          <p:cNvSpPr>
            <a:spLocks noChangeArrowheads="1"/>
          </p:cNvSpPr>
          <p:nvPr/>
        </p:nvSpPr>
        <p:spPr bwMode="auto">
          <a:xfrm>
            <a:off x="4467225" y="2424113"/>
            <a:ext cx="747713" cy="12715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0489" name="Line 19"/>
          <p:cNvSpPr>
            <a:spLocks noChangeShapeType="1"/>
          </p:cNvSpPr>
          <p:nvPr/>
        </p:nvSpPr>
        <p:spPr bwMode="auto">
          <a:xfrm>
            <a:off x="3790950" y="2314575"/>
            <a:ext cx="14668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0" name="Line 20"/>
          <p:cNvSpPr>
            <a:spLocks noChangeShapeType="1"/>
          </p:cNvSpPr>
          <p:nvPr/>
        </p:nvSpPr>
        <p:spPr bwMode="auto">
          <a:xfrm>
            <a:off x="4257675" y="2405063"/>
            <a:ext cx="9715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1" name="Line 21"/>
          <p:cNvSpPr>
            <a:spLocks noChangeShapeType="1"/>
          </p:cNvSpPr>
          <p:nvPr/>
        </p:nvSpPr>
        <p:spPr bwMode="auto">
          <a:xfrm>
            <a:off x="4391025" y="2528888"/>
            <a:ext cx="871538" cy="0"/>
          </a:xfrm>
          <a:prstGeom prst="line">
            <a:avLst/>
          </a:prstGeom>
          <a:noFill/>
          <a:ln w="22225">
            <a:solidFill>
              <a:srgbClr val="A5CBDE"/>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2" name="Line 22"/>
          <p:cNvSpPr>
            <a:spLocks noChangeShapeType="1"/>
          </p:cNvSpPr>
          <p:nvPr/>
        </p:nvSpPr>
        <p:spPr bwMode="auto">
          <a:xfrm>
            <a:off x="4319588" y="2700338"/>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3" name="Line 23"/>
          <p:cNvSpPr>
            <a:spLocks noChangeShapeType="1"/>
          </p:cNvSpPr>
          <p:nvPr/>
        </p:nvSpPr>
        <p:spPr bwMode="auto">
          <a:xfrm>
            <a:off x="4281488" y="3067050"/>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1" name="Group 34"/>
          <p:cNvGrpSpPr>
            <a:grpSpLocks/>
          </p:cNvGrpSpPr>
          <p:nvPr/>
        </p:nvGrpSpPr>
        <p:grpSpPr bwMode="auto">
          <a:xfrm>
            <a:off x="3768725" y="2659063"/>
            <a:ext cx="4348163" cy="4051300"/>
            <a:chOff x="2374" y="1675"/>
            <a:chExt cx="2739" cy="2552"/>
          </a:xfrm>
        </p:grpSpPr>
        <p:sp>
          <p:nvSpPr>
            <p:cNvPr id="20503" name="Freeform 13"/>
            <p:cNvSpPr>
              <a:spLocks/>
            </p:cNvSpPr>
            <p:nvPr/>
          </p:nvSpPr>
          <p:spPr bwMode="auto">
            <a:xfrm>
              <a:off x="3771" y="2429"/>
              <a:ext cx="1279" cy="1798"/>
            </a:xfrm>
            <a:custGeom>
              <a:avLst/>
              <a:gdLst>
                <a:gd name="T0" fmla="*/ 0 w 1279"/>
                <a:gd name="T1" fmla="*/ 0 h 1798"/>
                <a:gd name="T2" fmla="*/ 744 w 1279"/>
                <a:gd name="T3" fmla="*/ 214 h 1798"/>
                <a:gd name="T4" fmla="*/ 1176 w 1279"/>
                <a:gd name="T5" fmla="*/ 605 h 1798"/>
                <a:gd name="T6" fmla="*/ 1207 w 1279"/>
                <a:gd name="T7" fmla="*/ 1366 h 1798"/>
                <a:gd name="T8" fmla="*/ 888 w 1279"/>
                <a:gd name="T9" fmla="*/ 1140 h 1798"/>
                <a:gd name="T10" fmla="*/ 1279 w 1279"/>
                <a:gd name="T11" fmla="*/ 1798 h 1798"/>
                <a:gd name="T12" fmla="*/ 0 60000 65536"/>
                <a:gd name="T13" fmla="*/ 0 60000 65536"/>
                <a:gd name="T14" fmla="*/ 0 60000 65536"/>
                <a:gd name="T15" fmla="*/ 0 60000 65536"/>
                <a:gd name="T16" fmla="*/ 0 60000 65536"/>
                <a:gd name="T17" fmla="*/ 0 60000 65536"/>
                <a:gd name="T18" fmla="*/ 0 w 1279"/>
                <a:gd name="T19" fmla="*/ 0 h 1798"/>
                <a:gd name="T20" fmla="*/ 1279 w 1279"/>
                <a:gd name="T21" fmla="*/ 1798 h 1798"/>
              </a:gdLst>
              <a:ahLst/>
              <a:cxnLst>
                <a:cxn ang="T12">
                  <a:pos x="T0" y="T1"/>
                </a:cxn>
                <a:cxn ang="T13">
                  <a:pos x="T2" y="T3"/>
                </a:cxn>
                <a:cxn ang="T14">
                  <a:pos x="T4" y="T5"/>
                </a:cxn>
                <a:cxn ang="T15">
                  <a:pos x="T6" y="T7"/>
                </a:cxn>
                <a:cxn ang="T16">
                  <a:pos x="T8" y="T9"/>
                </a:cxn>
                <a:cxn ang="T17">
                  <a:pos x="T10" y="T11"/>
                </a:cxn>
              </a:cxnLst>
              <a:rect l="T18" t="T19" r="T20" b="T21"/>
              <a:pathLst>
                <a:path w="1279" h="1798">
                  <a:moveTo>
                    <a:pt x="0" y="0"/>
                  </a:moveTo>
                  <a:cubicBezTo>
                    <a:pt x="124" y="36"/>
                    <a:pt x="548" y="113"/>
                    <a:pt x="744" y="214"/>
                  </a:cubicBezTo>
                  <a:cubicBezTo>
                    <a:pt x="940" y="315"/>
                    <a:pt x="1099" y="413"/>
                    <a:pt x="1176" y="605"/>
                  </a:cubicBezTo>
                  <a:cubicBezTo>
                    <a:pt x="1253" y="797"/>
                    <a:pt x="1255" y="1277"/>
                    <a:pt x="1207" y="1366"/>
                  </a:cubicBezTo>
                  <a:cubicBezTo>
                    <a:pt x="1159" y="1455"/>
                    <a:pt x="876" y="1068"/>
                    <a:pt x="888" y="1140"/>
                  </a:cubicBezTo>
                  <a:cubicBezTo>
                    <a:pt x="903" y="1237"/>
                    <a:pt x="1198" y="1661"/>
                    <a:pt x="1279" y="1798"/>
                  </a:cubicBezTo>
                </a:path>
              </a:pathLst>
            </a:custGeom>
            <a:noFill/>
            <a:ln w="12700">
              <a:solidFill>
                <a:srgbClr val="FF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4" name="Line 14"/>
            <p:cNvSpPr>
              <a:spLocks noChangeShapeType="1"/>
            </p:cNvSpPr>
            <p:nvPr/>
          </p:nvSpPr>
          <p:spPr bwMode="auto">
            <a:xfrm>
              <a:off x="3626" y="2276"/>
              <a:ext cx="1452" cy="185"/>
            </a:xfrm>
            <a:prstGeom prst="line">
              <a:avLst/>
            </a:prstGeom>
            <a:noFill/>
            <a:ln w="12700">
              <a:solidFill>
                <a:srgbClr val="00808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5" name="Line 15"/>
            <p:cNvSpPr>
              <a:spLocks noChangeShapeType="1"/>
            </p:cNvSpPr>
            <p:nvPr/>
          </p:nvSpPr>
          <p:spPr bwMode="auto">
            <a:xfrm flipV="1">
              <a:off x="3516" y="1923"/>
              <a:ext cx="1560" cy="196"/>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6" name="Line 16"/>
            <p:cNvSpPr>
              <a:spLocks noChangeShapeType="1"/>
            </p:cNvSpPr>
            <p:nvPr/>
          </p:nvSpPr>
          <p:spPr bwMode="auto">
            <a:xfrm flipV="1">
              <a:off x="3385" y="1675"/>
              <a:ext cx="1728" cy="308"/>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7" name="Freeform 10"/>
            <p:cNvSpPr>
              <a:spLocks/>
            </p:cNvSpPr>
            <p:nvPr/>
          </p:nvSpPr>
          <p:spPr bwMode="auto">
            <a:xfrm flipV="1">
              <a:off x="2635" y="1940"/>
              <a:ext cx="728" cy="115"/>
            </a:xfrm>
            <a:custGeom>
              <a:avLst/>
              <a:gdLst>
                <a:gd name="T0" fmla="*/ 0 w 2448"/>
                <a:gd name="T1" fmla="*/ 0 h 750"/>
                <a:gd name="T2" fmla="*/ 0 w 2448"/>
                <a:gd name="T3" fmla="*/ 0 h 750"/>
                <a:gd name="T4" fmla="*/ 0 w 2448"/>
                <a:gd name="T5" fmla="*/ 0 h 750"/>
                <a:gd name="T6" fmla="*/ 0 w 2448"/>
                <a:gd name="T7" fmla="*/ 0 h 750"/>
                <a:gd name="T8" fmla="*/ 1 w 2448"/>
                <a:gd name="T9" fmla="*/ 0 h 750"/>
                <a:gd name="T10" fmla="*/ 1 w 2448"/>
                <a:gd name="T11" fmla="*/ 0 h 750"/>
                <a:gd name="T12" fmla="*/ 1 w 2448"/>
                <a:gd name="T13" fmla="*/ 0 h 750"/>
                <a:gd name="T14" fmla="*/ 1 w 2448"/>
                <a:gd name="T15" fmla="*/ 0 h 750"/>
                <a:gd name="T16" fmla="*/ 1 w 2448"/>
                <a:gd name="T17" fmla="*/ 0 h 750"/>
                <a:gd name="T18" fmla="*/ 1 w 2448"/>
                <a:gd name="T19" fmla="*/ 0 h 750"/>
                <a:gd name="T20" fmla="*/ 1 w 2448"/>
                <a:gd name="T21" fmla="*/ 0 h 750"/>
                <a:gd name="T22" fmla="*/ 2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9900FF"/>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8" name="Freeform 9"/>
            <p:cNvSpPr>
              <a:spLocks/>
            </p:cNvSpPr>
            <p:nvPr/>
          </p:nvSpPr>
          <p:spPr bwMode="auto">
            <a:xfrm flipV="1">
              <a:off x="2546" y="2084"/>
              <a:ext cx="940" cy="115"/>
            </a:xfrm>
            <a:custGeom>
              <a:avLst/>
              <a:gdLst>
                <a:gd name="T0" fmla="*/ 0 w 2448"/>
                <a:gd name="T1" fmla="*/ 0 h 750"/>
                <a:gd name="T2" fmla="*/ 1 w 2448"/>
                <a:gd name="T3" fmla="*/ 0 h 750"/>
                <a:gd name="T4" fmla="*/ 1 w 2448"/>
                <a:gd name="T5" fmla="*/ 0 h 750"/>
                <a:gd name="T6" fmla="*/ 2 w 2448"/>
                <a:gd name="T7" fmla="*/ 0 h 750"/>
                <a:gd name="T8" fmla="*/ 3 w 2448"/>
                <a:gd name="T9" fmla="*/ 0 h 750"/>
                <a:gd name="T10" fmla="*/ 3 w 2448"/>
                <a:gd name="T11" fmla="*/ 0 h 750"/>
                <a:gd name="T12" fmla="*/ 4 w 2448"/>
                <a:gd name="T13" fmla="*/ 0 h 750"/>
                <a:gd name="T14" fmla="*/ 5 w 2448"/>
                <a:gd name="T15" fmla="*/ 0 h 750"/>
                <a:gd name="T16" fmla="*/ 5 w 2448"/>
                <a:gd name="T17" fmla="*/ 0 h 750"/>
                <a:gd name="T18" fmla="*/ 6 w 2448"/>
                <a:gd name="T19" fmla="*/ 0 h 750"/>
                <a:gd name="T20" fmla="*/ 7 w 2448"/>
                <a:gd name="T21" fmla="*/ 0 h 750"/>
                <a:gd name="T22" fmla="*/ 8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6600CC"/>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9" name="Freeform 7"/>
            <p:cNvSpPr>
              <a:spLocks/>
            </p:cNvSpPr>
            <p:nvPr/>
          </p:nvSpPr>
          <p:spPr bwMode="auto">
            <a:xfrm flipV="1">
              <a:off x="2374" y="2374"/>
              <a:ext cx="1389" cy="115"/>
            </a:xfrm>
            <a:custGeom>
              <a:avLst/>
              <a:gdLst>
                <a:gd name="T0" fmla="*/ 0 w 2448"/>
                <a:gd name="T1" fmla="*/ 0 h 750"/>
                <a:gd name="T2" fmla="*/ 6 w 2448"/>
                <a:gd name="T3" fmla="*/ 0 h 750"/>
                <a:gd name="T4" fmla="*/ 12 w 2448"/>
                <a:gd name="T5" fmla="*/ 0 h 750"/>
                <a:gd name="T6" fmla="*/ 20 w 2448"/>
                <a:gd name="T7" fmla="*/ 0 h 750"/>
                <a:gd name="T8" fmla="*/ 27 w 2448"/>
                <a:gd name="T9" fmla="*/ 0 h 750"/>
                <a:gd name="T10" fmla="*/ 35 w 2448"/>
                <a:gd name="T11" fmla="*/ 0 h 750"/>
                <a:gd name="T12" fmla="*/ 40 w 2448"/>
                <a:gd name="T13" fmla="*/ 0 h 750"/>
                <a:gd name="T14" fmla="*/ 47 w 2448"/>
                <a:gd name="T15" fmla="*/ 0 h 750"/>
                <a:gd name="T16" fmla="*/ 53 w 2448"/>
                <a:gd name="T17" fmla="*/ 0 h 750"/>
                <a:gd name="T18" fmla="*/ 60 w 2448"/>
                <a:gd name="T19" fmla="*/ 0 h 750"/>
                <a:gd name="T20" fmla="*/ 66 w 2448"/>
                <a:gd name="T21" fmla="*/ 0 h 750"/>
                <a:gd name="T22" fmla="*/ 82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FF000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10" name="Freeform 8"/>
            <p:cNvSpPr>
              <a:spLocks/>
            </p:cNvSpPr>
            <p:nvPr/>
          </p:nvSpPr>
          <p:spPr bwMode="auto">
            <a:xfrm flipV="1">
              <a:off x="2457" y="2229"/>
              <a:ext cx="1161" cy="115"/>
            </a:xfrm>
            <a:custGeom>
              <a:avLst/>
              <a:gdLst>
                <a:gd name="T0" fmla="*/ 0 w 2448"/>
                <a:gd name="T1" fmla="*/ 0 h 750"/>
                <a:gd name="T2" fmla="*/ 2 w 2448"/>
                <a:gd name="T3" fmla="*/ 0 h 750"/>
                <a:gd name="T4" fmla="*/ 4 w 2448"/>
                <a:gd name="T5" fmla="*/ 0 h 750"/>
                <a:gd name="T6" fmla="*/ 7 w 2448"/>
                <a:gd name="T7" fmla="*/ 0 h 750"/>
                <a:gd name="T8" fmla="*/ 9 w 2448"/>
                <a:gd name="T9" fmla="*/ 0 h 750"/>
                <a:gd name="T10" fmla="*/ 12 w 2448"/>
                <a:gd name="T11" fmla="*/ 0 h 750"/>
                <a:gd name="T12" fmla="*/ 14 w 2448"/>
                <a:gd name="T13" fmla="*/ 0 h 750"/>
                <a:gd name="T14" fmla="*/ 16 w 2448"/>
                <a:gd name="T15" fmla="*/ 0 h 750"/>
                <a:gd name="T16" fmla="*/ 18 w 2448"/>
                <a:gd name="T17" fmla="*/ 0 h 750"/>
                <a:gd name="T18" fmla="*/ 20 w 2448"/>
                <a:gd name="T19" fmla="*/ 0 h 750"/>
                <a:gd name="T20" fmla="*/ 23 w 2448"/>
                <a:gd name="T21" fmla="*/ 0 h 750"/>
                <a:gd name="T22" fmla="*/ 28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00808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20495" name="Text Box 24"/>
          <p:cNvSpPr txBox="1">
            <a:spLocks noChangeArrowheads="1"/>
          </p:cNvSpPr>
          <p:nvPr/>
        </p:nvSpPr>
        <p:spPr bwMode="auto">
          <a:xfrm>
            <a:off x="3111500" y="4946650"/>
            <a:ext cx="1806575" cy="82550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rgbClr val="FF0000"/>
                </a:solidFill>
              </a:rPr>
              <a:t>Lyman Spectrum of Hydrogen in Ultraviolet</a:t>
            </a:r>
          </a:p>
        </p:txBody>
      </p:sp>
      <p:grpSp>
        <p:nvGrpSpPr>
          <p:cNvPr id="61" name="Group 33"/>
          <p:cNvGrpSpPr>
            <a:grpSpLocks/>
          </p:cNvGrpSpPr>
          <p:nvPr/>
        </p:nvGrpSpPr>
        <p:grpSpPr bwMode="auto">
          <a:xfrm>
            <a:off x="5151438" y="4313238"/>
            <a:ext cx="2319337" cy="2465387"/>
            <a:chOff x="3245" y="2717"/>
            <a:chExt cx="1461" cy="1553"/>
          </a:xfrm>
        </p:grpSpPr>
        <p:pic>
          <p:nvPicPr>
            <p:cNvPr id="20501" name="Picture 26" descr="horsehead"/>
            <p:cNvPicPr>
              <a:picLocks noChangeAspect="1" noChangeArrowheads="1"/>
            </p:cNvPicPr>
            <p:nvPr/>
          </p:nvPicPr>
          <p:blipFill>
            <a:blip r:embed="rId4">
              <a:extLst>
                <a:ext uri="{28A0092B-C50C-407E-A947-70E740481C1C}">
                  <a14:useLocalDpi xmlns:a14="http://schemas.microsoft.com/office/drawing/2010/main" val="0"/>
                </a:ext>
              </a:extLst>
            </a:blip>
            <a:srcRect l="41145" b="28848"/>
            <a:stretch>
              <a:fillRect/>
            </a:stretch>
          </p:blipFill>
          <p:spPr bwMode="auto">
            <a:xfrm>
              <a:off x="3411" y="3244"/>
              <a:ext cx="1130"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Text Box 28"/>
            <p:cNvSpPr txBox="1">
              <a:spLocks noChangeArrowheads="1"/>
            </p:cNvSpPr>
            <p:nvPr/>
          </p:nvSpPr>
          <p:spPr bwMode="auto">
            <a:xfrm>
              <a:off x="3245" y="2717"/>
              <a:ext cx="1461" cy="52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rgbClr val="FF0000"/>
                  </a:solidFill>
                </a:rPr>
                <a:t>Red in astronomical images is Balmer Alpha</a:t>
              </a:r>
            </a:p>
          </p:txBody>
        </p:sp>
      </p:grpSp>
      <p:sp>
        <p:nvSpPr>
          <p:cNvPr id="20497" name="Text Box 29"/>
          <p:cNvSpPr txBox="1">
            <a:spLocks noChangeArrowheads="1"/>
          </p:cNvSpPr>
          <p:nvPr/>
        </p:nvSpPr>
        <p:spPr bwMode="auto">
          <a:xfrm>
            <a:off x="3533775" y="274161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FF0000"/>
                </a:solidFill>
                <a:latin typeface="Times New Roman" pitchFamily="18" charset="0"/>
                <a:sym typeface="Symbol" pitchFamily="18" charset="2"/>
              </a:rPr>
              <a:t></a:t>
            </a:r>
          </a:p>
        </p:txBody>
      </p:sp>
      <p:sp>
        <p:nvSpPr>
          <p:cNvPr id="20498" name="Text Box 30"/>
          <p:cNvSpPr txBox="1">
            <a:spLocks noChangeArrowheads="1"/>
          </p:cNvSpPr>
          <p:nvPr/>
        </p:nvSpPr>
        <p:spPr bwMode="auto">
          <a:xfrm>
            <a:off x="3660775" y="23542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008080"/>
                </a:solidFill>
                <a:latin typeface="Times New Roman" pitchFamily="18" charset="0"/>
                <a:sym typeface="Symbol" pitchFamily="18" charset="2"/>
              </a:rPr>
              <a:t></a:t>
            </a:r>
          </a:p>
        </p:txBody>
      </p:sp>
      <p:sp>
        <p:nvSpPr>
          <p:cNvPr id="20499" name="Text Box 31"/>
          <p:cNvSpPr txBox="1">
            <a:spLocks noChangeArrowheads="1"/>
          </p:cNvSpPr>
          <p:nvPr/>
        </p:nvSpPr>
        <p:spPr bwMode="auto">
          <a:xfrm>
            <a:off x="3825875" y="21637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6600CC"/>
                </a:solidFill>
                <a:latin typeface="Times New Roman" pitchFamily="18" charset="0"/>
                <a:sym typeface="Symbol" pitchFamily="18" charset="2"/>
              </a:rPr>
              <a:t></a:t>
            </a:r>
          </a:p>
        </p:txBody>
      </p:sp>
      <p:sp>
        <p:nvSpPr>
          <p:cNvPr id="20500" name="Text Box 32"/>
          <p:cNvSpPr txBox="1">
            <a:spLocks noChangeArrowheads="1"/>
          </p:cNvSpPr>
          <p:nvPr/>
        </p:nvSpPr>
        <p:spPr bwMode="auto">
          <a:xfrm>
            <a:off x="3952875" y="20621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9900FF"/>
                </a:solidFill>
                <a:latin typeface="Times New Roman" pitchFamily="18" charset="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3000"/>
                                        <p:tgtEl>
                                          <p:spTgt spid="51"/>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0638"/>
            <a:ext cx="9144000" cy="790575"/>
          </a:xfrm>
        </p:spPr>
        <p:txBody>
          <a:bodyPr/>
          <a:lstStyle/>
          <a:p>
            <a:pPr eaLnBrk="1" hangingPunct="1"/>
            <a:r>
              <a:rPr lang="en-US" altLang="en-US" sz="4800" smtClean="0">
                <a:solidFill>
                  <a:srgbClr val="FF0000"/>
                </a:solidFill>
                <a:latin typeface="Arial Black" pitchFamily="34" charset="0"/>
              </a:rPr>
              <a:t>Atoms &amp; Light</a:t>
            </a:r>
          </a:p>
        </p:txBody>
      </p:sp>
      <p:sp>
        <p:nvSpPr>
          <p:cNvPr id="21507" name="Text Box 3"/>
          <p:cNvSpPr txBox="1">
            <a:spLocks noChangeArrowheads="1"/>
          </p:cNvSpPr>
          <p:nvPr/>
        </p:nvSpPr>
        <p:spPr bwMode="auto">
          <a:xfrm>
            <a:off x="723900" y="1152525"/>
            <a:ext cx="769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Each element emits &amp; absorbs a unique spectrum</a:t>
            </a:r>
          </a:p>
        </p:txBody>
      </p:sp>
      <p:sp>
        <p:nvSpPr>
          <p:cNvPr id="31" name="Text Box 9"/>
          <p:cNvSpPr txBox="1">
            <a:spLocks noChangeArrowheads="1"/>
          </p:cNvSpPr>
          <p:nvPr/>
        </p:nvSpPr>
        <p:spPr bwMode="auto">
          <a:xfrm>
            <a:off x="339725" y="3062288"/>
            <a:ext cx="373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b="1">
                <a:solidFill>
                  <a:srgbClr val="FF0000"/>
                </a:solidFill>
              </a:rPr>
              <a:t>ions: nuclei &amp; electrons</a:t>
            </a:r>
            <a:endParaRPr lang="en-US" altLang="en-US" sz="2400" b="1">
              <a:solidFill>
                <a:srgbClr val="FF0000"/>
              </a:solidFill>
              <a:sym typeface="Symbol" pitchFamily="18" charset="2"/>
            </a:endParaRPr>
          </a:p>
        </p:txBody>
      </p:sp>
      <p:sp>
        <p:nvSpPr>
          <p:cNvPr id="32" name="Oval 10"/>
          <p:cNvSpPr>
            <a:spLocks noChangeArrowheads="1"/>
          </p:cNvSpPr>
          <p:nvPr/>
        </p:nvSpPr>
        <p:spPr bwMode="auto">
          <a:xfrm>
            <a:off x="1722438" y="3686175"/>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3" name="Oval 11"/>
          <p:cNvSpPr>
            <a:spLocks noChangeArrowheads="1"/>
          </p:cNvSpPr>
          <p:nvPr/>
        </p:nvSpPr>
        <p:spPr bwMode="auto">
          <a:xfrm>
            <a:off x="1692275" y="46926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4" name="Oval 12"/>
          <p:cNvSpPr>
            <a:spLocks noChangeArrowheads="1"/>
          </p:cNvSpPr>
          <p:nvPr/>
        </p:nvSpPr>
        <p:spPr bwMode="auto">
          <a:xfrm>
            <a:off x="1927225"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5" name="Oval 13"/>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6" name="Oval 14"/>
          <p:cNvSpPr>
            <a:spLocks noChangeArrowheads="1"/>
          </p:cNvSpPr>
          <p:nvPr/>
        </p:nvSpPr>
        <p:spPr bwMode="auto">
          <a:xfrm>
            <a:off x="2498725" y="493236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7" name="Oval 15"/>
          <p:cNvSpPr>
            <a:spLocks noChangeArrowheads="1"/>
          </p:cNvSpPr>
          <p:nvPr/>
        </p:nvSpPr>
        <p:spPr bwMode="auto">
          <a:xfrm>
            <a:off x="2051050" y="45212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8" name="Oval 16"/>
          <p:cNvSpPr>
            <a:spLocks noChangeArrowheads="1"/>
          </p:cNvSpPr>
          <p:nvPr/>
        </p:nvSpPr>
        <p:spPr bwMode="auto">
          <a:xfrm>
            <a:off x="2957513" y="3651250"/>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9" name="Oval 17"/>
          <p:cNvSpPr>
            <a:spLocks noChangeArrowheads="1"/>
          </p:cNvSpPr>
          <p:nvPr/>
        </p:nvSpPr>
        <p:spPr bwMode="auto">
          <a:xfrm>
            <a:off x="2647950"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0" name="Oval 18"/>
          <p:cNvSpPr>
            <a:spLocks noChangeArrowheads="1"/>
          </p:cNvSpPr>
          <p:nvPr/>
        </p:nvSpPr>
        <p:spPr bwMode="auto">
          <a:xfrm>
            <a:off x="1373188" y="435133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1" name="Oval 19"/>
          <p:cNvSpPr>
            <a:spLocks noChangeArrowheads="1"/>
          </p:cNvSpPr>
          <p:nvPr/>
        </p:nvSpPr>
        <p:spPr bwMode="auto">
          <a:xfrm>
            <a:off x="3335338" y="40036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2" name="Oval 20"/>
          <p:cNvSpPr>
            <a:spLocks noChangeArrowheads="1"/>
          </p:cNvSpPr>
          <p:nvPr/>
        </p:nvSpPr>
        <p:spPr bwMode="auto">
          <a:xfrm>
            <a:off x="3074988" y="46085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3" name="Oval 21"/>
          <p:cNvSpPr>
            <a:spLocks noChangeArrowheads="1"/>
          </p:cNvSpPr>
          <p:nvPr/>
        </p:nvSpPr>
        <p:spPr bwMode="auto">
          <a:xfrm>
            <a:off x="2030413" y="49958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4" name="Oval 22"/>
          <p:cNvSpPr>
            <a:spLocks noChangeArrowheads="1"/>
          </p:cNvSpPr>
          <p:nvPr/>
        </p:nvSpPr>
        <p:spPr bwMode="auto">
          <a:xfrm>
            <a:off x="2046288" y="385603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5" name="Oval 23"/>
          <p:cNvSpPr>
            <a:spLocks noChangeArrowheads="1"/>
          </p:cNvSpPr>
          <p:nvPr/>
        </p:nvSpPr>
        <p:spPr bwMode="auto">
          <a:xfrm>
            <a:off x="1560513" y="515778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6" name="Oval 24"/>
          <p:cNvSpPr>
            <a:spLocks noChangeArrowheads="1"/>
          </p:cNvSpPr>
          <p:nvPr/>
        </p:nvSpPr>
        <p:spPr bwMode="auto">
          <a:xfrm>
            <a:off x="1720850" y="399732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7" name="Oval 25"/>
          <p:cNvSpPr>
            <a:spLocks noChangeArrowheads="1"/>
          </p:cNvSpPr>
          <p:nvPr/>
        </p:nvSpPr>
        <p:spPr bwMode="auto">
          <a:xfrm>
            <a:off x="2295525" y="57165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8" name="Oval 26"/>
          <p:cNvSpPr>
            <a:spLocks noChangeArrowheads="1"/>
          </p:cNvSpPr>
          <p:nvPr/>
        </p:nvSpPr>
        <p:spPr bwMode="auto">
          <a:xfrm>
            <a:off x="2087563" y="515302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9" name="Oval 27"/>
          <p:cNvSpPr>
            <a:spLocks noChangeArrowheads="1"/>
          </p:cNvSpPr>
          <p:nvPr/>
        </p:nvSpPr>
        <p:spPr bwMode="auto">
          <a:xfrm>
            <a:off x="2906713" y="483235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0" name="Oval 28"/>
          <p:cNvSpPr>
            <a:spLocks noChangeArrowheads="1"/>
          </p:cNvSpPr>
          <p:nvPr/>
        </p:nvSpPr>
        <p:spPr bwMode="auto">
          <a:xfrm>
            <a:off x="1228725" y="52705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1" name="Oval 29"/>
          <p:cNvSpPr>
            <a:spLocks noChangeArrowheads="1"/>
          </p:cNvSpPr>
          <p:nvPr/>
        </p:nvSpPr>
        <p:spPr bwMode="auto">
          <a:xfrm>
            <a:off x="2425700" y="35782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2" name="Oval 30"/>
          <p:cNvSpPr>
            <a:spLocks noChangeArrowheads="1"/>
          </p:cNvSpPr>
          <p:nvPr/>
        </p:nvSpPr>
        <p:spPr bwMode="auto">
          <a:xfrm>
            <a:off x="1077913" y="4297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3" name="Oval 31"/>
          <p:cNvSpPr>
            <a:spLocks noChangeArrowheads="1"/>
          </p:cNvSpPr>
          <p:nvPr/>
        </p:nvSpPr>
        <p:spPr bwMode="auto">
          <a:xfrm>
            <a:off x="3289300" y="44053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4" name="Oval 32"/>
          <p:cNvSpPr>
            <a:spLocks noChangeArrowheads="1"/>
          </p:cNvSpPr>
          <p:nvPr/>
        </p:nvSpPr>
        <p:spPr bwMode="auto">
          <a:xfrm>
            <a:off x="1819275" y="508635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5" name="Oval 33"/>
          <p:cNvSpPr>
            <a:spLocks noChangeArrowheads="1"/>
          </p:cNvSpPr>
          <p:nvPr/>
        </p:nvSpPr>
        <p:spPr bwMode="auto">
          <a:xfrm>
            <a:off x="2573338" y="385127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6" name="Oval 34"/>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7" name="Oval 35"/>
          <p:cNvSpPr>
            <a:spLocks noChangeArrowheads="1"/>
          </p:cNvSpPr>
          <p:nvPr/>
        </p:nvSpPr>
        <p:spPr bwMode="auto">
          <a:xfrm>
            <a:off x="1295400" y="47656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8" name="Oval 36"/>
          <p:cNvSpPr>
            <a:spLocks noChangeArrowheads="1"/>
          </p:cNvSpPr>
          <p:nvPr/>
        </p:nvSpPr>
        <p:spPr bwMode="auto">
          <a:xfrm>
            <a:off x="2481263" y="445770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9" name="Oval 37"/>
          <p:cNvSpPr>
            <a:spLocks noChangeArrowheads="1"/>
          </p:cNvSpPr>
          <p:nvPr/>
        </p:nvSpPr>
        <p:spPr bwMode="auto">
          <a:xfrm>
            <a:off x="2235200" y="52117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0" name="Oval 38"/>
          <p:cNvSpPr>
            <a:spLocks noChangeArrowheads="1"/>
          </p:cNvSpPr>
          <p:nvPr/>
        </p:nvSpPr>
        <p:spPr bwMode="auto">
          <a:xfrm>
            <a:off x="2698750" y="528161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1" name="Oval 39"/>
          <p:cNvSpPr>
            <a:spLocks noChangeArrowheads="1"/>
          </p:cNvSpPr>
          <p:nvPr/>
        </p:nvSpPr>
        <p:spPr bwMode="auto">
          <a:xfrm>
            <a:off x="1438275" y="56451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2" name="Oval 40"/>
          <p:cNvSpPr>
            <a:spLocks noChangeArrowheads="1"/>
          </p:cNvSpPr>
          <p:nvPr/>
        </p:nvSpPr>
        <p:spPr bwMode="auto">
          <a:xfrm>
            <a:off x="889000" y="45497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3" name="Oval 41"/>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4" name="Oval 42"/>
          <p:cNvSpPr>
            <a:spLocks noChangeArrowheads="1"/>
          </p:cNvSpPr>
          <p:nvPr/>
        </p:nvSpPr>
        <p:spPr bwMode="auto">
          <a:xfrm>
            <a:off x="1928813" y="5718175"/>
            <a:ext cx="201612"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5" name="Oval 43"/>
          <p:cNvSpPr>
            <a:spLocks noChangeArrowheads="1"/>
          </p:cNvSpPr>
          <p:nvPr/>
        </p:nvSpPr>
        <p:spPr bwMode="auto">
          <a:xfrm>
            <a:off x="1250950" y="389890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6" name="Oval 44"/>
          <p:cNvSpPr>
            <a:spLocks noChangeArrowheads="1"/>
          </p:cNvSpPr>
          <p:nvPr/>
        </p:nvSpPr>
        <p:spPr bwMode="auto">
          <a:xfrm>
            <a:off x="1882775" y="384333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7" name="Oval 45"/>
          <p:cNvSpPr>
            <a:spLocks noChangeArrowheads="1"/>
          </p:cNvSpPr>
          <p:nvPr/>
        </p:nvSpPr>
        <p:spPr bwMode="auto">
          <a:xfrm>
            <a:off x="952500" y="52212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8" name="Oval 46"/>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9" name="Oval 47"/>
          <p:cNvSpPr>
            <a:spLocks noChangeArrowheads="1"/>
          </p:cNvSpPr>
          <p:nvPr/>
        </p:nvSpPr>
        <p:spPr bwMode="auto">
          <a:xfrm>
            <a:off x="2119313" y="4805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0" name="Oval 48"/>
          <p:cNvSpPr>
            <a:spLocks noChangeArrowheads="1"/>
          </p:cNvSpPr>
          <p:nvPr/>
        </p:nvSpPr>
        <p:spPr bwMode="auto">
          <a:xfrm>
            <a:off x="2987675" y="4051300"/>
            <a:ext cx="198438"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1" name="Oval 49"/>
          <p:cNvSpPr>
            <a:spLocks noChangeArrowheads="1"/>
          </p:cNvSpPr>
          <p:nvPr/>
        </p:nvSpPr>
        <p:spPr bwMode="auto">
          <a:xfrm>
            <a:off x="2678113" y="464185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2" name="Oval 50"/>
          <p:cNvSpPr>
            <a:spLocks noChangeArrowheads="1"/>
          </p:cNvSpPr>
          <p:nvPr/>
        </p:nvSpPr>
        <p:spPr bwMode="auto">
          <a:xfrm>
            <a:off x="2838450" y="48260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3" name="Oval 51"/>
          <p:cNvSpPr>
            <a:spLocks noChangeArrowheads="1"/>
          </p:cNvSpPr>
          <p:nvPr/>
        </p:nvSpPr>
        <p:spPr bwMode="auto">
          <a:xfrm>
            <a:off x="3302000" y="55054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4" name="Oval 52"/>
          <p:cNvSpPr>
            <a:spLocks noChangeArrowheads="1"/>
          </p:cNvSpPr>
          <p:nvPr/>
        </p:nvSpPr>
        <p:spPr bwMode="auto">
          <a:xfrm>
            <a:off x="3019425" y="433228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5" name="Oval 53"/>
          <p:cNvSpPr>
            <a:spLocks noChangeArrowheads="1"/>
          </p:cNvSpPr>
          <p:nvPr/>
        </p:nvSpPr>
        <p:spPr bwMode="auto">
          <a:xfrm>
            <a:off x="3316288" y="52800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6" name="Oval 54"/>
          <p:cNvSpPr>
            <a:spLocks noChangeArrowheads="1"/>
          </p:cNvSpPr>
          <p:nvPr/>
        </p:nvSpPr>
        <p:spPr bwMode="auto">
          <a:xfrm>
            <a:off x="2740025" y="56800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7" name="Oval 55"/>
          <p:cNvSpPr>
            <a:spLocks noChangeArrowheads="1"/>
          </p:cNvSpPr>
          <p:nvPr/>
        </p:nvSpPr>
        <p:spPr bwMode="auto">
          <a:xfrm>
            <a:off x="2825750" y="55626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8" name="Oval 56"/>
          <p:cNvSpPr>
            <a:spLocks noChangeArrowheads="1"/>
          </p:cNvSpPr>
          <p:nvPr/>
        </p:nvSpPr>
        <p:spPr bwMode="auto">
          <a:xfrm>
            <a:off x="2998788" y="387191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9" name="Oval 57"/>
          <p:cNvSpPr>
            <a:spLocks noChangeArrowheads="1"/>
          </p:cNvSpPr>
          <p:nvPr/>
        </p:nvSpPr>
        <p:spPr bwMode="auto">
          <a:xfrm>
            <a:off x="1166813" y="5097463"/>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0" name="Oval 58"/>
          <p:cNvSpPr>
            <a:spLocks noChangeArrowheads="1"/>
          </p:cNvSpPr>
          <p:nvPr/>
        </p:nvSpPr>
        <p:spPr bwMode="auto">
          <a:xfrm>
            <a:off x="1366838" y="4025900"/>
            <a:ext cx="77787"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1" name="Oval 59"/>
          <p:cNvSpPr>
            <a:spLocks noChangeArrowheads="1"/>
          </p:cNvSpPr>
          <p:nvPr/>
        </p:nvSpPr>
        <p:spPr bwMode="auto">
          <a:xfrm>
            <a:off x="2589213" y="47561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2" name="Oval 60"/>
          <p:cNvSpPr>
            <a:spLocks noChangeArrowheads="1"/>
          </p:cNvSpPr>
          <p:nvPr/>
        </p:nvSpPr>
        <p:spPr bwMode="auto">
          <a:xfrm>
            <a:off x="2370138" y="3838575"/>
            <a:ext cx="80962" cy="777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3" name="Oval 61"/>
          <p:cNvSpPr>
            <a:spLocks noChangeArrowheads="1"/>
          </p:cNvSpPr>
          <p:nvPr/>
        </p:nvSpPr>
        <p:spPr bwMode="auto">
          <a:xfrm>
            <a:off x="2286000" y="4440238"/>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4" name="Oval 62"/>
          <p:cNvSpPr>
            <a:spLocks noChangeArrowheads="1"/>
          </p:cNvSpPr>
          <p:nvPr/>
        </p:nvSpPr>
        <p:spPr bwMode="auto">
          <a:xfrm>
            <a:off x="2005013" y="4664075"/>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5" name="Oval 63"/>
          <p:cNvSpPr>
            <a:spLocks noChangeArrowheads="1"/>
          </p:cNvSpPr>
          <p:nvPr/>
        </p:nvSpPr>
        <p:spPr bwMode="auto">
          <a:xfrm>
            <a:off x="2060575" y="41132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6" name="Oval 64"/>
          <p:cNvSpPr>
            <a:spLocks noChangeArrowheads="1"/>
          </p:cNvSpPr>
          <p:nvPr/>
        </p:nvSpPr>
        <p:spPr bwMode="auto">
          <a:xfrm>
            <a:off x="1562100" y="457835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7" name="Oval 65"/>
          <p:cNvSpPr>
            <a:spLocks noChangeArrowheads="1"/>
          </p:cNvSpPr>
          <p:nvPr/>
        </p:nvSpPr>
        <p:spPr bwMode="auto">
          <a:xfrm>
            <a:off x="3216275" y="44831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8" name="Oval 66"/>
          <p:cNvSpPr>
            <a:spLocks noChangeArrowheads="1"/>
          </p:cNvSpPr>
          <p:nvPr/>
        </p:nvSpPr>
        <p:spPr bwMode="auto">
          <a:xfrm>
            <a:off x="2640013" y="5302250"/>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9" name="Oval 67"/>
          <p:cNvSpPr>
            <a:spLocks noChangeArrowheads="1"/>
          </p:cNvSpPr>
          <p:nvPr/>
        </p:nvSpPr>
        <p:spPr bwMode="auto">
          <a:xfrm>
            <a:off x="1724025" y="5449888"/>
            <a:ext cx="79375" cy="777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0" name="Oval 68"/>
          <p:cNvSpPr>
            <a:spLocks noChangeArrowheads="1"/>
          </p:cNvSpPr>
          <p:nvPr/>
        </p:nvSpPr>
        <p:spPr bwMode="auto">
          <a:xfrm>
            <a:off x="1978025" y="3724275"/>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1" name="Oval 69"/>
          <p:cNvSpPr>
            <a:spLocks noChangeArrowheads="1"/>
          </p:cNvSpPr>
          <p:nvPr/>
        </p:nvSpPr>
        <p:spPr bwMode="auto">
          <a:xfrm>
            <a:off x="2505075" y="594995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2" name="Oval 70"/>
          <p:cNvSpPr>
            <a:spLocks noChangeArrowheads="1"/>
          </p:cNvSpPr>
          <p:nvPr/>
        </p:nvSpPr>
        <p:spPr bwMode="auto">
          <a:xfrm>
            <a:off x="2903538" y="45275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3" name="Oval 71"/>
          <p:cNvSpPr>
            <a:spLocks noChangeArrowheads="1"/>
          </p:cNvSpPr>
          <p:nvPr/>
        </p:nvSpPr>
        <p:spPr bwMode="auto">
          <a:xfrm>
            <a:off x="1746250" y="3937000"/>
            <a:ext cx="7937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4" name="Oval 72"/>
          <p:cNvSpPr>
            <a:spLocks noChangeArrowheads="1"/>
          </p:cNvSpPr>
          <p:nvPr/>
        </p:nvSpPr>
        <p:spPr bwMode="auto">
          <a:xfrm>
            <a:off x="1741488" y="4529138"/>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5" name="Oval 73"/>
          <p:cNvSpPr>
            <a:spLocks noChangeArrowheads="1"/>
          </p:cNvSpPr>
          <p:nvPr/>
        </p:nvSpPr>
        <p:spPr bwMode="auto">
          <a:xfrm>
            <a:off x="3181350" y="4978400"/>
            <a:ext cx="77788"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6" name="Oval 74"/>
          <p:cNvSpPr>
            <a:spLocks noChangeArrowheads="1"/>
          </p:cNvSpPr>
          <p:nvPr/>
        </p:nvSpPr>
        <p:spPr bwMode="auto">
          <a:xfrm>
            <a:off x="931863" y="47958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7" name="Oval 75"/>
          <p:cNvSpPr>
            <a:spLocks noChangeArrowheads="1"/>
          </p:cNvSpPr>
          <p:nvPr/>
        </p:nvSpPr>
        <p:spPr bwMode="auto">
          <a:xfrm>
            <a:off x="3195638" y="42465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8" name="Oval 76"/>
          <p:cNvSpPr>
            <a:spLocks noChangeArrowheads="1"/>
          </p:cNvSpPr>
          <p:nvPr/>
        </p:nvSpPr>
        <p:spPr bwMode="auto">
          <a:xfrm>
            <a:off x="2251075" y="5027613"/>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9" name="Oval 77"/>
          <p:cNvSpPr>
            <a:spLocks noChangeArrowheads="1"/>
          </p:cNvSpPr>
          <p:nvPr/>
        </p:nvSpPr>
        <p:spPr bwMode="auto">
          <a:xfrm>
            <a:off x="2017713" y="52101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0" name="Oval 78"/>
          <p:cNvSpPr>
            <a:spLocks noChangeArrowheads="1"/>
          </p:cNvSpPr>
          <p:nvPr/>
        </p:nvSpPr>
        <p:spPr bwMode="auto">
          <a:xfrm>
            <a:off x="2466975" y="40751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1" name="Oval 79"/>
          <p:cNvSpPr>
            <a:spLocks noChangeArrowheads="1"/>
          </p:cNvSpPr>
          <p:nvPr/>
        </p:nvSpPr>
        <p:spPr bwMode="auto">
          <a:xfrm>
            <a:off x="1093788" y="44767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2" name="Oval 80"/>
          <p:cNvSpPr>
            <a:spLocks noChangeArrowheads="1"/>
          </p:cNvSpPr>
          <p:nvPr/>
        </p:nvSpPr>
        <p:spPr bwMode="auto">
          <a:xfrm>
            <a:off x="2840038" y="511810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3" name="Oval 81"/>
          <p:cNvSpPr>
            <a:spLocks noChangeArrowheads="1"/>
          </p:cNvSpPr>
          <p:nvPr/>
        </p:nvSpPr>
        <p:spPr bwMode="auto">
          <a:xfrm>
            <a:off x="1062038" y="3986213"/>
            <a:ext cx="77787"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4" name="Oval 82"/>
          <p:cNvSpPr>
            <a:spLocks noChangeArrowheads="1"/>
          </p:cNvSpPr>
          <p:nvPr/>
        </p:nvSpPr>
        <p:spPr bwMode="auto">
          <a:xfrm>
            <a:off x="1206500" y="386556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5" name="Oval 83"/>
          <p:cNvSpPr>
            <a:spLocks noChangeArrowheads="1"/>
          </p:cNvSpPr>
          <p:nvPr/>
        </p:nvSpPr>
        <p:spPr bwMode="auto">
          <a:xfrm>
            <a:off x="3203575" y="5597525"/>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6" name="Oval 84"/>
          <p:cNvSpPr>
            <a:spLocks noChangeArrowheads="1"/>
          </p:cNvSpPr>
          <p:nvPr/>
        </p:nvSpPr>
        <p:spPr bwMode="auto">
          <a:xfrm>
            <a:off x="1208088" y="46656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7" name="Oval 85"/>
          <p:cNvSpPr>
            <a:spLocks noChangeArrowheads="1"/>
          </p:cNvSpPr>
          <p:nvPr/>
        </p:nvSpPr>
        <p:spPr bwMode="auto">
          <a:xfrm>
            <a:off x="2241550" y="5486400"/>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8" name="Oval 86"/>
          <p:cNvSpPr>
            <a:spLocks noChangeArrowheads="1"/>
          </p:cNvSpPr>
          <p:nvPr/>
        </p:nvSpPr>
        <p:spPr bwMode="auto">
          <a:xfrm>
            <a:off x="2846388" y="40973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9" name="Oval 87"/>
          <p:cNvSpPr>
            <a:spLocks noChangeArrowheads="1"/>
          </p:cNvSpPr>
          <p:nvPr/>
        </p:nvSpPr>
        <p:spPr bwMode="auto">
          <a:xfrm>
            <a:off x="1700213" y="49434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10" name="Freeform 88"/>
          <p:cNvSpPr>
            <a:spLocks/>
          </p:cNvSpPr>
          <p:nvPr/>
        </p:nvSpPr>
        <p:spPr bwMode="auto">
          <a:xfrm>
            <a:off x="766763" y="3952875"/>
            <a:ext cx="2894012" cy="1987550"/>
          </a:xfrm>
          <a:custGeom>
            <a:avLst/>
            <a:gdLst>
              <a:gd name="T0" fmla="*/ 0 w 1823"/>
              <a:gd name="T1" fmla="*/ 2147483647 h 1252"/>
              <a:gd name="T2" fmla="*/ 2147483647 w 1823"/>
              <a:gd name="T3" fmla="*/ 2147483647 h 1252"/>
              <a:gd name="T4" fmla="*/ 2147483647 w 1823"/>
              <a:gd name="T5" fmla="*/ 2147483647 h 1252"/>
              <a:gd name="T6" fmla="*/ 2147483647 w 1823"/>
              <a:gd name="T7" fmla="*/ 2147483647 h 1252"/>
              <a:gd name="T8" fmla="*/ 2147483647 w 1823"/>
              <a:gd name="T9" fmla="*/ 2147483647 h 1252"/>
              <a:gd name="T10" fmla="*/ 2147483647 w 1823"/>
              <a:gd name="T11" fmla="*/ 2147483647 h 1252"/>
              <a:gd name="T12" fmla="*/ 2147483647 w 1823"/>
              <a:gd name="T13" fmla="*/ 2147483647 h 1252"/>
              <a:gd name="T14" fmla="*/ 2147483647 w 1823"/>
              <a:gd name="T15" fmla="*/ 2147483647 h 1252"/>
              <a:gd name="T16" fmla="*/ 2147483647 w 1823"/>
              <a:gd name="T17" fmla="*/ 2147483647 h 1252"/>
              <a:gd name="T18" fmla="*/ 2147483647 w 1823"/>
              <a:gd name="T19" fmla="*/ 2147483647 h 1252"/>
              <a:gd name="T20" fmla="*/ 2147483647 w 1823"/>
              <a:gd name="T21" fmla="*/ 2147483647 h 1252"/>
              <a:gd name="T22" fmla="*/ 2147483647 w 1823"/>
              <a:gd name="T23" fmla="*/ 2147483647 h 1252"/>
              <a:gd name="T24" fmla="*/ 2147483647 w 1823"/>
              <a:gd name="T25" fmla="*/ 2147483647 h 1252"/>
              <a:gd name="T26" fmla="*/ 2147483647 w 1823"/>
              <a:gd name="T27" fmla="*/ 2147483647 h 1252"/>
              <a:gd name="T28" fmla="*/ 2147483647 w 1823"/>
              <a:gd name="T29" fmla="*/ 0 h 1252"/>
              <a:gd name="T30" fmla="*/ 2147483647 w 1823"/>
              <a:gd name="T31" fmla="*/ 2147483647 h 1252"/>
              <a:gd name="T32" fmla="*/ 2147483647 w 1823"/>
              <a:gd name="T33" fmla="*/ 2147483647 h 1252"/>
              <a:gd name="T34" fmla="*/ 2147483647 w 1823"/>
              <a:gd name="T35" fmla="*/ 2147483647 h 1252"/>
              <a:gd name="T36" fmla="*/ 2147483647 w 1823"/>
              <a:gd name="T37" fmla="*/ 2147483647 h 1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3"/>
              <a:gd name="T58" fmla="*/ 0 h 1252"/>
              <a:gd name="T59" fmla="*/ 1823 w 1823"/>
              <a:gd name="T60" fmla="*/ 1252 h 12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3" h="1252">
                <a:moveTo>
                  <a:pt x="0" y="502"/>
                </a:moveTo>
                <a:lnTo>
                  <a:pt x="146" y="502"/>
                </a:lnTo>
                <a:lnTo>
                  <a:pt x="442" y="375"/>
                </a:lnTo>
                <a:lnTo>
                  <a:pt x="497" y="439"/>
                </a:lnTo>
                <a:lnTo>
                  <a:pt x="450" y="589"/>
                </a:lnTo>
                <a:lnTo>
                  <a:pt x="865" y="614"/>
                </a:lnTo>
                <a:lnTo>
                  <a:pt x="706" y="717"/>
                </a:lnTo>
                <a:lnTo>
                  <a:pt x="305" y="749"/>
                </a:lnTo>
                <a:lnTo>
                  <a:pt x="514" y="869"/>
                </a:lnTo>
                <a:lnTo>
                  <a:pt x="490" y="1061"/>
                </a:lnTo>
                <a:lnTo>
                  <a:pt x="801" y="1237"/>
                </a:lnTo>
                <a:lnTo>
                  <a:pt x="1120" y="1252"/>
                </a:lnTo>
                <a:lnTo>
                  <a:pt x="1032" y="230"/>
                </a:lnTo>
                <a:lnTo>
                  <a:pt x="1233" y="55"/>
                </a:lnTo>
                <a:lnTo>
                  <a:pt x="1441" y="0"/>
                </a:lnTo>
                <a:lnTo>
                  <a:pt x="1510" y="81"/>
                </a:lnTo>
                <a:lnTo>
                  <a:pt x="1625" y="128"/>
                </a:lnTo>
                <a:lnTo>
                  <a:pt x="1578" y="202"/>
                </a:lnTo>
                <a:lnTo>
                  <a:pt x="1823" y="25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Text Box 90"/>
          <p:cNvSpPr txBox="1">
            <a:spLocks noChangeArrowheads="1"/>
          </p:cNvSpPr>
          <p:nvPr/>
        </p:nvSpPr>
        <p:spPr bwMode="auto">
          <a:xfrm>
            <a:off x="4806950" y="5965825"/>
            <a:ext cx="386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800">
                <a:solidFill>
                  <a:srgbClr val="FF0000"/>
                </a:solidFill>
              </a:rPr>
              <a:t>Most photons don’t interact               </a:t>
            </a:r>
            <a:r>
              <a:rPr lang="en-US" altLang="en-US" sz="1800">
                <a:solidFill>
                  <a:srgbClr val="FF0000"/>
                </a:solidFill>
                <a:sym typeface="Symbol" pitchFamily="18" charset="2"/>
              </a:rPr>
              <a:t> observer sees across universe</a:t>
            </a:r>
          </a:p>
        </p:txBody>
      </p:sp>
      <p:sp>
        <p:nvSpPr>
          <p:cNvPr id="113" name="Text Box 91"/>
          <p:cNvSpPr txBox="1">
            <a:spLocks noChangeArrowheads="1"/>
          </p:cNvSpPr>
          <p:nvPr/>
        </p:nvSpPr>
        <p:spPr bwMode="auto">
          <a:xfrm>
            <a:off x="5343525" y="301625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b="1">
                <a:solidFill>
                  <a:srgbClr val="FF0000"/>
                </a:solidFill>
              </a:rPr>
              <a:t>atoms</a:t>
            </a:r>
            <a:endParaRPr lang="en-US" altLang="en-US" sz="2400" b="1">
              <a:solidFill>
                <a:srgbClr val="FF0000"/>
              </a:solidFill>
              <a:sym typeface="Symbol" pitchFamily="18" charset="2"/>
            </a:endParaRPr>
          </a:p>
        </p:txBody>
      </p:sp>
      <p:grpSp>
        <p:nvGrpSpPr>
          <p:cNvPr id="2" name="Group 92"/>
          <p:cNvGrpSpPr>
            <a:grpSpLocks/>
          </p:cNvGrpSpPr>
          <p:nvPr/>
        </p:nvGrpSpPr>
        <p:grpSpPr bwMode="auto">
          <a:xfrm>
            <a:off x="6926263" y="5680075"/>
            <a:ext cx="200025" cy="200025"/>
            <a:chOff x="4363" y="3578"/>
            <a:chExt cx="126" cy="126"/>
          </a:xfrm>
        </p:grpSpPr>
        <p:sp>
          <p:nvSpPr>
            <p:cNvPr id="21723" name="Oval 93"/>
            <p:cNvSpPr>
              <a:spLocks noChangeArrowheads="1"/>
            </p:cNvSpPr>
            <p:nvPr/>
          </p:nvSpPr>
          <p:spPr bwMode="auto">
            <a:xfrm>
              <a:off x="4363" y="357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4" name="Oval 94"/>
            <p:cNvSpPr>
              <a:spLocks noChangeArrowheads="1"/>
            </p:cNvSpPr>
            <p:nvPr/>
          </p:nvSpPr>
          <p:spPr bwMode="auto">
            <a:xfrm>
              <a:off x="4401" y="361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3" name="Group 95"/>
          <p:cNvGrpSpPr>
            <a:grpSpLocks/>
          </p:cNvGrpSpPr>
          <p:nvPr/>
        </p:nvGrpSpPr>
        <p:grpSpPr bwMode="auto">
          <a:xfrm>
            <a:off x="7143750" y="3651250"/>
            <a:ext cx="198438" cy="200025"/>
            <a:chOff x="4500" y="2300"/>
            <a:chExt cx="125" cy="126"/>
          </a:xfrm>
        </p:grpSpPr>
        <p:sp>
          <p:nvSpPr>
            <p:cNvPr id="21721" name="Oval 96"/>
            <p:cNvSpPr>
              <a:spLocks noChangeArrowheads="1"/>
            </p:cNvSpPr>
            <p:nvPr/>
          </p:nvSpPr>
          <p:spPr bwMode="auto">
            <a:xfrm>
              <a:off x="4500" y="2300"/>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2" name="Oval 97"/>
            <p:cNvSpPr>
              <a:spLocks noChangeArrowheads="1"/>
            </p:cNvSpPr>
            <p:nvPr/>
          </p:nvSpPr>
          <p:spPr bwMode="auto">
            <a:xfrm>
              <a:off x="4537" y="23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4" name="Group 98"/>
          <p:cNvGrpSpPr>
            <a:grpSpLocks/>
          </p:cNvGrpSpPr>
          <p:nvPr/>
        </p:nvGrpSpPr>
        <p:grpSpPr bwMode="auto">
          <a:xfrm>
            <a:off x="5138738" y="5221288"/>
            <a:ext cx="200025" cy="200025"/>
            <a:chOff x="3237" y="3289"/>
            <a:chExt cx="126" cy="126"/>
          </a:xfrm>
        </p:grpSpPr>
        <p:sp>
          <p:nvSpPr>
            <p:cNvPr id="21719" name="Oval 99"/>
            <p:cNvSpPr>
              <a:spLocks noChangeArrowheads="1"/>
            </p:cNvSpPr>
            <p:nvPr/>
          </p:nvSpPr>
          <p:spPr bwMode="auto">
            <a:xfrm>
              <a:off x="3237" y="3289"/>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0" name="Oval 100"/>
            <p:cNvSpPr>
              <a:spLocks noChangeArrowheads="1"/>
            </p:cNvSpPr>
            <p:nvPr/>
          </p:nvSpPr>
          <p:spPr bwMode="auto">
            <a:xfrm>
              <a:off x="3275" y="332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5" name="Group 101"/>
          <p:cNvGrpSpPr>
            <a:grpSpLocks/>
          </p:cNvGrpSpPr>
          <p:nvPr/>
        </p:nvGrpSpPr>
        <p:grpSpPr bwMode="auto">
          <a:xfrm>
            <a:off x="5437188" y="3898900"/>
            <a:ext cx="200025" cy="198438"/>
            <a:chOff x="3425" y="2456"/>
            <a:chExt cx="126" cy="125"/>
          </a:xfrm>
        </p:grpSpPr>
        <p:sp>
          <p:nvSpPr>
            <p:cNvPr id="21717" name="Oval 102"/>
            <p:cNvSpPr>
              <a:spLocks noChangeArrowheads="1"/>
            </p:cNvSpPr>
            <p:nvPr/>
          </p:nvSpPr>
          <p:spPr bwMode="auto">
            <a:xfrm>
              <a:off x="3425" y="2456"/>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8" name="Oval 103"/>
            <p:cNvSpPr>
              <a:spLocks noChangeArrowheads="1"/>
            </p:cNvSpPr>
            <p:nvPr/>
          </p:nvSpPr>
          <p:spPr bwMode="auto">
            <a:xfrm>
              <a:off x="3463" y="2493"/>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6" name="Group 104"/>
          <p:cNvGrpSpPr>
            <a:grpSpLocks/>
          </p:cNvGrpSpPr>
          <p:nvPr/>
        </p:nvGrpSpPr>
        <p:grpSpPr bwMode="auto">
          <a:xfrm>
            <a:off x="6864350" y="4641850"/>
            <a:ext cx="200025" cy="200025"/>
            <a:chOff x="4324" y="2924"/>
            <a:chExt cx="126" cy="126"/>
          </a:xfrm>
        </p:grpSpPr>
        <p:sp>
          <p:nvSpPr>
            <p:cNvPr id="21715" name="Oval 105"/>
            <p:cNvSpPr>
              <a:spLocks noChangeArrowheads="1"/>
            </p:cNvSpPr>
            <p:nvPr/>
          </p:nvSpPr>
          <p:spPr bwMode="auto">
            <a:xfrm>
              <a:off x="4324" y="292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6" name="Oval 106"/>
            <p:cNvSpPr>
              <a:spLocks noChangeArrowheads="1"/>
            </p:cNvSpPr>
            <p:nvPr/>
          </p:nvSpPr>
          <p:spPr bwMode="auto">
            <a:xfrm>
              <a:off x="4361" y="296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7" name="Group 107"/>
          <p:cNvGrpSpPr>
            <a:grpSpLocks/>
          </p:cNvGrpSpPr>
          <p:nvPr/>
        </p:nvGrpSpPr>
        <p:grpSpPr bwMode="auto">
          <a:xfrm>
            <a:off x="6759575" y="3851275"/>
            <a:ext cx="198438" cy="200025"/>
            <a:chOff x="4258" y="2426"/>
            <a:chExt cx="125" cy="126"/>
          </a:xfrm>
        </p:grpSpPr>
        <p:sp>
          <p:nvSpPr>
            <p:cNvPr id="21713" name="Oval 108"/>
            <p:cNvSpPr>
              <a:spLocks noChangeArrowheads="1"/>
            </p:cNvSpPr>
            <p:nvPr/>
          </p:nvSpPr>
          <p:spPr bwMode="auto">
            <a:xfrm>
              <a:off x="4258" y="242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4" name="Oval 109"/>
            <p:cNvSpPr>
              <a:spLocks noChangeArrowheads="1"/>
            </p:cNvSpPr>
            <p:nvPr/>
          </p:nvSpPr>
          <p:spPr bwMode="auto">
            <a:xfrm>
              <a:off x="4295" y="2466"/>
              <a:ext cx="51"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8" name="Group 110"/>
          <p:cNvGrpSpPr>
            <a:grpSpLocks/>
          </p:cNvGrpSpPr>
          <p:nvPr/>
        </p:nvGrpSpPr>
        <p:grpSpPr bwMode="auto">
          <a:xfrm>
            <a:off x="6216650" y="4995863"/>
            <a:ext cx="200025" cy="200025"/>
            <a:chOff x="3916" y="3147"/>
            <a:chExt cx="126" cy="126"/>
          </a:xfrm>
        </p:grpSpPr>
        <p:sp>
          <p:nvSpPr>
            <p:cNvPr id="21711" name="Oval 111"/>
            <p:cNvSpPr>
              <a:spLocks noChangeArrowheads="1"/>
            </p:cNvSpPr>
            <p:nvPr/>
          </p:nvSpPr>
          <p:spPr bwMode="auto">
            <a:xfrm>
              <a:off x="3916" y="314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2" name="Oval 112"/>
            <p:cNvSpPr>
              <a:spLocks noChangeArrowheads="1"/>
            </p:cNvSpPr>
            <p:nvPr/>
          </p:nvSpPr>
          <p:spPr bwMode="auto">
            <a:xfrm>
              <a:off x="3954" y="318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9" name="Group 113"/>
          <p:cNvGrpSpPr>
            <a:grpSpLocks/>
          </p:cNvGrpSpPr>
          <p:nvPr/>
        </p:nvGrpSpPr>
        <p:grpSpPr bwMode="auto">
          <a:xfrm>
            <a:off x="6005513" y="5086350"/>
            <a:ext cx="200025" cy="198438"/>
            <a:chOff x="3783" y="3204"/>
            <a:chExt cx="126" cy="125"/>
          </a:xfrm>
        </p:grpSpPr>
        <p:sp>
          <p:nvSpPr>
            <p:cNvPr id="21709" name="Oval 114"/>
            <p:cNvSpPr>
              <a:spLocks noChangeArrowheads="1"/>
            </p:cNvSpPr>
            <p:nvPr/>
          </p:nvSpPr>
          <p:spPr bwMode="auto">
            <a:xfrm>
              <a:off x="3783" y="3204"/>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0" name="Oval 115"/>
            <p:cNvSpPr>
              <a:spLocks noChangeArrowheads="1"/>
            </p:cNvSpPr>
            <p:nvPr/>
          </p:nvSpPr>
          <p:spPr bwMode="auto">
            <a:xfrm>
              <a:off x="3822" y="3241"/>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0" name="Group 116"/>
          <p:cNvGrpSpPr>
            <a:grpSpLocks/>
          </p:cNvGrpSpPr>
          <p:nvPr/>
        </p:nvGrpSpPr>
        <p:grpSpPr bwMode="auto">
          <a:xfrm>
            <a:off x="6305550" y="4805363"/>
            <a:ext cx="200025" cy="200025"/>
            <a:chOff x="3972" y="3027"/>
            <a:chExt cx="126" cy="126"/>
          </a:xfrm>
        </p:grpSpPr>
        <p:sp>
          <p:nvSpPr>
            <p:cNvPr id="21707" name="Oval 117"/>
            <p:cNvSpPr>
              <a:spLocks noChangeArrowheads="1"/>
            </p:cNvSpPr>
            <p:nvPr/>
          </p:nvSpPr>
          <p:spPr bwMode="auto">
            <a:xfrm>
              <a:off x="3972" y="30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8" name="Oval 118"/>
            <p:cNvSpPr>
              <a:spLocks noChangeArrowheads="1"/>
            </p:cNvSpPr>
            <p:nvPr/>
          </p:nvSpPr>
          <p:spPr bwMode="auto">
            <a:xfrm>
              <a:off x="4010" y="30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 name="Group 119"/>
          <p:cNvGrpSpPr>
            <a:grpSpLocks/>
          </p:cNvGrpSpPr>
          <p:nvPr/>
        </p:nvGrpSpPr>
        <p:grpSpPr bwMode="auto">
          <a:xfrm>
            <a:off x="5878513" y="4692650"/>
            <a:ext cx="198437" cy="200025"/>
            <a:chOff x="3703" y="2956"/>
            <a:chExt cx="125" cy="126"/>
          </a:xfrm>
        </p:grpSpPr>
        <p:sp>
          <p:nvSpPr>
            <p:cNvPr id="21705" name="Oval 120"/>
            <p:cNvSpPr>
              <a:spLocks noChangeArrowheads="1"/>
            </p:cNvSpPr>
            <p:nvPr/>
          </p:nvSpPr>
          <p:spPr bwMode="auto">
            <a:xfrm>
              <a:off x="3703" y="29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6" name="Oval 121"/>
            <p:cNvSpPr>
              <a:spLocks noChangeArrowheads="1"/>
            </p:cNvSpPr>
            <p:nvPr/>
          </p:nvSpPr>
          <p:spPr bwMode="auto">
            <a:xfrm>
              <a:off x="3741" y="2993"/>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 name="Group 122"/>
          <p:cNvGrpSpPr>
            <a:grpSpLocks/>
          </p:cNvGrpSpPr>
          <p:nvPr/>
        </p:nvGrpSpPr>
        <p:grpSpPr bwMode="auto">
          <a:xfrm>
            <a:off x="7475538" y="4405313"/>
            <a:ext cx="200025" cy="198437"/>
            <a:chOff x="4709" y="2775"/>
            <a:chExt cx="126" cy="125"/>
          </a:xfrm>
        </p:grpSpPr>
        <p:sp>
          <p:nvSpPr>
            <p:cNvPr id="21703" name="Oval 123"/>
            <p:cNvSpPr>
              <a:spLocks noChangeArrowheads="1"/>
            </p:cNvSpPr>
            <p:nvPr/>
          </p:nvSpPr>
          <p:spPr bwMode="auto">
            <a:xfrm>
              <a:off x="4709" y="2775"/>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4" name="Oval 124"/>
            <p:cNvSpPr>
              <a:spLocks noChangeArrowheads="1"/>
            </p:cNvSpPr>
            <p:nvPr/>
          </p:nvSpPr>
          <p:spPr bwMode="auto">
            <a:xfrm>
              <a:off x="4746" y="281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3" name="Group 125"/>
          <p:cNvGrpSpPr>
            <a:grpSpLocks/>
          </p:cNvGrpSpPr>
          <p:nvPr/>
        </p:nvGrpSpPr>
        <p:grpSpPr bwMode="auto">
          <a:xfrm>
            <a:off x="6232525" y="3856038"/>
            <a:ext cx="198438" cy="200025"/>
            <a:chOff x="3926" y="2429"/>
            <a:chExt cx="125" cy="126"/>
          </a:xfrm>
        </p:grpSpPr>
        <p:sp>
          <p:nvSpPr>
            <p:cNvPr id="21701" name="Oval 126"/>
            <p:cNvSpPr>
              <a:spLocks noChangeArrowheads="1"/>
            </p:cNvSpPr>
            <p:nvPr/>
          </p:nvSpPr>
          <p:spPr bwMode="auto">
            <a:xfrm>
              <a:off x="3926" y="24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2" name="Oval 127"/>
            <p:cNvSpPr>
              <a:spLocks noChangeArrowheads="1"/>
            </p:cNvSpPr>
            <p:nvPr/>
          </p:nvSpPr>
          <p:spPr bwMode="auto">
            <a:xfrm>
              <a:off x="3963" y="246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4" name="Group 128"/>
          <p:cNvGrpSpPr>
            <a:grpSpLocks/>
          </p:cNvGrpSpPr>
          <p:nvPr/>
        </p:nvGrpSpPr>
        <p:grpSpPr bwMode="auto">
          <a:xfrm>
            <a:off x="5624513" y="5645150"/>
            <a:ext cx="198437" cy="200025"/>
            <a:chOff x="3543" y="3556"/>
            <a:chExt cx="125" cy="126"/>
          </a:xfrm>
        </p:grpSpPr>
        <p:sp>
          <p:nvSpPr>
            <p:cNvPr id="21699" name="Oval 129"/>
            <p:cNvSpPr>
              <a:spLocks noChangeArrowheads="1"/>
            </p:cNvSpPr>
            <p:nvPr/>
          </p:nvSpPr>
          <p:spPr bwMode="auto">
            <a:xfrm>
              <a:off x="3543" y="35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0" name="Oval 130"/>
            <p:cNvSpPr>
              <a:spLocks noChangeArrowheads="1"/>
            </p:cNvSpPr>
            <p:nvPr/>
          </p:nvSpPr>
          <p:spPr bwMode="auto">
            <a:xfrm>
              <a:off x="3580" y="3594"/>
              <a:ext cx="50"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5" name="Group 131"/>
          <p:cNvGrpSpPr>
            <a:grpSpLocks/>
          </p:cNvGrpSpPr>
          <p:nvPr/>
        </p:nvGrpSpPr>
        <p:grpSpPr bwMode="auto">
          <a:xfrm>
            <a:off x="6069013" y="3843338"/>
            <a:ext cx="198437" cy="200025"/>
            <a:chOff x="3823" y="2421"/>
            <a:chExt cx="125" cy="126"/>
          </a:xfrm>
        </p:grpSpPr>
        <p:sp>
          <p:nvSpPr>
            <p:cNvPr id="21697" name="Oval 132"/>
            <p:cNvSpPr>
              <a:spLocks noChangeArrowheads="1"/>
            </p:cNvSpPr>
            <p:nvPr/>
          </p:nvSpPr>
          <p:spPr bwMode="auto">
            <a:xfrm>
              <a:off x="3823" y="2421"/>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8" name="Oval 133"/>
            <p:cNvSpPr>
              <a:spLocks noChangeArrowheads="1"/>
            </p:cNvSpPr>
            <p:nvPr/>
          </p:nvSpPr>
          <p:spPr bwMode="auto">
            <a:xfrm>
              <a:off x="3861" y="2459"/>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6" name="Group 134"/>
          <p:cNvGrpSpPr>
            <a:grpSpLocks/>
          </p:cNvGrpSpPr>
          <p:nvPr/>
        </p:nvGrpSpPr>
        <p:grpSpPr bwMode="auto">
          <a:xfrm>
            <a:off x="7488238" y="5505450"/>
            <a:ext cx="198437" cy="200025"/>
            <a:chOff x="4717" y="3468"/>
            <a:chExt cx="125" cy="126"/>
          </a:xfrm>
        </p:grpSpPr>
        <p:sp>
          <p:nvSpPr>
            <p:cNvPr id="21695" name="Oval 135"/>
            <p:cNvSpPr>
              <a:spLocks noChangeArrowheads="1"/>
            </p:cNvSpPr>
            <p:nvPr/>
          </p:nvSpPr>
          <p:spPr bwMode="auto">
            <a:xfrm>
              <a:off x="4717" y="346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6" name="Oval 136"/>
            <p:cNvSpPr>
              <a:spLocks noChangeArrowheads="1"/>
            </p:cNvSpPr>
            <p:nvPr/>
          </p:nvSpPr>
          <p:spPr bwMode="auto">
            <a:xfrm>
              <a:off x="4754" y="350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7" name="Group 137"/>
          <p:cNvGrpSpPr>
            <a:grpSpLocks/>
          </p:cNvGrpSpPr>
          <p:nvPr/>
        </p:nvGrpSpPr>
        <p:grpSpPr bwMode="auto">
          <a:xfrm>
            <a:off x="7205663" y="4332288"/>
            <a:ext cx="198437" cy="200025"/>
            <a:chOff x="4539" y="2729"/>
            <a:chExt cx="125" cy="126"/>
          </a:xfrm>
        </p:grpSpPr>
        <p:sp>
          <p:nvSpPr>
            <p:cNvPr id="21693" name="Oval 138"/>
            <p:cNvSpPr>
              <a:spLocks noChangeArrowheads="1"/>
            </p:cNvSpPr>
            <p:nvPr/>
          </p:nvSpPr>
          <p:spPr bwMode="auto">
            <a:xfrm>
              <a:off x="4539" y="27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4" name="Oval 139"/>
            <p:cNvSpPr>
              <a:spLocks noChangeArrowheads="1"/>
            </p:cNvSpPr>
            <p:nvPr/>
          </p:nvSpPr>
          <p:spPr bwMode="auto">
            <a:xfrm>
              <a:off x="4576" y="276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8" name="Group 140"/>
          <p:cNvGrpSpPr>
            <a:grpSpLocks/>
          </p:cNvGrpSpPr>
          <p:nvPr/>
        </p:nvGrpSpPr>
        <p:grpSpPr bwMode="auto">
          <a:xfrm>
            <a:off x="5907088" y="3997325"/>
            <a:ext cx="198437" cy="200025"/>
            <a:chOff x="3721" y="2518"/>
            <a:chExt cx="125" cy="126"/>
          </a:xfrm>
        </p:grpSpPr>
        <p:sp>
          <p:nvSpPr>
            <p:cNvPr id="21691" name="Oval 141"/>
            <p:cNvSpPr>
              <a:spLocks noChangeArrowheads="1"/>
            </p:cNvSpPr>
            <p:nvPr/>
          </p:nvSpPr>
          <p:spPr bwMode="auto">
            <a:xfrm>
              <a:off x="3721" y="251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2" name="Oval 142"/>
            <p:cNvSpPr>
              <a:spLocks noChangeArrowheads="1"/>
            </p:cNvSpPr>
            <p:nvPr/>
          </p:nvSpPr>
          <p:spPr bwMode="auto">
            <a:xfrm>
              <a:off x="3759" y="2556"/>
              <a:ext cx="50"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9" name="Group 143"/>
          <p:cNvGrpSpPr>
            <a:grpSpLocks/>
          </p:cNvGrpSpPr>
          <p:nvPr/>
        </p:nvGrpSpPr>
        <p:grpSpPr bwMode="auto">
          <a:xfrm>
            <a:off x="6273800" y="5153025"/>
            <a:ext cx="198438" cy="200025"/>
            <a:chOff x="3952" y="3246"/>
            <a:chExt cx="125" cy="126"/>
          </a:xfrm>
        </p:grpSpPr>
        <p:sp>
          <p:nvSpPr>
            <p:cNvPr id="21689" name="Oval 144"/>
            <p:cNvSpPr>
              <a:spLocks noChangeArrowheads="1"/>
            </p:cNvSpPr>
            <p:nvPr/>
          </p:nvSpPr>
          <p:spPr bwMode="auto">
            <a:xfrm>
              <a:off x="3952" y="324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0" name="Oval 145"/>
            <p:cNvSpPr>
              <a:spLocks noChangeArrowheads="1"/>
            </p:cNvSpPr>
            <p:nvPr/>
          </p:nvSpPr>
          <p:spPr bwMode="auto">
            <a:xfrm>
              <a:off x="3990" y="3284"/>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0" name="Group 146"/>
          <p:cNvGrpSpPr>
            <a:grpSpLocks/>
          </p:cNvGrpSpPr>
          <p:nvPr/>
        </p:nvGrpSpPr>
        <p:grpSpPr bwMode="auto">
          <a:xfrm>
            <a:off x="5075238" y="4549775"/>
            <a:ext cx="198437" cy="200025"/>
            <a:chOff x="3197" y="2866"/>
            <a:chExt cx="125" cy="126"/>
          </a:xfrm>
        </p:grpSpPr>
        <p:sp>
          <p:nvSpPr>
            <p:cNvPr id="21687" name="Oval 147"/>
            <p:cNvSpPr>
              <a:spLocks noChangeArrowheads="1"/>
            </p:cNvSpPr>
            <p:nvPr/>
          </p:nvSpPr>
          <p:spPr bwMode="auto">
            <a:xfrm>
              <a:off x="3197" y="286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8" name="Oval 148"/>
            <p:cNvSpPr>
              <a:spLocks noChangeArrowheads="1"/>
            </p:cNvSpPr>
            <p:nvPr/>
          </p:nvSpPr>
          <p:spPr bwMode="auto">
            <a:xfrm>
              <a:off x="3234" y="290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1" name="Group 149"/>
          <p:cNvGrpSpPr>
            <a:grpSpLocks/>
          </p:cNvGrpSpPr>
          <p:nvPr/>
        </p:nvGrpSpPr>
        <p:grpSpPr bwMode="auto">
          <a:xfrm>
            <a:off x="7521575" y="4003675"/>
            <a:ext cx="200025" cy="200025"/>
            <a:chOff x="4738" y="2522"/>
            <a:chExt cx="126" cy="126"/>
          </a:xfrm>
        </p:grpSpPr>
        <p:sp>
          <p:nvSpPr>
            <p:cNvPr id="21685" name="Oval 150"/>
            <p:cNvSpPr>
              <a:spLocks noChangeArrowheads="1"/>
            </p:cNvSpPr>
            <p:nvPr/>
          </p:nvSpPr>
          <p:spPr bwMode="auto">
            <a:xfrm>
              <a:off x="4738" y="2522"/>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6" name="Oval 151"/>
            <p:cNvSpPr>
              <a:spLocks noChangeArrowheads="1"/>
            </p:cNvSpPr>
            <p:nvPr/>
          </p:nvSpPr>
          <p:spPr bwMode="auto">
            <a:xfrm>
              <a:off x="4776" y="25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2" name="Group 152"/>
          <p:cNvGrpSpPr>
            <a:grpSpLocks/>
          </p:cNvGrpSpPr>
          <p:nvPr/>
        </p:nvGrpSpPr>
        <p:grpSpPr bwMode="auto">
          <a:xfrm>
            <a:off x="6421438" y="5211763"/>
            <a:ext cx="200025" cy="200025"/>
            <a:chOff x="4045" y="3283"/>
            <a:chExt cx="126" cy="126"/>
          </a:xfrm>
        </p:grpSpPr>
        <p:sp>
          <p:nvSpPr>
            <p:cNvPr id="21683" name="Oval 153"/>
            <p:cNvSpPr>
              <a:spLocks noChangeArrowheads="1"/>
            </p:cNvSpPr>
            <p:nvPr/>
          </p:nvSpPr>
          <p:spPr bwMode="auto">
            <a:xfrm>
              <a:off x="4045" y="3283"/>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4" name="Oval 154"/>
            <p:cNvSpPr>
              <a:spLocks noChangeArrowheads="1"/>
            </p:cNvSpPr>
            <p:nvPr/>
          </p:nvSpPr>
          <p:spPr bwMode="auto">
            <a:xfrm>
              <a:off x="4083" y="3321"/>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3" name="Group 155"/>
          <p:cNvGrpSpPr>
            <a:grpSpLocks/>
          </p:cNvGrpSpPr>
          <p:nvPr/>
        </p:nvGrpSpPr>
        <p:grpSpPr bwMode="auto">
          <a:xfrm>
            <a:off x="5746750" y="5157788"/>
            <a:ext cx="198438" cy="200025"/>
            <a:chOff x="3620" y="3249"/>
            <a:chExt cx="125" cy="126"/>
          </a:xfrm>
        </p:grpSpPr>
        <p:sp>
          <p:nvSpPr>
            <p:cNvPr id="21681" name="Oval 156"/>
            <p:cNvSpPr>
              <a:spLocks noChangeArrowheads="1"/>
            </p:cNvSpPr>
            <p:nvPr/>
          </p:nvSpPr>
          <p:spPr bwMode="auto">
            <a:xfrm>
              <a:off x="3620" y="324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2" name="Oval 157"/>
            <p:cNvSpPr>
              <a:spLocks noChangeArrowheads="1"/>
            </p:cNvSpPr>
            <p:nvPr/>
          </p:nvSpPr>
          <p:spPr bwMode="auto">
            <a:xfrm>
              <a:off x="3657" y="328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4" name="Group 158"/>
          <p:cNvGrpSpPr>
            <a:grpSpLocks/>
          </p:cNvGrpSpPr>
          <p:nvPr/>
        </p:nvGrpSpPr>
        <p:grpSpPr bwMode="auto">
          <a:xfrm>
            <a:off x="6834188" y="4194175"/>
            <a:ext cx="200025" cy="198438"/>
            <a:chOff x="4305" y="2642"/>
            <a:chExt cx="126" cy="125"/>
          </a:xfrm>
        </p:grpSpPr>
        <p:sp>
          <p:nvSpPr>
            <p:cNvPr id="21679" name="Oval 159"/>
            <p:cNvSpPr>
              <a:spLocks noChangeArrowheads="1"/>
            </p:cNvSpPr>
            <p:nvPr/>
          </p:nvSpPr>
          <p:spPr bwMode="auto">
            <a:xfrm>
              <a:off x="4305"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0" name="Oval 160"/>
            <p:cNvSpPr>
              <a:spLocks noChangeArrowheads="1"/>
            </p:cNvSpPr>
            <p:nvPr/>
          </p:nvSpPr>
          <p:spPr bwMode="auto">
            <a:xfrm>
              <a:off x="4343"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5" name="Group 161"/>
          <p:cNvGrpSpPr>
            <a:grpSpLocks/>
          </p:cNvGrpSpPr>
          <p:nvPr/>
        </p:nvGrpSpPr>
        <p:grpSpPr bwMode="auto">
          <a:xfrm>
            <a:off x="5264150" y="4297363"/>
            <a:ext cx="200025" cy="200025"/>
            <a:chOff x="3316" y="2707"/>
            <a:chExt cx="126" cy="126"/>
          </a:xfrm>
        </p:grpSpPr>
        <p:sp>
          <p:nvSpPr>
            <p:cNvPr id="21677" name="Oval 162"/>
            <p:cNvSpPr>
              <a:spLocks noChangeArrowheads="1"/>
            </p:cNvSpPr>
            <p:nvPr/>
          </p:nvSpPr>
          <p:spPr bwMode="auto">
            <a:xfrm>
              <a:off x="3316" y="270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8" name="Oval 163"/>
            <p:cNvSpPr>
              <a:spLocks noChangeArrowheads="1"/>
            </p:cNvSpPr>
            <p:nvPr/>
          </p:nvSpPr>
          <p:spPr bwMode="auto">
            <a:xfrm>
              <a:off x="3353" y="27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6" name="Group 164"/>
          <p:cNvGrpSpPr>
            <a:grpSpLocks/>
          </p:cNvGrpSpPr>
          <p:nvPr/>
        </p:nvGrpSpPr>
        <p:grpSpPr bwMode="auto">
          <a:xfrm>
            <a:off x="7024688" y="4826000"/>
            <a:ext cx="200025" cy="200025"/>
            <a:chOff x="4425" y="3040"/>
            <a:chExt cx="126" cy="126"/>
          </a:xfrm>
        </p:grpSpPr>
        <p:sp>
          <p:nvSpPr>
            <p:cNvPr id="21675" name="Oval 165"/>
            <p:cNvSpPr>
              <a:spLocks noChangeArrowheads="1"/>
            </p:cNvSpPr>
            <p:nvPr/>
          </p:nvSpPr>
          <p:spPr bwMode="auto">
            <a:xfrm>
              <a:off x="4425" y="304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6" name="Oval 166"/>
            <p:cNvSpPr>
              <a:spLocks noChangeArrowheads="1"/>
            </p:cNvSpPr>
            <p:nvPr/>
          </p:nvSpPr>
          <p:spPr bwMode="auto">
            <a:xfrm>
              <a:off x="4463" y="3077"/>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7" name="Group 167"/>
          <p:cNvGrpSpPr>
            <a:grpSpLocks/>
          </p:cNvGrpSpPr>
          <p:nvPr/>
        </p:nvGrpSpPr>
        <p:grpSpPr bwMode="auto">
          <a:xfrm>
            <a:off x="5559425" y="4351338"/>
            <a:ext cx="200025" cy="200025"/>
            <a:chOff x="3502" y="2741"/>
            <a:chExt cx="126" cy="126"/>
          </a:xfrm>
        </p:grpSpPr>
        <p:sp>
          <p:nvSpPr>
            <p:cNvPr id="21673" name="Oval 168"/>
            <p:cNvSpPr>
              <a:spLocks noChangeArrowheads="1"/>
            </p:cNvSpPr>
            <p:nvPr/>
          </p:nvSpPr>
          <p:spPr bwMode="auto">
            <a:xfrm>
              <a:off x="3502" y="274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4" name="Oval 169"/>
            <p:cNvSpPr>
              <a:spLocks noChangeArrowheads="1"/>
            </p:cNvSpPr>
            <p:nvPr/>
          </p:nvSpPr>
          <p:spPr bwMode="auto">
            <a:xfrm>
              <a:off x="3541" y="2779"/>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8" name="Group 170"/>
          <p:cNvGrpSpPr>
            <a:grpSpLocks/>
          </p:cNvGrpSpPr>
          <p:nvPr/>
        </p:nvGrpSpPr>
        <p:grpSpPr bwMode="auto">
          <a:xfrm>
            <a:off x="5908675" y="3686175"/>
            <a:ext cx="198438" cy="198438"/>
            <a:chOff x="3722" y="2322"/>
            <a:chExt cx="125" cy="125"/>
          </a:xfrm>
        </p:grpSpPr>
        <p:sp>
          <p:nvSpPr>
            <p:cNvPr id="21671" name="Oval 171"/>
            <p:cNvSpPr>
              <a:spLocks noChangeArrowheads="1"/>
            </p:cNvSpPr>
            <p:nvPr/>
          </p:nvSpPr>
          <p:spPr bwMode="auto">
            <a:xfrm>
              <a:off x="3722" y="232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2" name="Oval 172"/>
            <p:cNvSpPr>
              <a:spLocks noChangeArrowheads="1"/>
            </p:cNvSpPr>
            <p:nvPr/>
          </p:nvSpPr>
          <p:spPr bwMode="auto">
            <a:xfrm>
              <a:off x="3759" y="235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9" name="Group 173"/>
          <p:cNvGrpSpPr>
            <a:grpSpLocks/>
          </p:cNvGrpSpPr>
          <p:nvPr/>
        </p:nvGrpSpPr>
        <p:grpSpPr bwMode="auto">
          <a:xfrm>
            <a:off x="7502525" y="5280025"/>
            <a:ext cx="200025" cy="200025"/>
            <a:chOff x="4726" y="3326"/>
            <a:chExt cx="126" cy="126"/>
          </a:xfrm>
        </p:grpSpPr>
        <p:sp>
          <p:nvSpPr>
            <p:cNvPr id="21669" name="Oval 174"/>
            <p:cNvSpPr>
              <a:spLocks noChangeArrowheads="1"/>
            </p:cNvSpPr>
            <p:nvPr/>
          </p:nvSpPr>
          <p:spPr bwMode="auto">
            <a:xfrm>
              <a:off x="4726" y="3326"/>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0" name="Oval 175"/>
            <p:cNvSpPr>
              <a:spLocks noChangeArrowheads="1"/>
            </p:cNvSpPr>
            <p:nvPr/>
          </p:nvSpPr>
          <p:spPr bwMode="auto">
            <a:xfrm>
              <a:off x="4763"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30" name="Group 176"/>
          <p:cNvGrpSpPr>
            <a:grpSpLocks/>
          </p:cNvGrpSpPr>
          <p:nvPr/>
        </p:nvGrpSpPr>
        <p:grpSpPr bwMode="auto">
          <a:xfrm>
            <a:off x="5481638" y="4765675"/>
            <a:ext cx="198437" cy="200025"/>
            <a:chOff x="3453" y="3002"/>
            <a:chExt cx="125" cy="126"/>
          </a:xfrm>
        </p:grpSpPr>
        <p:sp>
          <p:nvSpPr>
            <p:cNvPr id="21667" name="Oval 177"/>
            <p:cNvSpPr>
              <a:spLocks noChangeArrowheads="1"/>
            </p:cNvSpPr>
            <p:nvPr/>
          </p:nvSpPr>
          <p:spPr bwMode="auto">
            <a:xfrm>
              <a:off x="3453" y="3002"/>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8" name="Oval 178"/>
            <p:cNvSpPr>
              <a:spLocks noChangeArrowheads="1"/>
            </p:cNvSpPr>
            <p:nvPr/>
          </p:nvSpPr>
          <p:spPr bwMode="auto">
            <a:xfrm>
              <a:off x="3490" y="30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1" name="Group 179"/>
          <p:cNvGrpSpPr>
            <a:grpSpLocks/>
          </p:cNvGrpSpPr>
          <p:nvPr/>
        </p:nvGrpSpPr>
        <p:grpSpPr bwMode="auto">
          <a:xfrm>
            <a:off x="6115050" y="5718175"/>
            <a:ext cx="201613" cy="200025"/>
            <a:chOff x="3852" y="3602"/>
            <a:chExt cx="127" cy="126"/>
          </a:xfrm>
        </p:grpSpPr>
        <p:sp>
          <p:nvSpPr>
            <p:cNvPr id="21665" name="Oval 180"/>
            <p:cNvSpPr>
              <a:spLocks noChangeArrowheads="1"/>
            </p:cNvSpPr>
            <p:nvPr/>
          </p:nvSpPr>
          <p:spPr bwMode="auto">
            <a:xfrm>
              <a:off x="3852" y="3602"/>
              <a:ext cx="127"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6" name="Oval 181"/>
            <p:cNvSpPr>
              <a:spLocks noChangeArrowheads="1"/>
            </p:cNvSpPr>
            <p:nvPr/>
          </p:nvSpPr>
          <p:spPr bwMode="auto">
            <a:xfrm>
              <a:off x="3890" y="3640"/>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4" name="Group 182"/>
          <p:cNvGrpSpPr>
            <a:grpSpLocks/>
          </p:cNvGrpSpPr>
          <p:nvPr/>
        </p:nvGrpSpPr>
        <p:grpSpPr bwMode="auto">
          <a:xfrm>
            <a:off x="7173913" y="4051300"/>
            <a:ext cx="198437" cy="198438"/>
            <a:chOff x="4519" y="2552"/>
            <a:chExt cx="125" cy="125"/>
          </a:xfrm>
        </p:grpSpPr>
        <p:sp>
          <p:nvSpPr>
            <p:cNvPr id="21663" name="Oval 183"/>
            <p:cNvSpPr>
              <a:spLocks noChangeArrowheads="1"/>
            </p:cNvSpPr>
            <p:nvPr/>
          </p:nvSpPr>
          <p:spPr bwMode="auto">
            <a:xfrm>
              <a:off x="4519" y="255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4" name="Oval 184"/>
            <p:cNvSpPr>
              <a:spLocks noChangeArrowheads="1"/>
            </p:cNvSpPr>
            <p:nvPr/>
          </p:nvSpPr>
          <p:spPr bwMode="auto">
            <a:xfrm>
              <a:off x="4556" y="258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5" name="Group 185"/>
          <p:cNvGrpSpPr>
            <a:grpSpLocks/>
          </p:cNvGrpSpPr>
          <p:nvPr/>
        </p:nvGrpSpPr>
        <p:grpSpPr bwMode="auto">
          <a:xfrm>
            <a:off x="5414963" y="5270500"/>
            <a:ext cx="200025" cy="200025"/>
            <a:chOff x="3411" y="3320"/>
            <a:chExt cx="126" cy="126"/>
          </a:xfrm>
        </p:grpSpPr>
        <p:sp>
          <p:nvSpPr>
            <p:cNvPr id="21661" name="Oval 186"/>
            <p:cNvSpPr>
              <a:spLocks noChangeArrowheads="1"/>
            </p:cNvSpPr>
            <p:nvPr/>
          </p:nvSpPr>
          <p:spPr bwMode="auto">
            <a:xfrm>
              <a:off x="3411" y="332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2" name="Oval 187"/>
            <p:cNvSpPr>
              <a:spLocks noChangeArrowheads="1"/>
            </p:cNvSpPr>
            <p:nvPr/>
          </p:nvSpPr>
          <p:spPr bwMode="auto">
            <a:xfrm>
              <a:off x="3449" y="335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6" name="Group 188"/>
          <p:cNvGrpSpPr>
            <a:grpSpLocks/>
          </p:cNvGrpSpPr>
          <p:nvPr/>
        </p:nvGrpSpPr>
        <p:grpSpPr bwMode="auto">
          <a:xfrm>
            <a:off x="6481763" y="5716588"/>
            <a:ext cx="200025" cy="200025"/>
            <a:chOff x="4083" y="3601"/>
            <a:chExt cx="126" cy="126"/>
          </a:xfrm>
        </p:grpSpPr>
        <p:sp>
          <p:nvSpPr>
            <p:cNvPr id="21659" name="Oval 189"/>
            <p:cNvSpPr>
              <a:spLocks noChangeArrowheads="1"/>
            </p:cNvSpPr>
            <p:nvPr/>
          </p:nvSpPr>
          <p:spPr bwMode="auto">
            <a:xfrm>
              <a:off x="4083" y="360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0" name="Oval 190"/>
            <p:cNvSpPr>
              <a:spLocks noChangeArrowheads="1"/>
            </p:cNvSpPr>
            <p:nvPr/>
          </p:nvSpPr>
          <p:spPr bwMode="auto">
            <a:xfrm>
              <a:off x="4121" y="36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7" name="Group 191"/>
          <p:cNvGrpSpPr>
            <a:grpSpLocks/>
          </p:cNvGrpSpPr>
          <p:nvPr/>
        </p:nvGrpSpPr>
        <p:grpSpPr bwMode="auto">
          <a:xfrm>
            <a:off x="6430963" y="4164013"/>
            <a:ext cx="200025" cy="198437"/>
            <a:chOff x="4023" y="2623"/>
            <a:chExt cx="126" cy="125"/>
          </a:xfrm>
        </p:grpSpPr>
        <p:sp>
          <p:nvSpPr>
            <p:cNvPr id="21657" name="Oval 192"/>
            <p:cNvSpPr>
              <a:spLocks noChangeArrowheads="1"/>
            </p:cNvSpPr>
            <p:nvPr/>
          </p:nvSpPr>
          <p:spPr bwMode="auto">
            <a:xfrm>
              <a:off x="4023" y="262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8" name="Oval 193"/>
            <p:cNvSpPr>
              <a:spLocks noChangeArrowheads="1"/>
            </p:cNvSpPr>
            <p:nvPr/>
          </p:nvSpPr>
          <p:spPr bwMode="auto">
            <a:xfrm>
              <a:off x="4061" y="26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8" name="Group 194"/>
          <p:cNvGrpSpPr>
            <a:grpSpLocks/>
          </p:cNvGrpSpPr>
          <p:nvPr/>
        </p:nvGrpSpPr>
        <p:grpSpPr bwMode="auto">
          <a:xfrm>
            <a:off x="6237288" y="4521200"/>
            <a:ext cx="200025" cy="200025"/>
            <a:chOff x="3929" y="2848"/>
            <a:chExt cx="126" cy="126"/>
          </a:xfrm>
        </p:grpSpPr>
        <p:sp>
          <p:nvSpPr>
            <p:cNvPr id="21655" name="Oval 195"/>
            <p:cNvSpPr>
              <a:spLocks noChangeArrowheads="1"/>
            </p:cNvSpPr>
            <p:nvPr/>
          </p:nvSpPr>
          <p:spPr bwMode="auto">
            <a:xfrm>
              <a:off x="3929" y="284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6" name="Oval 196"/>
            <p:cNvSpPr>
              <a:spLocks noChangeArrowheads="1"/>
            </p:cNvSpPr>
            <p:nvPr/>
          </p:nvSpPr>
          <p:spPr bwMode="auto">
            <a:xfrm>
              <a:off x="3967" y="288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9" name="Group 197"/>
          <p:cNvGrpSpPr>
            <a:grpSpLocks/>
          </p:cNvGrpSpPr>
          <p:nvPr/>
        </p:nvGrpSpPr>
        <p:grpSpPr bwMode="auto">
          <a:xfrm>
            <a:off x="6113463" y="4194175"/>
            <a:ext cx="200025" cy="198438"/>
            <a:chOff x="3851" y="2642"/>
            <a:chExt cx="126" cy="125"/>
          </a:xfrm>
        </p:grpSpPr>
        <p:sp>
          <p:nvSpPr>
            <p:cNvPr id="21653" name="Oval 198"/>
            <p:cNvSpPr>
              <a:spLocks noChangeArrowheads="1"/>
            </p:cNvSpPr>
            <p:nvPr/>
          </p:nvSpPr>
          <p:spPr bwMode="auto">
            <a:xfrm>
              <a:off x="3851"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4" name="Oval 199"/>
            <p:cNvSpPr>
              <a:spLocks noChangeArrowheads="1"/>
            </p:cNvSpPr>
            <p:nvPr/>
          </p:nvSpPr>
          <p:spPr bwMode="auto">
            <a:xfrm>
              <a:off x="3889"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0" name="Group 200"/>
          <p:cNvGrpSpPr>
            <a:grpSpLocks/>
          </p:cNvGrpSpPr>
          <p:nvPr/>
        </p:nvGrpSpPr>
        <p:grpSpPr bwMode="auto">
          <a:xfrm>
            <a:off x="6667500" y="4457700"/>
            <a:ext cx="198438" cy="198438"/>
            <a:chOff x="4200" y="2808"/>
            <a:chExt cx="125" cy="125"/>
          </a:xfrm>
        </p:grpSpPr>
        <p:sp>
          <p:nvSpPr>
            <p:cNvPr id="21651" name="Oval 201"/>
            <p:cNvSpPr>
              <a:spLocks noChangeArrowheads="1"/>
            </p:cNvSpPr>
            <p:nvPr/>
          </p:nvSpPr>
          <p:spPr bwMode="auto">
            <a:xfrm>
              <a:off x="4200" y="2808"/>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2" name="Oval 202"/>
            <p:cNvSpPr>
              <a:spLocks noChangeArrowheads="1"/>
            </p:cNvSpPr>
            <p:nvPr/>
          </p:nvSpPr>
          <p:spPr bwMode="auto">
            <a:xfrm>
              <a:off x="4237" y="28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1" name="Group 203"/>
          <p:cNvGrpSpPr>
            <a:grpSpLocks/>
          </p:cNvGrpSpPr>
          <p:nvPr/>
        </p:nvGrpSpPr>
        <p:grpSpPr bwMode="auto">
          <a:xfrm>
            <a:off x="6684963" y="4932363"/>
            <a:ext cx="200025" cy="198437"/>
            <a:chOff x="4211" y="3107"/>
            <a:chExt cx="126" cy="125"/>
          </a:xfrm>
        </p:grpSpPr>
        <p:sp>
          <p:nvSpPr>
            <p:cNvPr id="21649" name="Oval 204"/>
            <p:cNvSpPr>
              <a:spLocks noChangeArrowheads="1"/>
            </p:cNvSpPr>
            <p:nvPr/>
          </p:nvSpPr>
          <p:spPr bwMode="auto">
            <a:xfrm>
              <a:off x="4211" y="3107"/>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0" name="Oval 205"/>
            <p:cNvSpPr>
              <a:spLocks noChangeArrowheads="1"/>
            </p:cNvSpPr>
            <p:nvPr/>
          </p:nvSpPr>
          <p:spPr bwMode="auto">
            <a:xfrm>
              <a:off x="4249" y="314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2" name="Group 206"/>
          <p:cNvGrpSpPr>
            <a:grpSpLocks/>
          </p:cNvGrpSpPr>
          <p:nvPr/>
        </p:nvGrpSpPr>
        <p:grpSpPr bwMode="auto">
          <a:xfrm>
            <a:off x="6884988" y="5281613"/>
            <a:ext cx="200025" cy="200025"/>
            <a:chOff x="4337" y="3327"/>
            <a:chExt cx="126" cy="126"/>
          </a:xfrm>
        </p:grpSpPr>
        <p:sp>
          <p:nvSpPr>
            <p:cNvPr id="21647" name="Oval 207"/>
            <p:cNvSpPr>
              <a:spLocks noChangeArrowheads="1"/>
            </p:cNvSpPr>
            <p:nvPr/>
          </p:nvSpPr>
          <p:spPr bwMode="auto">
            <a:xfrm>
              <a:off x="4337" y="33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8" name="Oval 208"/>
            <p:cNvSpPr>
              <a:spLocks noChangeArrowheads="1"/>
            </p:cNvSpPr>
            <p:nvPr/>
          </p:nvSpPr>
          <p:spPr bwMode="auto">
            <a:xfrm>
              <a:off x="4374"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3" name="Group 209"/>
          <p:cNvGrpSpPr>
            <a:grpSpLocks/>
          </p:cNvGrpSpPr>
          <p:nvPr/>
        </p:nvGrpSpPr>
        <p:grpSpPr bwMode="auto">
          <a:xfrm>
            <a:off x="6611938" y="3578225"/>
            <a:ext cx="200025" cy="200025"/>
            <a:chOff x="4165" y="2254"/>
            <a:chExt cx="126" cy="126"/>
          </a:xfrm>
        </p:grpSpPr>
        <p:sp>
          <p:nvSpPr>
            <p:cNvPr id="21645" name="Oval 210"/>
            <p:cNvSpPr>
              <a:spLocks noChangeArrowheads="1"/>
            </p:cNvSpPr>
            <p:nvPr/>
          </p:nvSpPr>
          <p:spPr bwMode="auto">
            <a:xfrm>
              <a:off x="4165" y="225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6" name="Oval 211"/>
            <p:cNvSpPr>
              <a:spLocks noChangeArrowheads="1"/>
            </p:cNvSpPr>
            <p:nvPr/>
          </p:nvSpPr>
          <p:spPr bwMode="auto">
            <a:xfrm>
              <a:off x="4203" y="229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4" name="Group 212"/>
          <p:cNvGrpSpPr>
            <a:grpSpLocks/>
          </p:cNvGrpSpPr>
          <p:nvPr/>
        </p:nvGrpSpPr>
        <p:grpSpPr bwMode="auto">
          <a:xfrm>
            <a:off x="7261225" y="4608513"/>
            <a:ext cx="200025" cy="198437"/>
            <a:chOff x="4574" y="2903"/>
            <a:chExt cx="126" cy="125"/>
          </a:xfrm>
        </p:grpSpPr>
        <p:sp>
          <p:nvSpPr>
            <p:cNvPr id="21643" name="Oval 213"/>
            <p:cNvSpPr>
              <a:spLocks noChangeArrowheads="1"/>
            </p:cNvSpPr>
            <p:nvPr/>
          </p:nvSpPr>
          <p:spPr bwMode="auto">
            <a:xfrm>
              <a:off x="4574" y="290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4" name="Oval 214"/>
            <p:cNvSpPr>
              <a:spLocks noChangeArrowheads="1"/>
            </p:cNvSpPr>
            <p:nvPr/>
          </p:nvSpPr>
          <p:spPr bwMode="auto">
            <a:xfrm>
              <a:off x="4612" y="29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5" name="Group 215"/>
          <p:cNvGrpSpPr>
            <a:grpSpLocks/>
          </p:cNvGrpSpPr>
          <p:nvPr/>
        </p:nvGrpSpPr>
        <p:grpSpPr bwMode="auto">
          <a:xfrm>
            <a:off x="7332663" y="4994275"/>
            <a:ext cx="198437" cy="198438"/>
            <a:chOff x="4477" y="3044"/>
            <a:chExt cx="125" cy="125"/>
          </a:xfrm>
        </p:grpSpPr>
        <p:sp>
          <p:nvSpPr>
            <p:cNvPr id="21641" name="Oval 216"/>
            <p:cNvSpPr>
              <a:spLocks noChangeArrowheads="1"/>
            </p:cNvSpPr>
            <p:nvPr/>
          </p:nvSpPr>
          <p:spPr bwMode="auto">
            <a:xfrm>
              <a:off x="4477" y="3044"/>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2" name="Oval 217"/>
            <p:cNvSpPr>
              <a:spLocks noChangeArrowheads="1"/>
            </p:cNvSpPr>
            <p:nvPr/>
          </p:nvSpPr>
          <p:spPr bwMode="auto">
            <a:xfrm>
              <a:off x="4515" y="3081"/>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sp>
        <p:nvSpPr>
          <p:cNvPr id="240" name="Line 218"/>
          <p:cNvSpPr>
            <a:spLocks noChangeShapeType="1"/>
          </p:cNvSpPr>
          <p:nvPr/>
        </p:nvSpPr>
        <p:spPr bwMode="auto">
          <a:xfrm flipV="1">
            <a:off x="4879975" y="4714875"/>
            <a:ext cx="31575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Text Box 3"/>
          <p:cNvSpPr txBox="1">
            <a:spLocks noChangeArrowheads="1"/>
          </p:cNvSpPr>
          <p:nvPr/>
        </p:nvSpPr>
        <p:spPr bwMode="auto">
          <a:xfrm>
            <a:off x="723900" y="1657350"/>
            <a:ext cx="76977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Photons interact with every ion</a:t>
            </a:r>
          </a:p>
        </p:txBody>
      </p:sp>
      <p:sp>
        <p:nvSpPr>
          <p:cNvPr id="242" name="Text Box 3"/>
          <p:cNvSpPr txBox="1">
            <a:spLocks noChangeArrowheads="1"/>
          </p:cNvSpPr>
          <p:nvPr/>
        </p:nvSpPr>
        <p:spPr bwMode="auto">
          <a:xfrm>
            <a:off x="723900" y="2217738"/>
            <a:ext cx="76977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Only a few photons interact with atoms</a:t>
            </a:r>
          </a:p>
        </p:txBody>
      </p:sp>
      <p:pic>
        <p:nvPicPr>
          <p:cNvPr id="244" name="Picture 243" descr="EyeBlackTransp.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988" y="4019550"/>
            <a:ext cx="6794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244" descr="EyeBlackTrans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9263" y="4354513"/>
            <a:ext cx="6778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Text Box 90"/>
          <p:cNvSpPr txBox="1">
            <a:spLocks noChangeArrowheads="1"/>
          </p:cNvSpPr>
          <p:nvPr/>
        </p:nvSpPr>
        <p:spPr bwMode="auto">
          <a:xfrm>
            <a:off x="3635375" y="3546475"/>
            <a:ext cx="108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Sees closest ion</a:t>
            </a:r>
            <a:endParaRPr lang="en-US" altLang="en-US" sz="1400">
              <a:solidFill>
                <a:srgbClr val="FF0000"/>
              </a:solidFill>
              <a:sym typeface="Symbol" pitchFamily="18" charset="2"/>
            </a:endParaRPr>
          </a:p>
        </p:txBody>
      </p:sp>
      <p:sp>
        <p:nvSpPr>
          <p:cNvPr id="247" name="Text Box 90"/>
          <p:cNvSpPr txBox="1">
            <a:spLocks noChangeArrowheads="1"/>
          </p:cNvSpPr>
          <p:nvPr/>
        </p:nvSpPr>
        <p:spPr bwMode="auto">
          <a:xfrm>
            <a:off x="7832725" y="3667125"/>
            <a:ext cx="1087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Sees across universe</a:t>
            </a:r>
            <a:endParaRPr lang="en-US" altLang="en-US" sz="1400">
              <a:solidFill>
                <a:srgbClr val="FF0000"/>
              </a:solidFill>
              <a:sym typeface="Symbol" pitchFamily="18" charset="2"/>
            </a:endParaRPr>
          </a:p>
        </p:txBody>
      </p:sp>
      <p:sp>
        <p:nvSpPr>
          <p:cNvPr id="21639" name="Text Box 219"/>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224" name="TextBox 223"/>
          <p:cNvSpPr txBox="1">
            <a:spLocks noChangeArrowheads="1"/>
          </p:cNvSpPr>
          <p:nvPr/>
        </p:nvSpPr>
        <p:spPr bwMode="auto">
          <a:xfrm>
            <a:off x="-49213" y="4546600"/>
            <a:ext cx="889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buFont typeface="Times New Roman" pitchFamily="18" charset="0"/>
              <a:buNone/>
            </a:pPr>
            <a:r>
              <a:rPr lang="en-US" altLang="en-US" sz="2000">
                <a:solidFill>
                  <a:schemeClr val="tx1"/>
                </a:solidFill>
              </a:rPr>
              <a:t>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
                                        <p:tgtEl>
                                          <p:spTgt spid="32"/>
                                        </p:tgtEl>
                                      </p:cBhvr>
                                    </p:animEffect>
                                  </p:childTnLst>
                                </p:cTn>
                              </p:par>
                            </p:childTnLst>
                          </p:cTn>
                        </p:par>
                        <p:par>
                          <p:cTn id="12" fill="hold" nodeType="afterGroup">
                            <p:stCondLst>
                              <p:cond delay="550"/>
                            </p:stCondLst>
                            <p:childTnLst>
                              <p:par>
                                <p:cTn id="13" presetID="9"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
                                        <p:tgtEl>
                                          <p:spTgt spid="33"/>
                                        </p:tgtEl>
                                      </p:cBhvr>
                                    </p:animEffect>
                                  </p:childTnLst>
                                </p:cTn>
                              </p:par>
                            </p:childTnLst>
                          </p:cTn>
                        </p:par>
                        <p:par>
                          <p:cTn id="16" fill="hold" nodeType="afterGroup">
                            <p:stCondLst>
                              <p:cond delay="600"/>
                            </p:stCondLst>
                            <p:childTnLst>
                              <p:par>
                                <p:cTn id="17" presetID="9"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
                                        <p:tgtEl>
                                          <p:spTgt spid="34"/>
                                        </p:tgtEl>
                                      </p:cBhvr>
                                    </p:animEffect>
                                  </p:childTnLst>
                                </p:cTn>
                              </p:par>
                            </p:childTnLst>
                          </p:cTn>
                        </p:par>
                        <p:par>
                          <p:cTn id="20" fill="hold" nodeType="afterGroup">
                            <p:stCondLst>
                              <p:cond delay="650"/>
                            </p:stCondLst>
                            <p:childTnLst>
                              <p:par>
                                <p:cTn id="21" presetID="9"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
                                        <p:tgtEl>
                                          <p:spTgt spid="35"/>
                                        </p:tgtEl>
                                      </p:cBhvr>
                                    </p:animEffect>
                                  </p:childTnLst>
                                </p:cTn>
                              </p:par>
                            </p:childTnLst>
                          </p:cTn>
                        </p:par>
                        <p:par>
                          <p:cTn id="24" fill="hold" nodeType="afterGroup">
                            <p:stCondLst>
                              <p:cond delay="700"/>
                            </p:stCondLst>
                            <p:childTnLst>
                              <p:par>
                                <p:cTn id="25" presetID="9"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
                                        <p:tgtEl>
                                          <p:spTgt spid="36"/>
                                        </p:tgtEl>
                                      </p:cBhvr>
                                    </p:animEffect>
                                  </p:childTnLst>
                                </p:cTn>
                              </p:par>
                            </p:childTnLst>
                          </p:cTn>
                        </p:par>
                        <p:par>
                          <p:cTn id="28" fill="hold" nodeType="afterGroup">
                            <p:stCondLst>
                              <p:cond delay="75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
                                        <p:tgtEl>
                                          <p:spTgt spid="37"/>
                                        </p:tgtEl>
                                      </p:cBhvr>
                                    </p:animEffect>
                                  </p:childTnLst>
                                </p:cTn>
                              </p:par>
                            </p:childTnLst>
                          </p:cTn>
                        </p:par>
                        <p:par>
                          <p:cTn id="32" fill="hold" nodeType="afterGroup">
                            <p:stCondLst>
                              <p:cond delay="800"/>
                            </p:stCondLst>
                            <p:childTnLst>
                              <p:par>
                                <p:cTn id="33" presetID="9"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
                                        <p:tgtEl>
                                          <p:spTgt spid="38"/>
                                        </p:tgtEl>
                                      </p:cBhvr>
                                    </p:animEffect>
                                  </p:childTnLst>
                                </p:cTn>
                              </p:par>
                            </p:childTnLst>
                          </p:cTn>
                        </p:par>
                        <p:par>
                          <p:cTn id="36" fill="hold" nodeType="afterGroup">
                            <p:stCondLst>
                              <p:cond delay="850"/>
                            </p:stCondLst>
                            <p:childTnLst>
                              <p:par>
                                <p:cTn id="37" presetID="9"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
                                        <p:tgtEl>
                                          <p:spTgt spid="39"/>
                                        </p:tgtEl>
                                      </p:cBhvr>
                                    </p:animEffect>
                                  </p:childTnLst>
                                </p:cTn>
                              </p:par>
                            </p:childTnLst>
                          </p:cTn>
                        </p:par>
                        <p:par>
                          <p:cTn id="40" fill="hold" nodeType="afterGroup">
                            <p:stCondLst>
                              <p:cond delay="900"/>
                            </p:stCondLst>
                            <p:childTnLst>
                              <p:par>
                                <p:cTn id="41" presetID="9"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
                                        <p:tgtEl>
                                          <p:spTgt spid="40"/>
                                        </p:tgtEl>
                                      </p:cBhvr>
                                    </p:animEffect>
                                  </p:childTnLst>
                                </p:cTn>
                              </p:par>
                            </p:childTnLst>
                          </p:cTn>
                        </p:par>
                        <p:par>
                          <p:cTn id="44" fill="hold" nodeType="afterGroup">
                            <p:stCondLst>
                              <p:cond delay="950"/>
                            </p:stCondLst>
                            <p:childTnLst>
                              <p:par>
                                <p:cTn id="45" presetID="9"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
                                        <p:tgtEl>
                                          <p:spTgt spid="41"/>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
                                        <p:tgtEl>
                                          <p:spTgt spid="42"/>
                                        </p:tgtEl>
                                      </p:cBhvr>
                                    </p:animEffect>
                                  </p:childTnLst>
                                </p:cTn>
                              </p:par>
                            </p:childTnLst>
                          </p:cTn>
                        </p:par>
                        <p:par>
                          <p:cTn id="52" fill="hold" nodeType="afterGroup">
                            <p:stCondLst>
                              <p:cond delay="1050"/>
                            </p:stCondLst>
                            <p:childTnLst>
                              <p:par>
                                <p:cTn id="53" presetID="9"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ssolve">
                                      <p:cBhvr>
                                        <p:cTn id="55" dur="50"/>
                                        <p:tgtEl>
                                          <p:spTgt spid="43"/>
                                        </p:tgtEl>
                                      </p:cBhvr>
                                    </p:animEffect>
                                  </p:childTnLst>
                                </p:cTn>
                              </p:par>
                            </p:childTnLst>
                          </p:cTn>
                        </p:par>
                        <p:par>
                          <p:cTn id="56" fill="hold" nodeType="afterGroup">
                            <p:stCondLst>
                              <p:cond delay="1100"/>
                            </p:stCondLst>
                            <p:childTnLst>
                              <p:par>
                                <p:cTn id="57" presetID="9"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
                                        <p:tgtEl>
                                          <p:spTgt spid="44"/>
                                        </p:tgtEl>
                                      </p:cBhvr>
                                    </p:animEffect>
                                  </p:childTnLst>
                                </p:cTn>
                              </p:par>
                            </p:childTnLst>
                          </p:cTn>
                        </p:par>
                        <p:par>
                          <p:cTn id="60" fill="hold" nodeType="afterGroup">
                            <p:stCondLst>
                              <p:cond delay="1150"/>
                            </p:stCondLst>
                            <p:childTnLst>
                              <p:par>
                                <p:cTn id="61" presetID="9"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dissolve">
                                      <p:cBhvr>
                                        <p:cTn id="63" dur="50"/>
                                        <p:tgtEl>
                                          <p:spTgt spid="45"/>
                                        </p:tgtEl>
                                      </p:cBhvr>
                                    </p:animEffect>
                                  </p:childTnLst>
                                </p:cTn>
                              </p:par>
                            </p:childTnLst>
                          </p:cTn>
                        </p:par>
                        <p:par>
                          <p:cTn id="64" fill="hold" nodeType="afterGroup">
                            <p:stCondLst>
                              <p:cond delay="1200"/>
                            </p:stCondLst>
                            <p:childTnLst>
                              <p:par>
                                <p:cTn id="65" presetID="9"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
                                        <p:tgtEl>
                                          <p:spTgt spid="46"/>
                                        </p:tgtEl>
                                      </p:cBhvr>
                                    </p:animEffect>
                                  </p:childTnLst>
                                </p:cTn>
                              </p:par>
                            </p:childTnLst>
                          </p:cTn>
                        </p:par>
                        <p:par>
                          <p:cTn id="68" fill="hold" nodeType="afterGroup">
                            <p:stCondLst>
                              <p:cond delay="1250"/>
                            </p:stCondLst>
                            <p:childTnLst>
                              <p:par>
                                <p:cTn id="69" presetID="9"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dissolve">
                                      <p:cBhvr>
                                        <p:cTn id="71" dur="50"/>
                                        <p:tgtEl>
                                          <p:spTgt spid="47"/>
                                        </p:tgtEl>
                                      </p:cBhvr>
                                    </p:animEffect>
                                  </p:childTnLst>
                                </p:cTn>
                              </p:par>
                            </p:childTnLst>
                          </p:cTn>
                        </p:par>
                        <p:par>
                          <p:cTn id="72" fill="hold" nodeType="afterGroup">
                            <p:stCondLst>
                              <p:cond delay="1300"/>
                            </p:stCondLst>
                            <p:childTnLst>
                              <p:par>
                                <p:cTn id="73" presetID="9"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
                                        <p:tgtEl>
                                          <p:spTgt spid="48"/>
                                        </p:tgtEl>
                                      </p:cBhvr>
                                    </p:animEffect>
                                  </p:childTnLst>
                                </p:cTn>
                              </p:par>
                            </p:childTnLst>
                          </p:cTn>
                        </p:par>
                        <p:par>
                          <p:cTn id="76" fill="hold" nodeType="afterGroup">
                            <p:stCondLst>
                              <p:cond delay="1350"/>
                            </p:stCondLst>
                            <p:childTnLst>
                              <p:par>
                                <p:cTn id="77" presetID="9"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dissolve">
                                      <p:cBhvr>
                                        <p:cTn id="79" dur="50"/>
                                        <p:tgtEl>
                                          <p:spTgt spid="49"/>
                                        </p:tgtEl>
                                      </p:cBhvr>
                                    </p:animEffect>
                                  </p:childTnLst>
                                </p:cTn>
                              </p:par>
                            </p:childTnLst>
                          </p:cTn>
                        </p:par>
                        <p:par>
                          <p:cTn id="80" fill="hold" nodeType="afterGroup">
                            <p:stCondLst>
                              <p:cond delay="1400"/>
                            </p:stCondLst>
                            <p:childTnLst>
                              <p:par>
                                <p:cTn id="81" presetID="9"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dissolve">
                                      <p:cBhvr>
                                        <p:cTn id="83" dur="50"/>
                                        <p:tgtEl>
                                          <p:spTgt spid="50"/>
                                        </p:tgtEl>
                                      </p:cBhvr>
                                    </p:animEffect>
                                  </p:childTnLst>
                                </p:cTn>
                              </p:par>
                            </p:childTnLst>
                          </p:cTn>
                        </p:par>
                        <p:par>
                          <p:cTn id="84" fill="hold" nodeType="afterGroup">
                            <p:stCondLst>
                              <p:cond delay="1450"/>
                            </p:stCondLst>
                            <p:childTnLst>
                              <p:par>
                                <p:cTn id="85" presetID="9" presetClass="entr" presetSubtype="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dissolve">
                                      <p:cBhvr>
                                        <p:cTn id="87" dur="50"/>
                                        <p:tgtEl>
                                          <p:spTgt spid="51"/>
                                        </p:tgtEl>
                                      </p:cBhvr>
                                    </p:animEffect>
                                  </p:childTnLst>
                                </p:cTn>
                              </p:par>
                            </p:childTnLst>
                          </p:cTn>
                        </p:par>
                        <p:par>
                          <p:cTn id="88" fill="hold" nodeType="afterGroup">
                            <p:stCondLst>
                              <p:cond delay="1500"/>
                            </p:stCondLst>
                            <p:childTnLst>
                              <p:par>
                                <p:cTn id="89" presetID="9"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dissolve">
                                      <p:cBhvr>
                                        <p:cTn id="91" dur="50"/>
                                        <p:tgtEl>
                                          <p:spTgt spid="52"/>
                                        </p:tgtEl>
                                      </p:cBhvr>
                                    </p:animEffect>
                                  </p:childTnLst>
                                </p:cTn>
                              </p:par>
                            </p:childTnLst>
                          </p:cTn>
                        </p:par>
                        <p:par>
                          <p:cTn id="92" fill="hold" nodeType="afterGroup">
                            <p:stCondLst>
                              <p:cond delay="1550"/>
                            </p:stCondLst>
                            <p:childTnLst>
                              <p:par>
                                <p:cTn id="93" presetID="9" presetClass="entr" presetSubtype="0"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dissolve">
                                      <p:cBhvr>
                                        <p:cTn id="95" dur="50"/>
                                        <p:tgtEl>
                                          <p:spTgt spid="53"/>
                                        </p:tgtEl>
                                      </p:cBhvr>
                                    </p:animEffect>
                                  </p:childTnLst>
                                </p:cTn>
                              </p:par>
                            </p:childTnLst>
                          </p:cTn>
                        </p:par>
                        <p:par>
                          <p:cTn id="96" fill="hold" nodeType="afterGroup">
                            <p:stCondLst>
                              <p:cond delay="1600"/>
                            </p:stCondLst>
                            <p:childTnLst>
                              <p:par>
                                <p:cTn id="97" presetID="9"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dissolve">
                                      <p:cBhvr>
                                        <p:cTn id="99" dur="50"/>
                                        <p:tgtEl>
                                          <p:spTgt spid="54"/>
                                        </p:tgtEl>
                                      </p:cBhvr>
                                    </p:animEffect>
                                  </p:childTnLst>
                                </p:cTn>
                              </p:par>
                            </p:childTnLst>
                          </p:cTn>
                        </p:par>
                        <p:par>
                          <p:cTn id="100" fill="hold" nodeType="afterGroup">
                            <p:stCondLst>
                              <p:cond delay="1650"/>
                            </p:stCondLst>
                            <p:childTnLst>
                              <p:par>
                                <p:cTn id="101" presetID="9"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dissolve">
                                      <p:cBhvr>
                                        <p:cTn id="103" dur="50"/>
                                        <p:tgtEl>
                                          <p:spTgt spid="55"/>
                                        </p:tgtEl>
                                      </p:cBhvr>
                                    </p:animEffect>
                                  </p:childTnLst>
                                </p:cTn>
                              </p:par>
                            </p:childTnLst>
                          </p:cTn>
                        </p:par>
                        <p:par>
                          <p:cTn id="104" fill="hold" nodeType="afterGroup">
                            <p:stCondLst>
                              <p:cond delay="1700"/>
                            </p:stCondLst>
                            <p:childTnLst>
                              <p:par>
                                <p:cTn id="105" presetID="9"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dissolve">
                                      <p:cBhvr>
                                        <p:cTn id="107" dur="50"/>
                                        <p:tgtEl>
                                          <p:spTgt spid="56"/>
                                        </p:tgtEl>
                                      </p:cBhvr>
                                    </p:animEffect>
                                  </p:childTnLst>
                                </p:cTn>
                              </p:par>
                            </p:childTnLst>
                          </p:cTn>
                        </p:par>
                        <p:par>
                          <p:cTn id="108" fill="hold" nodeType="afterGroup">
                            <p:stCondLst>
                              <p:cond delay="1750"/>
                            </p:stCondLst>
                            <p:childTnLst>
                              <p:par>
                                <p:cTn id="109" presetID="9"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dissolve">
                                      <p:cBhvr>
                                        <p:cTn id="111" dur="50"/>
                                        <p:tgtEl>
                                          <p:spTgt spid="57"/>
                                        </p:tgtEl>
                                      </p:cBhvr>
                                    </p:animEffect>
                                  </p:childTnLst>
                                </p:cTn>
                              </p:par>
                            </p:childTnLst>
                          </p:cTn>
                        </p:par>
                        <p:par>
                          <p:cTn id="112" fill="hold" nodeType="afterGroup">
                            <p:stCondLst>
                              <p:cond delay="1800"/>
                            </p:stCondLst>
                            <p:childTnLst>
                              <p:par>
                                <p:cTn id="113" presetID="9"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50"/>
                                        <p:tgtEl>
                                          <p:spTgt spid="58"/>
                                        </p:tgtEl>
                                      </p:cBhvr>
                                    </p:animEffect>
                                  </p:childTnLst>
                                </p:cTn>
                              </p:par>
                            </p:childTnLst>
                          </p:cTn>
                        </p:par>
                        <p:par>
                          <p:cTn id="116" fill="hold" nodeType="afterGroup">
                            <p:stCondLst>
                              <p:cond delay="1850"/>
                            </p:stCondLst>
                            <p:childTnLst>
                              <p:par>
                                <p:cTn id="117" presetID="9"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dissolve">
                                      <p:cBhvr>
                                        <p:cTn id="119" dur="50"/>
                                        <p:tgtEl>
                                          <p:spTgt spid="59"/>
                                        </p:tgtEl>
                                      </p:cBhvr>
                                    </p:animEffect>
                                  </p:childTnLst>
                                </p:cTn>
                              </p:par>
                            </p:childTnLst>
                          </p:cTn>
                        </p:par>
                        <p:par>
                          <p:cTn id="120" fill="hold" nodeType="afterGroup">
                            <p:stCondLst>
                              <p:cond delay="1900"/>
                            </p:stCondLst>
                            <p:childTnLst>
                              <p:par>
                                <p:cTn id="121" presetID="9" presetClass="entr" presetSubtype="0"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dissolve">
                                      <p:cBhvr>
                                        <p:cTn id="123" dur="50"/>
                                        <p:tgtEl>
                                          <p:spTgt spid="60"/>
                                        </p:tgtEl>
                                      </p:cBhvr>
                                    </p:animEffect>
                                  </p:childTnLst>
                                </p:cTn>
                              </p:par>
                            </p:childTnLst>
                          </p:cTn>
                        </p:par>
                        <p:par>
                          <p:cTn id="124" fill="hold" nodeType="afterGroup">
                            <p:stCondLst>
                              <p:cond delay="1950"/>
                            </p:stCondLst>
                            <p:childTnLst>
                              <p:par>
                                <p:cTn id="125" presetID="9"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50"/>
                                        <p:tgtEl>
                                          <p:spTgt spid="61"/>
                                        </p:tgtEl>
                                      </p:cBhvr>
                                    </p:animEffect>
                                  </p:childTnLst>
                                </p:cTn>
                              </p:par>
                            </p:childTnLst>
                          </p:cTn>
                        </p:par>
                        <p:par>
                          <p:cTn id="128" fill="hold" nodeType="afterGroup">
                            <p:stCondLst>
                              <p:cond delay="2000"/>
                            </p:stCondLst>
                            <p:childTnLst>
                              <p:par>
                                <p:cTn id="129" presetID="9" presetClass="entr" presetSubtype="0"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
                                        <p:tgtEl>
                                          <p:spTgt spid="62"/>
                                        </p:tgtEl>
                                      </p:cBhvr>
                                    </p:animEffect>
                                  </p:childTnLst>
                                </p:cTn>
                              </p:par>
                            </p:childTnLst>
                          </p:cTn>
                        </p:par>
                        <p:par>
                          <p:cTn id="132" fill="hold" nodeType="afterGroup">
                            <p:stCondLst>
                              <p:cond delay="2050"/>
                            </p:stCondLst>
                            <p:childTnLst>
                              <p:par>
                                <p:cTn id="133" presetID="9" presetClass="entr" presetSubtype="0"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dissolve">
                                      <p:cBhvr>
                                        <p:cTn id="135" dur="50"/>
                                        <p:tgtEl>
                                          <p:spTgt spid="63"/>
                                        </p:tgtEl>
                                      </p:cBhvr>
                                    </p:animEffect>
                                  </p:childTnLst>
                                </p:cTn>
                              </p:par>
                            </p:childTnLst>
                          </p:cTn>
                        </p:par>
                        <p:par>
                          <p:cTn id="136" fill="hold" nodeType="afterGroup">
                            <p:stCondLst>
                              <p:cond delay="2100"/>
                            </p:stCondLst>
                            <p:childTnLst>
                              <p:par>
                                <p:cTn id="137" presetID="9" presetClass="entr" presetSubtype="0"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dissolve">
                                      <p:cBhvr>
                                        <p:cTn id="139" dur="50"/>
                                        <p:tgtEl>
                                          <p:spTgt spid="64"/>
                                        </p:tgtEl>
                                      </p:cBhvr>
                                    </p:animEffect>
                                  </p:childTnLst>
                                </p:cTn>
                              </p:par>
                            </p:childTnLst>
                          </p:cTn>
                        </p:par>
                        <p:par>
                          <p:cTn id="140" fill="hold" nodeType="afterGroup">
                            <p:stCondLst>
                              <p:cond delay="2150"/>
                            </p:stCondLst>
                            <p:childTnLst>
                              <p:par>
                                <p:cTn id="141" presetID="9" presetClass="entr" presetSubtype="0"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dissolve">
                                      <p:cBhvr>
                                        <p:cTn id="143" dur="50"/>
                                        <p:tgtEl>
                                          <p:spTgt spid="65"/>
                                        </p:tgtEl>
                                      </p:cBhvr>
                                    </p:animEffect>
                                  </p:childTnLst>
                                </p:cTn>
                              </p:par>
                            </p:childTnLst>
                          </p:cTn>
                        </p:par>
                        <p:par>
                          <p:cTn id="144" fill="hold" nodeType="afterGroup">
                            <p:stCondLst>
                              <p:cond delay="2200"/>
                            </p:stCondLst>
                            <p:childTnLst>
                              <p:par>
                                <p:cTn id="145" presetID="9"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dissolve">
                                      <p:cBhvr>
                                        <p:cTn id="147" dur="50"/>
                                        <p:tgtEl>
                                          <p:spTgt spid="66"/>
                                        </p:tgtEl>
                                      </p:cBhvr>
                                    </p:animEffect>
                                  </p:childTnLst>
                                </p:cTn>
                              </p:par>
                            </p:childTnLst>
                          </p:cTn>
                        </p:par>
                        <p:par>
                          <p:cTn id="148" fill="hold" nodeType="afterGroup">
                            <p:stCondLst>
                              <p:cond delay="2250"/>
                            </p:stCondLst>
                            <p:childTnLst>
                              <p:par>
                                <p:cTn id="149" presetID="9" presetClass="entr" presetSubtype="0"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dissolve">
                                      <p:cBhvr>
                                        <p:cTn id="151" dur="50"/>
                                        <p:tgtEl>
                                          <p:spTgt spid="67"/>
                                        </p:tgtEl>
                                      </p:cBhvr>
                                    </p:animEffect>
                                  </p:childTnLst>
                                </p:cTn>
                              </p:par>
                            </p:childTnLst>
                          </p:cTn>
                        </p:par>
                        <p:par>
                          <p:cTn id="152" fill="hold" nodeType="afterGroup">
                            <p:stCondLst>
                              <p:cond delay="2300"/>
                            </p:stCondLst>
                            <p:childTnLst>
                              <p:par>
                                <p:cTn id="153" presetID="9" presetClass="entr" presetSubtype="0"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dissolve">
                                      <p:cBhvr>
                                        <p:cTn id="155" dur="50"/>
                                        <p:tgtEl>
                                          <p:spTgt spid="68"/>
                                        </p:tgtEl>
                                      </p:cBhvr>
                                    </p:animEffect>
                                  </p:childTnLst>
                                </p:cTn>
                              </p:par>
                            </p:childTnLst>
                          </p:cTn>
                        </p:par>
                        <p:par>
                          <p:cTn id="156" fill="hold" nodeType="afterGroup">
                            <p:stCondLst>
                              <p:cond delay="2350"/>
                            </p:stCondLst>
                            <p:childTnLst>
                              <p:par>
                                <p:cTn id="157" presetID="9" presetClass="entr" presetSubtype="0"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dissolve">
                                      <p:cBhvr>
                                        <p:cTn id="159" dur="50"/>
                                        <p:tgtEl>
                                          <p:spTgt spid="69"/>
                                        </p:tgtEl>
                                      </p:cBhvr>
                                    </p:animEffect>
                                  </p:childTnLst>
                                </p:cTn>
                              </p:par>
                            </p:childTnLst>
                          </p:cTn>
                        </p:par>
                        <p:par>
                          <p:cTn id="160" fill="hold" nodeType="afterGroup">
                            <p:stCondLst>
                              <p:cond delay="2400"/>
                            </p:stCondLst>
                            <p:childTnLst>
                              <p:par>
                                <p:cTn id="161" presetID="9" presetClass="entr" presetSubtype="0" fill="hold" grpId="0" nodeType="after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dissolve">
                                      <p:cBhvr>
                                        <p:cTn id="163" dur="50"/>
                                        <p:tgtEl>
                                          <p:spTgt spid="70"/>
                                        </p:tgtEl>
                                      </p:cBhvr>
                                    </p:animEffect>
                                  </p:childTnLst>
                                </p:cTn>
                              </p:par>
                            </p:childTnLst>
                          </p:cTn>
                        </p:par>
                        <p:par>
                          <p:cTn id="164" fill="hold" nodeType="afterGroup">
                            <p:stCondLst>
                              <p:cond delay="2450"/>
                            </p:stCondLst>
                            <p:childTnLst>
                              <p:par>
                                <p:cTn id="165" presetID="9" presetClass="entr" presetSubtype="0" fill="hold" grpId="0" nodeType="after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dissolve">
                                      <p:cBhvr>
                                        <p:cTn id="167" dur="50"/>
                                        <p:tgtEl>
                                          <p:spTgt spid="71"/>
                                        </p:tgtEl>
                                      </p:cBhvr>
                                    </p:animEffect>
                                  </p:childTnLst>
                                </p:cTn>
                              </p:par>
                            </p:childTnLst>
                          </p:cTn>
                        </p:par>
                        <p:par>
                          <p:cTn id="168" fill="hold" nodeType="afterGroup">
                            <p:stCondLst>
                              <p:cond delay="2500"/>
                            </p:stCondLst>
                            <p:childTnLst>
                              <p:par>
                                <p:cTn id="169" presetID="9" presetClass="entr" presetSubtype="0" fill="hold" grpId="0"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dissolve">
                                      <p:cBhvr>
                                        <p:cTn id="171" dur="50"/>
                                        <p:tgtEl>
                                          <p:spTgt spid="72"/>
                                        </p:tgtEl>
                                      </p:cBhvr>
                                    </p:animEffect>
                                  </p:childTnLst>
                                </p:cTn>
                              </p:par>
                            </p:childTnLst>
                          </p:cTn>
                        </p:par>
                        <p:par>
                          <p:cTn id="172" fill="hold" nodeType="afterGroup">
                            <p:stCondLst>
                              <p:cond delay="2550"/>
                            </p:stCondLst>
                            <p:childTnLst>
                              <p:par>
                                <p:cTn id="173" presetID="9" presetClass="entr" presetSubtype="0" fill="hold" grpId="0" nodeType="after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dissolve">
                                      <p:cBhvr>
                                        <p:cTn id="175" dur="50"/>
                                        <p:tgtEl>
                                          <p:spTgt spid="73"/>
                                        </p:tgtEl>
                                      </p:cBhvr>
                                    </p:animEffect>
                                  </p:childTnLst>
                                </p:cTn>
                              </p:par>
                            </p:childTnLst>
                          </p:cTn>
                        </p:par>
                        <p:par>
                          <p:cTn id="176" fill="hold" nodeType="afterGroup">
                            <p:stCondLst>
                              <p:cond delay="2600"/>
                            </p:stCondLst>
                            <p:childTnLst>
                              <p:par>
                                <p:cTn id="177" presetID="9" presetClass="entr" presetSubtype="0" fill="hold" grpId="0" nodeType="afterEffect">
                                  <p:stCondLst>
                                    <p:cond delay="0"/>
                                  </p:stCondLst>
                                  <p:childTnLst>
                                    <p:set>
                                      <p:cBhvr>
                                        <p:cTn id="178" dur="1" fill="hold">
                                          <p:stCondLst>
                                            <p:cond delay="0"/>
                                          </p:stCondLst>
                                        </p:cTn>
                                        <p:tgtEl>
                                          <p:spTgt spid="74"/>
                                        </p:tgtEl>
                                        <p:attrNameLst>
                                          <p:attrName>style.visibility</p:attrName>
                                        </p:attrNameLst>
                                      </p:cBhvr>
                                      <p:to>
                                        <p:strVal val="visible"/>
                                      </p:to>
                                    </p:set>
                                    <p:animEffect transition="in" filter="dissolve">
                                      <p:cBhvr>
                                        <p:cTn id="179" dur="50"/>
                                        <p:tgtEl>
                                          <p:spTgt spid="74"/>
                                        </p:tgtEl>
                                      </p:cBhvr>
                                    </p:animEffect>
                                  </p:childTnLst>
                                </p:cTn>
                              </p:par>
                            </p:childTnLst>
                          </p:cTn>
                        </p:par>
                        <p:par>
                          <p:cTn id="180" fill="hold" nodeType="afterGroup">
                            <p:stCondLst>
                              <p:cond delay="2650"/>
                            </p:stCondLst>
                            <p:childTnLst>
                              <p:par>
                                <p:cTn id="181" presetID="9" presetClass="entr" presetSubtype="0" fill="hold" grpId="0" nodeType="after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dissolve">
                                      <p:cBhvr>
                                        <p:cTn id="183" dur="50"/>
                                        <p:tgtEl>
                                          <p:spTgt spid="75"/>
                                        </p:tgtEl>
                                      </p:cBhvr>
                                    </p:animEffect>
                                  </p:childTnLst>
                                </p:cTn>
                              </p:par>
                            </p:childTnLst>
                          </p:cTn>
                        </p:par>
                        <p:par>
                          <p:cTn id="184" fill="hold" nodeType="afterGroup">
                            <p:stCondLst>
                              <p:cond delay="2700"/>
                            </p:stCondLst>
                            <p:childTnLst>
                              <p:par>
                                <p:cTn id="185" presetID="9"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dissolve">
                                      <p:cBhvr>
                                        <p:cTn id="187" dur="50"/>
                                        <p:tgtEl>
                                          <p:spTgt spid="76"/>
                                        </p:tgtEl>
                                      </p:cBhvr>
                                    </p:animEffect>
                                  </p:childTnLst>
                                </p:cTn>
                              </p:par>
                            </p:childTnLst>
                          </p:cTn>
                        </p:par>
                        <p:par>
                          <p:cTn id="188" fill="hold" nodeType="afterGroup">
                            <p:stCondLst>
                              <p:cond delay="2750"/>
                            </p:stCondLst>
                            <p:childTnLst>
                              <p:par>
                                <p:cTn id="189" presetID="9" presetClass="entr" presetSubtype="0"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dissolve">
                                      <p:cBhvr>
                                        <p:cTn id="191" dur="50"/>
                                        <p:tgtEl>
                                          <p:spTgt spid="77"/>
                                        </p:tgtEl>
                                      </p:cBhvr>
                                    </p:animEffect>
                                  </p:childTnLst>
                                </p:cTn>
                              </p:par>
                            </p:childTnLst>
                          </p:cTn>
                        </p:par>
                        <p:par>
                          <p:cTn id="192" fill="hold" nodeType="afterGroup">
                            <p:stCondLst>
                              <p:cond delay="2800"/>
                            </p:stCondLst>
                            <p:childTnLst>
                              <p:par>
                                <p:cTn id="193" presetID="9" presetClass="entr" presetSubtype="0" fill="hold" grpId="0" nodeType="after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dissolve">
                                      <p:cBhvr>
                                        <p:cTn id="195" dur="50"/>
                                        <p:tgtEl>
                                          <p:spTgt spid="78"/>
                                        </p:tgtEl>
                                      </p:cBhvr>
                                    </p:animEffect>
                                  </p:childTnLst>
                                </p:cTn>
                              </p:par>
                            </p:childTnLst>
                          </p:cTn>
                        </p:par>
                        <p:par>
                          <p:cTn id="196" fill="hold" nodeType="afterGroup">
                            <p:stCondLst>
                              <p:cond delay="2850"/>
                            </p:stCondLst>
                            <p:childTnLst>
                              <p:par>
                                <p:cTn id="197" presetID="9" presetClass="entr" presetSubtype="0" fill="hold" grpId="0" nodeType="after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dissolve">
                                      <p:cBhvr>
                                        <p:cTn id="199" dur="50"/>
                                        <p:tgtEl>
                                          <p:spTgt spid="79"/>
                                        </p:tgtEl>
                                      </p:cBhvr>
                                    </p:animEffect>
                                  </p:childTnLst>
                                </p:cTn>
                              </p:par>
                            </p:childTnLst>
                          </p:cTn>
                        </p:par>
                        <p:par>
                          <p:cTn id="200" fill="hold" nodeType="afterGroup">
                            <p:stCondLst>
                              <p:cond delay="2900"/>
                            </p:stCondLst>
                            <p:childTnLst>
                              <p:par>
                                <p:cTn id="201" presetID="9" presetClass="entr" presetSubtype="0" fill="hold" grpId="0" nodeType="after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dissolve">
                                      <p:cBhvr>
                                        <p:cTn id="203" dur="50"/>
                                        <p:tgtEl>
                                          <p:spTgt spid="80"/>
                                        </p:tgtEl>
                                      </p:cBhvr>
                                    </p:animEffect>
                                  </p:childTnLst>
                                </p:cTn>
                              </p:par>
                            </p:childTnLst>
                          </p:cTn>
                        </p:par>
                        <p:par>
                          <p:cTn id="204" fill="hold" nodeType="afterGroup">
                            <p:stCondLst>
                              <p:cond delay="2950"/>
                            </p:stCondLst>
                            <p:childTnLst>
                              <p:par>
                                <p:cTn id="205" presetID="9" presetClass="entr" presetSubtype="0" fill="hold" grpId="0" nodeType="afterEffect">
                                  <p:stCondLst>
                                    <p:cond delay="0"/>
                                  </p:stCondLst>
                                  <p:childTnLst>
                                    <p:set>
                                      <p:cBhvr>
                                        <p:cTn id="206" dur="1" fill="hold">
                                          <p:stCondLst>
                                            <p:cond delay="0"/>
                                          </p:stCondLst>
                                        </p:cTn>
                                        <p:tgtEl>
                                          <p:spTgt spid="81"/>
                                        </p:tgtEl>
                                        <p:attrNameLst>
                                          <p:attrName>style.visibility</p:attrName>
                                        </p:attrNameLst>
                                      </p:cBhvr>
                                      <p:to>
                                        <p:strVal val="visible"/>
                                      </p:to>
                                    </p:set>
                                    <p:animEffect transition="in" filter="dissolve">
                                      <p:cBhvr>
                                        <p:cTn id="207" dur="50"/>
                                        <p:tgtEl>
                                          <p:spTgt spid="81"/>
                                        </p:tgtEl>
                                      </p:cBhvr>
                                    </p:animEffect>
                                  </p:childTnLst>
                                </p:cTn>
                              </p:par>
                            </p:childTnLst>
                          </p:cTn>
                        </p:par>
                        <p:par>
                          <p:cTn id="208" fill="hold" nodeType="afterGroup">
                            <p:stCondLst>
                              <p:cond delay="3000"/>
                            </p:stCondLst>
                            <p:childTnLst>
                              <p:par>
                                <p:cTn id="209" presetID="9" presetClass="entr" presetSubtype="0" fill="hold" grpId="0" nodeType="after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dissolve">
                                      <p:cBhvr>
                                        <p:cTn id="211" dur="50"/>
                                        <p:tgtEl>
                                          <p:spTgt spid="82"/>
                                        </p:tgtEl>
                                      </p:cBhvr>
                                    </p:animEffect>
                                  </p:childTnLst>
                                </p:cTn>
                              </p:par>
                            </p:childTnLst>
                          </p:cTn>
                        </p:par>
                        <p:par>
                          <p:cTn id="212" fill="hold" nodeType="afterGroup">
                            <p:stCondLst>
                              <p:cond delay="3050"/>
                            </p:stCondLst>
                            <p:childTnLst>
                              <p:par>
                                <p:cTn id="213" presetID="9" presetClass="entr" presetSubtype="0" fill="hold" grpId="0" nodeType="after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dissolve">
                                      <p:cBhvr>
                                        <p:cTn id="215" dur="50"/>
                                        <p:tgtEl>
                                          <p:spTgt spid="83"/>
                                        </p:tgtEl>
                                      </p:cBhvr>
                                    </p:animEffect>
                                  </p:childTnLst>
                                </p:cTn>
                              </p:par>
                            </p:childTnLst>
                          </p:cTn>
                        </p:par>
                        <p:par>
                          <p:cTn id="216" fill="hold" nodeType="afterGroup">
                            <p:stCondLst>
                              <p:cond delay="3100"/>
                            </p:stCondLst>
                            <p:childTnLst>
                              <p:par>
                                <p:cTn id="217" presetID="9" presetClass="entr" presetSubtype="0" fill="hold" grpId="0" nodeType="after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dissolve">
                                      <p:cBhvr>
                                        <p:cTn id="219" dur="50"/>
                                        <p:tgtEl>
                                          <p:spTgt spid="84"/>
                                        </p:tgtEl>
                                      </p:cBhvr>
                                    </p:animEffect>
                                  </p:childTnLst>
                                </p:cTn>
                              </p:par>
                            </p:childTnLst>
                          </p:cTn>
                        </p:par>
                        <p:par>
                          <p:cTn id="220" fill="hold" nodeType="afterGroup">
                            <p:stCondLst>
                              <p:cond delay="3150"/>
                            </p:stCondLst>
                            <p:childTnLst>
                              <p:par>
                                <p:cTn id="221" presetID="9" presetClass="entr" presetSubtype="0" fill="hold" grpId="0" nodeType="afterEffect">
                                  <p:stCondLst>
                                    <p:cond delay="0"/>
                                  </p:stCondLst>
                                  <p:childTnLst>
                                    <p:set>
                                      <p:cBhvr>
                                        <p:cTn id="222" dur="1" fill="hold">
                                          <p:stCondLst>
                                            <p:cond delay="0"/>
                                          </p:stCondLst>
                                        </p:cTn>
                                        <p:tgtEl>
                                          <p:spTgt spid="85"/>
                                        </p:tgtEl>
                                        <p:attrNameLst>
                                          <p:attrName>style.visibility</p:attrName>
                                        </p:attrNameLst>
                                      </p:cBhvr>
                                      <p:to>
                                        <p:strVal val="visible"/>
                                      </p:to>
                                    </p:set>
                                    <p:animEffect transition="in" filter="dissolve">
                                      <p:cBhvr>
                                        <p:cTn id="223" dur="50"/>
                                        <p:tgtEl>
                                          <p:spTgt spid="85"/>
                                        </p:tgtEl>
                                      </p:cBhvr>
                                    </p:animEffect>
                                  </p:childTnLst>
                                </p:cTn>
                              </p:par>
                            </p:childTnLst>
                          </p:cTn>
                        </p:par>
                        <p:par>
                          <p:cTn id="224" fill="hold" nodeType="afterGroup">
                            <p:stCondLst>
                              <p:cond delay="3200"/>
                            </p:stCondLst>
                            <p:childTnLst>
                              <p:par>
                                <p:cTn id="225" presetID="9" presetClass="entr" presetSubtype="0" fill="hold" grpId="0" nodeType="afterEffect">
                                  <p:stCondLst>
                                    <p:cond delay="0"/>
                                  </p:stCondLst>
                                  <p:childTnLst>
                                    <p:set>
                                      <p:cBhvr>
                                        <p:cTn id="226" dur="1" fill="hold">
                                          <p:stCondLst>
                                            <p:cond delay="0"/>
                                          </p:stCondLst>
                                        </p:cTn>
                                        <p:tgtEl>
                                          <p:spTgt spid="86"/>
                                        </p:tgtEl>
                                        <p:attrNameLst>
                                          <p:attrName>style.visibility</p:attrName>
                                        </p:attrNameLst>
                                      </p:cBhvr>
                                      <p:to>
                                        <p:strVal val="visible"/>
                                      </p:to>
                                    </p:set>
                                    <p:animEffect transition="in" filter="dissolve">
                                      <p:cBhvr>
                                        <p:cTn id="227" dur="50"/>
                                        <p:tgtEl>
                                          <p:spTgt spid="86"/>
                                        </p:tgtEl>
                                      </p:cBhvr>
                                    </p:animEffect>
                                  </p:childTnLst>
                                </p:cTn>
                              </p:par>
                            </p:childTnLst>
                          </p:cTn>
                        </p:par>
                        <p:par>
                          <p:cTn id="228" fill="hold" nodeType="afterGroup">
                            <p:stCondLst>
                              <p:cond delay="3250"/>
                            </p:stCondLst>
                            <p:childTnLst>
                              <p:par>
                                <p:cTn id="229" presetID="9" presetClass="entr" presetSubtype="0" fill="hold" grpId="0" nodeType="afterEffect">
                                  <p:stCondLst>
                                    <p:cond delay="0"/>
                                  </p:stCondLst>
                                  <p:childTnLst>
                                    <p:set>
                                      <p:cBhvr>
                                        <p:cTn id="230" dur="1" fill="hold">
                                          <p:stCondLst>
                                            <p:cond delay="0"/>
                                          </p:stCondLst>
                                        </p:cTn>
                                        <p:tgtEl>
                                          <p:spTgt spid="87"/>
                                        </p:tgtEl>
                                        <p:attrNameLst>
                                          <p:attrName>style.visibility</p:attrName>
                                        </p:attrNameLst>
                                      </p:cBhvr>
                                      <p:to>
                                        <p:strVal val="visible"/>
                                      </p:to>
                                    </p:set>
                                    <p:animEffect transition="in" filter="dissolve">
                                      <p:cBhvr>
                                        <p:cTn id="231" dur="50"/>
                                        <p:tgtEl>
                                          <p:spTgt spid="87"/>
                                        </p:tgtEl>
                                      </p:cBhvr>
                                    </p:animEffect>
                                  </p:childTnLst>
                                </p:cTn>
                              </p:par>
                            </p:childTnLst>
                          </p:cTn>
                        </p:par>
                        <p:par>
                          <p:cTn id="232" fill="hold" nodeType="afterGroup">
                            <p:stCondLst>
                              <p:cond delay="3300"/>
                            </p:stCondLst>
                            <p:childTnLst>
                              <p:par>
                                <p:cTn id="233" presetID="9" presetClass="entr" presetSubtype="0" fill="hold" grpId="0" nodeType="after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dissolve">
                                      <p:cBhvr>
                                        <p:cTn id="235" dur="50"/>
                                        <p:tgtEl>
                                          <p:spTgt spid="88"/>
                                        </p:tgtEl>
                                      </p:cBhvr>
                                    </p:animEffect>
                                  </p:childTnLst>
                                </p:cTn>
                              </p:par>
                            </p:childTnLst>
                          </p:cTn>
                        </p:par>
                        <p:par>
                          <p:cTn id="236" fill="hold" nodeType="afterGroup">
                            <p:stCondLst>
                              <p:cond delay="3350"/>
                            </p:stCondLst>
                            <p:childTnLst>
                              <p:par>
                                <p:cTn id="237" presetID="9" presetClass="entr" presetSubtype="0" fill="hold" grpId="0" nodeType="after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dissolve">
                                      <p:cBhvr>
                                        <p:cTn id="239" dur="50"/>
                                        <p:tgtEl>
                                          <p:spTgt spid="89"/>
                                        </p:tgtEl>
                                      </p:cBhvr>
                                    </p:animEffect>
                                  </p:childTnLst>
                                </p:cTn>
                              </p:par>
                            </p:childTnLst>
                          </p:cTn>
                        </p:par>
                        <p:par>
                          <p:cTn id="240" fill="hold" nodeType="afterGroup">
                            <p:stCondLst>
                              <p:cond delay="3400"/>
                            </p:stCondLst>
                            <p:childTnLst>
                              <p:par>
                                <p:cTn id="241" presetID="9" presetClass="entr" presetSubtype="0" fill="hold" grpId="0" nodeType="after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dissolve">
                                      <p:cBhvr>
                                        <p:cTn id="243" dur="50"/>
                                        <p:tgtEl>
                                          <p:spTgt spid="90"/>
                                        </p:tgtEl>
                                      </p:cBhvr>
                                    </p:animEffect>
                                  </p:childTnLst>
                                </p:cTn>
                              </p:par>
                            </p:childTnLst>
                          </p:cTn>
                        </p:par>
                        <p:par>
                          <p:cTn id="244" fill="hold" nodeType="afterGroup">
                            <p:stCondLst>
                              <p:cond delay="3450"/>
                            </p:stCondLst>
                            <p:childTnLst>
                              <p:par>
                                <p:cTn id="245" presetID="9" presetClass="entr" presetSubtype="0" fill="hold" grpId="0" nodeType="afterEffect">
                                  <p:stCondLst>
                                    <p:cond delay="0"/>
                                  </p:stCondLst>
                                  <p:childTnLst>
                                    <p:set>
                                      <p:cBhvr>
                                        <p:cTn id="246" dur="1" fill="hold">
                                          <p:stCondLst>
                                            <p:cond delay="0"/>
                                          </p:stCondLst>
                                        </p:cTn>
                                        <p:tgtEl>
                                          <p:spTgt spid="91"/>
                                        </p:tgtEl>
                                        <p:attrNameLst>
                                          <p:attrName>style.visibility</p:attrName>
                                        </p:attrNameLst>
                                      </p:cBhvr>
                                      <p:to>
                                        <p:strVal val="visible"/>
                                      </p:to>
                                    </p:set>
                                    <p:animEffect transition="in" filter="dissolve">
                                      <p:cBhvr>
                                        <p:cTn id="247" dur="50"/>
                                        <p:tgtEl>
                                          <p:spTgt spid="91"/>
                                        </p:tgtEl>
                                      </p:cBhvr>
                                    </p:animEffect>
                                  </p:childTnLst>
                                </p:cTn>
                              </p:par>
                            </p:childTnLst>
                          </p:cTn>
                        </p:par>
                        <p:par>
                          <p:cTn id="248" fill="hold" nodeType="afterGroup">
                            <p:stCondLst>
                              <p:cond delay="3500"/>
                            </p:stCondLst>
                            <p:childTnLst>
                              <p:par>
                                <p:cTn id="249" presetID="9" presetClass="entr" presetSubtype="0" fill="hold" grpId="0" nodeType="afterEffect">
                                  <p:stCondLst>
                                    <p:cond delay="0"/>
                                  </p:stCondLst>
                                  <p:childTnLst>
                                    <p:set>
                                      <p:cBhvr>
                                        <p:cTn id="250" dur="1" fill="hold">
                                          <p:stCondLst>
                                            <p:cond delay="0"/>
                                          </p:stCondLst>
                                        </p:cTn>
                                        <p:tgtEl>
                                          <p:spTgt spid="92"/>
                                        </p:tgtEl>
                                        <p:attrNameLst>
                                          <p:attrName>style.visibility</p:attrName>
                                        </p:attrNameLst>
                                      </p:cBhvr>
                                      <p:to>
                                        <p:strVal val="visible"/>
                                      </p:to>
                                    </p:set>
                                    <p:animEffect transition="in" filter="dissolve">
                                      <p:cBhvr>
                                        <p:cTn id="251" dur="50"/>
                                        <p:tgtEl>
                                          <p:spTgt spid="92"/>
                                        </p:tgtEl>
                                      </p:cBhvr>
                                    </p:animEffect>
                                  </p:childTnLst>
                                </p:cTn>
                              </p:par>
                            </p:childTnLst>
                          </p:cTn>
                        </p:par>
                        <p:par>
                          <p:cTn id="252" fill="hold" nodeType="afterGroup">
                            <p:stCondLst>
                              <p:cond delay="3550"/>
                            </p:stCondLst>
                            <p:childTnLst>
                              <p:par>
                                <p:cTn id="253" presetID="9" presetClass="entr" presetSubtype="0" fill="hold" grpId="0" nodeType="after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dissolve">
                                      <p:cBhvr>
                                        <p:cTn id="255" dur="50"/>
                                        <p:tgtEl>
                                          <p:spTgt spid="93"/>
                                        </p:tgtEl>
                                      </p:cBhvr>
                                    </p:animEffect>
                                  </p:childTnLst>
                                </p:cTn>
                              </p:par>
                            </p:childTnLst>
                          </p:cTn>
                        </p:par>
                        <p:par>
                          <p:cTn id="256" fill="hold" nodeType="afterGroup">
                            <p:stCondLst>
                              <p:cond delay="3600"/>
                            </p:stCondLst>
                            <p:childTnLst>
                              <p:par>
                                <p:cTn id="257" presetID="9" presetClass="entr" presetSubtype="0" fill="hold" grpId="0" nodeType="afterEffect">
                                  <p:stCondLst>
                                    <p:cond delay="0"/>
                                  </p:stCondLst>
                                  <p:childTnLst>
                                    <p:set>
                                      <p:cBhvr>
                                        <p:cTn id="258" dur="1" fill="hold">
                                          <p:stCondLst>
                                            <p:cond delay="0"/>
                                          </p:stCondLst>
                                        </p:cTn>
                                        <p:tgtEl>
                                          <p:spTgt spid="94"/>
                                        </p:tgtEl>
                                        <p:attrNameLst>
                                          <p:attrName>style.visibility</p:attrName>
                                        </p:attrNameLst>
                                      </p:cBhvr>
                                      <p:to>
                                        <p:strVal val="visible"/>
                                      </p:to>
                                    </p:set>
                                    <p:animEffect transition="in" filter="dissolve">
                                      <p:cBhvr>
                                        <p:cTn id="259" dur="50"/>
                                        <p:tgtEl>
                                          <p:spTgt spid="94"/>
                                        </p:tgtEl>
                                      </p:cBhvr>
                                    </p:animEffect>
                                  </p:childTnLst>
                                </p:cTn>
                              </p:par>
                            </p:childTnLst>
                          </p:cTn>
                        </p:par>
                        <p:par>
                          <p:cTn id="260" fill="hold" nodeType="afterGroup">
                            <p:stCondLst>
                              <p:cond delay="3650"/>
                            </p:stCondLst>
                            <p:childTnLst>
                              <p:par>
                                <p:cTn id="261" presetID="9" presetClass="entr" presetSubtype="0" fill="hold" grpId="0" nodeType="afterEffect">
                                  <p:stCondLst>
                                    <p:cond delay="0"/>
                                  </p:stCondLst>
                                  <p:childTnLst>
                                    <p:set>
                                      <p:cBhvr>
                                        <p:cTn id="262" dur="1" fill="hold">
                                          <p:stCondLst>
                                            <p:cond delay="0"/>
                                          </p:stCondLst>
                                        </p:cTn>
                                        <p:tgtEl>
                                          <p:spTgt spid="95"/>
                                        </p:tgtEl>
                                        <p:attrNameLst>
                                          <p:attrName>style.visibility</p:attrName>
                                        </p:attrNameLst>
                                      </p:cBhvr>
                                      <p:to>
                                        <p:strVal val="visible"/>
                                      </p:to>
                                    </p:set>
                                    <p:animEffect transition="in" filter="dissolve">
                                      <p:cBhvr>
                                        <p:cTn id="263" dur="50"/>
                                        <p:tgtEl>
                                          <p:spTgt spid="95"/>
                                        </p:tgtEl>
                                      </p:cBhvr>
                                    </p:animEffect>
                                  </p:childTnLst>
                                </p:cTn>
                              </p:par>
                            </p:childTnLst>
                          </p:cTn>
                        </p:par>
                        <p:par>
                          <p:cTn id="264" fill="hold" nodeType="afterGroup">
                            <p:stCondLst>
                              <p:cond delay="3700"/>
                            </p:stCondLst>
                            <p:childTnLst>
                              <p:par>
                                <p:cTn id="265" presetID="9" presetClass="entr" presetSubtype="0" fill="hold" grpId="0" nodeType="after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dissolve">
                                      <p:cBhvr>
                                        <p:cTn id="267" dur="50"/>
                                        <p:tgtEl>
                                          <p:spTgt spid="96"/>
                                        </p:tgtEl>
                                      </p:cBhvr>
                                    </p:animEffect>
                                  </p:childTnLst>
                                </p:cTn>
                              </p:par>
                            </p:childTnLst>
                          </p:cTn>
                        </p:par>
                        <p:par>
                          <p:cTn id="268" fill="hold" nodeType="afterGroup">
                            <p:stCondLst>
                              <p:cond delay="3750"/>
                            </p:stCondLst>
                            <p:childTnLst>
                              <p:par>
                                <p:cTn id="269" presetID="9" presetClass="entr" presetSubtype="0" fill="hold" grpId="0" nodeType="afterEffect">
                                  <p:stCondLst>
                                    <p:cond delay="0"/>
                                  </p:stCondLst>
                                  <p:childTnLst>
                                    <p:set>
                                      <p:cBhvr>
                                        <p:cTn id="270" dur="1" fill="hold">
                                          <p:stCondLst>
                                            <p:cond delay="0"/>
                                          </p:stCondLst>
                                        </p:cTn>
                                        <p:tgtEl>
                                          <p:spTgt spid="97"/>
                                        </p:tgtEl>
                                        <p:attrNameLst>
                                          <p:attrName>style.visibility</p:attrName>
                                        </p:attrNameLst>
                                      </p:cBhvr>
                                      <p:to>
                                        <p:strVal val="visible"/>
                                      </p:to>
                                    </p:set>
                                    <p:animEffect transition="in" filter="dissolve">
                                      <p:cBhvr>
                                        <p:cTn id="271" dur="50"/>
                                        <p:tgtEl>
                                          <p:spTgt spid="97"/>
                                        </p:tgtEl>
                                      </p:cBhvr>
                                    </p:animEffect>
                                  </p:childTnLst>
                                </p:cTn>
                              </p:par>
                            </p:childTnLst>
                          </p:cTn>
                        </p:par>
                        <p:par>
                          <p:cTn id="272" fill="hold" nodeType="afterGroup">
                            <p:stCondLst>
                              <p:cond delay="3800"/>
                            </p:stCondLst>
                            <p:childTnLst>
                              <p:par>
                                <p:cTn id="273" presetID="9" presetClass="entr" presetSubtype="0" fill="hold" grpId="0" nodeType="after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dissolve">
                                      <p:cBhvr>
                                        <p:cTn id="275" dur="50"/>
                                        <p:tgtEl>
                                          <p:spTgt spid="98"/>
                                        </p:tgtEl>
                                      </p:cBhvr>
                                    </p:animEffect>
                                  </p:childTnLst>
                                </p:cTn>
                              </p:par>
                            </p:childTnLst>
                          </p:cTn>
                        </p:par>
                        <p:par>
                          <p:cTn id="276" fill="hold" nodeType="afterGroup">
                            <p:stCondLst>
                              <p:cond delay="3850"/>
                            </p:stCondLst>
                            <p:childTnLst>
                              <p:par>
                                <p:cTn id="277" presetID="9" presetClass="entr" presetSubtype="0" fill="hold" grpId="0" nodeType="afterEffect">
                                  <p:stCondLst>
                                    <p:cond delay="0"/>
                                  </p:stCondLst>
                                  <p:childTnLst>
                                    <p:set>
                                      <p:cBhvr>
                                        <p:cTn id="278" dur="1" fill="hold">
                                          <p:stCondLst>
                                            <p:cond delay="0"/>
                                          </p:stCondLst>
                                        </p:cTn>
                                        <p:tgtEl>
                                          <p:spTgt spid="99"/>
                                        </p:tgtEl>
                                        <p:attrNameLst>
                                          <p:attrName>style.visibility</p:attrName>
                                        </p:attrNameLst>
                                      </p:cBhvr>
                                      <p:to>
                                        <p:strVal val="visible"/>
                                      </p:to>
                                    </p:set>
                                    <p:animEffect transition="in" filter="dissolve">
                                      <p:cBhvr>
                                        <p:cTn id="279" dur="50"/>
                                        <p:tgtEl>
                                          <p:spTgt spid="99"/>
                                        </p:tgtEl>
                                      </p:cBhvr>
                                    </p:animEffect>
                                  </p:childTnLst>
                                </p:cTn>
                              </p:par>
                            </p:childTnLst>
                          </p:cTn>
                        </p:par>
                        <p:par>
                          <p:cTn id="280" fill="hold" nodeType="afterGroup">
                            <p:stCondLst>
                              <p:cond delay="3900"/>
                            </p:stCondLst>
                            <p:childTnLst>
                              <p:par>
                                <p:cTn id="281" presetID="9" presetClass="entr" presetSubtype="0" fill="hold" grpId="0" nodeType="afterEffect">
                                  <p:stCondLst>
                                    <p:cond delay="0"/>
                                  </p:stCondLst>
                                  <p:childTnLst>
                                    <p:set>
                                      <p:cBhvr>
                                        <p:cTn id="282" dur="1" fill="hold">
                                          <p:stCondLst>
                                            <p:cond delay="0"/>
                                          </p:stCondLst>
                                        </p:cTn>
                                        <p:tgtEl>
                                          <p:spTgt spid="100"/>
                                        </p:tgtEl>
                                        <p:attrNameLst>
                                          <p:attrName>style.visibility</p:attrName>
                                        </p:attrNameLst>
                                      </p:cBhvr>
                                      <p:to>
                                        <p:strVal val="visible"/>
                                      </p:to>
                                    </p:set>
                                    <p:animEffect transition="in" filter="dissolve">
                                      <p:cBhvr>
                                        <p:cTn id="283" dur="50"/>
                                        <p:tgtEl>
                                          <p:spTgt spid="100"/>
                                        </p:tgtEl>
                                      </p:cBhvr>
                                    </p:animEffect>
                                  </p:childTnLst>
                                </p:cTn>
                              </p:par>
                            </p:childTnLst>
                          </p:cTn>
                        </p:par>
                        <p:par>
                          <p:cTn id="284" fill="hold" nodeType="afterGroup">
                            <p:stCondLst>
                              <p:cond delay="3950"/>
                            </p:stCondLst>
                            <p:childTnLst>
                              <p:par>
                                <p:cTn id="285" presetID="9" presetClass="entr" presetSubtype="0" fill="hold" grpId="0" nodeType="afterEffect">
                                  <p:stCondLst>
                                    <p:cond delay="0"/>
                                  </p:stCondLst>
                                  <p:childTnLst>
                                    <p:set>
                                      <p:cBhvr>
                                        <p:cTn id="286" dur="1" fill="hold">
                                          <p:stCondLst>
                                            <p:cond delay="0"/>
                                          </p:stCondLst>
                                        </p:cTn>
                                        <p:tgtEl>
                                          <p:spTgt spid="101"/>
                                        </p:tgtEl>
                                        <p:attrNameLst>
                                          <p:attrName>style.visibility</p:attrName>
                                        </p:attrNameLst>
                                      </p:cBhvr>
                                      <p:to>
                                        <p:strVal val="visible"/>
                                      </p:to>
                                    </p:set>
                                    <p:animEffect transition="in" filter="dissolve">
                                      <p:cBhvr>
                                        <p:cTn id="287" dur="50"/>
                                        <p:tgtEl>
                                          <p:spTgt spid="101"/>
                                        </p:tgtEl>
                                      </p:cBhvr>
                                    </p:animEffect>
                                  </p:childTnLst>
                                </p:cTn>
                              </p:par>
                            </p:childTnLst>
                          </p:cTn>
                        </p:par>
                        <p:par>
                          <p:cTn id="288" fill="hold" nodeType="afterGroup">
                            <p:stCondLst>
                              <p:cond delay="4000"/>
                            </p:stCondLst>
                            <p:childTnLst>
                              <p:par>
                                <p:cTn id="289" presetID="9" presetClass="entr" presetSubtype="0" fill="hold" grpId="0" nodeType="afterEffect">
                                  <p:stCondLst>
                                    <p:cond delay="0"/>
                                  </p:stCondLst>
                                  <p:childTnLst>
                                    <p:set>
                                      <p:cBhvr>
                                        <p:cTn id="290" dur="1" fill="hold">
                                          <p:stCondLst>
                                            <p:cond delay="0"/>
                                          </p:stCondLst>
                                        </p:cTn>
                                        <p:tgtEl>
                                          <p:spTgt spid="102"/>
                                        </p:tgtEl>
                                        <p:attrNameLst>
                                          <p:attrName>style.visibility</p:attrName>
                                        </p:attrNameLst>
                                      </p:cBhvr>
                                      <p:to>
                                        <p:strVal val="visible"/>
                                      </p:to>
                                    </p:set>
                                    <p:animEffect transition="in" filter="dissolve">
                                      <p:cBhvr>
                                        <p:cTn id="291" dur="50"/>
                                        <p:tgtEl>
                                          <p:spTgt spid="102"/>
                                        </p:tgtEl>
                                      </p:cBhvr>
                                    </p:animEffect>
                                  </p:childTnLst>
                                </p:cTn>
                              </p:par>
                            </p:childTnLst>
                          </p:cTn>
                        </p:par>
                        <p:par>
                          <p:cTn id="292" fill="hold" nodeType="afterGroup">
                            <p:stCondLst>
                              <p:cond delay="4050"/>
                            </p:stCondLst>
                            <p:childTnLst>
                              <p:par>
                                <p:cTn id="293" presetID="9" presetClass="entr" presetSubtype="0" fill="hold" grpId="0" nodeType="after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dissolve">
                                      <p:cBhvr>
                                        <p:cTn id="295" dur="50"/>
                                        <p:tgtEl>
                                          <p:spTgt spid="103"/>
                                        </p:tgtEl>
                                      </p:cBhvr>
                                    </p:animEffect>
                                  </p:childTnLst>
                                </p:cTn>
                              </p:par>
                            </p:childTnLst>
                          </p:cTn>
                        </p:par>
                        <p:par>
                          <p:cTn id="296" fill="hold" nodeType="afterGroup">
                            <p:stCondLst>
                              <p:cond delay="4100"/>
                            </p:stCondLst>
                            <p:childTnLst>
                              <p:par>
                                <p:cTn id="297" presetID="9" presetClass="entr" presetSubtype="0" fill="hold" grpId="0" nodeType="afterEffect">
                                  <p:stCondLst>
                                    <p:cond delay="0"/>
                                  </p:stCondLst>
                                  <p:childTnLst>
                                    <p:set>
                                      <p:cBhvr>
                                        <p:cTn id="298" dur="1" fill="hold">
                                          <p:stCondLst>
                                            <p:cond delay="0"/>
                                          </p:stCondLst>
                                        </p:cTn>
                                        <p:tgtEl>
                                          <p:spTgt spid="104"/>
                                        </p:tgtEl>
                                        <p:attrNameLst>
                                          <p:attrName>style.visibility</p:attrName>
                                        </p:attrNameLst>
                                      </p:cBhvr>
                                      <p:to>
                                        <p:strVal val="visible"/>
                                      </p:to>
                                    </p:set>
                                    <p:animEffect transition="in" filter="dissolve">
                                      <p:cBhvr>
                                        <p:cTn id="299" dur="50"/>
                                        <p:tgtEl>
                                          <p:spTgt spid="104"/>
                                        </p:tgtEl>
                                      </p:cBhvr>
                                    </p:animEffect>
                                  </p:childTnLst>
                                </p:cTn>
                              </p:par>
                            </p:childTnLst>
                          </p:cTn>
                        </p:par>
                        <p:par>
                          <p:cTn id="300" fill="hold" nodeType="afterGroup">
                            <p:stCondLst>
                              <p:cond delay="4150"/>
                            </p:stCondLst>
                            <p:childTnLst>
                              <p:par>
                                <p:cTn id="301" presetID="9" presetClass="entr" presetSubtype="0" fill="hold" grpId="0" nodeType="afterEffect">
                                  <p:stCondLst>
                                    <p:cond delay="0"/>
                                  </p:stCondLst>
                                  <p:childTnLst>
                                    <p:set>
                                      <p:cBhvr>
                                        <p:cTn id="302" dur="1" fill="hold">
                                          <p:stCondLst>
                                            <p:cond delay="0"/>
                                          </p:stCondLst>
                                        </p:cTn>
                                        <p:tgtEl>
                                          <p:spTgt spid="105"/>
                                        </p:tgtEl>
                                        <p:attrNameLst>
                                          <p:attrName>style.visibility</p:attrName>
                                        </p:attrNameLst>
                                      </p:cBhvr>
                                      <p:to>
                                        <p:strVal val="visible"/>
                                      </p:to>
                                    </p:set>
                                    <p:animEffect transition="in" filter="dissolve">
                                      <p:cBhvr>
                                        <p:cTn id="303" dur="50"/>
                                        <p:tgtEl>
                                          <p:spTgt spid="105"/>
                                        </p:tgtEl>
                                      </p:cBhvr>
                                    </p:animEffect>
                                  </p:childTnLst>
                                </p:cTn>
                              </p:par>
                            </p:childTnLst>
                          </p:cTn>
                        </p:par>
                        <p:par>
                          <p:cTn id="304" fill="hold" nodeType="afterGroup">
                            <p:stCondLst>
                              <p:cond delay="4200"/>
                            </p:stCondLst>
                            <p:childTnLst>
                              <p:par>
                                <p:cTn id="305" presetID="9" presetClass="entr" presetSubtype="0" fill="hold" grpId="0" nodeType="afterEffect">
                                  <p:stCondLst>
                                    <p:cond delay="0"/>
                                  </p:stCondLst>
                                  <p:childTnLst>
                                    <p:set>
                                      <p:cBhvr>
                                        <p:cTn id="306" dur="1" fill="hold">
                                          <p:stCondLst>
                                            <p:cond delay="0"/>
                                          </p:stCondLst>
                                        </p:cTn>
                                        <p:tgtEl>
                                          <p:spTgt spid="106"/>
                                        </p:tgtEl>
                                        <p:attrNameLst>
                                          <p:attrName>style.visibility</p:attrName>
                                        </p:attrNameLst>
                                      </p:cBhvr>
                                      <p:to>
                                        <p:strVal val="visible"/>
                                      </p:to>
                                    </p:set>
                                    <p:animEffect transition="in" filter="dissolve">
                                      <p:cBhvr>
                                        <p:cTn id="307" dur="50"/>
                                        <p:tgtEl>
                                          <p:spTgt spid="106"/>
                                        </p:tgtEl>
                                      </p:cBhvr>
                                    </p:animEffect>
                                  </p:childTnLst>
                                </p:cTn>
                              </p:par>
                            </p:childTnLst>
                          </p:cTn>
                        </p:par>
                        <p:par>
                          <p:cTn id="308" fill="hold" nodeType="afterGroup">
                            <p:stCondLst>
                              <p:cond delay="4250"/>
                            </p:stCondLst>
                            <p:childTnLst>
                              <p:par>
                                <p:cTn id="309" presetID="9" presetClass="entr" presetSubtype="0" fill="hold" grpId="0" nodeType="afterEffect">
                                  <p:stCondLst>
                                    <p:cond delay="0"/>
                                  </p:stCondLst>
                                  <p:childTnLst>
                                    <p:set>
                                      <p:cBhvr>
                                        <p:cTn id="310" dur="1" fill="hold">
                                          <p:stCondLst>
                                            <p:cond delay="0"/>
                                          </p:stCondLst>
                                        </p:cTn>
                                        <p:tgtEl>
                                          <p:spTgt spid="107"/>
                                        </p:tgtEl>
                                        <p:attrNameLst>
                                          <p:attrName>style.visibility</p:attrName>
                                        </p:attrNameLst>
                                      </p:cBhvr>
                                      <p:to>
                                        <p:strVal val="visible"/>
                                      </p:to>
                                    </p:set>
                                    <p:animEffect transition="in" filter="dissolve">
                                      <p:cBhvr>
                                        <p:cTn id="311" dur="50"/>
                                        <p:tgtEl>
                                          <p:spTgt spid="107"/>
                                        </p:tgtEl>
                                      </p:cBhvr>
                                    </p:animEffect>
                                  </p:childTnLst>
                                </p:cTn>
                              </p:par>
                            </p:childTnLst>
                          </p:cTn>
                        </p:par>
                        <p:par>
                          <p:cTn id="312" fill="hold" nodeType="afterGroup">
                            <p:stCondLst>
                              <p:cond delay="4300"/>
                            </p:stCondLst>
                            <p:childTnLst>
                              <p:par>
                                <p:cTn id="313" presetID="9" presetClass="entr" presetSubtype="0" fill="hold" grpId="0" nodeType="afterEffect">
                                  <p:stCondLst>
                                    <p:cond delay="0"/>
                                  </p:stCondLst>
                                  <p:childTnLst>
                                    <p:set>
                                      <p:cBhvr>
                                        <p:cTn id="314" dur="1" fill="hold">
                                          <p:stCondLst>
                                            <p:cond delay="0"/>
                                          </p:stCondLst>
                                        </p:cTn>
                                        <p:tgtEl>
                                          <p:spTgt spid="108"/>
                                        </p:tgtEl>
                                        <p:attrNameLst>
                                          <p:attrName>style.visibility</p:attrName>
                                        </p:attrNameLst>
                                      </p:cBhvr>
                                      <p:to>
                                        <p:strVal val="visible"/>
                                      </p:to>
                                    </p:set>
                                    <p:animEffect transition="in" filter="dissolve">
                                      <p:cBhvr>
                                        <p:cTn id="315" dur="50"/>
                                        <p:tgtEl>
                                          <p:spTgt spid="108"/>
                                        </p:tgtEl>
                                      </p:cBhvr>
                                    </p:animEffect>
                                  </p:childTnLst>
                                </p:cTn>
                              </p:par>
                            </p:childTnLst>
                          </p:cTn>
                        </p:par>
                        <p:par>
                          <p:cTn id="316" fill="hold" nodeType="afterGroup">
                            <p:stCondLst>
                              <p:cond delay="4350"/>
                            </p:stCondLst>
                            <p:childTnLst>
                              <p:par>
                                <p:cTn id="317" presetID="9" presetClass="entr" presetSubtype="0" fill="hold" grpId="0" nodeType="after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dissolve">
                                      <p:cBhvr>
                                        <p:cTn id="319" dur="50"/>
                                        <p:tgtEl>
                                          <p:spTgt spid="109"/>
                                        </p:tgtEl>
                                      </p:cBhvr>
                                    </p:animEffec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2" presetClass="entr" presetSubtype="4" fill="hold" grpId="0" nodeType="clickEffect">
                                  <p:stCondLst>
                                    <p:cond delay="0"/>
                                  </p:stCondLst>
                                  <p:childTnLst>
                                    <p:set>
                                      <p:cBhvr>
                                        <p:cTn id="323" dur="1" fill="hold">
                                          <p:stCondLst>
                                            <p:cond delay="0"/>
                                          </p:stCondLst>
                                        </p:cTn>
                                        <p:tgtEl>
                                          <p:spTgt spid="241"/>
                                        </p:tgtEl>
                                        <p:attrNameLst>
                                          <p:attrName>style.visibility</p:attrName>
                                        </p:attrNameLst>
                                      </p:cBhvr>
                                      <p:to>
                                        <p:strVal val="visible"/>
                                      </p:to>
                                    </p:set>
                                    <p:anim calcmode="lin" valueType="num">
                                      <p:cBhvr additive="base">
                                        <p:cTn id="324" dur="500" fill="hold"/>
                                        <p:tgtEl>
                                          <p:spTgt spid="241"/>
                                        </p:tgtEl>
                                        <p:attrNameLst>
                                          <p:attrName>ppt_x</p:attrName>
                                        </p:attrNameLst>
                                      </p:cBhvr>
                                      <p:tavLst>
                                        <p:tav tm="0">
                                          <p:val>
                                            <p:strVal val="#ppt_x"/>
                                          </p:val>
                                        </p:tav>
                                        <p:tav tm="100000">
                                          <p:val>
                                            <p:strVal val="#ppt_x"/>
                                          </p:val>
                                        </p:tav>
                                      </p:tavLst>
                                    </p:anim>
                                    <p:anim calcmode="lin" valueType="num">
                                      <p:cBhvr additive="base">
                                        <p:cTn id="325"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326" fill="hold" nodeType="clickPar">
                      <p:stCondLst>
                        <p:cond delay="indefinite"/>
                      </p:stCondLst>
                      <p:childTnLst>
                        <p:par>
                          <p:cTn id="327" fill="hold" nodeType="withGroup">
                            <p:stCondLst>
                              <p:cond delay="0"/>
                            </p:stCondLst>
                            <p:childTnLst>
                              <p:par>
                                <p:cTn id="328" presetID="22" presetClass="entr" presetSubtype="8" fill="hold" grpId="0" nodeType="clickEffect">
                                  <p:stCondLst>
                                    <p:cond delay="0"/>
                                  </p:stCondLst>
                                  <p:childTnLst>
                                    <p:set>
                                      <p:cBhvr>
                                        <p:cTn id="329" dur="1" fill="hold">
                                          <p:stCondLst>
                                            <p:cond delay="0"/>
                                          </p:stCondLst>
                                        </p:cTn>
                                        <p:tgtEl>
                                          <p:spTgt spid="224"/>
                                        </p:tgtEl>
                                        <p:attrNameLst>
                                          <p:attrName>style.visibility</p:attrName>
                                        </p:attrNameLst>
                                      </p:cBhvr>
                                      <p:to>
                                        <p:strVal val="visible"/>
                                      </p:to>
                                    </p:set>
                                    <p:animEffect transition="in" filter="wipe(left)">
                                      <p:cBhvr>
                                        <p:cTn id="330" dur="500"/>
                                        <p:tgtEl>
                                          <p:spTgt spid="224"/>
                                        </p:tgtEl>
                                      </p:cBhvr>
                                    </p:animEffect>
                                  </p:childTnLst>
                                </p:cTn>
                              </p:par>
                            </p:childTnLst>
                          </p:cTn>
                        </p:par>
                        <p:par>
                          <p:cTn id="331" fill="hold" nodeType="afterGroup">
                            <p:stCondLst>
                              <p:cond delay="500"/>
                            </p:stCondLst>
                            <p:childTnLst>
                              <p:par>
                                <p:cTn id="332" presetID="22" presetClass="entr" presetSubtype="8" fill="hold" grpId="0" nodeType="afterEffect">
                                  <p:stCondLst>
                                    <p:cond delay="0"/>
                                  </p:stCondLst>
                                  <p:childTnLst>
                                    <p:set>
                                      <p:cBhvr>
                                        <p:cTn id="333" dur="1" fill="hold">
                                          <p:stCondLst>
                                            <p:cond delay="0"/>
                                          </p:stCondLst>
                                        </p:cTn>
                                        <p:tgtEl>
                                          <p:spTgt spid="110"/>
                                        </p:tgtEl>
                                        <p:attrNameLst>
                                          <p:attrName>style.visibility</p:attrName>
                                        </p:attrNameLst>
                                      </p:cBhvr>
                                      <p:to>
                                        <p:strVal val="visible"/>
                                      </p:to>
                                    </p:set>
                                    <p:animEffect transition="in" filter="wipe(left)">
                                      <p:cBhvr>
                                        <p:cTn id="334" dur="500"/>
                                        <p:tgtEl>
                                          <p:spTgt spid="110"/>
                                        </p:tgtEl>
                                      </p:cBhvr>
                                    </p:animEffect>
                                  </p:childTnLst>
                                </p:cTn>
                              </p:par>
                            </p:childTnLst>
                          </p:cTn>
                        </p:par>
                        <p:par>
                          <p:cTn id="335" fill="hold" nodeType="afterGroup">
                            <p:stCondLst>
                              <p:cond delay="1000"/>
                            </p:stCondLst>
                            <p:childTnLst>
                              <p:par>
                                <p:cTn id="336" presetID="1" presetClass="entr" presetSubtype="0" fill="hold" nodeType="afterEffect">
                                  <p:stCondLst>
                                    <p:cond delay="0"/>
                                  </p:stCondLst>
                                  <p:childTnLst>
                                    <p:set>
                                      <p:cBhvr>
                                        <p:cTn id="337" dur="1" fill="hold">
                                          <p:stCondLst>
                                            <p:cond delay="0"/>
                                          </p:stCondLst>
                                        </p:cTn>
                                        <p:tgtEl>
                                          <p:spTgt spid="244"/>
                                        </p:tgtEl>
                                        <p:attrNameLst>
                                          <p:attrName>style.visibility</p:attrName>
                                        </p:attrNameLst>
                                      </p:cBhvr>
                                      <p:to>
                                        <p:strVal val="visible"/>
                                      </p:to>
                                    </p:set>
                                  </p:childTnLst>
                                </p:cTn>
                              </p:par>
                            </p:childTnLst>
                          </p:cTn>
                        </p:par>
                        <p:par>
                          <p:cTn id="338" fill="hold" nodeType="afterGroup">
                            <p:stCondLst>
                              <p:cond delay="1000"/>
                            </p:stCondLst>
                            <p:childTnLst>
                              <p:par>
                                <p:cTn id="339" presetID="1" presetClass="entr" presetSubtype="0" fill="hold" grpId="0" nodeType="afterEffect">
                                  <p:stCondLst>
                                    <p:cond delay="0"/>
                                  </p:stCondLst>
                                  <p:childTnLst>
                                    <p:set>
                                      <p:cBhvr>
                                        <p:cTn id="340" dur="1" fill="hold">
                                          <p:stCondLst>
                                            <p:cond delay="0"/>
                                          </p:stCondLst>
                                        </p:cTn>
                                        <p:tgtEl>
                                          <p:spTgt spid="246"/>
                                        </p:tgtEl>
                                        <p:attrNameLst>
                                          <p:attrName>style.visibility</p:attrName>
                                        </p:attrNameLst>
                                      </p:cBhvr>
                                      <p:to>
                                        <p:strVal val="visible"/>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22" presetClass="entr" presetSubtype="8" fill="hold" grpId="0" nodeType="clickEffect">
                                  <p:stCondLst>
                                    <p:cond delay="0"/>
                                  </p:stCondLst>
                                  <p:childTnLst>
                                    <p:set>
                                      <p:cBhvr>
                                        <p:cTn id="344" dur="1" fill="hold">
                                          <p:stCondLst>
                                            <p:cond delay="0"/>
                                          </p:stCondLst>
                                        </p:cTn>
                                        <p:tgtEl>
                                          <p:spTgt spid="113"/>
                                        </p:tgtEl>
                                        <p:attrNameLst>
                                          <p:attrName>style.visibility</p:attrName>
                                        </p:attrNameLst>
                                      </p:cBhvr>
                                      <p:to>
                                        <p:strVal val="visible"/>
                                      </p:to>
                                    </p:set>
                                    <p:animEffect transition="in" filter="wipe(left)">
                                      <p:cBhvr>
                                        <p:cTn id="345" dur="500"/>
                                        <p:tgtEl>
                                          <p:spTgt spid="113"/>
                                        </p:tgtEl>
                                      </p:cBhvr>
                                    </p:animEffect>
                                  </p:childTnLst>
                                </p:cTn>
                              </p:par>
                            </p:childTnLst>
                          </p:cTn>
                        </p:par>
                        <p:par>
                          <p:cTn id="346" fill="hold" nodeType="afterGroup">
                            <p:stCondLst>
                              <p:cond delay="500"/>
                            </p:stCondLst>
                            <p:childTnLst>
                              <p:par>
                                <p:cTn id="347" presetID="9" presetClass="entr" presetSubtype="0" fill="hold" nodeType="afterEffect">
                                  <p:stCondLst>
                                    <p:cond delay="0"/>
                                  </p:stCondLst>
                                  <p:childTnLst>
                                    <p:set>
                                      <p:cBhvr>
                                        <p:cTn id="348" dur="1" fill="hold">
                                          <p:stCondLst>
                                            <p:cond delay="0"/>
                                          </p:stCondLst>
                                        </p:cTn>
                                        <p:tgtEl>
                                          <p:spTgt spid="2"/>
                                        </p:tgtEl>
                                        <p:attrNameLst>
                                          <p:attrName>style.visibility</p:attrName>
                                        </p:attrNameLst>
                                      </p:cBhvr>
                                      <p:to>
                                        <p:strVal val="visible"/>
                                      </p:to>
                                    </p:set>
                                    <p:animEffect transition="in" filter="dissolve">
                                      <p:cBhvr>
                                        <p:cTn id="349" dur="50"/>
                                        <p:tgtEl>
                                          <p:spTgt spid="2"/>
                                        </p:tgtEl>
                                      </p:cBhvr>
                                    </p:animEffect>
                                  </p:childTnLst>
                                </p:cTn>
                              </p:par>
                            </p:childTnLst>
                          </p:cTn>
                        </p:par>
                        <p:par>
                          <p:cTn id="350" fill="hold" nodeType="afterGroup">
                            <p:stCondLst>
                              <p:cond delay="550"/>
                            </p:stCondLst>
                            <p:childTnLst>
                              <p:par>
                                <p:cTn id="351" presetID="9" presetClass="entr" presetSubtype="0" fill="hold" nodeType="afterEffect">
                                  <p:stCondLst>
                                    <p:cond delay="0"/>
                                  </p:stCondLst>
                                  <p:childTnLst>
                                    <p:set>
                                      <p:cBhvr>
                                        <p:cTn id="352" dur="1" fill="hold">
                                          <p:stCondLst>
                                            <p:cond delay="0"/>
                                          </p:stCondLst>
                                        </p:cTn>
                                        <p:tgtEl>
                                          <p:spTgt spid="3"/>
                                        </p:tgtEl>
                                        <p:attrNameLst>
                                          <p:attrName>style.visibility</p:attrName>
                                        </p:attrNameLst>
                                      </p:cBhvr>
                                      <p:to>
                                        <p:strVal val="visible"/>
                                      </p:to>
                                    </p:set>
                                    <p:animEffect transition="in" filter="dissolve">
                                      <p:cBhvr>
                                        <p:cTn id="353" dur="50"/>
                                        <p:tgtEl>
                                          <p:spTgt spid="3"/>
                                        </p:tgtEl>
                                      </p:cBhvr>
                                    </p:animEffect>
                                  </p:childTnLst>
                                </p:cTn>
                              </p:par>
                            </p:childTnLst>
                          </p:cTn>
                        </p:par>
                        <p:par>
                          <p:cTn id="354" fill="hold" nodeType="afterGroup">
                            <p:stCondLst>
                              <p:cond delay="600"/>
                            </p:stCondLst>
                            <p:childTnLst>
                              <p:par>
                                <p:cTn id="355" presetID="9" presetClass="entr" presetSubtype="0" fill="hold" nodeType="afterEffect">
                                  <p:stCondLst>
                                    <p:cond delay="0"/>
                                  </p:stCondLst>
                                  <p:childTnLst>
                                    <p:set>
                                      <p:cBhvr>
                                        <p:cTn id="356" dur="1" fill="hold">
                                          <p:stCondLst>
                                            <p:cond delay="0"/>
                                          </p:stCondLst>
                                        </p:cTn>
                                        <p:tgtEl>
                                          <p:spTgt spid="4"/>
                                        </p:tgtEl>
                                        <p:attrNameLst>
                                          <p:attrName>style.visibility</p:attrName>
                                        </p:attrNameLst>
                                      </p:cBhvr>
                                      <p:to>
                                        <p:strVal val="visible"/>
                                      </p:to>
                                    </p:set>
                                    <p:animEffect transition="in" filter="dissolve">
                                      <p:cBhvr>
                                        <p:cTn id="357" dur="50"/>
                                        <p:tgtEl>
                                          <p:spTgt spid="4"/>
                                        </p:tgtEl>
                                      </p:cBhvr>
                                    </p:animEffect>
                                  </p:childTnLst>
                                </p:cTn>
                              </p:par>
                            </p:childTnLst>
                          </p:cTn>
                        </p:par>
                        <p:par>
                          <p:cTn id="358" fill="hold" nodeType="afterGroup">
                            <p:stCondLst>
                              <p:cond delay="650"/>
                            </p:stCondLst>
                            <p:childTnLst>
                              <p:par>
                                <p:cTn id="359" presetID="9" presetClass="entr" presetSubtype="0" fill="hold" nodeType="afterEffect">
                                  <p:stCondLst>
                                    <p:cond delay="0"/>
                                  </p:stCondLst>
                                  <p:childTnLst>
                                    <p:set>
                                      <p:cBhvr>
                                        <p:cTn id="360" dur="1" fill="hold">
                                          <p:stCondLst>
                                            <p:cond delay="0"/>
                                          </p:stCondLst>
                                        </p:cTn>
                                        <p:tgtEl>
                                          <p:spTgt spid="5"/>
                                        </p:tgtEl>
                                        <p:attrNameLst>
                                          <p:attrName>style.visibility</p:attrName>
                                        </p:attrNameLst>
                                      </p:cBhvr>
                                      <p:to>
                                        <p:strVal val="visible"/>
                                      </p:to>
                                    </p:set>
                                    <p:animEffect transition="in" filter="dissolve">
                                      <p:cBhvr>
                                        <p:cTn id="361" dur="50"/>
                                        <p:tgtEl>
                                          <p:spTgt spid="5"/>
                                        </p:tgtEl>
                                      </p:cBhvr>
                                    </p:animEffect>
                                  </p:childTnLst>
                                </p:cTn>
                              </p:par>
                            </p:childTnLst>
                          </p:cTn>
                        </p:par>
                        <p:par>
                          <p:cTn id="362" fill="hold" nodeType="afterGroup">
                            <p:stCondLst>
                              <p:cond delay="700"/>
                            </p:stCondLst>
                            <p:childTnLst>
                              <p:par>
                                <p:cTn id="363" presetID="9" presetClass="entr" presetSubtype="0" fill="hold" nodeType="afterEffect">
                                  <p:stCondLst>
                                    <p:cond delay="0"/>
                                  </p:stCondLst>
                                  <p:childTnLst>
                                    <p:set>
                                      <p:cBhvr>
                                        <p:cTn id="364" dur="1" fill="hold">
                                          <p:stCondLst>
                                            <p:cond delay="0"/>
                                          </p:stCondLst>
                                        </p:cTn>
                                        <p:tgtEl>
                                          <p:spTgt spid="6"/>
                                        </p:tgtEl>
                                        <p:attrNameLst>
                                          <p:attrName>style.visibility</p:attrName>
                                        </p:attrNameLst>
                                      </p:cBhvr>
                                      <p:to>
                                        <p:strVal val="visible"/>
                                      </p:to>
                                    </p:set>
                                    <p:animEffect transition="in" filter="dissolve">
                                      <p:cBhvr>
                                        <p:cTn id="365" dur="50"/>
                                        <p:tgtEl>
                                          <p:spTgt spid="6"/>
                                        </p:tgtEl>
                                      </p:cBhvr>
                                    </p:animEffect>
                                  </p:childTnLst>
                                </p:cTn>
                              </p:par>
                            </p:childTnLst>
                          </p:cTn>
                        </p:par>
                        <p:par>
                          <p:cTn id="366" fill="hold" nodeType="afterGroup">
                            <p:stCondLst>
                              <p:cond delay="750"/>
                            </p:stCondLst>
                            <p:childTnLst>
                              <p:par>
                                <p:cTn id="367" presetID="9" presetClass="entr" presetSubtype="0" fill="hold" nodeType="afterEffect">
                                  <p:stCondLst>
                                    <p:cond delay="0"/>
                                  </p:stCondLst>
                                  <p:childTnLst>
                                    <p:set>
                                      <p:cBhvr>
                                        <p:cTn id="368" dur="1" fill="hold">
                                          <p:stCondLst>
                                            <p:cond delay="0"/>
                                          </p:stCondLst>
                                        </p:cTn>
                                        <p:tgtEl>
                                          <p:spTgt spid="7"/>
                                        </p:tgtEl>
                                        <p:attrNameLst>
                                          <p:attrName>style.visibility</p:attrName>
                                        </p:attrNameLst>
                                      </p:cBhvr>
                                      <p:to>
                                        <p:strVal val="visible"/>
                                      </p:to>
                                    </p:set>
                                    <p:animEffect transition="in" filter="dissolve">
                                      <p:cBhvr>
                                        <p:cTn id="369" dur="50"/>
                                        <p:tgtEl>
                                          <p:spTgt spid="7"/>
                                        </p:tgtEl>
                                      </p:cBhvr>
                                    </p:animEffect>
                                  </p:childTnLst>
                                </p:cTn>
                              </p:par>
                            </p:childTnLst>
                          </p:cTn>
                        </p:par>
                        <p:par>
                          <p:cTn id="370" fill="hold" nodeType="afterGroup">
                            <p:stCondLst>
                              <p:cond delay="800"/>
                            </p:stCondLst>
                            <p:childTnLst>
                              <p:par>
                                <p:cTn id="371" presetID="9" presetClass="entr" presetSubtype="0" fill="hold" nodeType="afterEffect">
                                  <p:stCondLst>
                                    <p:cond delay="0"/>
                                  </p:stCondLst>
                                  <p:childTnLst>
                                    <p:set>
                                      <p:cBhvr>
                                        <p:cTn id="372" dur="1" fill="hold">
                                          <p:stCondLst>
                                            <p:cond delay="0"/>
                                          </p:stCondLst>
                                        </p:cTn>
                                        <p:tgtEl>
                                          <p:spTgt spid="8"/>
                                        </p:tgtEl>
                                        <p:attrNameLst>
                                          <p:attrName>style.visibility</p:attrName>
                                        </p:attrNameLst>
                                      </p:cBhvr>
                                      <p:to>
                                        <p:strVal val="visible"/>
                                      </p:to>
                                    </p:set>
                                    <p:animEffect transition="in" filter="dissolve">
                                      <p:cBhvr>
                                        <p:cTn id="373" dur="50"/>
                                        <p:tgtEl>
                                          <p:spTgt spid="8"/>
                                        </p:tgtEl>
                                      </p:cBhvr>
                                    </p:animEffect>
                                  </p:childTnLst>
                                </p:cTn>
                              </p:par>
                            </p:childTnLst>
                          </p:cTn>
                        </p:par>
                        <p:par>
                          <p:cTn id="374" fill="hold" nodeType="afterGroup">
                            <p:stCondLst>
                              <p:cond delay="850"/>
                            </p:stCondLst>
                            <p:childTnLst>
                              <p:par>
                                <p:cTn id="375" presetID="9" presetClass="entr" presetSubtype="0" fill="hold" nodeType="afterEffect">
                                  <p:stCondLst>
                                    <p:cond delay="0"/>
                                  </p:stCondLst>
                                  <p:childTnLst>
                                    <p:set>
                                      <p:cBhvr>
                                        <p:cTn id="376" dur="1" fill="hold">
                                          <p:stCondLst>
                                            <p:cond delay="0"/>
                                          </p:stCondLst>
                                        </p:cTn>
                                        <p:tgtEl>
                                          <p:spTgt spid="9"/>
                                        </p:tgtEl>
                                        <p:attrNameLst>
                                          <p:attrName>style.visibility</p:attrName>
                                        </p:attrNameLst>
                                      </p:cBhvr>
                                      <p:to>
                                        <p:strVal val="visible"/>
                                      </p:to>
                                    </p:set>
                                    <p:animEffect transition="in" filter="dissolve">
                                      <p:cBhvr>
                                        <p:cTn id="377" dur="50"/>
                                        <p:tgtEl>
                                          <p:spTgt spid="9"/>
                                        </p:tgtEl>
                                      </p:cBhvr>
                                    </p:animEffect>
                                  </p:childTnLst>
                                </p:cTn>
                              </p:par>
                            </p:childTnLst>
                          </p:cTn>
                        </p:par>
                        <p:par>
                          <p:cTn id="378" fill="hold" nodeType="afterGroup">
                            <p:stCondLst>
                              <p:cond delay="900"/>
                            </p:stCondLst>
                            <p:childTnLst>
                              <p:par>
                                <p:cTn id="379" presetID="9" presetClass="entr" presetSubtype="0" fill="hold" nodeType="afterEffect">
                                  <p:stCondLst>
                                    <p:cond delay="0"/>
                                  </p:stCondLst>
                                  <p:childTnLst>
                                    <p:set>
                                      <p:cBhvr>
                                        <p:cTn id="380" dur="1" fill="hold">
                                          <p:stCondLst>
                                            <p:cond delay="0"/>
                                          </p:stCondLst>
                                        </p:cTn>
                                        <p:tgtEl>
                                          <p:spTgt spid="10"/>
                                        </p:tgtEl>
                                        <p:attrNameLst>
                                          <p:attrName>style.visibility</p:attrName>
                                        </p:attrNameLst>
                                      </p:cBhvr>
                                      <p:to>
                                        <p:strVal val="visible"/>
                                      </p:to>
                                    </p:set>
                                    <p:animEffect transition="in" filter="dissolve">
                                      <p:cBhvr>
                                        <p:cTn id="381" dur="50"/>
                                        <p:tgtEl>
                                          <p:spTgt spid="10"/>
                                        </p:tgtEl>
                                      </p:cBhvr>
                                    </p:animEffect>
                                  </p:childTnLst>
                                </p:cTn>
                              </p:par>
                            </p:childTnLst>
                          </p:cTn>
                        </p:par>
                        <p:par>
                          <p:cTn id="382" fill="hold" nodeType="afterGroup">
                            <p:stCondLst>
                              <p:cond delay="950"/>
                            </p:stCondLst>
                            <p:childTnLst>
                              <p:par>
                                <p:cTn id="383" presetID="9" presetClass="entr" presetSubtype="0" fill="hold" nodeType="afterEffect">
                                  <p:stCondLst>
                                    <p:cond delay="0"/>
                                  </p:stCondLst>
                                  <p:childTnLst>
                                    <p:set>
                                      <p:cBhvr>
                                        <p:cTn id="384" dur="1" fill="hold">
                                          <p:stCondLst>
                                            <p:cond delay="0"/>
                                          </p:stCondLst>
                                        </p:cTn>
                                        <p:tgtEl>
                                          <p:spTgt spid="11"/>
                                        </p:tgtEl>
                                        <p:attrNameLst>
                                          <p:attrName>style.visibility</p:attrName>
                                        </p:attrNameLst>
                                      </p:cBhvr>
                                      <p:to>
                                        <p:strVal val="visible"/>
                                      </p:to>
                                    </p:set>
                                    <p:animEffect transition="in" filter="dissolve">
                                      <p:cBhvr>
                                        <p:cTn id="385" dur="50"/>
                                        <p:tgtEl>
                                          <p:spTgt spid="11"/>
                                        </p:tgtEl>
                                      </p:cBhvr>
                                    </p:animEffect>
                                  </p:childTnLst>
                                </p:cTn>
                              </p:par>
                            </p:childTnLst>
                          </p:cTn>
                        </p:par>
                        <p:par>
                          <p:cTn id="386" fill="hold" nodeType="afterGroup">
                            <p:stCondLst>
                              <p:cond delay="1000"/>
                            </p:stCondLst>
                            <p:childTnLst>
                              <p:par>
                                <p:cTn id="387" presetID="9" presetClass="entr" presetSubtype="0" fill="hold" nodeType="afterEffect">
                                  <p:stCondLst>
                                    <p:cond delay="0"/>
                                  </p:stCondLst>
                                  <p:childTnLst>
                                    <p:set>
                                      <p:cBhvr>
                                        <p:cTn id="388" dur="1" fill="hold">
                                          <p:stCondLst>
                                            <p:cond delay="0"/>
                                          </p:stCondLst>
                                        </p:cTn>
                                        <p:tgtEl>
                                          <p:spTgt spid="12"/>
                                        </p:tgtEl>
                                        <p:attrNameLst>
                                          <p:attrName>style.visibility</p:attrName>
                                        </p:attrNameLst>
                                      </p:cBhvr>
                                      <p:to>
                                        <p:strVal val="visible"/>
                                      </p:to>
                                    </p:set>
                                    <p:animEffect transition="in" filter="dissolve">
                                      <p:cBhvr>
                                        <p:cTn id="389" dur="50"/>
                                        <p:tgtEl>
                                          <p:spTgt spid="12"/>
                                        </p:tgtEl>
                                      </p:cBhvr>
                                    </p:animEffect>
                                  </p:childTnLst>
                                </p:cTn>
                              </p:par>
                            </p:childTnLst>
                          </p:cTn>
                        </p:par>
                        <p:par>
                          <p:cTn id="390" fill="hold" nodeType="afterGroup">
                            <p:stCondLst>
                              <p:cond delay="1050"/>
                            </p:stCondLst>
                            <p:childTnLst>
                              <p:par>
                                <p:cTn id="391" presetID="9" presetClass="entr" presetSubtype="0" fill="hold" nodeType="afterEffect">
                                  <p:stCondLst>
                                    <p:cond delay="0"/>
                                  </p:stCondLst>
                                  <p:childTnLst>
                                    <p:set>
                                      <p:cBhvr>
                                        <p:cTn id="392" dur="1" fill="hold">
                                          <p:stCondLst>
                                            <p:cond delay="0"/>
                                          </p:stCondLst>
                                        </p:cTn>
                                        <p:tgtEl>
                                          <p:spTgt spid="13"/>
                                        </p:tgtEl>
                                        <p:attrNameLst>
                                          <p:attrName>style.visibility</p:attrName>
                                        </p:attrNameLst>
                                      </p:cBhvr>
                                      <p:to>
                                        <p:strVal val="visible"/>
                                      </p:to>
                                    </p:set>
                                    <p:animEffect transition="in" filter="dissolve">
                                      <p:cBhvr>
                                        <p:cTn id="393" dur="50"/>
                                        <p:tgtEl>
                                          <p:spTgt spid="13"/>
                                        </p:tgtEl>
                                      </p:cBhvr>
                                    </p:animEffect>
                                  </p:childTnLst>
                                </p:cTn>
                              </p:par>
                            </p:childTnLst>
                          </p:cTn>
                        </p:par>
                        <p:par>
                          <p:cTn id="394" fill="hold" nodeType="afterGroup">
                            <p:stCondLst>
                              <p:cond delay="1100"/>
                            </p:stCondLst>
                            <p:childTnLst>
                              <p:par>
                                <p:cTn id="395" presetID="9" presetClass="entr" presetSubtype="0" fill="hold" nodeType="afterEffect">
                                  <p:stCondLst>
                                    <p:cond delay="0"/>
                                  </p:stCondLst>
                                  <p:childTnLst>
                                    <p:set>
                                      <p:cBhvr>
                                        <p:cTn id="396" dur="1" fill="hold">
                                          <p:stCondLst>
                                            <p:cond delay="0"/>
                                          </p:stCondLst>
                                        </p:cTn>
                                        <p:tgtEl>
                                          <p:spTgt spid="14"/>
                                        </p:tgtEl>
                                        <p:attrNameLst>
                                          <p:attrName>style.visibility</p:attrName>
                                        </p:attrNameLst>
                                      </p:cBhvr>
                                      <p:to>
                                        <p:strVal val="visible"/>
                                      </p:to>
                                    </p:set>
                                    <p:animEffect transition="in" filter="dissolve">
                                      <p:cBhvr>
                                        <p:cTn id="397" dur="50"/>
                                        <p:tgtEl>
                                          <p:spTgt spid="14"/>
                                        </p:tgtEl>
                                      </p:cBhvr>
                                    </p:animEffect>
                                  </p:childTnLst>
                                </p:cTn>
                              </p:par>
                            </p:childTnLst>
                          </p:cTn>
                        </p:par>
                        <p:par>
                          <p:cTn id="398" fill="hold" nodeType="afterGroup">
                            <p:stCondLst>
                              <p:cond delay="1150"/>
                            </p:stCondLst>
                            <p:childTnLst>
                              <p:par>
                                <p:cTn id="399" presetID="9" presetClass="entr" presetSubtype="0" fill="hold" nodeType="afterEffect">
                                  <p:stCondLst>
                                    <p:cond delay="0"/>
                                  </p:stCondLst>
                                  <p:childTnLst>
                                    <p:set>
                                      <p:cBhvr>
                                        <p:cTn id="400" dur="1" fill="hold">
                                          <p:stCondLst>
                                            <p:cond delay="0"/>
                                          </p:stCondLst>
                                        </p:cTn>
                                        <p:tgtEl>
                                          <p:spTgt spid="15"/>
                                        </p:tgtEl>
                                        <p:attrNameLst>
                                          <p:attrName>style.visibility</p:attrName>
                                        </p:attrNameLst>
                                      </p:cBhvr>
                                      <p:to>
                                        <p:strVal val="visible"/>
                                      </p:to>
                                    </p:set>
                                    <p:animEffect transition="in" filter="dissolve">
                                      <p:cBhvr>
                                        <p:cTn id="401" dur="50"/>
                                        <p:tgtEl>
                                          <p:spTgt spid="15"/>
                                        </p:tgtEl>
                                      </p:cBhvr>
                                    </p:animEffect>
                                  </p:childTnLst>
                                </p:cTn>
                              </p:par>
                            </p:childTnLst>
                          </p:cTn>
                        </p:par>
                        <p:par>
                          <p:cTn id="402" fill="hold" nodeType="afterGroup">
                            <p:stCondLst>
                              <p:cond delay="1200"/>
                            </p:stCondLst>
                            <p:childTnLst>
                              <p:par>
                                <p:cTn id="403" presetID="9" presetClass="entr" presetSubtype="0" fill="hold" nodeType="afterEffect">
                                  <p:stCondLst>
                                    <p:cond delay="0"/>
                                  </p:stCondLst>
                                  <p:childTnLst>
                                    <p:set>
                                      <p:cBhvr>
                                        <p:cTn id="404" dur="1" fill="hold">
                                          <p:stCondLst>
                                            <p:cond delay="0"/>
                                          </p:stCondLst>
                                        </p:cTn>
                                        <p:tgtEl>
                                          <p:spTgt spid="16"/>
                                        </p:tgtEl>
                                        <p:attrNameLst>
                                          <p:attrName>style.visibility</p:attrName>
                                        </p:attrNameLst>
                                      </p:cBhvr>
                                      <p:to>
                                        <p:strVal val="visible"/>
                                      </p:to>
                                    </p:set>
                                    <p:animEffect transition="in" filter="dissolve">
                                      <p:cBhvr>
                                        <p:cTn id="405" dur="50"/>
                                        <p:tgtEl>
                                          <p:spTgt spid="16"/>
                                        </p:tgtEl>
                                      </p:cBhvr>
                                    </p:animEffect>
                                  </p:childTnLst>
                                </p:cTn>
                              </p:par>
                            </p:childTnLst>
                          </p:cTn>
                        </p:par>
                        <p:par>
                          <p:cTn id="406" fill="hold" nodeType="afterGroup">
                            <p:stCondLst>
                              <p:cond delay="1250"/>
                            </p:stCondLst>
                            <p:childTnLst>
                              <p:par>
                                <p:cTn id="407" presetID="9" presetClass="entr" presetSubtype="0" fill="hold" nodeType="afterEffect">
                                  <p:stCondLst>
                                    <p:cond delay="0"/>
                                  </p:stCondLst>
                                  <p:childTnLst>
                                    <p:set>
                                      <p:cBhvr>
                                        <p:cTn id="408" dur="1" fill="hold">
                                          <p:stCondLst>
                                            <p:cond delay="0"/>
                                          </p:stCondLst>
                                        </p:cTn>
                                        <p:tgtEl>
                                          <p:spTgt spid="17"/>
                                        </p:tgtEl>
                                        <p:attrNameLst>
                                          <p:attrName>style.visibility</p:attrName>
                                        </p:attrNameLst>
                                      </p:cBhvr>
                                      <p:to>
                                        <p:strVal val="visible"/>
                                      </p:to>
                                    </p:set>
                                    <p:animEffect transition="in" filter="dissolve">
                                      <p:cBhvr>
                                        <p:cTn id="409" dur="50"/>
                                        <p:tgtEl>
                                          <p:spTgt spid="17"/>
                                        </p:tgtEl>
                                      </p:cBhvr>
                                    </p:animEffect>
                                  </p:childTnLst>
                                </p:cTn>
                              </p:par>
                            </p:childTnLst>
                          </p:cTn>
                        </p:par>
                        <p:par>
                          <p:cTn id="410" fill="hold" nodeType="afterGroup">
                            <p:stCondLst>
                              <p:cond delay="1300"/>
                            </p:stCondLst>
                            <p:childTnLst>
                              <p:par>
                                <p:cTn id="411" presetID="9" presetClass="entr" presetSubtype="0" fill="hold" nodeType="afterEffect">
                                  <p:stCondLst>
                                    <p:cond delay="0"/>
                                  </p:stCondLst>
                                  <p:childTnLst>
                                    <p:set>
                                      <p:cBhvr>
                                        <p:cTn id="412" dur="1" fill="hold">
                                          <p:stCondLst>
                                            <p:cond delay="0"/>
                                          </p:stCondLst>
                                        </p:cTn>
                                        <p:tgtEl>
                                          <p:spTgt spid="18"/>
                                        </p:tgtEl>
                                        <p:attrNameLst>
                                          <p:attrName>style.visibility</p:attrName>
                                        </p:attrNameLst>
                                      </p:cBhvr>
                                      <p:to>
                                        <p:strVal val="visible"/>
                                      </p:to>
                                    </p:set>
                                    <p:animEffect transition="in" filter="dissolve">
                                      <p:cBhvr>
                                        <p:cTn id="413" dur="50"/>
                                        <p:tgtEl>
                                          <p:spTgt spid="18"/>
                                        </p:tgtEl>
                                      </p:cBhvr>
                                    </p:animEffect>
                                  </p:childTnLst>
                                </p:cTn>
                              </p:par>
                            </p:childTnLst>
                          </p:cTn>
                        </p:par>
                        <p:par>
                          <p:cTn id="414" fill="hold" nodeType="afterGroup">
                            <p:stCondLst>
                              <p:cond delay="1350"/>
                            </p:stCondLst>
                            <p:childTnLst>
                              <p:par>
                                <p:cTn id="415" presetID="9" presetClass="entr" presetSubtype="0" fill="hold" nodeType="afterEffect">
                                  <p:stCondLst>
                                    <p:cond delay="0"/>
                                  </p:stCondLst>
                                  <p:childTnLst>
                                    <p:set>
                                      <p:cBhvr>
                                        <p:cTn id="416" dur="1" fill="hold">
                                          <p:stCondLst>
                                            <p:cond delay="0"/>
                                          </p:stCondLst>
                                        </p:cTn>
                                        <p:tgtEl>
                                          <p:spTgt spid="19"/>
                                        </p:tgtEl>
                                        <p:attrNameLst>
                                          <p:attrName>style.visibility</p:attrName>
                                        </p:attrNameLst>
                                      </p:cBhvr>
                                      <p:to>
                                        <p:strVal val="visible"/>
                                      </p:to>
                                    </p:set>
                                    <p:animEffect transition="in" filter="dissolve">
                                      <p:cBhvr>
                                        <p:cTn id="417" dur="50"/>
                                        <p:tgtEl>
                                          <p:spTgt spid="19"/>
                                        </p:tgtEl>
                                      </p:cBhvr>
                                    </p:animEffect>
                                  </p:childTnLst>
                                </p:cTn>
                              </p:par>
                            </p:childTnLst>
                          </p:cTn>
                        </p:par>
                        <p:par>
                          <p:cTn id="418" fill="hold" nodeType="afterGroup">
                            <p:stCondLst>
                              <p:cond delay="1400"/>
                            </p:stCondLst>
                            <p:childTnLst>
                              <p:par>
                                <p:cTn id="419" presetID="9" presetClass="entr" presetSubtype="0" fill="hold" nodeType="afterEffect">
                                  <p:stCondLst>
                                    <p:cond delay="0"/>
                                  </p:stCondLst>
                                  <p:childTnLst>
                                    <p:set>
                                      <p:cBhvr>
                                        <p:cTn id="420" dur="1" fill="hold">
                                          <p:stCondLst>
                                            <p:cond delay="0"/>
                                          </p:stCondLst>
                                        </p:cTn>
                                        <p:tgtEl>
                                          <p:spTgt spid="20"/>
                                        </p:tgtEl>
                                        <p:attrNameLst>
                                          <p:attrName>style.visibility</p:attrName>
                                        </p:attrNameLst>
                                      </p:cBhvr>
                                      <p:to>
                                        <p:strVal val="visible"/>
                                      </p:to>
                                    </p:set>
                                    <p:animEffect transition="in" filter="dissolve">
                                      <p:cBhvr>
                                        <p:cTn id="421" dur="50"/>
                                        <p:tgtEl>
                                          <p:spTgt spid="20"/>
                                        </p:tgtEl>
                                      </p:cBhvr>
                                    </p:animEffect>
                                  </p:childTnLst>
                                </p:cTn>
                              </p:par>
                            </p:childTnLst>
                          </p:cTn>
                        </p:par>
                        <p:par>
                          <p:cTn id="422" fill="hold" nodeType="afterGroup">
                            <p:stCondLst>
                              <p:cond delay="1450"/>
                            </p:stCondLst>
                            <p:childTnLst>
                              <p:par>
                                <p:cTn id="423" presetID="9" presetClass="entr" presetSubtype="0" fill="hold" nodeType="afterEffect">
                                  <p:stCondLst>
                                    <p:cond delay="0"/>
                                  </p:stCondLst>
                                  <p:childTnLst>
                                    <p:set>
                                      <p:cBhvr>
                                        <p:cTn id="424" dur="1" fill="hold">
                                          <p:stCondLst>
                                            <p:cond delay="0"/>
                                          </p:stCondLst>
                                        </p:cTn>
                                        <p:tgtEl>
                                          <p:spTgt spid="21"/>
                                        </p:tgtEl>
                                        <p:attrNameLst>
                                          <p:attrName>style.visibility</p:attrName>
                                        </p:attrNameLst>
                                      </p:cBhvr>
                                      <p:to>
                                        <p:strVal val="visible"/>
                                      </p:to>
                                    </p:set>
                                    <p:animEffect transition="in" filter="dissolve">
                                      <p:cBhvr>
                                        <p:cTn id="425" dur="50"/>
                                        <p:tgtEl>
                                          <p:spTgt spid="21"/>
                                        </p:tgtEl>
                                      </p:cBhvr>
                                    </p:animEffect>
                                  </p:childTnLst>
                                </p:cTn>
                              </p:par>
                            </p:childTnLst>
                          </p:cTn>
                        </p:par>
                        <p:par>
                          <p:cTn id="426" fill="hold" nodeType="afterGroup">
                            <p:stCondLst>
                              <p:cond delay="1500"/>
                            </p:stCondLst>
                            <p:childTnLst>
                              <p:par>
                                <p:cTn id="427" presetID="9" presetClass="entr" presetSubtype="0" fill="hold" nodeType="afterEffect">
                                  <p:stCondLst>
                                    <p:cond delay="0"/>
                                  </p:stCondLst>
                                  <p:childTnLst>
                                    <p:set>
                                      <p:cBhvr>
                                        <p:cTn id="428" dur="1" fill="hold">
                                          <p:stCondLst>
                                            <p:cond delay="0"/>
                                          </p:stCondLst>
                                        </p:cTn>
                                        <p:tgtEl>
                                          <p:spTgt spid="22"/>
                                        </p:tgtEl>
                                        <p:attrNameLst>
                                          <p:attrName>style.visibility</p:attrName>
                                        </p:attrNameLst>
                                      </p:cBhvr>
                                      <p:to>
                                        <p:strVal val="visible"/>
                                      </p:to>
                                    </p:set>
                                    <p:animEffect transition="in" filter="dissolve">
                                      <p:cBhvr>
                                        <p:cTn id="429" dur="50"/>
                                        <p:tgtEl>
                                          <p:spTgt spid="22"/>
                                        </p:tgtEl>
                                      </p:cBhvr>
                                    </p:animEffect>
                                  </p:childTnLst>
                                </p:cTn>
                              </p:par>
                            </p:childTnLst>
                          </p:cTn>
                        </p:par>
                        <p:par>
                          <p:cTn id="430" fill="hold" nodeType="afterGroup">
                            <p:stCondLst>
                              <p:cond delay="1550"/>
                            </p:stCondLst>
                            <p:childTnLst>
                              <p:par>
                                <p:cTn id="431" presetID="9" presetClass="entr" presetSubtype="0" fill="hold" nodeType="afterEffect">
                                  <p:stCondLst>
                                    <p:cond delay="0"/>
                                  </p:stCondLst>
                                  <p:childTnLst>
                                    <p:set>
                                      <p:cBhvr>
                                        <p:cTn id="432" dur="1" fill="hold">
                                          <p:stCondLst>
                                            <p:cond delay="0"/>
                                          </p:stCondLst>
                                        </p:cTn>
                                        <p:tgtEl>
                                          <p:spTgt spid="23"/>
                                        </p:tgtEl>
                                        <p:attrNameLst>
                                          <p:attrName>style.visibility</p:attrName>
                                        </p:attrNameLst>
                                      </p:cBhvr>
                                      <p:to>
                                        <p:strVal val="visible"/>
                                      </p:to>
                                    </p:set>
                                    <p:animEffect transition="in" filter="dissolve">
                                      <p:cBhvr>
                                        <p:cTn id="433" dur="50"/>
                                        <p:tgtEl>
                                          <p:spTgt spid="23"/>
                                        </p:tgtEl>
                                      </p:cBhvr>
                                    </p:animEffect>
                                  </p:childTnLst>
                                </p:cTn>
                              </p:par>
                            </p:childTnLst>
                          </p:cTn>
                        </p:par>
                        <p:par>
                          <p:cTn id="434" fill="hold" nodeType="afterGroup">
                            <p:stCondLst>
                              <p:cond delay="1600"/>
                            </p:stCondLst>
                            <p:childTnLst>
                              <p:par>
                                <p:cTn id="435" presetID="9" presetClass="entr" presetSubtype="0" fill="hold" nodeType="afterEffect">
                                  <p:stCondLst>
                                    <p:cond delay="0"/>
                                  </p:stCondLst>
                                  <p:childTnLst>
                                    <p:set>
                                      <p:cBhvr>
                                        <p:cTn id="436" dur="1" fill="hold">
                                          <p:stCondLst>
                                            <p:cond delay="0"/>
                                          </p:stCondLst>
                                        </p:cTn>
                                        <p:tgtEl>
                                          <p:spTgt spid="24"/>
                                        </p:tgtEl>
                                        <p:attrNameLst>
                                          <p:attrName>style.visibility</p:attrName>
                                        </p:attrNameLst>
                                      </p:cBhvr>
                                      <p:to>
                                        <p:strVal val="visible"/>
                                      </p:to>
                                    </p:set>
                                    <p:animEffect transition="in" filter="dissolve">
                                      <p:cBhvr>
                                        <p:cTn id="437" dur="50"/>
                                        <p:tgtEl>
                                          <p:spTgt spid="24"/>
                                        </p:tgtEl>
                                      </p:cBhvr>
                                    </p:animEffect>
                                  </p:childTnLst>
                                </p:cTn>
                              </p:par>
                            </p:childTnLst>
                          </p:cTn>
                        </p:par>
                        <p:par>
                          <p:cTn id="438" fill="hold" nodeType="afterGroup">
                            <p:stCondLst>
                              <p:cond delay="1650"/>
                            </p:stCondLst>
                            <p:childTnLst>
                              <p:par>
                                <p:cTn id="439" presetID="9" presetClass="entr" presetSubtype="0" fill="hold" nodeType="afterEffect">
                                  <p:stCondLst>
                                    <p:cond delay="0"/>
                                  </p:stCondLst>
                                  <p:childTnLst>
                                    <p:set>
                                      <p:cBhvr>
                                        <p:cTn id="440" dur="1" fill="hold">
                                          <p:stCondLst>
                                            <p:cond delay="0"/>
                                          </p:stCondLst>
                                        </p:cTn>
                                        <p:tgtEl>
                                          <p:spTgt spid="25"/>
                                        </p:tgtEl>
                                        <p:attrNameLst>
                                          <p:attrName>style.visibility</p:attrName>
                                        </p:attrNameLst>
                                      </p:cBhvr>
                                      <p:to>
                                        <p:strVal val="visible"/>
                                      </p:to>
                                    </p:set>
                                    <p:animEffect transition="in" filter="dissolve">
                                      <p:cBhvr>
                                        <p:cTn id="441" dur="50"/>
                                        <p:tgtEl>
                                          <p:spTgt spid="25"/>
                                        </p:tgtEl>
                                      </p:cBhvr>
                                    </p:animEffect>
                                  </p:childTnLst>
                                </p:cTn>
                              </p:par>
                            </p:childTnLst>
                          </p:cTn>
                        </p:par>
                        <p:par>
                          <p:cTn id="442" fill="hold" nodeType="afterGroup">
                            <p:stCondLst>
                              <p:cond delay="1700"/>
                            </p:stCondLst>
                            <p:childTnLst>
                              <p:par>
                                <p:cTn id="443" presetID="9" presetClass="entr" presetSubtype="0" fill="hold" nodeType="afterEffect">
                                  <p:stCondLst>
                                    <p:cond delay="0"/>
                                  </p:stCondLst>
                                  <p:childTnLst>
                                    <p:set>
                                      <p:cBhvr>
                                        <p:cTn id="444" dur="1" fill="hold">
                                          <p:stCondLst>
                                            <p:cond delay="0"/>
                                          </p:stCondLst>
                                        </p:cTn>
                                        <p:tgtEl>
                                          <p:spTgt spid="26"/>
                                        </p:tgtEl>
                                        <p:attrNameLst>
                                          <p:attrName>style.visibility</p:attrName>
                                        </p:attrNameLst>
                                      </p:cBhvr>
                                      <p:to>
                                        <p:strVal val="visible"/>
                                      </p:to>
                                    </p:set>
                                    <p:animEffect transition="in" filter="dissolve">
                                      <p:cBhvr>
                                        <p:cTn id="445" dur="50"/>
                                        <p:tgtEl>
                                          <p:spTgt spid="26"/>
                                        </p:tgtEl>
                                      </p:cBhvr>
                                    </p:animEffect>
                                  </p:childTnLst>
                                </p:cTn>
                              </p:par>
                            </p:childTnLst>
                          </p:cTn>
                        </p:par>
                        <p:par>
                          <p:cTn id="446" fill="hold" nodeType="afterGroup">
                            <p:stCondLst>
                              <p:cond delay="1750"/>
                            </p:stCondLst>
                            <p:childTnLst>
                              <p:par>
                                <p:cTn id="447" presetID="9" presetClass="entr" presetSubtype="0" fill="hold" nodeType="afterEffect">
                                  <p:stCondLst>
                                    <p:cond delay="0"/>
                                  </p:stCondLst>
                                  <p:childTnLst>
                                    <p:set>
                                      <p:cBhvr>
                                        <p:cTn id="448" dur="1" fill="hold">
                                          <p:stCondLst>
                                            <p:cond delay="0"/>
                                          </p:stCondLst>
                                        </p:cTn>
                                        <p:tgtEl>
                                          <p:spTgt spid="27"/>
                                        </p:tgtEl>
                                        <p:attrNameLst>
                                          <p:attrName>style.visibility</p:attrName>
                                        </p:attrNameLst>
                                      </p:cBhvr>
                                      <p:to>
                                        <p:strVal val="visible"/>
                                      </p:to>
                                    </p:set>
                                    <p:animEffect transition="in" filter="dissolve">
                                      <p:cBhvr>
                                        <p:cTn id="449" dur="50"/>
                                        <p:tgtEl>
                                          <p:spTgt spid="27"/>
                                        </p:tgtEl>
                                      </p:cBhvr>
                                    </p:animEffect>
                                  </p:childTnLst>
                                </p:cTn>
                              </p:par>
                            </p:childTnLst>
                          </p:cTn>
                        </p:par>
                        <p:par>
                          <p:cTn id="450" fill="hold" nodeType="afterGroup">
                            <p:stCondLst>
                              <p:cond delay="1800"/>
                            </p:stCondLst>
                            <p:childTnLst>
                              <p:par>
                                <p:cTn id="451" presetID="9" presetClass="entr" presetSubtype="0" fill="hold" nodeType="afterEffect">
                                  <p:stCondLst>
                                    <p:cond delay="0"/>
                                  </p:stCondLst>
                                  <p:childTnLst>
                                    <p:set>
                                      <p:cBhvr>
                                        <p:cTn id="452" dur="1" fill="hold">
                                          <p:stCondLst>
                                            <p:cond delay="0"/>
                                          </p:stCondLst>
                                        </p:cTn>
                                        <p:tgtEl>
                                          <p:spTgt spid="28"/>
                                        </p:tgtEl>
                                        <p:attrNameLst>
                                          <p:attrName>style.visibility</p:attrName>
                                        </p:attrNameLst>
                                      </p:cBhvr>
                                      <p:to>
                                        <p:strVal val="visible"/>
                                      </p:to>
                                    </p:set>
                                    <p:animEffect transition="in" filter="dissolve">
                                      <p:cBhvr>
                                        <p:cTn id="453" dur="50"/>
                                        <p:tgtEl>
                                          <p:spTgt spid="28"/>
                                        </p:tgtEl>
                                      </p:cBhvr>
                                    </p:animEffect>
                                  </p:childTnLst>
                                </p:cTn>
                              </p:par>
                            </p:childTnLst>
                          </p:cTn>
                        </p:par>
                        <p:par>
                          <p:cTn id="454" fill="hold" nodeType="afterGroup">
                            <p:stCondLst>
                              <p:cond delay="1850"/>
                            </p:stCondLst>
                            <p:childTnLst>
                              <p:par>
                                <p:cTn id="455" presetID="9" presetClass="entr" presetSubtype="0" fill="hold" nodeType="afterEffect">
                                  <p:stCondLst>
                                    <p:cond delay="0"/>
                                  </p:stCondLst>
                                  <p:childTnLst>
                                    <p:set>
                                      <p:cBhvr>
                                        <p:cTn id="456" dur="1" fill="hold">
                                          <p:stCondLst>
                                            <p:cond delay="0"/>
                                          </p:stCondLst>
                                        </p:cTn>
                                        <p:tgtEl>
                                          <p:spTgt spid="29"/>
                                        </p:tgtEl>
                                        <p:attrNameLst>
                                          <p:attrName>style.visibility</p:attrName>
                                        </p:attrNameLst>
                                      </p:cBhvr>
                                      <p:to>
                                        <p:strVal val="visible"/>
                                      </p:to>
                                    </p:set>
                                    <p:animEffect transition="in" filter="dissolve">
                                      <p:cBhvr>
                                        <p:cTn id="457" dur="50"/>
                                        <p:tgtEl>
                                          <p:spTgt spid="29"/>
                                        </p:tgtEl>
                                      </p:cBhvr>
                                    </p:animEffect>
                                  </p:childTnLst>
                                </p:cTn>
                              </p:par>
                            </p:childTnLst>
                          </p:cTn>
                        </p:par>
                        <p:par>
                          <p:cTn id="458" fill="hold" nodeType="afterGroup">
                            <p:stCondLst>
                              <p:cond delay="1900"/>
                            </p:stCondLst>
                            <p:childTnLst>
                              <p:par>
                                <p:cTn id="459" presetID="9" presetClass="entr" presetSubtype="0" fill="hold" nodeType="afterEffect">
                                  <p:stCondLst>
                                    <p:cond delay="0"/>
                                  </p:stCondLst>
                                  <p:childTnLst>
                                    <p:set>
                                      <p:cBhvr>
                                        <p:cTn id="460" dur="1" fill="hold">
                                          <p:stCondLst>
                                            <p:cond delay="0"/>
                                          </p:stCondLst>
                                        </p:cTn>
                                        <p:tgtEl>
                                          <p:spTgt spid="30"/>
                                        </p:tgtEl>
                                        <p:attrNameLst>
                                          <p:attrName>style.visibility</p:attrName>
                                        </p:attrNameLst>
                                      </p:cBhvr>
                                      <p:to>
                                        <p:strVal val="visible"/>
                                      </p:to>
                                    </p:set>
                                    <p:animEffect transition="in" filter="dissolve">
                                      <p:cBhvr>
                                        <p:cTn id="461" dur="50"/>
                                        <p:tgtEl>
                                          <p:spTgt spid="30"/>
                                        </p:tgtEl>
                                      </p:cBhvr>
                                    </p:animEffect>
                                  </p:childTnLst>
                                </p:cTn>
                              </p:par>
                            </p:childTnLst>
                          </p:cTn>
                        </p:par>
                        <p:par>
                          <p:cTn id="462" fill="hold" nodeType="afterGroup">
                            <p:stCondLst>
                              <p:cond delay="1950"/>
                            </p:stCondLst>
                            <p:childTnLst>
                              <p:par>
                                <p:cTn id="463" presetID="9" presetClass="entr" presetSubtype="0" fill="hold" nodeType="afterEffect">
                                  <p:stCondLst>
                                    <p:cond delay="0"/>
                                  </p:stCondLst>
                                  <p:childTnLst>
                                    <p:set>
                                      <p:cBhvr>
                                        <p:cTn id="464" dur="1" fill="hold">
                                          <p:stCondLst>
                                            <p:cond delay="0"/>
                                          </p:stCondLst>
                                        </p:cTn>
                                        <p:tgtEl>
                                          <p:spTgt spid="111"/>
                                        </p:tgtEl>
                                        <p:attrNameLst>
                                          <p:attrName>style.visibility</p:attrName>
                                        </p:attrNameLst>
                                      </p:cBhvr>
                                      <p:to>
                                        <p:strVal val="visible"/>
                                      </p:to>
                                    </p:set>
                                    <p:animEffect transition="in" filter="dissolve">
                                      <p:cBhvr>
                                        <p:cTn id="465" dur="50"/>
                                        <p:tgtEl>
                                          <p:spTgt spid="111"/>
                                        </p:tgtEl>
                                      </p:cBhvr>
                                    </p:animEffect>
                                  </p:childTnLst>
                                </p:cTn>
                              </p:par>
                            </p:childTnLst>
                          </p:cTn>
                        </p:par>
                        <p:par>
                          <p:cTn id="466" fill="hold" nodeType="afterGroup">
                            <p:stCondLst>
                              <p:cond delay="2000"/>
                            </p:stCondLst>
                            <p:childTnLst>
                              <p:par>
                                <p:cTn id="467" presetID="9" presetClass="entr" presetSubtype="0" fill="hold" nodeType="afterEffect">
                                  <p:stCondLst>
                                    <p:cond delay="0"/>
                                  </p:stCondLst>
                                  <p:childTnLst>
                                    <p:set>
                                      <p:cBhvr>
                                        <p:cTn id="468" dur="1" fill="hold">
                                          <p:stCondLst>
                                            <p:cond delay="0"/>
                                          </p:stCondLst>
                                        </p:cTn>
                                        <p:tgtEl>
                                          <p:spTgt spid="114"/>
                                        </p:tgtEl>
                                        <p:attrNameLst>
                                          <p:attrName>style.visibility</p:attrName>
                                        </p:attrNameLst>
                                      </p:cBhvr>
                                      <p:to>
                                        <p:strVal val="visible"/>
                                      </p:to>
                                    </p:set>
                                    <p:animEffect transition="in" filter="dissolve">
                                      <p:cBhvr>
                                        <p:cTn id="469" dur="50"/>
                                        <p:tgtEl>
                                          <p:spTgt spid="114"/>
                                        </p:tgtEl>
                                      </p:cBhvr>
                                    </p:animEffect>
                                  </p:childTnLst>
                                </p:cTn>
                              </p:par>
                            </p:childTnLst>
                          </p:cTn>
                        </p:par>
                        <p:par>
                          <p:cTn id="470" fill="hold" nodeType="afterGroup">
                            <p:stCondLst>
                              <p:cond delay="2050"/>
                            </p:stCondLst>
                            <p:childTnLst>
                              <p:par>
                                <p:cTn id="471" presetID="9" presetClass="entr" presetSubtype="0" fill="hold" nodeType="afterEffect">
                                  <p:stCondLst>
                                    <p:cond delay="0"/>
                                  </p:stCondLst>
                                  <p:childTnLst>
                                    <p:set>
                                      <p:cBhvr>
                                        <p:cTn id="472" dur="1" fill="hold">
                                          <p:stCondLst>
                                            <p:cond delay="0"/>
                                          </p:stCondLst>
                                        </p:cTn>
                                        <p:tgtEl>
                                          <p:spTgt spid="115"/>
                                        </p:tgtEl>
                                        <p:attrNameLst>
                                          <p:attrName>style.visibility</p:attrName>
                                        </p:attrNameLst>
                                      </p:cBhvr>
                                      <p:to>
                                        <p:strVal val="visible"/>
                                      </p:to>
                                    </p:set>
                                    <p:animEffect transition="in" filter="dissolve">
                                      <p:cBhvr>
                                        <p:cTn id="473" dur="50"/>
                                        <p:tgtEl>
                                          <p:spTgt spid="115"/>
                                        </p:tgtEl>
                                      </p:cBhvr>
                                    </p:animEffect>
                                  </p:childTnLst>
                                </p:cTn>
                              </p:par>
                            </p:childTnLst>
                          </p:cTn>
                        </p:par>
                        <p:par>
                          <p:cTn id="474" fill="hold" nodeType="afterGroup">
                            <p:stCondLst>
                              <p:cond delay="2100"/>
                            </p:stCondLst>
                            <p:childTnLst>
                              <p:par>
                                <p:cTn id="475" presetID="9" presetClass="entr" presetSubtype="0" fill="hold" nodeType="afterEffect">
                                  <p:stCondLst>
                                    <p:cond delay="0"/>
                                  </p:stCondLst>
                                  <p:childTnLst>
                                    <p:set>
                                      <p:cBhvr>
                                        <p:cTn id="476" dur="1" fill="hold">
                                          <p:stCondLst>
                                            <p:cond delay="0"/>
                                          </p:stCondLst>
                                        </p:cTn>
                                        <p:tgtEl>
                                          <p:spTgt spid="116"/>
                                        </p:tgtEl>
                                        <p:attrNameLst>
                                          <p:attrName>style.visibility</p:attrName>
                                        </p:attrNameLst>
                                      </p:cBhvr>
                                      <p:to>
                                        <p:strVal val="visible"/>
                                      </p:to>
                                    </p:set>
                                    <p:animEffect transition="in" filter="dissolve">
                                      <p:cBhvr>
                                        <p:cTn id="477" dur="50"/>
                                        <p:tgtEl>
                                          <p:spTgt spid="116"/>
                                        </p:tgtEl>
                                      </p:cBhvr>
                                    </p:animEffect>
                                  </p:childTnLst>
                                </p:cTn>
                              </p:par>
                            </p:childTnLst>
                          </p:cTn>
                        </p:par>
                        <p:par>
                          <p:cTn id="478" fill="hold" nodeType="afterGroup">
                            <p:stCondLst>
                              <p:cond delay="2150"/>
                            </p:stCondLst>
                            <p:childTnLst>
                              <p:par>
                                <p:cTn id="479" presetID="9" presetClass="entr" presetSubtype="0" fill="hold" nodeType="afterEffect">
                                  <p:stCondLst>
                                    <p:cond delay="0"/>
                                  </p:stCondLst>
                                  <p:childTnLst>
                                    <p:set>
                                      <p:cBhvr>
                                        <p:cTn id="480" dur="1" fill="hold">
                                          <p:stCondLst>
                                            <p:cond delay="0"/>
                                          </p:stCondLst>
                                        </p:cTn>
                                        <p:tgtEl>
                                          <p:spTgt spid="117"/>
                                        </p:tgtEl>
                                        <p:attrNameLst>
                                          <p:attrName>style.visibility</p:attrName>
                                        </p:attrNameLst>
                                      </p:cBhvr>
                                      <p:to>
                                        <p:strVal val="visible"/>
                                      </p:to>
                                    </p:set>
                                    <p:animEffect transition="in" filter="dissolve">
                                      <p:cBhvr>
                                        <p:cTn id="481" dur="50"/>
                                        <p:tgtEl>
                                          <p:spTgt spid="117"/>
                                        </p:tgtEl>
                                      </p:cBhvr>
                                    </p:animEffect>
                                  </p:childTnLst>
                                </p:cTn>
                              </p:par>
                            </p:childTnLst>
                          </p:cTn>
                        </p:par>
                        <p:par>
                          <p:cTn id="482" fill="hold" nodeType="afterGroup">
                            <p:stCondLst>
                              <p:cond delay="2200"/>
                            </p:stCondLst>
                            <p:childTnLst>
                              <p:par>
                                <p:cTn id="483" presetID="9" presetClass="entr" presetSubtype="0" fill="hold" nodeType="afterEffect">
                                  <p:stCondLst>
                                    <p:cond delay="0"/>
                                  </p:stCondLst>
                                  <p:childTnLst>
                                    <p:set>
                                      <p:cBhvr>
                                        <p:cTn id="484" dur="1" fill="hold">
                                          <p:stCondLst>
                                            <p:cond delay="0"/>
                                          </p:stCondLst>
                                        </p:cTn>
                                        <p:tgtEl>
                                          <p:spTgt spid="118"/>
                                        </p:tgtEl>
                                        <p:attrNameLst>
                                          <p:attrName>style.visibility</p:attrName>
                                        </p:attrNameLst>
                                      </p:cBhvr>
                                      <p:to>
                                        <p:strVal val="visible"/>
                                      </p:to>
                                    </p:set>
                                    <p:animEffect transition="in" filter="dissolve">
                                      <p:cBhvr>
                                        <p:cTn id="485" dur="50"/>
                                        <p:tgtEl>
                                          <p:spTgt spid="118"/>
                                        </p:tgtEl>
                                      </p:cBhvr>
                                    </p:animEffect>
                                  </p:childTnLst>
                                </p:cTn>
                              </p:par>
                            </p:childTnLst>
                          </p:cTn>
                        </p:par>
                        <p:par>
                          <p:cTn id="486" fill="hold" nodeType="afterGroup">
                            <p:stCondLst>
                              <p:cond delay="2250"/>
                            </p:stCondLst>
                            <p:childTnLst>
                              <p:par>
                                <p:cTn id="487" presetID="9" presetClass="entr" presetSubtype="0" fill="hold" nodeType="afterEffect">
                                  <p:stCondLst>
                                    <p:cond delay="0"/>
                                  </p:stCondLst>
                                  <p:childTnLst>
                                    <p:set>
                                      <p:cBhvr>
                                        <p:cTn id="488" dur="1" fill="hold">
                                          <p:stCondLst>
                                            <p:cond delay="0"/>
                                          </p:stCondLst>
                                        </p:cTn>
                                        <p:tgtEl>
                                          <p:spTgt spid="119"/>
                                        </p:tgtEl>
                                        <p:attrNameLst>
                                          <p:attrName>style.visibility</p:attrName>
                                        </p:attrNameLst>
                                      </p:cBhvr>
                                      <p:to>
                                        <p:strVal val="visible"/>
                                      </p:to>
                                    </p:set>
                                    <p:animEffect transition="in" filter="dissolve">
                                      <p:cBhvr>
                                        <p:cTn id="489" dur="50"/>
                                        <p:tgtEl>
                                          <p:spTgt spid="119"/>
                                        </p:tgtEl>
                                      </p:cBhvr>
                                    </p:animEffect>
                                  </p:childTnLst>
                                </p:cTn>
                              </p:par>
                            </p:childTnLst>
                          </p:cTn>
                        </p:par>
                        <p:par>
                          <p:cTn id="490" fill="hold" nodeType="afterGroup">
                            <p:stCondLst>
                              <p:cond delay="2300"/>
                            </p:stCondLst>
                            <p:childTnLst>
                              <p:par>
                                <p:cTn id="491" presetID="9" presetClass="entr" presetSubtype="0" fill="hold" nodeType="afterEffect">
                                  <p:stCondLst>
                                    <p:cond delay="0"/>
                                  </p:stCondLst>
                                  <p:childTnLst>
                                    <p:set>
                                      <p:cBhvr>
                                        <p:cTn id="492" dur="1" fill="hold">
                                          <p:stCondLst>
                                            <p:cond delay="0"/>
                                          </p:stCondLst>
                                        </p:cTn>
                                        <p:tgtEl>
                                          <p:spTgt spid="120"/>
                                        </p:tgtEl>
                                        <p:attrNameLst>
                                          <p:attrName>style.visibility</p:attrName>
                                        </p:attrNameLst>
                                      </p:cBhvr>
                                      <p:to>
                                        <p:strVal val="visible"/>
                                      </p:to>
                                    </p:set>
                                    <p:animEffect transition="in" filter="dissolve">
                                      <p:cBhvr>
                                        <p:cTn id="493" dur="50"/>
                                        <p:tgtEl>
                                          <p:spTgt spid="120"/>
                                        </p:tgtEl>
                                      </p:cBhvr>
                                    </p:animEffect>
                                  </p:childTnLst>
                                </p:cTn>
                              </p:par>
                            </p:childTnLst>
                          </p:cTn>
                        </p:par>
                        <p:par>
                          <p:cTn id="494" fill="hold" nodeType="afterGroup">
                            <p:stCondLst>
                              <p:cond delay="2350"/>
                            </p:stCondLst>
                            <p:childTnLst>
                              <p:par>
                                <p:cTn id="495" presetID="9" presetClass="entr" presetSubtype="0" fill="hold" nodeType="afterEffect">
                                  <p:stCondLst>
                                    <p:cond delay="0"/>
                                  </p:stCondLst>
                                  <p:childTnLst>
                                    <p:set>
                                      <p:cBhvr>
                                        <p:cTn id="496" dur="1" fill="hold">
                                          <p:stCondLst>
                                            <p:cond delay="0"/>
                                          </p:stCondLst>
                                        </p:cTn>
                                        <p:tgtEl>
                                          <p:spTgt spid="121"/>
                                        </p:tgtEl>
                                        <p:attrNameLst>
                                          <p:attrName>style.visibility</p:attrName>
                                        </p:attrNameLst>
                                      </p:cBhvr>
                                      <p:to>
                                        <p:strVal val="visible"/>
                                      </p:to>
                                    </p:set>
                                    <p:animEffect transition="in" filter="dissolve">
                                      <p:cBhvr>
                                        <p:cTn id="497" dur="50"/>
                                        <p:tgtEl>
                                          <p:spTgt spid="121"/>
                                        </p:tgtEl>
                                      </p:cBhvr>
                                    </p:animEffect>
                                  </p:childTnLst>
                                </p:cTn>
                              </p:par>
                            </p:childTnLst>
                          </p:cTn>
                        </p:par>
                        <p:par>
                          <p:cTn id="498" fill="hold" nodeType="afterGroup">
                            <p:stCondLst>
                              <p:cond delay="2400"/>
                            </p:stCondLst>
                            <p:childTnLst>
                              <p:par>
                                <p:cTn id="499" presetID="9" presetClass="entr" presetSubtype="0" fill="hold" nodeType="afterEffect">
                                  <p:stCondLst>
                                    <p:cond delay="0"/>
                                  </p:stCondLst>
                                  <p:childTnLst>
                                    <p:set>
                                      <p:cBhvr>
                                        <p:cTn id="500" dur="1" fill="hold">
                                          <p:stCondLst>
                                            <p:cond delay="0"/>
                                          </p:stCondLst>
                                        </p:cTn>
                                        <p:tgtEl>
                                          <p:spTgt spid="122"/>
                                        </p:tgtEl>
                                        <p:attrNameLst>
                                          <p:attrName>style.visibility</p:attrName>
                                        </p:attrNameLst>
                                      </p:cBhvr>
                                      <p:to>
                                        <p:strVal val="visible"/>
                                      </p:to>
                                    </p:set>
                                    <p:animEffect transition="in" filter="dissolve">
                                      <p:cBhvr>
                                        <p:cTn id="501" dur="50"/>
                                        <p:tgtEl>
                                          <p:spTgt spid="122"/>
                                        </p:tgtEl>
                                      </p:cBhvr>
                                    </p:animEffect>
                                  </p:childTnLst>
                                </p:cTn>
                              </p:par>
                            </p:childTnLst>
                          </p:cTn>
                        </p:par>
                        <p:par>
                          <p:cTn id="502" fill="hold" nodeType="afterGroup">
                            <p:stCondLst>
                              <p:cond delay="2450"/>
                            </p:stCondLst>
                            <p:childTnLst>
                              <p:par>
                                <p:cTn id="503" presetID="9" presetClass="entr" presetSubtype="0" fill="hold" nodeType="afterEffect">
                                  <p:stCondLst>
                                    <p:cond delay="0"/>
                                  </p:stCondLst>
                                  <p:childTnLst>
                                    <p:set>
                                      <p:cBhvr>
                                        <p:cTn id="504" dur="1" fill="hold">
                                          <p:stCondLst>
                                            <p:cond delay="0"/>
                                          </p:stCondLst>
                                        </p:cTn>
                                        <p:tgtEl>
                                          <p:spTgt spid="123"/>
                                        </p:tgtEl>
                                        <p:attrNameLst>
                                          <p:attrName>style.visibility</p:attrName>
                                        </p:attrNameLst>
                                      </p:cBhvr>
                                      <p:to>
                                        <p:strVal val="visible"/>
                                      </p:to>
                                    </p:set>
                                    <p:animEffect transition="in" filter="dissolve">
                                      <p:cBhvr>
                                        <p:cTn id="505" dur="50"/>
                                        <p:tgtEl>
                                          <p:spTgt spid="123"/>
                                        </p:tgtEl>
                                      </p:cBhvr>
                                    </p:animEffect>
                                  </p:childTnLst>
                                </p:cTn>
                              </p:par>
                            </p:childTnLst>
                          </p:cTn>
                        </p:par>
                        <p:par>
                          <p:cTn id="506" fill="hold" nodeType="afterGroup">
                            <p:stCondLst>
                              <p:cond delay="2500"/>
                            </p:stCondLst>
                            <p:childTnLst>
                              <p:par>
                                <p:cTn id="507" presetID="9" presetClass="entr" presetSubtype="0" fill="hold" nodeType="afterEffect">
                                  <p:stCondLst>
                                    <p:cond delay="0"/>
                                  </p:stCondLst>
                                  <p:childTnLst>
                                    <p:set>
                                      <p:cBhvr>
                                        <p:cTn id="508" dur="1" fill="hold">
                                          <p:stCondLst>
                                            <p:cond delay="0"/>
                                          </p:stCondLst>
                                        </p:cTn>
                                        <p:tgtEl>
                                          <p:spTgt spid="124"/>
                                        </p:tgtEl>
                                        <p:attrNameLst>
                                          <p:attrName>style.visibility</p:attrName>
                                        </p:attrNameLst>
                                      </p:cBhvr>
                                      <p:to>
                                        <p:strVal val="visible"/>
                                      </p:to>
                                    </p:set>
                                    <p:animEffect transition="in" filter="dissolve">
                                      <p:cBhvr>
                                        <p:cTn id="509" dur="50"/>
                                        <p:tgtEl>
                                          <p:spTgt spid="124"/>
                                        </p:tgtEl>
                                      </p:cBhvr>
                                    </p:animEffect>
                                  </p:childTnLst>
                                </p:cTn>
                              </p:par>
                            </p:childTnLst>
                          </p:cTn>
                        </p:par>
                        <p:par>
                          <p:cTn id="510" fill="hold" nodeType="afterGroup">
                            <p:stCondLst>
                              <p:cond delay="2550"/>
                            </p:stCondLst>
                            <p:childTnLst>
                              <p:par>
                                <p:cTn id="511" presetID="9" presetClass="entr" presetSubtype="0" fill="hold" nodeType="afterEffect">
                                  <p:stCondLst>
                                    <p:cond delay="0"/>
                                  </p:stCondLst>
                                  <p:childTnLst>
                                    <p:set>
                                      <p:cBhvr>
                                        <p:cTn id="512" dur="1" fill="hold">
                                          <p:stCondLst>
                                            <p:cond delay="0"/>
                                          </p:stCondLst>
                                        </p:cTn>
                                        <p:tgtEl>
                                          <p:spTgt spid="125"/>
                                        </p:tgtEl>
                                        <p:attrNameLst>
                                          <p:attrName>style.visibility</p:attrName>
                                        </p:attrNameLst>
                                      </p:cBhvr>
                                      <p:to>
                                        <p:strVal val="visible"/>
                                      </p:to>
                                    </p:set>
                                    <p:animEffect transition="in" filter="dissolve">
                                      <p:cBhvr>
                                        <p:cTn id="513" dur="50"/>
                                        <p:tgtEl>
                                          <p:spTgt spid="125"/>
                                        </p:tgtEl>
                                      </p:cBhvr>
                                    </p:animEffect>
                                  </p:childTnLst>
                                </p:cTn>
                              </p:par>
                            </p:childTnLst>
                          </p:cTn>
                        </p:par>
                      </p:childTnLst>
                    </p:cTn>
                  </p:par>
                  <p:par>
                    <p:cTn id="514" fill="hold" nodeType="clickPar">
                      <p:stCondLst>
                        <p:cond delay="indefinite"/>
                      </p:stCondLst>
                      <p:childTnLst>
                        <p:par>
                          <p:cTn id="515" fill="hold" nodeType="withGroup">
                            <p:stCondLst>
                              <p:cond delay="0"/>
                            </p:stCondLst>
                            <p:childTnLst>
                              <p:par>
                                <p:cTn id="516" presetID="2" presetClass="entr" presetSubtype="4" fill="hold" grpId="0" nodeType="clickEffect">
                                  <p:stCondLst>
                                    <p:cond delay="0"/>
                                  </p:stCondLst>
                                  <p:childTnLst>
                                    <p:set>
                                      <p:cBhvr>
                                        <p:cTn id="517" dur="1" fill="hold">
                                          <p:stCondLst>
                                            <p:cond delay="0"/>
                                          </p:stCondLst>
                                        </p:cTn>
                                        <p:tgtEl>
                                          <p:spTgt spid="242"/>
                                        </p:tgtEl>
                                        <p:attrNameLst>
                                          <p:attrName>style.visibility</p:attrName>
                                        </p:attrNameLst>
                                      </p:cBhvr>
                                      <p:to>
                                        <p:strVal val="visible"/>
                                      </p:to>
                                    </p:set>
                                    <p:anim calcmode="lin" valueType="num">
                                      <p:cBhvr additive="base">
                                        <p:cTn id="518" dur="500" fill="hold"/>
                                        <p:tgtEl>
                                          <p:spTgt spid="242"/>
                                        </p:tgtEl>
                                        <p:attrNameLst>
                                          <p:attrName>ppt_x</p:attrName>
                                        </p:attrNameLst>
                                      </p:cBhvr>
                                      <p:tavLst>
                                        <p:tav tm="0">
                                          <p:val>
                                            <p:strVal val="#ppt_x"/>
                                          </p:val>
                                        </p:tav>
                                        <p:tav tm="100000">
                                          <p:val>
                                            <p:strVal val="#ppt_x"/>
                                          </p:val>
                                        </p:tav>
                                      </p:tavLst>
                                    </p:anim>
                                    <p:anim calcmode="lin" valueType="num">
                                      <p:cBhvr additive="base">
                                        <p:cTn id="519"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520" fill="hold" nodeType="clickPar">
                      <p:stCondLst>
                        <p:cond delay="indefinite"/>
                      </p:stCondLst>
                      <p:childTnLst>
                        <p:par>
                          <p:cTn id="521" fill="hold" nodeType="withGroup">
                            <p:stCondLst>
                              <p:cond delay="0"/>
                            </p:stCondLst>
                            <p:childTnLst>
                              <p:par>
                                <p:cTn id="522" presetID="22" presetClass="entr" presetSubtype="8" fill="hold" grpId="0" nodeType="clickEffect">
                                  <p:stCondLst>
                                    <p:cond delay="0"/>
                                  </p:stCondLst>
                                  <p:childTnLst>
                                    <p:set>
                                      <p:cBhvr>
                                        <p:cTn id="523" dur="1" fill="hold">
                                          <p:stCondLst>
                                            <p:cond delay="0"/>
                                          </p:stCondLst>
                                        </p:cTn>
                                        <p:tgtEl>
                                          <p:spTgt spid="240"/>
                                        </p:tgtEl>
                                        <p:attrNameLst>
                                          <p:attrName>style.visibility</p:attrName>
                                        </p:attrNameLst>
                                      </p:cBhvr>
                                      <p:to>
                                        <p:strVal val="visible"/>
                                      </p:to>
                                    </p:set>
                                    <p:animEffect transition="in" filter="wipe(left)">
                                      <p:cBhvr>
                                        <p:cTn id="524" dur="500"/>
                                        <p:tgtEl>
                                          <p:spTgt spid="240"/>
                                        </p:tgtEl>
                                      </p:cBhvr>
                                    </p:animEffect>
                                  </p:childTnLst>
                                </p:cTn>
                              </p:par>
                            </p:childTnLst>
                          </p:cTn>
                        </p:par>
                        <p:par>
                          <p:cTn id="525" fill="hold" nodeType="afterGroup">
                            <p:stCondLst>
                              <p:cond delay="500"/>
                            </p:stCondLst>
                            <p:childTnLst>
                              <p:par>
                                <p:cTn id="526" presetID="1" presetClass="entr" presetSubtype="0" fill="hold" nodeType="afterEffect">
                                  <p:stCondLst>
                                    <p:cond delay="0"/>
                                  </p:stCondLst>
                                  <p:childTnLst>
                                    <p:set>
                                      <p:cBhvr>
                                        <p:cTn id="527" dur="1" fill="hold">
                                          <p:stCondLst>
                                            <p:cond delay="0"/>
                                          </p:stCondLst>
                                        </p:cTn>
                                        <p:tgtEl>
                                          <p:spTgt spid="245"/>
                                        </p:tgtEl>
                                        <p:attrNameLst>
                                          <p:attrName>style.visibility</p:attrName>
                                        </p:attrNameLst>
                                      </p:cBhvr>
                                      <p:to>
                                        <p:strVal val="visible"/>
                                      </p:to>
                                    </p:set>
                                  </p:childTnLst>
                                </p:cTn>
                              </p:par>
                            </p:childTnLst>
                          </p:cTn>
                        </p:par>
                        <p:par>
                          <p:cTn id="528" fill="hold" nodeType="afterGroup">
                            <p:stCondLst>
                              <p:cond delay="500"/>
                            </p:stCondLst>
                            <p:childTnLst>
                              <p:par>
                                <p:cTn id="529" presetID="1" presetClass="entr" presetSubtype="0" fill="hold" grpId="0" nodeType="afterEffect">
                                  <p:stCondLst>
                                    <p:cond delay="0"/>
                                  </p:stCondLst>
                                  <p:childTnLst>
                                    <p:set>
                                      <p:cBhvr>
                                        <p:cTn id="530" dur="1" fill="hold">
                                          <p:stCondLst>
                                            <p:cond delay="0"/>
                                          </p:stCondLst>
                                        </p:cTn>
                                        <p:tgtEl>
                                          <p:spTgt spid="247"/>
                                        </p:tgtEl>
                                        <p:attrNameLst>
                                          <p:attrName>style.visibility</p:attrName>
                                        </p:attrNameLst>
                                      </p:cBhvr>
                                      <p:to>
                                        <p:strVal val="visible"/>
                                      </p:to>
                                    </p:set>
                                  </p:childTnLst>
                                </p:cTn>
                              </p:par>
                            </p:childTnLst>
                          </p:cTn>
                        </p:par>
                        <p:par>
                          <p:cTn id="531" fill="hold" nodeType="afterGroup">
                            <p:stCondLst>
                              <p:cond delay="500"/>
                            </p:stCondLst>
                            <p:childTnLst>
                              <p:par>
                                <p:cTn id="532" presetID="1" presetClass="entr" presetSubtype="0" fill="hold" grpId="0" nodeType="afterEffect">
                                  <p:stCondLst>
                                    <p:cond delay="0"/>
                                  </p:stCondLst>
                                  <p:childTnLst>
                                    <p:set>
                                      <p:cBhvr>
                                        <p:cTn id="533"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2" grpId="0"/>
      <p:bldP spid="113" grpId="0"/>
      <p:bldP spid="240" grpId="0" animBg="1"/>
      <p:bldP spid="241" grpId="0"/>
      <p:bldP spid="242" grpId="0"/>
      <p:bldP spid="246" grpId="0"/>
      <p:bldP spid="247" grpId="0"/>
      <p:bldP spid="2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00088" y="130175"/>
            <a:ext cx="7783512" cy="741363"/>
          </a:xfrm>
        </p:spPr>
        <p:txBody>
          <a:bodyPr/>
          <a:lstStyle/>
          <a:p>
            <a:pPr eaLnBrk="1" hangingPunct="1"/>
            <a:r>
              <a:rPr lang="en-US" altLang="en-US" sz="4800" smtClean="0"/>
              <a:t>The First Night</a:t>
            </a:r>
          </a:p>
        </p:txBody>
      </p:sp>
      <p:sp>
        <p:nvSpPr>
          <p:cNvPr id="22531" name="Text Box 6"/>
          <p:cNvSpPr txBox="1">
            <a:spLocks noChangeArrowheads="1"/>
          </p:cNvSpPr>
          <p:nvPr/>
        </p:nvSpPr>
        <p:spPr bwMode="auto">
          <a:xfrm>
            <a:off x="287338" y="2146300"/>
            <a:ext cx="8609012" cy="24923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a:buFont typeface="Webdings" pitchFamily="18" charset="2"/>
              <a:buChar char="þ"/>
              <a:defRPr sz="2800">
                <a:solidFill>
                  <a:srgbClr val="FFFF00"/>
                </a:solidFill>
                <a:latin typeface="Comic Sans MS" pitchFamily="66" charset="0"/>
              </a:defRPr>
            </a:lvl2pPr>
            <a:lvl3pPr marL="4572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b="1"/>
              <a:t>Atoms of Hydrogen (75%) and Helium (25%)</a:t>
            </a:r>
          </a:p>
          <a:p>
            <a:pPr lvl="1" eaLnBrk="1" hangingPunct="1">
              <a:spcBef>
                <a:spcPct val="50000"/>
              </a:spcBef>
              <a:buFont typeface="Wingdings 2" pitchFamily="18" charset="2"/>
              <a:buChar char="ã"/>
            </a:pPr>
            <a:r>
              <a:rPr lang="en-US" altLang="en-US" sz="2400" b="1"/>
              <a:t> Absorbed some light</a:t>
            </a:r>
          </a:p>
          <a:p>
            <a:pPr lvl="1" eaLnBrk="1" hangingPunct="1">
              <a:spcBef>
                <a:spcPct val="50000"/>
              </a:spcBef>
              <a:buFont typeface="Wingdings 2" pitchFamily="18" charset="2"/>
              <a:buChar char="ã"/>
            </a:pPr>
            <a:r>
              <a:rPr lang="en-US" altLang="en-US" sz="2400" b="1"/>
              <a:t> Most light traveled freely                    			without interacting with any matter.</a:t>
            </a:r>
          </a:p>
          <a:p>
            <a:pPr lvl="2" eaLnBrk="1" hangingPunct="1">
              <a:spcBef>
                <a:spcPct val="50000"/>
              </a:spcBef>
              <a:buFont typeface="Wingdings 2" pitchFamily="18" charset="2"/>
              <a:buChar char="ã"/>
            </a:pPr>
            <a:r>
              <a:rPr lang="en-US" altLang="en-US" b="1"/>
              <a:t> Universe became transparent</a:t>
            </a:r>
          </a:p>
        </p:txBody>
      </p:sp>
      <p:sp>
        <p:nvSpPr>
          <p:cNvPr id="22532" name="Text Box 7"/>
          <p:cNvSpPr txBox="1">
            <a:spLocks noChangeArrowheads="1"/>
          </p:cNvSpPr>
          <p:nvPr/>
        </p:nvSpPr>
        <p:spPr bwMode="auto">
          <a:xfrm>
            <a:off x="754063" y="1277938"/>
            <a:ext cx="7673975" cy="57943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b="1"/>
              <a:t>500,000 years after the Big Bang …</a:t>
            </a:r>
          </a:p>
        </p:txBody>
      </p:sp>
      <p:sp>
        <p:nvSpPr>
          <p:cNvPr id="39944" name="Text Box 8"/>
          <p:cNvSpPr txBox="1">
            <a:spLocks noChangeArrowheads="1"/>
          </p:cNvSpPr>
          <p:nvPr/>
        </p:nvSpPr>
        <p:spPr bwMode="auto">
          <a:xfrm>
            <a:off x="436563" y="5432425"/>
            <a:ext cx="8308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3600" b="1" dirty="0">
                <a:solidFill>
                  <a:srgbClr val="000000"/>
                </a:solidFill>
              </a:rPr>
              <a:t>…darkness fell for the first time.</a:t>
            </a:r>
          </a:p>
        </p:txBody>
      </p:sp>
      <p:sp>
        <p:nvSpPr>
          <p:cNvPr id="22534" name="Text Box 6"/>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1000"/>
                                        <p:tgtEl>
                                          <p:spTgt spid="39944"/>
                                        </p:tgtEl>
                                      </p:cBhvr>
                                    </p:animEffect>
                                    <p:anim calcmode="lin" valueType="num">
                                      <p:cBhvr>
                                        <p:cTn id="8" dur="1000" fill="hold"/>
                                        <p:tgtEl>
                                          <p:spTgt spid="39944"/>
                                        </p:tgtEl>
                                        <p:attrNameLst>
                                          <p:attrName>ppt_x</p:attrName>
                                        </p:attrNameLst>
                                      </p:cBhvr>
                                      <p:tavLst>
                                        <p:tav tm="0">
                                          <p:val>
                                            <p:strVal val="#ppt_x"/>
                                          </p:val>
                                        </p:tav>
                                        <p:tav tm="100000">
                                          <p:val>
                                            <p:strVal val="#ppt_x"/>
                                          </p:val>
                                        </p:tav>
                                      </p:tavLst>
                                    </p:anim>
                                    <p:anim calcmode="lin" valueType="num">
                                      <p:cBhvr>
                                        <p:cTn id="9" dur="1000" fill="hold"/>
                                        <p:tgtEl>
                                          <p:spTgt spid="399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The Cosmos’ Gift of Darkness</a:t>
            </a:r>
          </a:p>
        </p:txBody>
      </p:sp>
      <p:sp>
        <p:nvSpPr>
          <p:cNvPr id="23555" name="Rectangle 3"/>
          <p:cNvSpPr>
            <a:spLocks noGrp="1" noChangeArrowheads="1"/>
          </p:cNvSpPr>
          <p:nvPr>
            <p:ph type="body" sz="half" idx="1"/>
          </p:nvPr>
        </p:nvSpPr>
        <p:spPr>
          <a:xfrm>
            <a:off x="5284788" y="1549400"/>
            <a:ext cx="3856037" cy="2001838"/>
          </a:xfrm>
          <a:effectLst>
            <a:outerShdw dist="25401" dir="2700000" algn="ctr" rotWithShape="0">
              <a:schemeClr val="tx1"/>
            </a:outerShdw>
          </a:effectLst>
        </p:spPr>
        <p:txBody>
          <a:bodyPr/>
          <a:lstStyle/>
          <a:p>
            <a:pPr marL="0" indent="0" eaLnBrk="1" hangingPunct="1">
              <a:buFont typeface="Wingdings" pitchFamily="2" charset="2"/>
              <a:buNone/>
            </a:pPr>
            <a:r>
              <a:rPr lang="en-US" altLang="en-US" smtClean="0"/>
              <a:t>Required the “freezing” of the    Big Bang Energy into atoms … matter … us.</a:t>
            </a:r>
          </a:p>
        </p:txBody>
      </p:sp>
      <p:sp>
        <p:nvSpPr>
          <p:cNvPr id="23556" name="Rectangle 7"/>
          <p:cNvSpPr>
            <a:spLocks noChangeArrowheads="1"/>
          </p:cNvSpPr>
          <p:nvPr/>
        </p:nvSpPr>
        <p:spPr bwMode="auto">
          <a:xfrm>
            <a:off x="5284788" y="3706813"/>
            <a:ext cx="3397250" cy="18065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buClr>
                <a:schemeClr val="tx2"/>
              </a:buClr>
              <a:buFontTx/>
              <a:buNone/>
            </a:pPr>
            <a:r>
              <a:rPr lang="en-US" altLang="en-US" sz="2800"/>
              <a:t>Requires us to be away from Galactic Nucleus or star cluster</a:t>
            </a:r>
          </a:p>
        </p:txBody>
      </p:sp>
      <p:grpSp>
        <p:nvGrpSpPr>
          <p:cNvPr id="23557" name="Group 12"/>
          <p:cNvGrpSpPr>
            <a:grpSpLocks/>
          </p:cNvGrpSpPr>
          <p:nvPr/>
        </p:nvGrpSpPr>
        <p:grpSpPr bwMode="auto">
          <a:xfrm>
            <a:off x="434975" y="1895475"/>
            <a:ext cx="4729163" cy="3206750"/>
            <a:chOff x="329" y="1661"/>
            <a:chExt cx="2979" cy="2020"/>
          </a:xfrm>
        </p:grpSpPr>
        <p:pic>
          <p:nvPicPr>
            <p:cNvPr id="23564" name="Picture 9" descr="NGC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 y="1661"/>
              <a:ext cx="2979"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1"/>
            <p:cNvSpPr txBox="1">
              <a:spLocks noChangeArrowheads="1"/>
            </p:cNvSpPr>
            <p:nvPr/>
          </p:nvSpPr>
          <p:spPr bwMode="auto">
            <a:xfrm>
              <a:off x="330" y="3443"/>
              <a:ext cx="12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1200">
                  <a:latin typeface="Times New Roman" pitchFamily="18" charset="0"/>
                </a:rPr>
                <a:t>NGC 253 (NOAO)</a:t>
              </a:r>
            </a:p>
          </p:txBody>
        </p:sp>
      </p:grpSp>
      <p:grpSp>
        <p:nvGrpSpPr>
          <p:cNvPr id="3" name="Group 13"/>
          <p:cNvGrpSpPr>
            <a:grpSpLocks/>
          </p:cNvGrpSpPr>
          <p:nvPr/>
        </p:nvGrpSpPr>
        <p:grpSpPr bwMode="auto">
          <a:xfrm>
            <a:off x="1477963" y="1785938"/>
            <a:ext cx="3486150" cy="1066800"/>
            <a:chOff x="1000" y="1537"/>
            <a:chExt cx="2196" cy="672"/>
          </a:xfrm>
        </p:grpSpPr>
        <p:sp>
          <p:nvSpPr>
            <p:cNvPr id="23562" name="Line 10"/>
            <p:cNvSpPr>
              <a:spLocks noChangeShapeType="1"/>
            </p:cNvSpPr>
            <p:nvPr/>
          </p:nvSpPr>
          <p:spPr bwMode="auto">
            <a:xfrm flipH="1">
              <a:off x="1000" y="1768"/>
              <a:ext cx="1098" cy="221"/>
            </a:xfrm>
            <a:prstGeom prst="line">
              <a:avLst/>
            </a:prstGeom>
            <a:noFill/>
            <a:ln w="12700">
              <a:solidFill>
                <a:srgbClr val="FFFF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3563" name="Text Box 8"/>
            <p:cNvSpPr txBox="1">
              <a:spLocks noChangeArrowheads="1"/>
            </p:cNvSpPr>
            <p:nvPr/>
          </p:nvSpPr>
          <p:spPr bwMode="auto">
            <a:xfrm>
              <a:off x="2044" y="1537"/>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latin typeface="Times New Roman" pitchFamily="18" charset="0"/>
                </a:rPr>
                <a:t>We are here</a:t>
              </a:r>
            </a:p>
          </p:txBody>
        </p:sp>
      </p:grpSp>
      <p:sp>
        <p:nvSpPr>
          <p:cNvPr id="43024" name="Text Box 16"/>
          <p:cNvSpPr txBox="1">
            <a:spLocks noChangeArrowheads="1"/>
          </p:cNvSpPr>
          <p:nvPr/>
        </p:nvSpPr>
        <p:spPr bwMode="auto">
          <a:xfrm>
            <a:off x="1808163" y="5724525"/>
            <a:ext cx="35052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2400">
                <a:latin typeface="Times New Roman" pitchFamily="18" charset="0"/>
              </a:rPr>
              <a:t>… it’s something!</a:t>
            </a:r>
          </a:p>
        </p:txBody>
      </p:sp>
      <p:sp>
        <p:nvSpPr>
          <p:cNvPr id="43025" name="Text Box 17"/>
          <p:cNvSpPr txBox="1">
            <a:spLocks noChangeArrowheads="1"/>
          </p:cNvSpPr>
          <p:nvPr/>
        </p:nvSpPr>
        <p:spPr bwMode="auto">
          <a:xfrm>
            <a:off x="523875" y="5246688"/>
            <a:ext cx="4179888"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a:latin typeface="Times New Roman" pitchFamily="18" charset="0"/>
              </a:rPr>
              <a:t>Darkness is not nothing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5000"/>
                                  </p:stCondLst>
                                  <p:childTnLst>
                                    <p:set>
                                      <p:cBhvr>
                                        <p:cTn id="11" dur="1" fill="hold">
                                          <p:stCondLst>
                                            <p:cond delay="0"/>
                                          </p:stCondLst>
                                        </p:cTn>
                                        <p:tgtEl>
                                          <p:spTgt spid="43025"/>
                                        </p:tgtEl>
                                        <p:attrNameLst>
                                          <p:attrName>style.visibility</p:attrName>
                                        </p:attrNameLst>
                                      </p:cBhvr>
                                      <p:to>
                                        <p:strVal val="visible"/>
                                      </p:to>
                                    </p:set>
                                    <p:animEffect transition="in" filter="dissolve">
                                      <p:cBhvr>
                                        <p:cTn id="12" dur="500"/>
                                        <p:tgtEl>
                                          <p:spTgt spid="43025"/>
                                        </p:tgtEl>
                                      </p:cBhvr>
                                    </p:animEffect>
                                  </p:childTnLst>
                                </p:cTn>
                              </p:par>
                            </p:childTnLst>
                          </p:cTn>
                        </p:par>
                        <p:par>
                          <p:cTn id="13" fill="hold" nodeType="afterGroup">
                            <p:stCondLst>
                              <p:cond delay="6000"/>
                            </p:stCondLst>
                            <p:childTnLst>
                              <p:par>
                                <p:cTn id="14" presetID="9" presetClass="entr" presetSubtype="0" fill="hold" grpId="0" nodeType="afterEffect">
                                  <p:stCondLst>
                                    <p:cond delay="1000"/>
                                  </p:stCondLst>
                                  <p:childTnLst>
                                    <p:set>
                                      <p:cBhvr>
                                        <p:cTn id="15" dur="1" fill="hold">
                                          <p:stCondLst>
                                            <p:cond delay="0"/>
                                          </p:stCondLst>
                                        </p:cTn>
                                        <p:tgtEl>
                                          <p:spTgt spid="43024"/>
                                        </p:tgtEl>
                                        <p:attrNameLst>
                                          <p:attrName>style.visibility</p:attrName>
                                        </p:attrNameLst>
                                      </p:cBhvr>
                                      <p:to>
                                        <p:strVal val="visible"/>
                                      </p:to>
                                    </p:set>
                                    <p:animEffect transition="in" filter="dissolve">
                                      <p:cBhvr>
                                        <p:cTn id="16"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P spid="430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04875"/>
          </a:xfrm>
          <a:effectLst>
            <a:outerShdw dist="25401" dir="2700000" algn="ctr" rotWithShape="0">
              <a:schemeClr val="tx1"/>
            </a:outerShdw>
          </a:effectLst>
        </p:spPr>
        <p:txBody>
          <a:bodyPr anchorCtr="1"/>
          <a:lstStyle/>
          <a:p>
            <a:pPr eaLnBrk="1" hangingPunct="1"/>
            <a:r>
              <a:rPr lang="en-US" altLang="en-US" smtClean="0"/>
              <a:t>Darkness As Something</a:t>
            </a:r>
          </a:p>
        </p:txBody>
      </p:sp>
      <p:sp>
        <p:nvSpPr>
          <p:cNvPr id="24579" name="Text Box 5"/>
          <p:cNvSpPr txBox="1">
            <a:spLocks noChangeArrowheads="1"/>
          </p:cNvSpPr>
          <p:nvPr/>
        </p:nvSpPr>
        <p:spPr bwMode="auto">
          <a:xfrm>
            <a:off x="0" y="920750"/>
            <a:ext cx="9144000" cy="5794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t>The Principle and Foundation of St. Ignatius</a:t>
            </a:r>
          </a:p>
        </p:txBody>
      </p:sp>
      <p:sp>
        <p:nvSpPr>
          <p:cNvPr id="24580" name="Text Box 6"/>
          <p:cNvSpPr txBox="1">
            <a:spLocks noChangeArrowheads="1"/>
          </p:cNvSpPr>
          <p:nvPr/>
        </p:nvSpPr>
        <p:spPr bwMode="auto">
          <a:xfrm>
            <a:off x="1008063" y="4205288"/>
            <a:ext cx="6894512" cy="1554162"/>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a:t>   All of God’s created cosmos is intended to reveal this sharing of God’s life and love.</a:t>
            </a:r>
          </a:p>
        </p:txBody>
      </p:sp>
      <p:sp>
        <p:nvSpPr>
          <p:cNvPr id="24581" name="Text Box 8"/>
          <p:cNvSpPr txBox="1">
            <a:spLocks noChangeArrowheads="1"/>
          </p:cNvSpPr>
          <p:nvPr/>
        </p:nvSpPr>
        <p:spPr bwMode="auto">
          <a:xfrm>
            <a:off x="889000" y="1576388"/>
            <a:ext cx="7467600" cy="26543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800"/>
              <a:t>   We are created to share in God’s love and life for eternity.  The experience of this love is manifested in our response of praise, reverence and service, that is, loving God with all our heart all our mind and all our will.</a:t>
            </a:r>
          </a:p>
        </p:txBody>
      </p:sp>
      <p:sp>
        <p:nvSpPr>
          <p:cNvPr id="24582" name="Text Box 9"/>
          <p:cNvSpPr txBox="1">
            <a:spLocks noChangeArrowheads="1"/>
          </p:cNvSpPr>
          <p:nvPr/>
        </p:nvSpPr>
        <p:spPr bwMode="auto">
          <a:xfrm>
            <a:off x="3113088" y="6521450"/>
            <a:ext cx="6030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1600" i="1">
                <a:latin typeface="Times New Roman" pitchFamily="18" charset="0"/>
              </a:rPr>
              <a:t>cf</a:t>
            </a:r>
            <a:r>
              <a:rPr lang="en-US" altLang="en-US" sz="1600">
                <a:latin typeface="Times New Roman" pitchFamily="18" charset="0"/>
              </a:rPr>
              <a:t>. John Veltri, S.J., www.sentex.net/~jveltri</a:t>
            </a:r>
          </a:p>
        </p:txBody>
      </p:sp>
      <p:sp>
        <p:nvSpPr>
          <p:cNvPr id="47114" name="Text Box 10"/>
          <p:cNvSpPr txBox="1">
            <a:spLocks noChangeArrowheads="1"/>
          </p:cNvSpPr>
          <p:nvPr/>
        </p:nvSpPr>
        <p:spPr bwMode="auto">
          <a:xfrm>
            <a:off x="1433513" y="5762625"/>
            <a:ext cx="7051675" cy="584200"/>
          </a:xfrm>
          <a:prstGeom prst="rect">
            <a:avLst/>
          </a:prstGeom>
          <a:noFill/>
          <a:ln>
            <a:noFill/>
          </a:ln>
          <a:effectLst>
            <a:outerShdw dist="17961" dir="27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i="1">
                <a:latin typeface="Tahoma" pitchFamily="34" charset="0"/>
              </a:rPr>
              <a:t>… the darkness is God’s creature.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0" fill="hold"/>
                                        <p:tgtEl>
                                          <p:spTgt spid="47114"/>
                                        </p:tgtEl>
                                        <p:attrNameLst>
                                          <p:attrName>ppt_x</p:attrName>
                                        </p:attrNameLst>
                                      </p:cBhvr>
                                      <p:tavLst>
                                        <p:tav tm="0">
                                          <p:val>
                                            <p:strVal val="1+#ppt_w/2"/>
                                          </p:val>
                                        </p:tav>
                                        <p:tav tm="100000">
                                          <p:val>
                                            <p:strVal val="#ppt_x"/>
                                          </p:val>
                                        </p:tav>
                                      </p:tavLst>
                                    </p:anim>
                                    <p:anim calcmode="lin" valueType="num">
                                      <p:cBhvr additive="base">
                                        <p:cTn id="8" dur="5000" fill="hold"/>
                                        <p:tgtEl>
                                          <p:spTgt spid="47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Darkness Eludes Us</a:t>
            </a:r>
          </a:p>
        </p:txBody>
      </p:sp>
      <p:sp>
        <p:nvSpPr>
          <p:cNvPr id="25603" name="Rectangle 3"/>
          <p:cNvSpPr>
            <a:spLocks noGrp="1" noChangeArrowheads="1"/>
          </p:cNvSpPr>
          <p:nvPr>
            <p:ph type="body" idx="1"/>
          </p:nvPr>
        </p:nvSpPr>
        <p:spPr>
          <a:xfrm>
            <a:off x="430213" y="876300"/>
            <a:ext cx="8713787" cy="1190625"/>
          </a:xfrm>
          <a:effectLst>
            <a:outerShdw dist="25401" dir="2700000" algn="ctr" rotWithShape="0">
              <a:schemeClr val="tx1"/>
            </a:outerShdw>
          </a:effectLst>
        </p:spPr>
        <p:txBody>
          <a:bodyPr/>
          <a:lstStyle/>
          <a:p>
            <a:pPr marL="0" indent="0" algn="ctr" eaLnBrk="1" hangingPunct="1">
              <a:buFont typeface="Wingdings" pitchFamily="2" charset="2"/>
              <a:buNone/>
            </a:pPr>
            <a:r>
              <a:rPr lang="en-US" altLang="en-US" smtClean="0"/>
              <a:t> Outdoor lighting tries to                           DISPEL THE DARKNESS!</a:t>
            </a:r>
          </a:p>
        </p:txBody>
      </p:sp>
      <p:pic>
        <p:nvPicPr>
          <p:cNvPr id="25604" name="Picture 4" descr="BadLighting"/>
          <p:cNvPicPr>
            <a:picLocks noChangeAspect="1" noChangeArrowheads="1"/>
          </p:cNvPicPr>
          <p:nvPr/>
        </p:nvPicPr>
        <p:blipFill>
          <a:blip r:embed="rId2">
            <a:extLst>
              <a:ext uri="{28A0092B-C50C-407E-A947-70E740481C1C}">
                <a14:useLocalDpi xmlns:a14="http://schemas.microsoft.com/office/drawing/2010/main" val="0"/>
              </a:ext>
            </a:extLst>
          </a:blip>
          <a:srcRect t="8934" b="12889"/>
          <a:stretch>
            <a:fillRect/>
          </a:stretch>
        </p:blipFill>
        <p:spPr bwMode="auto">
          <a:xfrm>
            <a:off x="2189163" y="2090738"/>
            <a:ext cx="51514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2189163" y="4873625"/>
            <a:ext cx="5445125" cy="17637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Wingdings" pitchFamily="2" charset="2"/>
              <a:buChar char="¶"/>
              <a:tabLst>
                <a:tab pos="2979738" algn="l"/>
              </a:tabLst>
              <a:defRPr sz="3200">
                <a:solidFill>
                  <a:srgbClr val="FFFF00"/>
                </a:solidFill>
                <a:latin typeface="Comic Sans MS" pitchFamily="66" charset="0"/>
              </a:defRPr>
            </a:lvl1pPr>
            <a:lvl2pPr marL="742950" indent="-285750">
              <a:buFont typeface="Webdings" pitchFamily="18" charset="2"/>
              <a:buChar char="þ"/>
              <a:tabLst>
                <a:tab pos="2979738" algn="l"/>
              </a:tabLst>
              <a:defRPr sz="2800">
                <a:solidFill>
                  <a:srgbClr val="FFFF00"/>
                </a:solidFill>
                <a:latin typeface="Comic Sans MS" pitchFamily="66" charset="0"/>
              </a:defRPr>
            </a:lvl2pPr>
            <a:lvl3pPr marL="1143000" indent="-228600">
              <a:buFont typeface="Wingdings 2" pitchFamily="18" charset="2"/>
              <a:buChar char=""/>
              <a:tabLst>
                <a:tab pos="2979738" algn="l"/>
              </a:tabLst>
              <a:defRPr sz="2400">
                <a:solidFill>
                  <a:srgbClr val="FFFF00"/>
                </a:solidFill>
                <a:latin typeface="Comic Sans MS" pitchFamily="66" charset="0"/>
              </a:defRPr>
            </a:lvl3pPr>
            <a:lvl4pPr marL="1600200" indent="-228600">
              <a:buFont typeface="Webdings" pitchFamily="18" charset="2"/>
              <a:buChar char="õ"/>
              <a:tabLst>
                <a:tab pos="2979738" algn="l"/>
              </a:tabLst>
              <a:defRPr sz="2000">
                <a:solidFill>
                  <a:srgbClr val="FFFF00"/>
                </a:solidFill>
                <a:latin typeface="Comic Sans MS" pitchFamily="66" charset="0"/>
              </a:defRPr>
            </a:lvl4pPr>
            <a:lvl5pPr marL="2057400" indent="-228600">
              <a:buFont typeface="Webdings" pitchFamily="18" charset="2"/>
              <a:buChar char="ö"/>
              <a:tabLst>
                <a:tab pos="2979738" algn="l"/>
              </a:tabLst>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9pPr>
          </a:lstStyle>
          <a:p>
            <a:pPr eaLnBrk="1" hangingPunct="1">
              <a:buFont typeface="Wingdings" pitchFamily="2" charset="2"/>
              <a:buNone/>
            </a:pPr>
            <a:r>
              <a:rPr lang="en-US" altLang="en-US"/>
              <a:t> Deprives us of the night</a:t>
            </a:r>
          </a:p>
          <a:p>
            <a:pPr eaLnBrk="1" hangingPunct="1">
              <a:buFont typeface="Wingdings" pitchFamily="2" charset="2"/>
              <a:buNone/>
            </a:pPr>
            <a:r>
              <a:rPr lang="en-US" altLang="en-US"/>
              <a:t>	the stars</a:t>
            </a:r>
          </a:p>
          <a:p>
            <a:pPr eaLnBrk="1" hangingPunct="1">
              <a:buFont typeface="Wingdings" pitchFamily="2" charset="2"/>
              <a:buNone/>
            </a:pPr>
            <a:r>
              <a:rPr lang="en-US" altLang="en-US"/>
              <a:t>	the dark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3588"/>
            <a:ext cx="91440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Darkness Eludes Us</a:t>
            </a:r>
          </a:p>
        </p:txBody>
      </p:sp>
      <p:sp>
        <p:nvSpPr>
          <p:cNvPr id="21510" name="Line 17"/>
          <p:cNvSpPr>
            <a:spLocks noChangeShapeType="1"/>
          </p:cNvSpPr>
          <p:nvPr/>
        </p:nvSpPr>
        <p:spPr bwMode="auto">
          <a:xfrm>
            <a:off x="6886575" y="1149349"/>
            <a:ext cx="750093" cy="1062831"/>
          </a:xfrm>
          <a:prstGeom prst="line">
            <a:avLst/>
          </a:prstGeom>
          <a:noFill/>
          <a:ln w="4445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4" name="Text Box 18"/>
          <p:cNvSpPr txBox="1">
            <a:spLocks noChangeArrowheads="1"/>
          </p:cNvSpPr>
          <p:nvPr/>
        </p:nvSpPr>
        <p:spPr bwMode="auto">
          <a:xfrm>
            <a:off x="4735724" y="871538"/>
            <a:ext cx="2344737" cy="4572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dirty="0" smtClean="0"/>
              <a:t>Ogdensburg</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7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wipe(up)">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45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0" y="0"/>
            <a:ext cx="9144000" cy="955675"/>
          </a:xfrm>
          <a:effectLst>
            <a:outerShdw dist="25401" dir="2700000" algn="ctr" rotWithShape="0">
              <a:schemeClr val="tx1"/>
            </a:outerShdw>
          </a:effectLst>
        </p:spPr>
        <p:txBody>
          <a:bodyPr anchorCtr="1"/>
          <a:lstStyle/>
          <a:p>
            <a:pPr eaLnBrk="1" hangingPunct="1"/>
            <a:r>
              <a:rPr lang="en-US" altLang="en-US" smtClean="0"/>
              <a:t>Seeking Darkness</a:t>
            </a:r>
          </a:p>
        </p:txBody>
      </p:sp>
      <p:sp>
        <p:nvSpPr>
          <p:cNvPr id="27651" name="Text Box 1030"/>
          <p:cNvSpPr txBox="1">
            <a:spLocks noChangeArrowheads="1"/>
          </p:cNvSpPr>
          <p:nvPr/>
        </p:nvSpPr>
        <p:spPr bwMode="auto">
          <a:xfrm>
            <a:off x="622300" y="1298575"/>
            <a:ext cx="7910513" cy="29289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a:buFont typeface="Webdings" pitchFamily="18" charset="2"/>
              <a:buChar char="þ"/>
              <a:defRPr sz="2800">
                <a:solidFill>
                  <a:srgbClr val="FFFF00"/>
                </a:solidFill>
                <a:latin typeface="Comic Sans MS" pitchFamily="66" charset="0"/>
              </a:defRPr>
            </a:lvl2pPr>
            <a:lvl3pPr>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 typeface="Wingdings" pitchFamily="2" charset="2"/>
              <a:buNone/>
            </a:pPr>
            <a:r>
              <a:rPr lang="en-US" altLang="en-US" sz="3600"/>
              <a:t>Astronomers and Monastics</a:t>
            </a:r>
          </a:p>
          <a:p>
            <a:pPr lvl="1" eaLnBrk="1" hangingPunct="1">
              <a:spcBef>
                <a:spcPct val="50000"/>
              </a:spcBef>
              <a:buFont typeface="Wingdings" pitchFamily="2" charset="2"/>
              <a:buChar char="¶"/>
            </a:pPr>
            <a:r>
              <a:rPr lang="en-US" altLang="en-US" sz="3600"/>
              <a:t>Seek what daylight hides</a:t>
            </a:r>
          </a:p>
          <a:p>
            <a:pPr lvl="2" eaLnBrk="1" hangingPunct="1">
              <a:spcBef>
                <a:spcPct val="50000"/>
              </a:spcBef>
            </a:pPr>
            <a:r>
              <a:rPr lang="en-US" altLang="en-US" sz="3200"/>
              <a:t> Stars, nebulae, galaxies …</a:t>
            </a:r>
          </a:p>
          <a:p>
            <a:pPr lvl="2" eaLnBrk="1" hangingPunct="1">
              <a:spcBef>
                <a:spcPct val="50000"/>
              </a:spcBef>
            </a:pPr>
            <a:r>
              <a:rPr lang="en-US" altLang="en-US" sz="3200"/>
              <a:t> God of the vast darkness …</a:t>
            </a:r>
          </a:p>
        </p:txBody>
      </p:sp>
      <p:sp>
        <p:nvSpPr>
          <p:cNvPr id="27652" name="Text Box 1031"/>
          <p:cNvSpPr txBox="1">
            <a:spLocks noChangeArrowheads="1"/>
          </p:cNvSpPr>
          <p:nvPr/>
        </p:nvSpPr>
        <p:spPr bwMode="auto">
          <a:xfrm>
            <a:off x="438150" y="5148263"/>
            <a:ext cx="8464550" cy="10668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800"/>
              <a:t>“And night to night declares knowledge.”</a:t>
            </a:r>
          </a:p>
          <a:p>
            <a:pPr algn="ctr" eaLnBrk="1" hangingPunct="1">
              <a:spcBef>
                <a:spcPct val="50000"/>
              </a:spcBef>
              <a:buFontTx/>
              <a:buNone/>
            </a:pPr>
            <a:r>
              <a:rPr lang="en-US" altLang="en-US" sz="2400"/>
              <a:t>Psalm 19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Seeking In The Darkness </a:t>
            </a:r>
          </a:p>
        </p:txBody>
      </p:sp>
      <p:sp>
        <p:nvSpPr>
          <p:cNvPr id="28675" name="Text Box 4"/>
          <p:cNvSpPr txBox="1">
            <a:spLocks noChangeArrowheads="1"/>
          </p:cNvSpPr>
          <p:nvPr/>
        </p:nvSpPr>
        <p:spPr bwMode="auto">
          <a:xfrm>
            <a:off x="1633538" y="2746375"/>
            <a:ext cx="6777037" cy="22923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lnSpc>
                <a:spcPct val="50000"/>
              </a:lnSpc>
              <a:spcBef>
                <a:spcPct val="50000"/>
              </a:spcBef>
              <a:buFontTx/>
              <a:buNone/>
            </a:pPr>
            <a:r>
              <a:rPr lang="en-US" altLang="en-US"/>
              <a:t>One dark night,</a:t>
            </a:r>
          </a:p>
          <a:p>
            <a:pPr eaLnBrk="1" hangingPunct="1">
              <a:lnSpc>
                <a:spcPct val="50000"/>
              </a:lnSpc>
              <a:spcBef>
                <a:spcPct val="50000"/>
              </a:spcBef>
              <a:buFontTx/>
              <a:buNone/>
            </a:pPr>
            <a:r>
              <a:rPr lang="en-US" altLang="en-US"/>
              <a:t>fired with love’s urgent longings</a:t>
            </a:r>
          </a:p>
          <a:p>
            <a:pPr eaLnBrk="1" hangingPunct="1">
              <a:lnSpc>
                <a:spcPct val="50000"/>
              </a:lnSpc>
              <a:spcBef>
                <a:spcPct val="50000"/>
              </a:spcBef>
              <a:buFontTx/>
              <a:buChar char="-"/>
            </a:pPr>
            <a:r>
              <a:rPr lang="en-US" altLang="en-US"/>
              <a:t> ah, the sheer grace –</a:t>
            </a:r>
          </a:p>
          <a:p>
            <a:pPr eaLnBrk="1" hangingPunct="1">
              <a:lnSpc>
                <a:spcPct val="50000"/>
              </a:lnSpc>
              <a:spcBef>
                <a:spcPct val="50000"/>
              </a:spcBef>
              <a:buFontTx/>
              <a:buNone/>
            </a:pPr>
            <a:r>
              <a:rPr lang="en-US" altLang="en-US"/>
              <a:t>I went out unseen,</a:t>
            </a:r>
          </a:p>
          <a:p>
            <a:pPr eaLnBrk="1" hangingPunct="1">
              <a:lnSpc>
                <a:spcPct val="50000"/>
              </a:lnSpc>
              <a:spcBef>
                <a:spcPct val="50000"/>
              </a:spcBef>
              <a:buFontTx/>
              <a:buNone/>
            </a:pPr>
            <a:r>
              <a:rPr lang="en-US" altLang="en-US"/>
              <a:t>my house being now all stilled.</a:t>
            </a:r>
          </a:p>
        </p:txBody>
      </p:sp>
      <p:sp>
        <p:nvSpPr>
          <p:cNvPr id="28676" name="Text Box 5"/>
          <p:cNvSpPr txBox="1">
            <a:spLocks noChangeArrowheads="1"/>
          </p:cNvSpPr>
          <p:nvPr/>
        </p:nvSpPr>
        <p:spPr bwMode="auto">
          <a:xfrm>
            <a:off x="3111500" y="1449388"/>
            <a:ext cx="3221038" cy="10366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t>The Dark Night</a:t>
            </a:r>
          </a:p>
          <a:p>
            <a:pPr algn="ctr" eaLnBrk="1" hangingPunct="1">
              <a:spcBef>
                <a:spcPct val="50000"/>
              </a:spcBef>
              <a:buFontTx/>
              <a:buNone/>
            </a:pPr>
            <a:r>
              <a:rPr lang="en-US" altLang="en-US" sz="2000"/>
              <a:t>St. John of the Cross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5263"/>
            <a:ext cx="9144000" cy="1362075"/>
          </a:xfrm>
          <a:effectLst>
            <a:outerShdw dist="25401" dir="2700000" algn="ctr" rotWithShape="0">
              <a:schemeClr val="tx1"/>
            </a:outerShdw>
          </a:effectLst>
        </p:spPr>
        <p:txBody>
          <a:bodyPr anchorCtr="1"/>
          <a:lstStyle/>
          <a:p>
            <a:pPr eaLnBrk="1" hangingPunct="1"/>
            <a:r>
              <a:rPr lang="en-US" altLang="en-US" sz="4000" smtClean="0"/>
              <a:t>Beginning Retreat:                         Seek The Darkness</a:t>
            </a:r>
          </a:p>
        </p:txBody>
      </p:sp>
      <p:sp>
        <p:nvSpPr>
          <p:cNvPr id="29699" name="Text Box 3"/>
          <p:cNvSpPr txBox="1">
            <a:spLocks noChangeArrowheads="1"/>
          </p:cNvSpPr>
          <p:nvPr/>
        </p:nvSpPr>
        <p:spPr bwMode="auto">
          <a:xfrm>
            <a:off x="649288" y="1727200"/>
            <a:ext cx="8104187" cy="41513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800"/>
              <a:t>Sit with darkness …</a:t>
            </a:r>
          </a:p>
          <a:p>
            <a:pPr eaLnBrk="1" hangingPunct="1">
              <a:spcBef>
                <a:spcPct val="50000"/>
              </a:spcBef>
              <a:buFontTx/>
              <a:buNone/>
            </a:pPr>
            <a:r>
              <a:rPr lang="en-US" altLang="en-US" sz="2800"/>
              <a:t>What can you see there that you can’t see in the daylight?</a:t>
            </a:r>
          </a:p>
          <a:p>
            <a:pPr eaLnBrk="1" hangingPunct="1">
              <a:spcBef>
                <a:spcPct val="50000"/>
              </a:spcBef>
              <a:buFontTx/>
              <a:buNone/>
            </a:pPr>
            <a:r>
              <a:rPr lang="en-US" altLang="en-US" sz="2800"/>
              <a:t>Know that the frozen energy of the Big Bang you’re sitting on allows the darkness to exist …</a:t>
            </a:r>
          </a:p>
          <a:p>
            <a:pPr eaLnBrk="1" hangingPunct="1">
              <a:spcBef>
                <a:spcPct val="50000"/>
              </a:spcBef>
              <a:buFontTx/>
              <a:buNone/>
            </a:pPr>
            <a:r>
              <a:rPr lang="en-US" altLang="en-US" sz="2800"/>
              <a:t>Seek to comprehend that the darkness came into being through the Word and is not separate from God’s creative Love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Introductions</a:t>
            </a:r>
          </a:p>
        </p:txBody>
      </p:sp>
      <p:sp>
        <p:nvSpPr>
          <p:cNvPr id="4099" name="Rectangle 3"/>
          <p:cNvSpPr>
            <a:spLocks noGrp="1" noChangeArrowheads="1"/>
          </p:cNvSpPr>
          <p:nvPr>
            <p:ph type="body" idx="1"/>
          </p:nvPr>
        </p:nvSpPr>
        <p:spPr>
          <a:xfrm>
            <a:off x="230188" y="825500"/>
            <a:ext cx="8683625" cy="5484813"/>
          </a:xfrm>
        </p:spPr>
        <p:txBody>
          <a:bodyPr/>
          <a:lstStyle/>
          <a:p>
            <a:r>
              <a:rPr lang="en-US" altLang="en-US" dirty="0" smtClean="0"/>
              <a:t> Talks</a:t>
            </a:r>
          </a:p>
          <a:p>
            <a:pPr lvl="1"/>
            <a:r>
              <a:rPr lang="en-US" altLang="en-US" dirty="0" smtClean="0"/>
              <a:t> The Gift of Darkness</a:t>
            </a:r>
          </a:p>
          <a:p>
            <a:pPr lvl="2"/>
            <a:r>
              <a:rPr lang="en-US" altLang="en-US" dirty="0" smtClean="0"/>
              <a:t> Darkness is something, not nothing</a:t>
            </a:r>
          </a:p>
          <a:p>
            <a:pPr lvl="1"/>
            <a:r>
              <a:rPr lang="en-US" altLang="en-US" dirty="0" smtClean="0"/>
              <a:t> Forces &amp; Interactions</a:t>
            </a:r>
          </a:p>
          <a:p>
            <a:pPr lvl="2"/>
            <a:r>
              <a:rPr lang="en-US" altLang="en-US" dirty="0" smtClean="0"/>
              <a:t> Forces are what move us</a:t>
            </a:r>
          </a:p>
          <a:p>
            <a:pPr lvl="1"/>
            <a:r>
              <a:rPr lang="en-US" altLang="en-US" dirty="0" smtClean="0"/>
              <a:t> Starlight and Grace</a:t>
            </a:r>
          </a:p>
          <a:p>
            <a:pPr lvl="2"/>
            <a:r>
              <a:rPr lang="en-US" altLang="en-US" dirty="0" smtClean="0"/>
              <a:t> The power and richness of light</a:t>
            </a:r>
          </a:p>
          <a:p>
            <a:pPr lvl="1"/>
            <a:r>
              <a:rPr lang="en-US" altLang="en-US" dirty="0" smtClean="0"/>
              <a:t> Substance of Ourselves</a:t>
            </a:r>
          </a:p>
          <a:p>
            <a:pPr lvl="2"/>
            <a:r>
              <a:rPr lang="en-US" altLang="en-US" dirty="0" smtClean="0"/>
              <a:t> We’re made of stars</a:t>
            </a:r>
          </a:p>
          <a:p>
            <a:pPr lvl="1"/>
            <a:r>
              <a:rPr lang="en-US" altLang="en-US" dirty="0" smtClean="0"/>
              <a:t> Beneath the Surface</a:t>
            </a:r>
          </a:p>
          <a:p>
            <a:pPr lvl="2"/>
            <a:r>
              <a:rPr lang="en-US" altLang="en-US" dirty="0" smtClean="0"/>
              <a:t> Substance and spirit dance</a:t>
            </a:r>
          </a:p>
          <a:p>
            <a:endParaRPr lang="en-US" altLang="en-US" sz="3600" dirty="0" smtClean="0"/>
          </a:p>
        </p:txBody>
      </p:sp>
      <p:sp>
        <p:nvSpPr>
          <p:cNvPr id="4100" name="Text Box 4"/>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25401" dir="2700000" algn="ctr" rotWithShape="0">
              <a:schemeClr val="tx1"/>
            </a:outerShdw>
          </a:effectLst>
        </p:spPr>
        <p:txBody>
          <a:bodyPr/>
          <a:lstStyle/>
          <a:p>
            <a:pPr algn="l" eaLnBrk="1" hangingPunct="1"/>
            <a:r>
              <a:rPr lang="en-US" altLang="en-US" smtClean="0"/>
              <a:t>In the beginning …</a:t>
            </a:r>
          </a:p>
        </p:txBody>
      </p:sp>
      <p:sp>
        <p:nvSpPr>
          <p:cNvPr id="30723" name="Rectangle 3"/>
          <p:cNvSpPr>
            <a:spLocks noGrp="1" noChangeArrowheads="1"/>
          </p:cNvSpPr>
          <p:nvPr>
            <p:ph type="body" idx="1"/>
          </p:nvPr>
        </p:nvSpPr>
        <p:spPr>
          <a:xfrm>
            <a:off x="1677988" y="855663"/>
            <a:ext cx="6361112" cy="5373687"/>
          </a:xfrm>
          <a:effectLst>
            <a:outerShdw dist="25401" dir="2700000" algn="ctr" rotWithShape="0">
              <a:schemeClr val="tx1"/>
            </a:outerShdw>
          </a:effectLst>
        </p:spPr>
        <p:txBody>
          <a:bodyPr/>
          <a:lstStyle/>
          <a:p>
            <a:pPr marL="914400" indent="-914400" eaLnBrk="1" hangingPunct="1">
              <a:buFont typeface="Wingdings" pitchFamily="2" charset="2"/>
              <a:buNone/>
            </a:pPr>
            <a:r>
              <a:rPr lang="en-US" altLang="en-US" sz="2800" smtClean="0"/>
              <a:t>	there was the Word;</a:t>
            </a:r>
          </a:p>
          <a:p>
            <a:pPr marL="914400" indent="-914400" eaLnBrk="1" hangingPunct="1">
              <a:buFont typeface="Wingdings" pitchFamily="2" charset="2"/>
              <a:buNone/>
            </a:pPr>
            <a:r>
              <a:rPr lang="en-US" altLang="en-US" sz="2800" smtClean="0"/>
              <a:t>The Word was in God’s presence,</a:t>
            </a:r>
          </a:p>
          <a:p>
            <a:pPr marL="914400" indent="-914400" eaLnBrk="1" hangingPunct="1">
              <a:buFont typeface="Wingdings" pitchFamily="2" charset="2"/>
              <a:buNone/>
            </a:pPr>
            <a:r>
              <a:rPr lang="en-US" altLang="en-US" sz="2800" smtClean="0"/>
              <a:t>	and the Word was God.</a:t>
            </a:r>
          </a:p>
          <a:p>
            <a:pPr marL="914400" indent="-914400" eaLnBrk="1" hangingPunct="1">
              <a:buFont typeface="Wingdings" pitchFamily="2" charset="2"/>
              <a:buNone/>
            </a:pPr>
            <a:r>
              <a:rPr lang="en-US" altLang="en-US" sz="2800" smtClean="0"/>
              <a:t>The Word was present to God</a:t>
            </a:r>
          </a:p>
          <a:p>
            <a:pPr marL="914400" indent="-914400" eaLnBrk="1" hangingPunct="1">
              <a:buFont typeface="Wingdings" pitchFamily="2" charset="2"/>
              <a:buNone/>
            </a:pPr>
            <a:r>
              <a:rPr lang="en-US" altLang="en-US" sz="2800" smtClean="0"/>
              <a:t>	from the beginning</a:t>
            </a:r>
          </a:p>
          <a:p>
            <a:pPr marL="914400" indent="-914400" eaLnBrk="1" hangingPunct="1">
              <a:buFont typeface="Wingdings" pitchFamily="2" charset="2"/>
              <a:buNone/>
            </a:pPr>
            <a:r>
              <a:rPr lang="en-US" altLang="en-US" sz="2800" smtClean="0"/>
              <a:t>Through the Word </a:t>
            </a:r>
          </a:p>
          <a:p>
            <a:pPr marL="914400" indent="-914400" eaLnBrk="1" hangingPunct="1">
              <a:buFont typeface="Wingdings" pitchFamily="2" charset="2"/>
              <a:buNone/>
            </a:pPr>
            <a:r>
              <a:rPr lang="en-US" altLang="en-US" sz="2800" smtClean="0"/>
              <a:t>	all things came into being,</a:t>
            </a:r>
          </a:p>
          <a:p>
            <a:pPr marL="914400" indent="-914400" eaLnBrk="1" hangingPunct="1">
              <a:buFont typeface="Wingdings" pitchFamily="2" charset="2"/>
              <a:buNone/>
            </a:pPr>
            <a:r>
              <a:rPr lang="en-US" altLang="en-US" sz="2800" smtClean="0"/>
              <a:t>And apart from the Word</a:t>
            </a:r>
          </a:p>
          <a:p>
            <a:pPr marL="914400" indent="-914400" eaLnBrk="1" hangingPunct="1">
              <a:buFont typeface="Wingdings" pitchFamily="2" charset="2"/>
              <a:buNone/>
            </a:pPr>
            <a:r>
              <a:rPr lang="en-US" altLang="en-US" sz="2800" smtClean="0"/>
              <a:t>	nothing came into being</a:t>
            </a:r>
          </a:p>
          <a:p>
            <a:pPr marL="914400" indent="-914400" eaLnBrk="1" hangingPunct="1">
              <a:buFont typeface="Wingdings" pitchFamily="2" charset="2"/>
              <a:buNone/>
            </a:pPr>
            <a:r>
              <a:rPr lang="en-US" altLang="en-US" sz="2800" smtClean="0"/>
              <a:t>	that has come into being.</a:t>
            </a:r>
          </a:p>
        </p:txBody>
      </p:sp>
      <p:sp>
        <p:nvSpPr>
          <p:cNvPr id="77828" name="Text Box 4"/>
          <p:cNvSpPr txBox="1">
            <a:spLocks noChangeArrowheads="1"/>
          </p:cNvSpPr>
          <p:nvPr/>
        </p:nvSpPr>
        <p:spPr bwMode="auto">
          <a:xfrm>
            <a:off x="4572000" y="6183313"/>
            <a:ext cx="39624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2400"/>
              <a:t>…not even the darkness!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lide(fromRight)">
                                      <p:cBhvr>
                                        <p:cTn id="7" dur="3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Introductions</a:t>
            </a:r>
          </a:p>
        </p:txBody>
      </p:sp>
      <p:sp>
        <p:nvSpPr>
          <p:cNvPr id="5123" name="Rectangle 3"/>
          <p:cNvSpPr>
            <a:spLocks noGrp="1" noChangeArrowheads="1"/>
          </p:cNvSpPr>
          <p:nvPr>
            <p:ph type="body" idx="1"/>
          </p:nvPr>
        </p:nvSpPr>
        <p:spPr>
          <a:xfrm>
            <a:off x="165100" y="825500"/>
            <a:ext cx="8813800" cy="5484813"/>
          </a:xfrm>
        </p:spPr>
        <p:txBody>
          <a:bodyPr/>
          <a:lstStyle/>
          <a:p>
            <a:r>
              <a:rPr lang="en-US" altLang="en-US" dirty="0" smtClean="0"/>
              <a:t> The Point</a:t>
            </a:r>
          </a:p>
          <a:p>
            <a:pPr lvl="1"/>
            <a:r>
              <a:rPr lang="en-US" altLang="en-US" dirty="0" smtClean="0"/>
              <a:t> We are matter and spirit </a:t>
            </a:r>
            <a:r>
              <a:rPr lang="en-US" altLang="en-US" i="1" dirty="0" smtClean="0"/>
              <a:t>integrated</a:t>
            </a:r>
          </a:p>
          <a:p>
            <a:pPr lvl="2"/>
            <a:r>
              <a:rPr lang="en-US" altLang="en-US" dirty="0" smtClean="0"/>
              <a:t> Our spirits are of God</a:t>
            </a:r>
          </a:p>
          <a:p>
            <a:pPr lvl="2"/>
            <a:r>
              <a:rPr lang="en-US" altLang="en-US" dirty="0" smtClean="0"/>
              <a:t> Our matter is of God, too</a:t>
            </a:r>
          </a:p>
          <a:p>
            <a:pPr lvl="1"/>
            <a:r>
              <a:rPr lang="en-US" altLang="en-US" dirty="0" smtClean="0"/>
              <a:t> Awareness of the origin and nature of matter</a:t>
            </a:r>
          </a:p>
          <a:p>
            <a:pPr lvl="2"/>
            <a:r>
              <a:rPr lang="en-US" altLang="en-US" dirty="0" smtClean="0"/>
              <a:t> Invites us into the wholeness of ourselves</a:t>
            </a:r>
          </a:p>
          <a:p>
            <a:pPr lvl="2"/>
            <a:r>
              <a:rPr lang="en-US" altLang="en-US" dirty="0" smtClean="0"/>
              <a:t> Guides us to God’s wholeness within us</a:t>
            </a:r>
          </a:p>
          <a:p>
            <a:pPr lvl="2"/>
            <a:r>
              <a:rPr lang="en-US" altLang="en-US" dirty="0" smtClean="0"/>
              <a:t> Deepens our presence in God and the Universe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Introductions</a:t>
            </a:r>
          </a:p>
        </p:txBody>
      </p:sp>
      <p:sp>
        <p:nvSpPr>
          <p:cNvPr id="5123" name="Rectangle 3"/>
          <p:cNvSpPr>
            <a:spLocks noGrp="1" noChangeArrowheads="1"/>
          </p:cNvSpPr>
          <p:nvPr>
            <p:ph type="body" idx="1"/>
          </p:nvPr>
        </p:nvSpPr>
        <p:spPr>
          <a:xfrm>
            <a:off x="165100" y="825500"/>
            <a:ext cx="8813800" cy="5192241"/>
          </a:xfrm>
        </p:spPr>
        <p:txBody>
          <a:bodyPr/>
          <a:lstStyle/>
          <a:p>
            <a:r>
              <a:rPr lang="en-US" altLang="en-US" dirty="0" smtClean="0"/>
              <a:t> This is a retreat</a:t>
            </a:r>
          </a:p>
          <a:p>
            <a:pPr lvl="1"/>
            <a:r>
              <a:rPr lang="en-US" altLang="en-US" dirty="0"/>
              <a:t> </a:t>
            </a:r>
            <a:r>
              <a:rPr lang="en-US" altLang="en-US" dirty="0" smtClean="0"/>
              <a:t>Yes, I’ll cite and quote scripture &amp; spiritual writers and we’ll have a prayer ritual</a:t>
            </a:r>
          </a:p>
          <a:p>
            <a:r>
              <a:rPr lang="en-US" altLang="en-US" dirty="0" smtClean="0"/>
              <a:t> But it’ll be </a:t>
            </a:r>
            <a:r>
              <a:rPr lang="en-US" altLang="en-US" i="1" dirty="0" smtClean="0"/>
              <a:t>weird!</a:t>
            </a:r>
          </a:p>
          <a:p>
            <a:pPr lvl="1"/>
            <a:r>
              <a:rPr lang="en-US" altLang="en-US" dirty="0" smtClean="0"/>
              <a:t> I’m going to talk about physics … </a:t>
            </a:r>
          </a:p>
          <a:p>
            <a:pPr marL="914400" lvl="2" indent="0">
              <a:buNone/>
            </a:pPr>
            <a:r>
              <a:rPr lang="en-US" altLang="en-US" dirty="0"/>
              <a:t>	</a:t>
            </a:r>
            <a:r>
              <a:rPr lang="en-US" altLang="en-US" dirty="0" smtClean="0"/>
              <a:t> 				… weird physics!</a:t>
            </a:r>
          </a:p>
          <a:p>
            <a:pPr lvl="1"/>
            <a:r>
              <a:rPr lang="en-US" altLang="en-US" dirty="0"/>
              <a:t> </a:t>
            </a:r>
            <a:r>
              <a:rPr lang="en-US" altLang="en-US" dirty="0" smtClean="0"/>
              <a:t>Because it’s ONE Universe</a:t>
            </a:r>
          </a:p>
          <a:p>
            <a:pPr lvl="2"/>
            <a:r>
              <a:rPr lang="en-US" altLang="en-US" dirty="0"/>
              <a:t> </a:t>
            </a:r>
            <a:r>
              <a:rPr lang="en-US" altLang="en-US" dirty="0" smtClean="0"/>
              <a:t>We are the image of GOD … spirit and flesh</a:t>
            </a:r>
          </a:p>
          <a:p>
            <a:pPr lvl="2"/>
            <a:r>
              <a:rPr lang="en-US" altLang="en-US" dirty="0"/>
              <a:t> </a:t>
            </a:r>
            <a:r>
              <a:rPr lang="en-US" altLang="en-US" dirty="0" smtClean="0"/>
              <a:t>The universe is spirit and matter</a:t>
            </a:r>
          </a:p>
          <a:p>
            <a:pPr marL="914400" lvl="2" indent="0">
              <a:buNone/>
            </a:pPr>
            <a:r>
              <a:rPr lang="en-US" altLang="en-US" dirty="0"/>
              <a:t> </a:t>
            </a:r>
            <a:r>
              <a:rPr lang="en-US" altLang="en-US" dirty="0" smtClean="0"/>
              <a:t>      … the physics of the universe also speaks of GOD</a:t>
            </a:r>
            <a:endParaRPr lang="en-US" altLang="en-US" dirty="0"/>
          </a:p>
          <a:p>
            <a:pPr lvl="2"/>
            <a:endParaRPr lang="en-US" altLang="en-US" dirty="0" smtClean="0"/>
          </a:p>
        </p:txBody>
      </p:sp>
    </p:spTree>
    <p:extLst>
      <p:ext uri="{BB962C8B-B14F-4D97-AF65-F5344CB8AC3E}">
        <p14:creationId xmlns:p14="http://schemas.microsoft.com/office/powerpoint/2010/main" val="334524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smtClean="0"/>
              <a:t>First Evening:                  The Gift of Darkness</a:t>
            </a:r>
            <a:endParaRPr lang="en-US" altLang="en-US" sz="6000" smtClean="0"/>
          </a:p>
        </p:txBody>
      </p:sp>
      <p:sp>
        <p:nvSpPr>
          <p:cNvPr id="6147"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6148"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 Aileen O’Donoghue</a:t>
            </a:r>
            <a:endParaRPr lang="en-US" altLang="en-US" sz="2400" dirty="0">
              <a:solidFill>
                <a:srgbClr val="D5D577"/>
              </a:solidFill>
              <a:latin typeface="Goudy Old Style" pitchFamily="18" charset="0"/>
            </a:endParaRPr>
          </a:p>
        </p:txBody>
      </p:sp>
      <p:sp>
        <p:nvSpPr>
          <p:cNvPr id="6149"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20 – 21, 2018</a:t>
            </a:r>
            <a:endParaRPr lang="en-US" altLang="en-US" sz="2400" dirty="0">
              <a:solidFill>
                <a:srgbClr val="D5D577"/>
              </a:solidFill>
              <a:latin typeface="Goudy Old Style" pitchFamily="18" charset="0"/>
            </a:endParaRPr>
          </a:p>
        </p:txBody>
      </p:sp>
      <p:pic>
        <p:nvPicPr>
          <p:cNvPr id="61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99411" cy="64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The Wisdom of Solomon</a:t>
            </a:r>
          </a:p>
        </p:txBody>
      </p:sp>
      <p:sp>
        <p:nvSpPr>
          <p:cNvPr id="7171" name="Rectangle 3"/>
          <p:cNvSpPr>
            <a:spLocks noGrp="1" noChangeArrowheads="1"/>
          </p:cNvSpPr>
          <p:nvPr>
            <p:ph type="body" idx="1"/>
          </p:nvPr>
        </p:nvSpPr>
        <p:spPr>
          <a:xfrm>
            <a:off x="1033463" y="1262063"/>
            <a:ext cx="7415212" cy="4856162"/>
          </a:xfrm>
          <a:effectLst>
            <a:outerShdw dist="25401" dir="2700000" algn="ctr" rotWithShape="0">
              <a:schemeClr val="tx1"/>
            </a:outerShdw>
          </a:effectLst>
        </p:spPr>
        <p:txBody>
          <a:bodyPr/>
          <a:lstStyle/>
          <a:p>
            <a:pPr eaLnBrk="1" hangingPunct="1">
              <a:buFont typeface="Wingdings" pitchFamily="2" charset="2"/>
              <a:buNone/>
            </a:pPr>
            <a:r>
              <a:rPr lang="en-US" altLang="en-US" smtClean="0"/>
              <a:t>“The Lord created me at the beginning of his work,</a:t>
            </a:r>
          </a:p>
          <a:p>
            <a:pPr eaLnBrk="1" hangingPunct="1">
              <a:buFont typeface="Wingdings" pitchFamily="2" charset="2"/>
              <a:buNone/>
            </a:pPr>
            <a:r>
              <a:rPr lang="en-US" altLang="en-US" smtClean="0"/>
              <a:t>The first of his acts of long ago.</a:t>
            </a:r>
          </a:p>
          <a:p>
            <a:pPr eaLnBrk="1" hangingPunct="1">
              <a:buFont typeface="Wingdings" pitchFamily="2" charset="2"/>
              <a:buNone/>
            </a:pPr>
            <a:r>
              <a:rPr lang="en-US" altLang="en-US" smtClean="0"/>
              <a:t>Ages ago I was set up, at the first,      before the beginning of the Earth.</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When he established the heavens,                I was there.”</a:t>
            </a:r>
          </a:p>
        </p:txBody>
      </p:sp>
      <p:sp>
        <p:nvSpPr>
          <p:cNvPr id="7172" name="Text Box 5"/>
          <p:cNvSpPr txBox="1">
            <a:spLocks noChangeArrowheads="1"/>
          </p:cNvSpPr>
          <p:nvPr/>
        </p:nvSpPr>
        <p:spPr bwMode="auto">
          <a:xfrm>
            <a:off x="1127125" y="4133850"/>
            <a:ext cx="438150" cy="3968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lnSpc>
                <a:spcPts val="800"/>
              </a:lnSpc>
              <a:spcBef>
                <a:spcPct val="0"/>
              </a:spcBef>
              <a:buFontTx/>
              <a:buNone/>
            </a:pPr>
            <a:r>
              <a:rPr lang="en-US" altLang="en-US">
                <a:latin typeface="Times New Roman" pitchFamily="18" charset="0"/>
              </a:rPr>
              <a:t>.</a:t>
            </a:r>
          </a:p>
          <a:p>
            <a:pPr eaLnBrk="1" hangingPunct="1">
              <a:lnSpc>
                <a:spcPts val="800"/>
              </a:lnSpc>
              <a:spcBef>
                <a:spcPct val="0"/>
              </a:spcBef>
              <a:buFontTx/>
              <a:buNone/>
            </a:pPr>
            <a:r>
              <a:rPr lang="en-US" altLang="en-US">
                <a:latin typeface="Times New Roman" pitchFamily="18" charset="0"/>
              </a:rPr>
              <a:t>.</a:t>
            </a:r>
          </a:p>
          <a:p>
            <a:pPr eaLnBrk="1" hangingPunct="1">
              <a:lnSpc>
                <a:spcPts val="800"/>
              </a:lnSpc>
              <a:spcBef>
                <a:spcPct val="0"/>
              </a:spcBef>
              <a:buFontTx/>
              <a:buNone/>
            </a:pPr>
            <a:r>
              <a:rPr lang="en-US" altLang="en-US">
                <a:latin typeface="Times New Roman" pitchFamily="18" charset="0"/>
              </a:rPr>
              <a:t>.</a:t>
            </a:r>
          </a:p>
        </p:txBody>
      </p:sp>
      <p:sp>
        <p:nvSpPr>
          <p:cNvPr id="7173" name="Text Box 6"/>
          <p:cNvSpPr txBox="1">
            <a:spLocks noChangeArrowheads="1"/>
          </p:cNvSpPr>
          <p:nvPr/>
        </p:nvSpPr>
        <p:spPr bwMode="auto">
          <a:xfrm>
            <a:off x="5446713" y="573881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Proverbs 8:22-23, 27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34950" y="1198563"/>
            <a:ext cx="8523288" cy="5329237"/>
          </a:xfrm>
          <a:effectLst>
            <a:outerShdw dist="25401" dir="2700000" algn="ctr" rotWithShape="0">
              <a:schemeClr val="tx1"/>
            </a:outerShdw>
          </a:effectLst>
        </p:spPr>
        <p:txBody>
          <a:bodyPr/>
          <a:lstStyle/>
          <a:p>
            <a:pPr marL="0" indent="0" eaLnBrk="1" hangingPunct="1">
              <a:lnSpc>
                <a:spcPct val="90000"/>
              </a:lnSpc>
              <a:buFont typeface="Wingdings" pitchFamily="2" charset="2"/>
              <a:buNone/>
            </a:pPr>
            <a:r>
              <a:rPr lang="en-US" altLang="en-US" sz="4400" smtClean="0"/>
              <a:t>“In the beginning</a:t>
            </a:r>
          </a:p>
          <a:p>
            <a:pPr marL="0" indent="0" eaLnBrk="1" hangingPunct="1">
              <a:lnSpc>
                <a:spcPct val="90000"/>
              </a:lnSpc>
              <a:buFont typeface="Wingdings" pitchFamily="2" charset="2"/>
              <a:buNone/>
            </a:pPr>
            <a:r>
              <a:rPr lang="en-US" altLang="en-US" sz="4400" smtClean="0"/>
              <a:t>when God Created </a:t>
            </a:r>
          </a:p>
          <a:p>
            <a:pPr marL="0" indent="0" eaLnBrk="1" hangingPunct="1">
              <a:lnSpc>
                <a:spcPct val="90000"/>
              </a:lnSpc>
              <a:buFont typeface="Wingdings" pitchFamily="2" charset="2"/>
              <a:buNone/>
            </a:pPr>
            <a:r>
              <a:rPr lang="en-US" altLang="en-US" sz="4400" smtClean="0"/>
              <a:t>the heavens </a:t>
            </a:r>
          </a:p>
          <a:p>
            <a:pPr marL="0" indent="0" eaLnBrk="1" hangingPunct="1">
              <a:lnSpc>
                <a:spcPct val="90000"/>
              </a:lnSpc>
              <a:buFont typeface="Wingdings" pitchFamily="2" charset="2"/>
              <a:buNone/>
            </a:pPr>
            <a:r>
              <a:rPr lang="en-US" altLang="en-US" sz="4400" smtClean="0"/>
              <a:t>and the Earth,                                         </a:t>
            </a:r>
          </a:p>
          <a:p>
            <a:pPr marL="0" indent="0" algn="ctr" eaLnBrk="1" hangingPunct="1">
              <a:lnSpc>
                <a:spcPct val="90000"/>
              </a:lnSpc>
              <a:buFont typeface="Wingdings" pitchFamily="2" charset="2"/>
              <a:buNone/>
            </a:pPr>
            <a:r>
              <a:rPr lang="en-US" altLang="en-US" sz="4400" smtClean="0"/>
              <a:t>the Earth was a formless void       and darkness                        covered the face of the deep”</a:t>
            </a:r>
          </a:p>
        </p:txBody>
      </p:sp>
      <p:sp>
        <p:nvSpPr>
          <p:cNvPr id="8195" name="Text Box 5"/>
          <p:cNvSpPr txBox="1">
            <a:spLocks noChangeArrowheads="1"/>
          </p:cNvSpPr>
          <p:nvPr/>
        </p:nvSpPr>
        <p:spPr bwMode="auto">
          <a:xfrm>
            <a:off x="5592763" y="620236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Genesis 1:1</a:t>
            </a:r>
          </a:p>
        </p:txBody>
      </p:sp>
      <p:pic>
        <p:nvPicPr>
          <p:cNvPr id="8196" name="Picture 6" descr="BlakeAncientDays"/>
          <p:cNvPicPr>
            <a:picLocks noChangeAspect="1" noChangeArrowheads="1"/>
          </p:cNvPicPr>
          <p:nvPr/>
        </p:nvPicPr>
        <p:blipFill>
          <a:blip r:embed="rId2" cstate="print">
            <a:extLst>
              <a:ext uri="{28A0092B-C50C-407E-A947-70E740481C1C}">
                <a14:useLocalDpi xmlns:a14="http://schemas.microsoft.com/office/drawing/2010/main" val="0"/>
              </a:ext>
            </a:extLst>
          </a:blip>
          <a:srcRect l="1379"/>
          <a:stretch>
            <a:fillRect/>
          </a:stretch>
        </p:blipFill>
        <p:spPr bwMode="auto">
          <a:xfrm>
            <a:off x="5537200" y="0"/>
            <a:ext cx="28384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dirty="0" smtClean="0"/>
              <a:t>Physics Says: In the Beginning …</a:t>
            </a:r>
          </a:p>
        </p:txBody>
      </p:sp>
      <p:sp>
        <p:nvSpPr>
          <p:cNvPr id="9219" name="Rectangle 3"/>
          <p:cNvSpPr>
            <a:spLocks noGrp="1" noChangeArrowheads="1"/>
          </p:cNvSpPr>
          <p:nvPr>
            <p:ph type="body" idx="1"/>
          </p:nvPr>
        </p:nvSpPr>
        <p:spPr>
          <a:xfrm>
            <a:off x="230188" y="1141413"/>
            <a:ext cx="8683625" cy="24257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At t = 0 seconds</a:t>
            </a:r>
          </a:p>
          <a:p>
            <a:pPr lvl="1" eaLnBrk="1" hangingPunct="1"/>
            <a:r>
              <a:rPr lang="en-US" altLang="en-US" smtClean="0"/>
              <a:t> Time began</a:t>
            </a:r>
          </a:p>
          <a:p>
            <a:pPr lvl="1" eaLnBrk="1" hangingPunct="1"/>
            <a:r>
              <a:rPr lang="en-US" altLang="en-US" smtClean="0"/>
              <a:t> Space began</a:t>
            </a:r>
          </a:p>
          <a:p>
            <a:pPr lvl="1" eaLnBrk="1" hangingPunct="1"/>
            <a:r>
              <a:rPr lang="en-US" altLang="en-US" smtClean="0"/>
              <a:t> Universe began</a:t>
            </a:r>
          </a:p>
        </p:txBody>
      </p:sp>
      <p:sp>
        <p:nvSpPr>
          <p:cNvPr id="70660" name="Rectangle 4"/>
          <p:cNvSpPr>
            <a:spLocks noChangeArrowheads="1"/>
          </p:cNvSpPr>
          <p:nvPr/>
        </p:nvSpPr>
        <p:spPr bwMode="auto">
          <a:xfrm>
            <a:off x="227013" y="3759200"/>
            <a:ext cx="8713787" cy="227806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buFont typeface="Wingdings" pitchFamily="2" charset="2"/>
              <a:buNone/>
            </a:pPr>
            <a:r>
              <a:rPr lang="en-US" altLang="en-US"/>
              <a:t> What DO we know? </a:t>
            </a:r>
          </a:p>
          <a:p>
            <a:pPr lvl="1" eaLnBrk="1" hangingPunct="1"/>
            <a:r>
              <a:rPr lang="en-US" altLang="en-US"/>
              <a:t> All galaxies are moving away from us</a:t>
            </a:r>
          </a:p>
          <a:p>
            <a:pPr lvl="1" eaLnBrk="1" hangingPunct="1"/>
            <a:r>
              <a:rPr lang="en-US" altLang="en-US"/>
              <a:t> More distant galaxies moving away faster</a:t>
            </a:r>
          </a:p>
          <a:p>
            <a:pPr lvl="1" eaLnBrk="1" hangingPunct="1"/>
            <a:r>
              <a:rPr lang="en-US" altLang="en-US"/>
              <a:t> Entire universe glows in microwaves</a:t>
            </a:r>
          </a:p>
        </p:txBody>
      </p:sp>
      <p:sp>
        <p:nvSpPr>
          <p:cNvPr id="70661" name="WordArt 5"/>
          <p:cNvSpPr>
            <a:spLocks noChangeArrowheads="1" noChangeShapeType="1" noTextEdit="1"/>
          </p:cNvSpPr>
          <p:nvPr/>
        </p:nvSpPr>
        <p:spPr bwMode="auto">
          <a:xfrm>
            <a:off x="4200525" y="1103313"/>
            <a:ext cx="4611688" cy="1247775"/>
          </a:xfrm>
          <a:prstGeom prst="rect">
            <a:avLst/>
          </a:prstGeom>
        </p:spPr>
        <p:txBody>
          <a:bodyPr wrap="none" fromWordArt="1">
            <a:prstTxWarp prst="textCascadeUp">
              <a:avLst>
                <a:gd name="adj" fmla="val 44444"/>
              </a:avLst>
            </a:prstTxWarp>
          </a:bodyPr>
          <a:lstStyle/>
          <a:p>
            <a:pPr algn="ctr">
              <a:buFont typeface="Times New Roman" pitchFamily="18" charset="0"/>
              <a:buNone/>
            </a:pP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latin typeface="Comic Sans MS"/>
              </a:rPr>
              <a:t>What Started It?</a:t>
            </a:r>
          </a:p>
        </p:txBody>
      </p:sp>
      <p:sp>
        <p:nvSpPr>
          <p:cNvPr id="70662" name="WordArt 6"/>
          <p:cNvSpPr>
            <a:spLocks noChangeArrowheads="1" noChangeShapeType="1" noTextEdit="1"/>
          </p:cNvSpPr>
          <p:nvPr/>
        </p:nvSpPr>
        <p:spPr bwMode="auto">
          <a:xfrm>
            <a:off x="4540250" y="2519363"/>
            <a:ext cx="3763963" cy="1019175"/>
          </a:xfrm>
          <a:prstGeom prst="rect">
            <a:avLst/>
          </a:prstGeom>
        </p:spPr>
        <p:txBody>
          <a:bodyPr wrap="none" fromWordArt="1">
            <a:prstTxWarp prst="textCascadeUp">
              <a:avLst>
                <a:gd name="adj" fmla="val 44444"/>
              </a:avLst>
            </a:prstTxWarp>
          </a:bodyPr>
          <a:lstStyle/>
          <a:p>
            <a:pPr algn="ctr">
              <a:buFont typeface="Times New Roman" pitchFamily="18" charset="0"/>
              <a:buNone/>
            </a:pP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latin typeface="Comic Sans MS"/>
              </a:rPr>
              <a:t>We Don't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1+#ppt_w/2"/>
                                          </p:val>
                                        </p:tav>
                                        <p:tav tm="100000">
                                          <p:val>
                                            <p:strVal val="#ppt_x"/>
                                          </p:val>
                                        </p:tav>
                                      </p:tavLst>
                                    </p:anim>
                                    <p:anim calcmode="lin" valueType="num">
                                      <p:cBhvr additive="base">
                                        <p:cTn id="8" dur="500" fill="hold"/>
                                        <p:tgtEl>
                                          <p:spTgt spid="7066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 fill="hold"/>
                                        <p:tgtEl>
                                          <p:spTgt spid="70662"/>
                                        </p:tgtEl>
                                        <p:attrNameLst>
                                          <p:attrName>ppt_x</p:attrName>
                                        </p:attrNameLst>
                                      </p:cBhvr>
                                      <p:tavLst>
                                        <p:tav tm="0">
                                          <p:val>
                                            <p:strVal val="0-#ppt_w/2"/>
                                          </p:val>
                                        </p:tav>
                                        <p:tav tm="100000">
                                          <p:val>
                                            <p:strVal val="#ppt_x"/>
                                          </p:val>
                                        </p:tav>
                                      </p:tavLst>
                                    </p:anim>
                                    <p:anim calcmode="lin" valueType="num">
                                      <p:cBhvr additive="base">
                                        <p:cTn id="14" dur="5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0660"/>
                                        </p:tgtEl>
                                        <p:attrNameLst>
                                          <p:attrName>style.visibility</p:attrName>
                                        </p:attrNameLst>
                                      </p:cBhvr>
                                      <p:to>
                                        <p:strVal val="visible"/>
                                      </p:to>
                                    </p:set>
                                    <p:animEffect transition="in" filter="wipe(up)">
                                      <p:cBhvr>
                                        <p:cTn id="19"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animBg="1"/>
      <p:bldP spid="706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1964</TotalTime>
  <Words>1386</Words>
  <Application>Microsoft Office PowerPoint</Application>
  <PresentationFormat>On-screen Show (4:3)</PresentationFormat>
  <Paragraphs>254</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Introduction &amp; Logistics</vt:lpstr>
      <vt:lpstr>Introductions</vt:lpstr>
      <vt:lpstr>Introductions</vt:lpstr>
      <vt:lpstr>Introductions</vt:lpstr>
      <vt:lpstr>Introductions</vt:lpstr>
      <vt:lpstr>First Evening:                  The Gift of Darkness</vt:lpstr>
      <vt:lpstr>The Wisdom of Solomon</vt:lpstr>
      <vt:lpstr>PowerPoint Presentation</vt:lpstr>
      <vt:lpstr>Physics Says: In the Beginning …</vt:lpstr>
      <vt:lpstr>In the Beginning …</vt:lpstr>
      <vt:lpstr>In the Beginning …</vt:lpstr>
      <vt:lpstr>In the Beginning …</vt:lpstr>
      <vt:lpstr>In the Beginning …</vt:lpstr>
      <vt:lpstr>In The Beginning There Was …</vt:lpstr>
      <vt:lpstr>The Big Bang</vt:lpstr>
      <vt:lpstr>Expansion of the Universe</vt:lpstr>
      <vt:lpstr>The Early Universe</vt:lpstr>
      <vt:lpstr>Atoms</vt:lpstr>
      <vt:lpstr>Atoms and Light</vt:lpstr>
      <vt:lpstr>Atoms and Light</vt:lpstr>
      <vt:lpstr>Atoms &amp; Light</vt:lpstr>
      <vt:lpstr>The First Night</vt:lpstr>
      <vt:lpstr>The Cosmos’ Gift of Darkness</vt:lpstr>
      <vt:lpstr>Darkness As Something</vt:lpstr>
      <vt:lpstr>Darkness Eludes Us</vt:lpstr>
      <vt:lpstr>Darkness Eludes Us</vt:lpstr>
      <vt:lpstr>Seeking Darkness</vt:lpstr>
      <vt:lpstr>Seeking In The Darkness </vt:lpstr>
      <vt:lpstr>Beginning Retreat:                         Seek The Darkness</vt:lpstr>
      <vt:lpstr>In the beginning …</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Aileen O'Donoghue</cp:lastModifiedBy>
  <cp:revision>91</cp:revision>
  <cp:lastPrinted>1601-01-01T00:00:00Z</cp:lastPrinted>
  <dcterms:created xsi:type="dcterms:W3CDTF">2002-04-26T21:39:50Z</dcterms:created>
  <dcterms:modified xsi:type="dcterms:W3CDTF">2018-07-19T20:51:45Z</dcterms:modified>
</cp:coreProperties>
</file>