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5"/>
  </p:notesMasterIdLst>
  <p:sldIdLst>
    <p:sldId id="256" r:id="rId2"/>
    <p:sldId id="261" r:id="rId3"/>
    <p:sldId id="267" r:id="rId4"/>
    <p:sldId id="262" r:id="rId5"/>
    <p:sldId id="268" r:id="rId6"/>
    <p:sldId id="257" r:id="rId7"/>
    <p:sldId id="263" r:id="rId8"/>
    <p:sldId id="258" r:id="rId9"/>
    <p:sldId id="264" r:id="rId10"/>
    <p:sldId id="259" r:id="rId11"/>
    <p:sldId id="265" r:id="rId12"/>
    <p:sldId id="260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DE40CA-A5CD-494D-BFEB-BE8F27B0A6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6BE3F4-3E36-492E-AE36-FB7A6FF4BD6F}">
      <dgm:prSet phldrT="[Text]"/>
      <dgm:spPr/>
      <dgm:t>
        <a:bodyPr/>
        <a:lstStyle/>
        <a:p>
          <a:r>
            <a:rPr lang="en-US" dirty="0" smtClean="0"/>
            <a:t>Dean of the College of Arts &amp; Sciences</a:t>
          </a:r>
          <a:endParaRPr lang="en-US" dirty="0"/>
        </a:p>
      </dgm:t>
    </dgm:pt>
    <dgm:pt modelId="{70E77054-A4CA-49AF-8CEC-272FB80F5D46}" type="parTrans" cxnId="{CEBE4502-0642-4C25-A1E3-1ECE8D4077E9}">
      <dgm:prSet/>
      <dgm:spPr/>
      <dgm:t>
        <a:bodyPr/>
        <a:lstStyle/>
        <a:p>
          <a:endParaRPr lang="en-US"/>
        </a:p>
      </dgm:t>
    </dgm:pt>
    <dgm:pt modelId="{60218498-64E0-44BC-8DF7-1252880CE66D}" type="sibTrans" cxnId="{CEBE4502-0642-4C25-A1E3-1ECE8D4077E9}">
      <dgm:prSet/>
      <dgm:spPr/>
      <dgm:t>
        <a:bodyPr/>
        <a:lstStyle/>
        <a:p>
          <a:endParaRPr lang="en-US"/>
        </a:p>
      </dgm:t>
    </dgm:pt>
    <dgm:pt modelId="{CFB580A4-5E36-4B22-A83F-6F74576654C3}">
      <dgm:prSet phldrT="[Text]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en-US" dirty="0" smtClean="0"/>
            <a:t>Department Chair for Math and Computer Science</a:t>
          </a:r>
          <a:endParaRPr lang="en-US" dirty="0"/>
        </a:p>
      </dgm:t>
    </dgm:pt>
    <dgm:pt modelId="{8AD2B4B1-0439-4E5F-B1C0-43A4BEE97925}" type="parTrans" cxnId="{EF07E4A5-686A-432A-B71D-704E06536CC0}">
      <dgm:prSet/>
      <dgm:spPr/>
      <dgm:t>
        <a:bodyPr/>
        <a:lstStyle/>
        <a:p>
          <a:endParaRPr lang="en-US"/>
        </a:p>
      </dgm:t>
    </dgm:pt>
    <dgm:pt modelId="{96D93228-3B8E-4C95-85C8-CC0E6FD0D47B}" type="sibTrans" cxnId="{EF07E4A5-686A-432A-B71D-704E06536CC0}">
      <dgm:prSet/>
      <dgm:spPr/>
      <dgm:t>
        <a:bodyPr/>
        <a:lstStyle/>
        <a:p>
          <a:endParaRPr lang="en-US"/>
        </a:p>
      </dgm:t>
    </dgm:pt>
    <dgm:pt modelId="{85C97A88-E881-4B2C-992C-B4EA65C55D7C}">
      <dgm:prSet phldrT="[Text]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n-US" b="0" i="0" dirty="0" smtClean="0"/>
            <a:t>Associate Dean of General Education and Faculty Development</a:t>
          </a:r>
          <a:endParaRPr lang="en-US" dirty="0"/>
        </a:p>
      </dgm:t>
    </dgm:pt>
    <dgm:pt modelId="{9642DBFA-2C91-4353-A77C-1E05E5274C2F}" type="parTrans" cxnId="{9BB8E453-795F-4D66-A830-A91BF05CFD88}">
      <dgm:prSet/>
      <dgm:spPr/>
      <dgm:t>
        <a:bodyPr/>
        <a:lstStyle/>
        <a:p>
          <a:endParaRPr lang="en-US"/>
        </a:p>
      </dgm:t>
    </dgm:pt>
    <dgm:pt modelId="{413993FE-D480-4979-A1A4-EEEEC7BC8E3D}" type="sibTrans" cxnId="{9BB8E453-795F-4D66-A830-A91BF05CFD88}">
      <dgm:prSet/>
      <dgm:spPr/>
      <dgm:t>
        <a:bodyPr/>
        <a:lstStyle/>
        <a:p>
          <a:endParaRPr lang="en-US"/>
        </a:p>
      </dgm:t>
    </dgm:pt>
    <dgm:pt modelId="{9779A104-4C49-403A-848E-3E2BB98C053C}">
      <dgm:prSet phldrT="[Text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dirty="0" smtClean="0"/>
            <a:t>Two Co-directors of the Academic Enrichment &amp; Support Center</a:t>
          </a:r>
          <a:endParaRPr lang="en-US" dirty="0"/>
        </a:p>
      </dgm:t>
    </dgm:pt>
    <dgm:pt modelId="{CBBA1C8F-D119-4A0C-81FE-5DCF7B65A7D9}" type="parTrans" cxnId="{39B8E1C1-1D50-494F-A281-457D9F913C4C}">
      <dgm:prSet/>
      <dgm:spPr/>
      <dgm:t>
        <a:bodyPr/>
        <a:lstStyle/>
        <a:p>
          <a:endParaRPr lang="en-US"/>
        </a:p>
      </dgm:t>
    </dgm:pt>
    <dgm:pt modelId="{92088053-5247-4527-A0EB-1A6CF05D3947}" type="sibTrans" cxnId="{39B8E1C1-1D50-494F-A281-457D9F913C4C}">
      <dgm:prSet/>
      <dgm:spPr/>
      <dgm:t>
        <a:bodyPr/>
        <a:lstStyle/>
        <a:p>
          <a:endParaRPr lang="en-US"/>
        </a:p>
      </dgm:t>
    </dgm:pt>
    <dgm:pt modelId="{E2020A06-B9AE-40C3-AEED-AAE3B1CA5ABB}">
      <dgm:prSet phldrT="[Text]"/>
      <dgm:spPr/>
      <dgm:t>
        <a:bodyPr/>
        <a:lstStyle/>
        <a:p>
          <a:r>
            <a:rPr lang="en-US" b="0" i="0" dirty="0" smtClean="0"/>
            <a:t>Associate Dean of Natural and Behavioral Sciences</a:t>
          </a:r>
          <a:endParaRPr lang="en-US" dirty="0"/>
        </a:p>
      </dgm:t>
    </dgm:pt>
    <dgm:pt modelId="{030FEA80-CDBC-4D42-9C44-D6D017080905}" type="parTrans" cxnId="{047C9E30-FA4F-46DA-8375-1E18C9A55D85}">
      <dgm:prSet/>
      <dgm:spPr/>
      <dgm:t>
        <a:bodyPr/>
        <a:lstStyle/>
        <a:p>
          <a:endParaRPr lang="en-US"/>
        </a:p>
      </dgm:t>
    </dgm:pt>
    <dgm:pt modelId="{593A6D3F-B9EA-45F2-82C9-B4BDA113FAD6}" type="sibTrans" cxnId="{047C9E30-FA4F-46DA-8375-1E18C9A55D85}">
      <dgm:prSet/>
      <dgm:spPr/>
      <dgm:t>
        <a:bodyPr/>
        <a:lstStyle/>
        <a:p>
          <a:endParaRPr lang="en-US"/>
        </a:p>
      </dgm:t>
    </dgm:pt>
    <dgm:pt modelId="{56728C2F-4174-4C0F-A5BC-74CA30930127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 </a:t>
          </a:r>
          <a:r>
            <a:rPr lang="en-US" dirty="0" smtClean="0"/>
            <a:t>Director of Math &amp; CS Services &amp; Associate </a:t>
          </a:r>
          <a:r>
            <a:rPr lang="en-US" dirty="0" smtClean="0"/>
            <a:t>Professor</a:t>
          </a:r>
        </a:p>
        <a:p>
          <a:r>
            <a:rPr lang="en-US" dirty="0" smtClean="0"/>
            <a:t>(me)</a:t>
          </a:r>
          <a:endParaRPr lang="en-US" dirty="0"/>
        </a:p>
      </dgm:t>
    </dgm:pt>
    <dgm:pt modelId="{FA08EF6D-0813-4293-A4E3-B4877FA0399F}" type="parTrans" cxnId="{80593BC5-01DF-4B1A-A1E9-5F915224F110}">
      <dgm:prSet/>
      <dgm:spPr/>
      <dgm:t>
        <a:bodyPr/>
        <a:lstStyle/>
        <a:p>
          <a:endParaRPr lang="en-US"/>
        </a:p>
      </dgm:t>
    </dgm:pt>
    <dgm:pt modelId="{BC04350E-E012-475E-B0EC-927741EF9BA6}" type="sibTrans" cxnId="{80593BC5-01DF-4B1A-A1E9-5F915224F110}">
      <dgm:prSet/>
      <dgm:spPr/>
      <dgm:t>
        <a:bodyPr/>
        <a:lstStyle/>
        <a:p>
          <a:endParaRPr lang="en-US"/>
        </a:p>
      </dgm:t>
    </dgm:pt>
    <dgm:pt modelId="{DD7FF045-A7E8-4736-A21C-F16FE0E6C740}" type="pres">
      <dgm:prSet presAssocID="{BFDE40CA-A5CD-494D-BFEB-BE8F27B0A6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025F294-B826-475A-9B79-94EF74EC1A5A}" type="pres">
      <dgm:prSet presAssocID="{486BE3F4-3E36-492E-AE36-FB7A6FF4BD6F}" presName="hierRoot1" presStyleCnt="0"/>
      <dgm:spPr/>
    </dgm:pt>
    <dgm:pt modelId="{2162B3CD-B709-4C0C-8A7E-D02A8CD899EB}" type="pres">
      <dgm:prSet presAssocID="{486BE3F4-3E36-492E-AE36-FB7A6FF4BD6F}" presName="composite" presStyleCnt="0"/>
      <dgm:spPr/>
    </dgm:pt>
    <dgm:pt modelId="{9DCBEC5A-F6C0-4BFA-B915-ED72DF4E8E87}" type="pres">
      <dgm:prSet presAssocID="{486BE3F4-3E36-492E-AE36-FB7A6FF4BD6F}" presName="background" presStyleLbl="node0" presStyleIdx="0" presStyleCnt="1"/>
      <dgm:spPr/>
    </dgm:pt>
    <dgm:pt modelId="{0CA76A30-89CA-49B8-9057-2D517551C4ED}" type="pres">
      <dgm:prSet presAssocID="{486BE3F4-3E36-492E-AE36-FB7A6FF4BD6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FB493F-ADD2-406E-A1FB-19686CB7790D}" type="pres">
      <dgm:prSet presAssocID="{486BE3F4-3E36-492E-AE36-FB7A6FF4BD6F}" presName="hierChild2" presStyleCnt="0"/>
      <dgm:spPr/>
    </dgm:pt>
    <dgm:pt modelId="{5041FEB1-36CA-4967-A9AB-A029ECE568CB}" type="pres">
      <dgm:prSet presAssocID="{030FEA80-CDBC-4D42-9C44-D6D01708090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030CE35-F113-4BEC-9C3B-865F8AB5B1BE}" type="pres">
      <dgm:prSet presAssocID="{E2020A06-B9AE-40C3-AEED-AAE3B1CA5ABB}" presName="hierRoot2" presStyleCnt="0"/>
      <dgm:spPr/>
    </dgm:pt>
    <dgm:pt modelId="{B214643C-3432-4FB8-BC3D-B04A28D9675E}" type="pres">
      <dgm:prSet presAssocID="{E2020A06-B9AE-40C3-AEED-AAE3B1CA5ABB}" presName="composite2" presStyleCnt="0"/>
      <dgm:spPr/>
    </dgm:pt>
    <dgm:pt modelId="{46F8B9F7-7ED4-404D-8FDB-934B9455602D}" type="pres">
      <dgm:prSet presAssocID="{E2020A06-B9AE-40C3-AEED-AAE3B1CA5ABB}" presName="background2" presStyleLbl="node2" presStyleIdx="0" presStyleCnt="2"/>
      <dgm:spPr/>
    </dgm:pt>
    <dgm:pt modelId="{A609BD86-018D-4B6D-A7D5-427AC5D3FEE1}" type="pres">
      <dgm:prSet presAssocID="{E2020A06-B9AE-40C3-AEED-AAE3B1CA5ABB}" presName="text2" presStyleLbl="fgAcc2" presStyleIdx="0" presStyleCnt="2" custLinFactNeighborX="-27736" custLinFactNeighborY="-29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F974D6-8111-4C6D-9E82-BD89D23BC3BC}" type="pres">
      <dgm:prSet presAssocID="{E2020A06-B9AE-40C3-AEED-AAE3B1CA5ABB}" presName="hierChild3" presStyleCnt="0"/>
      <dgm:spPr/>
    </dgm:pt>
    <dgm:pt modelId="{6DDF0C94-C08F-40D7-A3D0-EF553A1546C6}" type="pres">
      <dgm:prSet presAssocID="{8AD2B4B1-0439-4E5F-B1C0-43A4BEE97925}" presName="Name17" presStyleLbl="parChTrans1D3" presStyleIdx="0" presStyleCnt="2"/>
      <dgm:spPr/>
      <dgm:t>
        <a:bodyPr/>
        <a:lstStyle/>
        <a:p>
          <a:endParaRPr lang="en-US"/>
        </a:p>
      </dgm:t>
    </dgm:pt>
    <dgm:pt modelId="{D54A2BAD-4201-4BBF-944B-7911F4C329B4}" type="pres">
      <dgm:prSet presAssocID="{CFB580A4-5E36-4B22-A83F-6F74576654C3}" presName="hierRoot3" presStyleCnt="0"/>
      <dgm:spPr/>
    </dgm:pt>
    <dgm:pt modelId="{0B7B3227-BD14-4165-B7D7-72CEBA104C96}" type="pres">
      <dgm:prSet presAssocID="{CFB580A4-5E36-4B22-A83F-6F74576654C3}" presName="composite3" presStyleCnt="0"/>
      <dgm:spPr/>
    </dgm:pt>
    <dgm:pt modelId="{B5299061-8CE1-4A9C-B9D6-77C88C75C133}" type="pres">
      <dgm:prSet presAssocID="{CFB580A4-5E36-4B22-A83F-6F74576654C3}" presName="background3" presStyleLbl="node3" presStyleIdx="0" presStyleCnt="2"/>
      <dgm:spPr/>
    </dgm:pt>
    <dgm:pt modelId="{DE46F4AF-2622-4F25-B08F-B7711EDD4ADA}" type="pres">
      <dgm:prSet presAssocID="{CFB580A4-5E36-4B22-A83F-6F74576654C3}" presName="text3" presStyleLbl="fgAcc3" presStyleIdx="0" presStyleCnt="2" custLinFactX="-60065" custLinFactNeighborX="-100000" custLinFactNeighborY="-52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7EF98A-DBA3-45AE-BFFB-6C51649BB900}" type="pres">
      <dgm:prSet presAssocID="{CFB580A4-5E36-4B22-A83F-6F74576654C3}" presName="hierChild4" presStyleCnt="0"/>
      <dgm:spPr/>
    </dgm:pt>
    <dgm:pt modelId="{4DEEEEE4-8F68-491D-98BF-C0F3D8FA45FB}" type="pres">
      <dgm:prSet presAssocID="{FA08EF6D-0813-4293-A4E3-B4877FA0399F}" presName="Name23" presStyleLbl="parChTrans1D4" presStyleIdx="0" presStyleCnt="1"/>
      <dgm:spPr/>
      <dgm:t>
        <a:bodyPr/>
        <a:lstStyle/>
        <a:p>
          <a:endParaRPr lang="en-US"/>
        </a:p>
      </dgm:t>
    </dgm:pt>
    <dgm:pt modelId="{4A2DAC8B-03A3-44B1-9814-488D46845CF1}" type="pres">
      <dgm:prSet presAssocID="{56728C2F-4174-4C0F-A5BC-74CA30930127}" presName="hierRoot4" presStyleCnt="0"/>
      <dgm:spPr/>
    </dgm:pt>
    <dgm:pt modelId="{B71C2617-0E58-43CC-9487-0B71D5228F8B}" type="pres">
      <dgm:prSet presAssocID="{56728C2F-4174-4C0F-A5BC-74CA30930127}" presName="composite4" presStyleCnt="0"/>
      <dgm:spPr/>
    </dgm:pt>
    <dgm:pt modelId="{08B67BA8-874F-43AD-A18B-CF70F1C9E2A0}" type="pres">
      <dgm:prSet presAssocID="{56728C2F-4174-4C0F-A5BC-74CA30930127}" presName="background4" presStyleLbl="node4" presStyleIdx="0" presStyleCnt="1"/>
      <dgm:spPr/>
    </dgm:pt>
    <dgm:pt modelId="{8C17805C-0E20-43CF-8CA4-CFD2EE64DE21}" type="pres">
      <dgm:prSet presAssocID="{56728C2F-4174-4C0F-A5BC-74CA30930127}" presName="text4" presStyleLbl="fgAcc4" presStyleIdx="0" presStyleCnt="1" custLinFactNeighborX="48657" custLinFactNeighborY="-92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B8B410-C932-4CAC-9E90-52E7D55A1A01}" type="pres">
      <dgm:prSet presAssocID="{56728C2F-4174-4C0F-A5BC-74CA30930127}" presName="hierChild5" presStyleCnt="0"/>
      <dgm:spPr/>
    </dgm:pt>
    <dgm:pt modelId="{2185734E-E50A-4E07-9630-3EAE31AE4096}" type="pres">
      <dgm:prSet presAssocID="{9642DBFA-2C91-4353-A77C-1E05E5274C2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D5F7995-3168-4B71-B589-8E0C36275AC5}" type="pres">
      <dgm:prSet presAssocID="{85C97A88-E881-4B2C-992C-B4EA65C55D7C}" presName="hierRoot2" presStyleCnt="0"/>
      <dgm:spPr/>
    </dgm:pt>
    <dgm:pt modelId="{9B275F50-5508-471F-9E68-E1C3B3BC3B93}" type="pres">
      <dgm:prSet presAssocID="{85C97A88-E881-4B2C-992C-B4EA65C55D7C}" presName="composite2" presStyleCnt="0"/>
      <dgm:spPr/>
    </dgm:pt>
    <dgm:pt modelId="{B6E7136A-AE34-4F9B-B42D-086FEAC9BE9A}" type="pres">
      <dgm:prSet presAssocID="{85C97A88-E881-4B2C-992C-B4EA65C55D7C}" presName="background2" presStyleLbl="node2" presStyleIdx="1" presStyleCnt="2"/>
      <dgm:spPr/>
    </dgm:pt>
    <dgm:pt modelId="{CB48D632-AF1D-422C-967D-959A1BC72A75}" type="pres">
      <dgm:prSet presAssocID="{85C97A88-E881-4B2C-992C-B4EA65C55D7C}" presName="text2" presStyleLbl="fgAcc2" presStyleIdx="1" presStyleCnt="2" custLinFactNeighborX="4660" custLinFactNeighborY="-22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E51182-411F-4BFE-9554-2BE6B5A1F899}" type="pres">
      <dgm:prSet presAssocID="{85C97A88-E881-4B2C-992C-B4EA65C55D7C}" presName="hierChild3" presStyleCnt="0"/>
      <dgm:spPr/>
    </dgm:pt>
    <dgm:pt modelId="{F913B1E9-FE41-47EB-ADAB-DBF57F971127}" type="pres">
      <dgm:prSet presAssocID="{CBBA1C8F-D119-4A0C-81FE-5DCF7B65A7D9}" presName="Name17" presStyleLbl="parChTrans1D3" presStyleIdx="1" presStyleCnt="2"/>
      <dgm:spPr/>
      <dgm:t>
        <a:bodyPr/>
        <a:lstStyle/>
        <a:p>
          <a:endParaRPr lang="en-US"/>
        </a:p>
      </dgm:t>
    </dgm:pt>
    <dgm:pt modelId="{D9113C5E-5C22-4D59-9118-4A7F2A3DDB9A}" type="pres">
      <dgm:prSet presAssocID="{9779A104-4C49-403A-848E-3E2BB98C053C}" presName="hierRoot3" presStyleCnt="0"/>
      <dgm:spPr/>
    </dgm:pt>
    <dgm:pt modelId="{5E334D5D-404D-48C5-BF2E-11458D85E000}" type="pres">
      <dgm:prSet presAssocID="{9779A104-4C49-403A-848E-3E2BB98C053C}" presName="composite3" presStyleCnt="0"/>
      <dgm:spPr/>
    </dgm:pt>
    <dgm:pt modelId="{16EE4999-B126-4C75-B440-4F6B111D711B}" type="pres">
      <dgm:prSet presAssocID="{9779A104-4C49-403A-848E-3E2BB98C053C}" presName="background3" presStyleLbl="node3" presStyleIdx="1" presStyleCnt="2"/>
      <dgm:spPr/>
    </dgm:pt>
    <dgm:pt modelId="{D336ABE3-06B3-4B0F-AACA-51AF111264D9}" type="pres">
      <dgm:prSet presAssocID="{9779A104-4C49-403A-848E-3E2BB98C053C}" presName="text3" presStyleLbl="fgAcc3" presStyleIdx="1" presStyleCnt="2" custLinFactX="39701" custLinFactNeighborX="100000" custLinFactNeighborY="-52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B7A7E-73E2-4ADB-97EC-267502FB63FF}" type="pres">
      <dgm:prSet presAssocID="{9779A104-4C49-403A-848E-3E2BB98C053C}" presName="hierChild4" presStyleCnt="0"/>
      <dgm:spPr/>
    </dgm:pt>
  </dgm:ptLst>
  <dgm:cxnLst>
    <dgm:cxn modelId="{33D1776E-6D05-4E9D-BA4B-289982A288BC}" type="presOf" srcId="{56728C2F-4174-4C0F-A5BC-74CA30930127}" destId="{8C17805C-0E20-43CF-8CA4-CFD2EE64DE21}" srcOrd="0" destOrd="0" presId="urn:microsoft.com/office/officeart/2005/8/layout/hierarchy1"/>
    <dgm:cxn modelId="{CD7CBDBF-8DBE-43F2-9BFA-800272EB0DD9}" type="presOf" srcId="{CBBA1C8F-D119-4A0C-81FE-5DCF7B65A7D9}" destId="{F913B1E9-FE41-47EB-ADAB-DBF57F971127}" srcOrd="0" destOrd="0" presId="urn:microsoft.com/office/officeart/2005/8/layout/hierarchy1"/>
    <dgm:cxn modelId="{9BB8E453-795F-4D66-A830-A91BF05CFD88}" srcId="{486BE3F4-3E36-492E-AE36-FB7A6FF4BD6F}" destId="{85C97A88-E881-4B2C-992C-B4EA65C55D7C}" srcOrd="1" destOrd="0" parTransId="{9642DBFA-2C91-4353-A77C-1E05E5274C2F}" sibTransId="{413993FE-D480-4979-A1A4-EEEEC7BC8E3D}"/>
    <dgm:cxn modelId="{39B8E1C1-1D50-494F-A281-457D9F913C4C}" srcId="{85C97A88-E881-4B2C-992C-B4EA65C55D7C}" destId="{9779A104-4C49-403A-848E-3E2BB98C053C}" srcOrd="0" destOrd="0" parTransId="{CBBA1C8F-D119-4A0C-81FE-5DCF7B65A7D9}" sibTransId="{92088053-5247-4527-A0EB-1A6CF05D3947}"/>
    <dgm:cxn modelId="{ADBF9A08-994E-4628-9E49-E42C18378DF4}" type="presOf" srcId="{9642DBFA-2C91-4353-A77C-1E05E5274C2F}" destId="{2185734E-E50A-4E07-9630-3EAE31AE4096}" srcOrd="0" destOrd="0" presId="urn:microsoft.com/office/officeart/2005/8/layout/hierarchy1"/>
    <dgm:cxn modelId="{BE877234-6E0C-4D59-819D-D56FE4EB4AD0}" type="presOf" srcId="{486BE3F4-3E36-492E-AE36-FB7A6FF4BD6F}" destId="{0CA76A30-89CA-49B8-9057-2D517551C4ED}" srcOrd="0" destOrd="0" presId="urn:microsoft.com/office/officeart/2005/8/layout/hierarchy1"/>
    <dgm:cxn modelId="{C7539CDE-629E-46BE-8A63-68D110349A60}" type="presOf" srcId="{CFB580A4-5E36-4B22-A83F-6F74576654C3}" destId="{DE46F4AF-2622-4F25-B08F-B7711EDD4ADA}" srcOrd="0" destOrd="0" presId="urn:microsoft.com/office/officeart/2005/8/layout/hierarchy1"/>
    <dgm:cxn modelId="{CEBE4502-0642-4C25-A1E3-1ECE8D4077E9}" srcId="{BFDE40CA-A5CD-494D-BFEB-BE8F27B0A605}" destId="{486BE3F4-3E36-492E-AE36-FB7A6FF4BD6F}" srcOrd="0" destOrd="0" parTransId="{70E77054-A4CA-49AF-8CEC-272FB80F5D46}" sibTransId="{60218498-64E0-44BC-8DF7-1252880CE66D}"/>
    <dgm:cxn modelId="{917E6D59-C2D7-4131-82EB-8B8E94C86316}" type="presOf" srcId="{8AD2B4B1-0439-4E5F-B1C0-43A4BEE97925}" destId="{6DDF0C94-C08F-40D7-A3D0-EF553A1546C6}" srcOrd="0" destOrd="0" presId="urn:microsoft.com/office/officeart/2005/8/layout/hierarchy1"/>
    <dgm:cxn modelId="{C2068A17-34C0-4FFF-BD61-BE8050F503B9}" type="presOf" srcId="{030FEA80-CDBC-4D42-9C44-D6D017080905}" destId="{5041FEB1-36CA-4967-A9AB-A029ECE568CB}" srcOrd="0" destOrd="0" presId="urn:microsoft.com/office/officeart/2005/8/layout/hierarchy1"/>
    <dgm:cxn modelId="{0A0A143E-01C8-4115-ACF2-A7EB6AE12FA8}" type="presOf" srcId="{85C97A88-E881-4B2C-992C-B4EA65C55D7C}" destId="{CB48D632-AF1D-422C-967D-959A1BC72A75}" srcOrd="0" destOrd="0" presId="urn:microsoft.com/office/officeart/2005/8/layout/hierarchy1"/>
    <dgm:cxn modelId="{047C9E30-FA4F-46DA-8375-1E18C9A55D85}" srcId="{486BE3F4-3E36-492E-AE36-FB7A6FF4BD6F}" destId="{E2020A06-B9AE-40C3-AEED-AAE3B1CA5ABB}" srcOrd="0" destOrd="0" parTransId="{030FEA80-CDBC-4D42-9C44-D6D017080905}" sibTransId="{593A6D3F-B9EA-45F2-82C9-B4BDA113FAD6}"/>
    <dgm:cxn modelId="{EF07E4A5-686A-432A-B71D-704E06536CC0}" srcId="{E2020A06-B9AE-40C3-AEED-AAE3B1CA5ABB}" destId="{CFB580A4-5E36-4B22-A83F-6F74576654C3}" srcOrd="0" destOrd="0" parTransId="{8AD2B4B1-0439-4E5F-B1C0-43A4BEE97925}" sibTransId="{96D93228-3B8E-4C95-85C8-CC0E6FD0D47B}"/>
    <dgm:cxn modelId="{59E283F5-0F54-418E-8006-BE4C30163399}" type="presOf" srcId="{FA08EF6D-0813-4293-A4E3-B4877FA0399F}" destId="{4DEEEEE4-8F68-491D-98BF-C0F3D8FA45FB}" srcOrd="0" destOrd="0" presId="urn:microsoft.com/office/officeart/2005/8/layout/hierarchy1"/>
    <dgm:cxn modelId="{3D36748C-86BB-4F6A-88D0-DFA8E279377E}" type="presOf" srcId="{BFDE40CA-A5CD-494D-BFEB-BE8F27B0A605}" destId="{DD7FF045-A7E8-4736-A21C-F16FE0E6C740}" srcOrd="0" destOrd="0" presId="urn:microsoft.com/office/officeart/2005/8/layout/hierarchy1"/>
    <dgm:cxn modelId="{80593BC5-01DF-4B1A-A1E9-5F915224F110}" srcId="{CFB580A4-5E36-4B22-A83F-6F74576654C3}" destId="{56728C2F-4174-4C0F-A5BC-74CA30930127}" srcOrd="0" destOrd="0" parTransId="{FA08EF6D-0813-4293-A4E3-B4877FA0399F}" sibTransId="{BC04350E-E012-475E-B0EC-927741EF9BA6}"/>
    <dgm:cxn modelId="{18A94F88-BB9F-4F1D-A4DB-1994963B94E2}" type="presOf" srcId="{E2020A06-B9AE-40C3-AEED-AAE3B1CA5ABB}" destId="{A609BD86-018D-4B6D-A7D5-427AC5D3FEE1}" srcOrd="0" destOrd="0" presId="urn:microsoft.com/office/officeart/2005/8/layout/hierarchy1"/>
    <dgm:cxn modelId="{211B9F06-C991-4E99-9FFD-2B78EC8204E0}" type="presOf" srcId="{9779A104-4C49-403A-848E-3E2BB98C053C}" destId="{D336ABE3-06B3-4B0F-AACA-51AF111264D9}" srcOrd="0" destOrd="0" presId="urn:microsoft.com/office/officeart/2005/8/layout/hierarchy1"/>
    <dgm:cxn modelId="{AB89F680-FEB7-4F05-8CCC-61C4EDD844D5}" type="presParOf" srcId="{DD7FF045-A7E8-4736-A21C-F16FE0E6C740}" destId="{1025F294-B826-475A-9B79-94EF74EC1A5A}" srcOrd="0" destOrd="0" presId="urn:microsoft.com/office/officeart/2005/8/layout/hierarchy1"/>
    <dgm:cxn modelId="{F06F25AC-C6DE-40C3-A6EA-DC48BEB7AFB1}" type="presParOf" srcId="{1025F294-B826-475A-9B79-94EF74EC1A5A}" destId="{2162B3CD-B709-4C0C-8A7E-D02A8CD899EB}" srcOrd="0" destOrd="0" presId="urn:microsoft.com/office/officeart/2005/8/layout/hierarchy1"/>
    <dgm:cxn modelId="{0DC67FC9-D973-4FAA-A026-0E6AF1B78C3C}" type="presParOf" srcId="{2162B3CD-B709-4C0C-8A7E-D02A8CD899EB}" destId="{9DCBEC5A-F6C0-4BFA-B915-ED72DF4E8E87}" srcOrd="0" destOrd="0" presId="urn:microsoft.com/office/officeart/2005/8/layout/hierarchy1"/>
    <dgm:cxn modelId="{F7AEF725-FD17-4A0C-AC77-9473CD0D5AC8}" type="presParOf" srcId="{2162B3CD-B709-4C0C-8A7E-D02A8CD899EB}" destId="{0CA76A30-89CA-49B8-9057-2D517551C4ED}" srcOrd="1" destOrd="0" presId="urn:microsoft.com/office/officeart/2005/8/layout/hierarchy1"/>
    <dgm:cxn modelId="{97C9463E-E241-4C06-B0C9-DE79B25C537D}" type="presParOf" srcId="{1025F294-B826-475A-9B79-94EF74EC1A5A}" destId="{D2FB493F-ADD2-406E-A1FB-19686CB7790D}" srcOrd="1" destOrd="0" presId="urn:microsoft.com/office/officeart/2005/8/layout/hierarchy1"/>
    <dgm:cxn modelId="{87A78D83-FD5E-40C1-8992-6DBED33388F2}" type="presParOf" srcId="{D2FB493F-ADD2-406E-A1FB-19686CB7790D}" destId="{5041FEB1-36CA-4967-A9AB-A029ECE568CB}" srcOrd="0" destOrd="0" presId="urn:microsoft.com/office/officeart/2005/8/layout/hierarchy1"/>
    <dgm:cxn modelId="{D8E4A6F4-0A1E-4D96-B02B-C5B6FB7E4F56}" type="presParOf" srcId="{D2FB493F-ADD2-406E-A1FB-19686CB7790D}" destId="{0030CE35-F113-4BEC-9C3B-865F8AB5B1BE}" srcOrd="1" destOrd="0" presId="urn:microsoft.com/office/officeart/2005/8/layout/hierarchy1"/>
    <dgm:cxn modelId="{D8F4B9F0-9A74-44CA-B075-8AD6A2612205}" type="presParOf" srcId="{0030CE35-F113-4BEC-9C3B-865F8AB5B1BE}" destId="{B214643C-3432-4FB8-BC3D-B04A28D9675E}" srcOrd="0" destOrd="0" presId="urn:microsoft.com/office/officeart/2005/8/layout/hierarchy1"/>
    <dgm:cxn modelId="{15A6978D-4772-4E57-9D6B-123B0D05B531}" type="presParOf" srcId="{B214643C-3432-4FB8-BC3D-B04A28D9675E}" destId="{46F8B9F7-7ED4-404D-8FDB-934B9455602D}" srcOrd="0" destOrd="0" presId="urn:microsoft.com/office/officeart/2005/8/layout/hierarchy1"/>
    <dgm:cxn modelId="{563E8FBA-D6F4-477E-9132-2B6E8D5B9736}" type="presParOf" srcId="{B214643C-3432-4FB8-BC3D-B04A28D9675E}" destId="{A609BD86-018D-4B6D-A7D5-427AC5D3FEE1}" srcOrd="1" destOrd="0" presId="urn:microsoft.com/office/officeart/2005/8/layout/hierarchy1"/>
    <dgm:cxn modelId="{94D4C66A-DEC2-4F89-B7A6-506ABDEF9695}" type="presParOf" srcId="{0030CE35-F113-4BEC-9C3B-865F8AB5B1BE}" destId="{AAF974D6-8111-4C6D-9E82-BD89D23BC3BC}" srcOrd="1" destOrd="0" presId="urn:microsoft.com/office/officeart/2005/8/layout/hierarchy1"/>
    <dgm:cxn modelId="{904BB9B6-2D0C-487A-90DF-0C06D9EA7DFE}" type="presParOf" srcId="{AAF974D6-8111-4C6D-9E82-BD89D23BC3BC}" destId="{6DDF0C94-C08F-40D7-A3D0-EF553A1546C6}" srcOrd="0" destOrd="0" presId="urn:microsoft.com/office/officeart/2005/8/layout/hierarchy1"/>
    <dgm:cxn modelId="{08048A17-5493-491B-975D-09E0C125B85D}" type="presParOf" srcId="{AAF974D6-8111-4C6D-9E82-BD89D23BC3BC}" destId="{D54A2BAD-4201-4BBF-944B-7911F4C329B4}" srcOrd="1" destOrd="0" presId="urn:microsoft.com/office/officeart/2005/8/layout/hierarchy1"/>
    <dgm:cxn modelId="{503E3985-961A-4DDB-A1CE-DBC86A673F35}" type="presParOf" srcId="{D54A2BAD-4201-4BBF-944B-7911F4C329B4}" destId="{0B7B3227-BD14-4165-B7D7-72CEBA104C96}" srcOrd="0" destOrd="0" presId="urn:microsoft.com/office/officeart/2005/8/layout/hierarchy1"/>
    <dgm:cxn modelId="{DFB640C2-6701-4810-9C70-7EC5C9BBC08C}" type="presParOf" srcId="{0B7B3227-BD14-4165-B7D7-72CEBA104C96}" destId="{B5299061-8CE1-4A9C-B9D6-77C88C75C133}" srcOrd="0" destOrd="0" presId="urn:microsoft.com/office/officeart/2005/8/layout/hierarchy1"/>
    <dgm:cxn modelId="{76C17EA1-9AFE-4836-B2C7-3D077D830050}" type="presParOf" srcId="{0B7B3227-BD14-4165-B7D7-72CEBA104C96}" destId="{DE46F4AF-2622-4F25-B08F-B7711EDD4ADA}" srcOrd="1" destOrd="0" presId="urn:microsoft.com/office/officeart/2005/8/layout/hierarchy1"/>
    <dgm:cxn modelId="{69779D74-99D9-48CA-B70C-400C93F8508E}" type="presParOf" srcId="{D54A2BAD-4201-4BBF-944B-7911F4C329B4}" destId="{DC7EF98A-DBA3-45AE-BFFB-6C51649BB900}" srcOrd="1" destOrd="0" presId="urn:microsoft.com/office/officeart/2005/8/layout/hierarchy1"/>
    <dgm:cxn modelId="{8828DE88-E841-4738-985C-74094B7181EC}" type="presParOf" srcId="{DC7EF98A-DBA3-45AE-BFFB-6C51649BB900}" destId="{4DEEEEE4-8F68-491D-98BF-C0F3D8FA45FB}" srcOrd="0" destOrd="0" presId="urn:microsoft.com/office/officeart/2005/8/layout/hierarchy1"/>
    <dgm:cxn modelId="{6461B714-E312-4187-95AA-AA3C2D8E9720}" type="presParOf" srcId="{DC7EF98A-DBA3-45AE-BFFB-6C51649BB900}" destId="{4A2DAC8B-03A3-44B1-9814-488D46845CF1}" srcOrd="1" destOrd="0" presId="urn:microsoft.com/office/officeart/2005/8/layout/hierarchy1"/>
    <dgm:cxn modelId="{FA27B3F0-6264-43F1-B7C3-EFD6FF3ACEBF}" type="presParOf" srcId="{4A2DAC8B-03A3-44B1-9814-488D46845CF1}" destId="{B71C2617-0E58-43CC-9487-0B71D5228F8B}" srcOrd="0" destOrd="0" presId="urn:microsoft.com/office/officeart/2005/8/layout/hierarchy1"/>
    <dgm:cxn modelId="{EE659C30-7B14-4058-B113-F36B1648E1AD}" type="presParOf" srcId="{B71C2617-0E58-43CC-9487-0B71D5228F8B}" destId="{08B67BA8-874F-43AD-A18B-CF70F1C9E2A0}" srcOrd="0" destOrd="0" presId="urn:microsoft.com/office/officeart/2005/8/layout/hierarchy1"/>
    <dgm:cxn modelId="{1E3093FA-9D09-44C9-B448-254E5F02707B}" type="presParOf" srcId="{B71C2617-0E58-43CC-9487-0B71D5228F8B}" destId="{8C17805C-0E20-43CF-8CA4-CFD2EE64DE21}" srcOrd="1" destOrd="0" presId="urn:microsoft.com/office/officeart/2005/8/layout/hierarchy1"/>
    <dgm:cxn modelId="{1BA17C9C-4841-436F-9FEC-98E6CC031EE7}" type="presParOf" srcId="{4A2DAC8B-03A3-44B1-9814-488D46845CF1}" destId="{FFB8B410-C932-4CAC-9E90-52E7D55A1A01}" srcOrd="1" destOrd="0" presId="urn:microsoft.com/office/officeart/2005/8/layout/hierarchy1"/>
    <dgm:cxn modelId="{AAA79D14-8FC7-4A5F-9406-85FB6A9B2CFE}" type="presParOf" srcId="{D2FB493F-ADD2-406E-A1FB-19686CB7790D}" destId="{2185734E-E50A-4E07-9630-3EAE31AE4096}" srcOrd="2" destOrd="0" presId="urn:microsoft.com/office/officeart/2005/8/layout/hierarchy1"/>
    <dgm:cxn modelId="{D14F9F30-8E8F-4101-AF1F-FEBE6A621578}" type="presParOf" srcId="{D2FB493F-ADD2-406E-A1FB-19686CB7790D}" destId="{5D5F7995-3168-4B71-B589-8E0C36275AC5}" srcOrd="3" destOrd="0" presId="urn:microsoft.com/office/officeart/2005/8/layout/hierarchy1"/>
    <dgm:cxn modelId="{8FA9A918-12B2-46A1-942F-C47A9DFEA491}" type="presParOf" srcId="{5D5F7995-3168-4B71-B589-8E0C36275AC5}" destId="{9B275F50-5508-471F-9E68-E1C3B3BC3B93}" srcOrd="0" destOrd="0" presId="urn:microsoft.com/office/officeart/2005/8/layout/hierarchy1"/>
    <dgm:cxn modelId="{F08AB0B0-1982-4B7E-B7AC-B6238749DD08}" type="presParOf" srcId="{9B275F50-5508-471F-9E68-E1C3B3BC3B93}" destId="{B6E7136A-AE34-4F9B-B42D-086FEAC9BE9A}" srcOrd="0" destOrd="0" presId="urn:microsoft.com/office/officeart/2005/8/layout/hierarchy1"/>
    <dgm:cxn modelId="{17B99778-29DB-4A01-A656-3D58B94943DF}" type="presParOf" srcId="{9B275F50-5508-471F-9E68-E1C3B3BC3B93}" destId="{CB48D632-AF1D-422C-967D-959A1BC72A75}" srcOrd="1" destOrd="0" presId="urn:microsoft.com/office/officeart/2005/8/layout/hierarchy1"/>
    <dgm:cxn modelId="{38F8F781-66D5-4917-9607-035BA3B0C576}" type="presParOf" srcId="{5D5F7995-3168-4B71-B589-8E0C36275AC5}" destId="{F5E51182-411F-4BFE-9554-2BE6B5A1F899}" srcOrd="1" destOrd="0" presId="urn:microsoft.com/office/officeart/2005/8/layout/hierarchy1"/>
    <dgm:cxn modelId="{0E70183C-E3BF-41D2-8A3A-17D310326811}" type="presParOf" srcId="{F5E51182-411F-4BFE-9554-2BE6B5A1F899}" destId="{F913B1E9-FE41-47EB-ADAB-DBF57F971127}" srcOrd="0" destOrd="0" presId="urn:microsoft.com/office/officeart/2005/8/layout/hierarchy1"/>
    <dgm:cxn modelId="{D61E1C83-D2A5-45DB-A8E6-A27C2A3B4A6C}" type="presParOf" srcId="{F5E51182-411F-4BFE-9554-2BE6B5A1F899}" destId="{D9113C5E-5C22-4D59-9118-4A7F2A3DDB9A}" srcOrd="1" destOrd="0" presId="urn:microsoft.com/office/officeart/2005/8/layout/hierarchy1"/>
    <dgm:cxn modelId="{924E7220-263E-4C65-9CD3-2487D1C45E36}" type="presParOf" srcId="{D9113C5E-5C22-4D59-9118-4A7F2A3DDB9A}" destId="{5E334D5D-404D-48C5-BF2E-11458D85E000}" srcOrd="0" destOrd="0" presId="urn:microsoft.com/office/officeart/2005/8/layout/hierarchy1"/>
    <dgm:cxn modelId="{05A5AC51-932A-46BD-A6D8-19CE25C10D50}" type="presParOf" srcId="{5E334D5D-404D-48C5-BF2E-11458D85E000}" destId="{16EE4999-B126-4C75-B440-4F6B111D711B}" srcOrd="0" destOrd="0" presId="urn:microsoft.com/office/officeart/2005/8/layout/hierarchy1"/>
    <dgm:cxn modelId="{C0C7441F-B08D-4538-A762-52FF2FB88478}" type="presParOf" srcId="{5E334D5D-404D-48C5-BF2E-11458D85E000}" destId="{D336ABE3-06B3-4B0F-AACA-51AF111264D9}" srcOrd="1" destOrd="0" presId="urn:microsoft.com/office/officeart/2005/8/layout/hierarchy1"/>
    <dgm:cxn modelId="{7A9679E7-0DFB-4584-A075-05FF14387D25}" type="presParOf" srcId="{D9113C5E-5C22-4D59-9118-4A7F2A3DDB9A}" destId="{B7DB7A7E-73E2-4ADB-97EC-267502FB63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3B1E9-FE41-47EB-ADAB-DBF57F971127}">
      <dsp:nvSpPr>
        <dsp:cNvPr id="0" name=""/>
        <dsp:cNvSpPr/>
      </dsp:nvSpPr>
      <dsp:spPr>
        <a:xfrm>
          <a:off x="5051598" y="2211339"/>
          <a:ext cx="1930001" cy="387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60"/>
              </a:lnTo>
              <a:lnTo>
                <a:pt x="1930001" y="255460"/>
              </a:lnTo>
              <a:lnTo>
                <a:pt x="1930001" y="3878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85734E-E50A-4E07-9630-3EAE31AE4096}">
      <dsp:nvSpPr>
        <dsp:cNvPr id="0" name=""/>
        <dsp:cNvSpPr/>
      </dsp:nvSpPr>
      <dsp:spPr>
        <a:xfrm>
          <a:off x="4111600" y="908143"/>
          <a:ext cx="939998" cy="39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256"/>
              </a:lnTo>
              <a:lnTo>
                <a:pt x="939998" y="263256"/>
              </a:lnTo>
              <a:lnTo>
                <a:pt x="939998" y="39565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EEEE4-8F68-491D-98BF-C0F3D8FA45FB}">
      <dsp:nvSpPr>
        <dsp:cNvPr id="0" name=""/>
        <dsp:cNvSpPr/>
      </dsp:nvSpPr>
      <dsp:spPr>
        <a:xfrm>
          <a:off x="950558" y="3506738"/>
          <a:ext cx="2983047" cy="379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66"/>
              </a:lnTo>
              <a:lnTo>
                <a:pt x="2983047" y="247066"/>
              </a:lnTo>
              <a:lnTo>
                <a:pt x="2983047" y="3794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F0C94-C08F-40D7-A3D0-EF553A1546C6}">
      <dsp:nvSpPr>
        <dsp:cNvPr id="0" name=""/>
        <dsp:cNvSpPr/>
      </dsp:nvSpPr>
      <dsp:spPr>
        <a:xfrm>
          <a:off x="950558" y="2204478"/>
          <a:ext cx="1891241" cy="394721"/>
        </a:xfrm>
        <a:custGeom>
          <a:avLst/>
          <a:gdLst/>
          <a:ahLst/>
          <a:cxnLst/>
          <a:rect l="0" t="0" r="0" b="0"/>
          <a:pathLst>
            <a:path>
              <a:moveTo>
                <a:pt x="1891241" y="0"/>
              </a:moveTo>
              <a:lnTo>
                <a:pt x="1891241" y="262321"/>
              </a:lnTo>
              <a:lnTo>
                <a:pt x="0" y="262321"/>
              </a:lnTo>
              <a:lnTo>
                <a:pt x="0" y="39472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1FEB1-36CA-4967-A9AB-A029ECE568CB}">
      <dsp:nvSpPr>
        <dsp:cNvPr id="0" name=""/>
        <dsp:cNvSpPr/>
      </dsp:nvSpPr>
      <dsp:spPr>
        <a:xfrm>
          <a:off x="2841800" y="908143"/>
          <a:ext cx="1269799" cy="388794"/>
        </a:xfrm>
        <a:custGeom>
          <a:avLst/>
          <a:gdLst/>
          <a:ahLst/>
          <a:cxnLst/>
          <a:rect l="0" t="0" r="0" b="0"/>
          <a:pathLst>
            <a:path>
              <a:moveTo>
                <a:pt x="1269799" y="0"/>
              </a:moveTo>
              <a:lnTo>
                <a:pt x="1269799" y="256395"/>
              </a:lnTo>
              <a:lnTo>
                <a:pt x="0" y="256395"/>
              </a:lnTo>
              <a:lnTo>
                <a:pt x="0" y="38879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BEC5A-F6C0-4BFA-B915-ED72DF4E8E87}">
      <dsp:nvSpPr>
        <dsp:cNvPr id="0" name=""/>
        <dsp:cNvSpPr/>
      </dsp:nvSpPr>
      <dsp:spPr>
        <a:xfrm>
          <a:off x="3397001" y="603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A76A30-89CA-49B8-9057-2D517551C4ED}">
      <dsp:nvSpPr>
        <dsp:cNvPr id="0" name=""/>
        <dsp:cNvSpPr/>
      </dsp:nvSpPr>
      <dsp:spPr>
        <a:xfrm>
          <a:off x="3555801" y="151463"/>
          <a:ext cx="1429196" cy="907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Dean of the College of Arts &amp; Sciences</a:t>
          </a:r>
          <a:endParaRPr lang="en-US" sz="1200" kern="1200" dirty="0"/>
        </a:p>
      </dsp:txBody>
      <dsp:txXfrm>
        <a:off x="3582382" y="178044"/>
        <a:ext cx="1376034" cy="854377"/>
      </dsp:txXfrm>
    </dsp:sp>
    <dsp:sp modelId="{46F8B9F7-7ED4-404D-8FDB-934B9455602D}">
      <dsp:nvSpPr>
        <dsp:cNvPr id="0" name=""/>
        <dsp:cNvSpPr/>
      </dsp:nvSpPr>
      <dsp:spPr>
        <a:xfrm>
          <a:off x="2127202" y="1296938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9BD86-018D-4B6D-A7D5-427AC5D3FEE1}">
      <dsp:nvSpPr>
        <dsp:cNvPr id="0" name=""/>
        <dsp:cNvSpPr/>
      </dsp:nvSpPr>
      <dsp:spPr>
        <a:xfrm>
          <a:off x="2286001" y="1447797"/>
          <a:ext cx="1429196" cy="907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smtClean="0"/>
            <a:t>Associate Dean of Natural and Behavioral Sciences</a:t>
          </a:r>
          <a:endParaRPr lang="en-US" sz="1200" kern="1200" dirty="0"/>
        </a:p>
      </dsp:txBody>
      <dsp:txXfrm>
        <a:off x="2312582" y="1474378"/>
        <a:ext cx="1376034" cy="854377"/>
      </dsp:txXfrm>
    </dsp:sp>
    <dsp:sp modelId="{B5299061-8CE1-4A9C-B9D6-77C88C75C133}">
      <dsp:nvSpPr>
        <dsp:cNvPr id="0" name=""/>
        <dsp:cNvSpPr/>
      </dsp:nvSpPr>
      <dsp:spPr>
        <a:xfrm>
          <a:off x="235960" y="2599199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6F4AF-2622-4F25-B08F-B7711EDD4ADA}">
      <dsp:nvSpPr>
        <dsp:cNvPr id="0" name=""/>
        <dsp:cNvSpPr/>
      </dsp:nvSpPr>
      <dsp:spPr>
        <a:xfrm>
          <a:off x="394760" y="2750058"/>
          <a:ext cx="1429196" cy="907539"/>
        </a:xfrm>
        <a:prstGeom prst="roundRect">
          <a:avLst>
            <a:gd name="adj" fmla="val 10000"/>
          </a:avLst>
        </a:prstGeom>
        <a:solidFill>
          <a:srgbClr val="7030A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Department Chair for Math and Computer Science</a:t>
          </a:r>
          <a:endParaRPr lang="en-US" sz="1200" kern="1200" dirty="0"/>
        </a:p>
      </dsp:txBody>
      <dsp:txXfrm>
        <a:off x="421341" y="2776639"/>
        <a:ext cx="1376034" cy="854377"/>
      </dsp:txXfrm>
    </dsp:sp>
    <dsp:sp modelId="{08B67BA8-874F-43AD-A18B-CF70F1C9E2A0}">
      <dsp:nvSpPr>
        <dsp:cNvPr id="0" name=""/>
        <dsp:cNvSpPr/>
      </dsp:nvSpPr>
      <dsp:spPr>
        <a:xfrm>
          <a:off x="3219008" y="3886204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7805C-0E20-43CF-8CA4-CFD2EE64DE21}">
      <dsp:nvSpPr>
        <dsp:cNvPr id="0" name=""/>
        <dsp:cNvSpPr/>
      </dsp:nvSpPr>
      <dsp:spPr>
        <a:xfrm>
          <a:off x="3377807" y="4037063"/>
          <a:ext cx="1429196" cy="907539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  <a:r>
            <a:rPr lang="en-US" sz="1200" kern="1200" dirty="0" smtClean="0"/>
            <a:t>Director of Math &amp; CS Services &amp; Associate </a:t>
          </a:r>
          <a:r>
            <a:rPr lang="en-US" sz="1200" kern="1200" dirty="0" smtClean="0"/>
            <a:t>Professor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(me)</a:t>
          </a:r>
          <a:endParaRPr lang="en-US" sz="1200" kern="1200" dirty="0"/>
        </a:p>
      </dsp:txBody>
      <dsp:txXfrm>
        <a:off x="3404388" y="4063644"/>
        <a:ext cx="1376034" cy="854377"/>
      </dsp:txXfrm>
    </dsp:sp>
    <dsp:sp modelId="{B6E7136A-AE34-4F9B-B42D-086FEAC9BE9A}">
      <dsp:nvSpPr>
        <dsp:cNvPr id="0" name=""/>
        <dsp:cNvSpPr/>
      </dsp:nvSpPr>
      <dsp:spPr>
        <a:xfrm>
          <a:off x="4337000" y="1303799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8D632-AF1D-422C-967D-959A1BC72A75}">
      <dsp:nvSpPr>
        <dsp:cNvPr id="0" name=""/>
        <dsp:cNvSpPr/>
      </dsp:nvSpPr>
      <dsp:spPr>
        <a:xfrm>
          <a:off x="4495799" y="1454658"/>
          <a:ext cx="1429196" cy="907539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smtClean="0"/>
            <a:t>Associate Dean of General Education and Faculty Development</a:t>
          </a:r>
          <a:endParaRPr lang="en-US" sz="1200" kern="1200" dirty="0"/>
        </a:p>
      </dsp:txBody>
      <dsp:txXfrm>
        <a:off x="4522380" y="1481239"/>
        <a:ext cx="1376034" cy="854377"/>
      </dsp:txXfrm>
    </dsp:sp>
    <dsp:sp modelId="{16EE4999-B126-4C75-B440-4F6B111D711B}">
      <dsp:nvSpPr>
        <dsp:cNvPr id="0" name=""/>
        <dsp:cNvSpPr/>
      </dsp:nvSpPr>
      <dsp:spPr>
        <a:xfrm>
          <a:off x="6267001" y="2599199"/>
          <a:ext cx="1429196" cy="907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6ABE3-06B3-4B0F-AACA-51AF111264D9}">
      <dsp:nvSpPr>
        <dsp:cNvPr id="0" name=""/>
        <dsp:cNvSpPr/>
      </dsp:nvSpPr>
      <dsp:spPr>
        <a:xfrm>
          <a:off x="6425801" y="2750058"/>
          <a:ext cx="1429196" cy="907539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Two Co-directors of the Academic Enrichment &amp; Support Center</a:t>
          </a:r>
          <a:endParaRPr lang="en-US" sz="1200" kern="1200" dirty="0"/>
        </a:p>
      </dsp:txBody>
      <dsp:txXfrm>
        <a:off x="6452382" y="2776639"/>
        <a:ext cx="1376034" cy="854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B3F9-0B7D-498A-87D8-FA99C573337E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3D3A5-BC6A-4700-8D05-82BB57C6B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6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48B450-C9DE-45C6-AAD7-BAF2F0E094A9}" type="datetime1">
              <a:rPr lang="en-US" smtClean="0"/>
              <a:t>7/30/2013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4C02-DE49-4EA9-92B5-DB569F90C079}" type="datetime1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01A7-AF1E-41FF-B386-0491ECDA2C6B}" type="datetime1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63B4-CC7C-41BB-B8AD-8D3FB6EC9490}" type="datetime1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4FFDBA-317C-43FF-ADBB-7C8D58D516ED}" type="datetime1">
              <a:rPr lang="en-US" smtClean="0"/>
              <a:t>7/30/2013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2144-A1B6-47AE-9601-5660DC0FFAA1}" type="datetime1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B9BE-C37A-4BFB-9C5E-63FFEC2C8A21}" type="datetime1">
              <a:rPr lang="en-US" smtClean="0"/>
              <a:t>7/30/2013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0AB7-BB05-493F-AF6A-5A98909ADC14}" type="datetime1">
              <a:rPr lang="en-US" smtClean="0"/>
              <a:t>7/30/2013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57A9-D0E7-46BD-B00A-FDF14F0EEAB4}" type="datetime1">
              <a:rPr lang="en-US" smtClean="0"/>
              <a:t>7/30/2013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5345C-FB5B-4F97-93C1-01A1A858C892}" type="datetime1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B364-EBFA-4374-A10A-47CF9699E5F2}" type="datetime1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001E1FA-DA73-4CFB-BB8E-D2F36FA77DDF}" type="datetime1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QMaSC Handbook Workshop, July 31,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68F5037-5191-4C06-A3E3-8CAFF71EC5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QMaSC</a:t>
            </a:r>
            <a:r>
              <a:rPr lang="en-US" dirty="0" smtClean="0"/>
              <a:t> Handbook Workshop</a:t>
            </a:r>
          </a:p>
          <a:p>
            <a:r>
              <a:rPr lang="en-US" dirty="0" smtClean="0"/>
              <a:t>July 31, 2013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Interactions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31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900" dirty="0" smtClean="0"/>
              <a:t>Course Collaboration Models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Eric Gaze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conrath\AppData\Local\Microsoft\Windows\Temporary Internet Files\Content.IE5\JESADT5C\MC90043961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81200"/>
            <a:ext cx="8143875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8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484092" cy="40690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Review methods for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collaborating</a:t>
            </a:r>
            <a:r>
              <a:rPr lang="en-US" sz="2800" dirty="0" smtClean="0"/>
              <a:t> with faculty and students, in order to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support courses </a:t>
            </a:r>
            <a:endParaRPr lang="en-US" sz="2800" dirty="0" smtClean="0"/>
          </a:p>
          <a:p>
            <a:r>
              <a:rPr lang="en-US" sz="2800" dirty="0" smtClean="0"/>
              <a:t>Discuss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strategic timing </a:t>
            </a:r>
            <a:r>
              <a:rPr lang="en-US" sz="2800" dirty="0" smtClean="0"/>
              <a:t>for delivery of these programs and materials</a:t>
            </a:r>
            <a:endParaRPr lang="en-US" sz="2800" dirty="0"/>
          </a:p>
          <a:p>
            <a:r>
              <a:rPr lang="en-US" sz="2800" dirty="0" smtClean="0"/>
              <a:t>Think about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strategies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that reach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STEM</a:t>
            </a:r>
            <a:r>
              <a:rPr lang="en-US" sz="2800" dirty="0" smtClean="0"/>
              <a:t> students and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other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populations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900" dirty="0" smtClean="0"/>
              <a:t>Course Collaboration Models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Eric Gaze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7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 smtClean="0"/>
              <a:t>Virtual Presence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err="1" smtClean="0">
                <a:solidFill>
                  <a:srgbClr val="00B050"/>
                </a:solidFill>
              </a:rPr>
              <a:t>McKayla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Nuffer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4" name="Picture 4" descr="C:\Users\conrath\AppData\Local\Microsoft\Windows\Temporary Internet Files\Content.IE5\JESADT5C\MP90044252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1828800"/>
            <a:ext cx="28448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8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484092" cy="40690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Think about various ways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center </a:t>
            </a:r>
            <a:r>
              <a:rPr lang="en-US" sz="2800" dirty="0" smtClean="0"/>
              <a:t>interacts with students in a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virtual </a:t>
            </a:r>
            <a:r>
              <a:rPr lang="en-US" sz="2800" dirty="0"/>
              <a:t>manner</a:t>
            </a:r>
          </a:p>
          <a:p>
            <a:r>
              <a:rPr lang="en-US" sz="2800" dirty="0" smtClean="0"/>
              <a:t>Review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positive</a:t>
            </a:r>
            <a:r>
              <a:rPr lang="en-US" sz="2800" dirty="0" smtClean="0"/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outcomes</a:t>
            </a:r>
            <a:r>
              <a:rPr lang="en-US" sz="2800" dirty="0" smtClean="0"/>
              <a:t> and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</a:t>
            </a:r>
            <a:r>
              <a:rPr lang="en-US" sz="2800" dirty="0" smtClean="0"/>
              <a:t> involved</a:t>
            </a:r>
          </a:p>
          <a:p>
            <a:r>
              <a:rPr lang="en-US" sz="2800" dirty="0" smtClean="0"/>
              <a:t>Note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resources </a:t>
            </a:r>
            <a:r>
              <a:rPr lang="en-US" sz="2800" dirty="0"/>
              <a:t>and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tools </a:t>
            </a:r>
            <a:r>
              <a:rPr lang="en-US" sz="2800" dirty="0" smtClean="0"/>
              <a:t>used,</a:t>
            </a:r>
            <a:r>
              <a:rPr lang="en-US" sz="2800" dirty="0" smtClean="0"/>
              <a:t> as well as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constraints,</a:t>
            </a:r>
            <a:r>
              <a:rPr lang="en-US" sz="2800" dirty="0" smtClean="0"/>
              <a:t> </a:t>
            </a:r>
            <a:r>
              <a:rPr lang="en-US" sz="2800" dirty="0" smtClean="0"/>
              <a:t>within your university web services and IT departments</a:t>
            </a:r>
            <a:r>
              <a:rPr lang="en-US" sz="2800" smtClean="0"/>
              <a:t>. </a:t>
            </a:r>
            <a:endParaRPr lang="en-US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 smtClean="0"/>
              <a:t>Virtual Presence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err="1" smtClean="0">
                <a:solidFill>
                  <a:srgbClr val="00B050"/>
                </a:solidFill>
              </a:rPr>
              <a:t>McKayla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Nuffer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9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/>
              <a:t>Coordinating With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Institutional Administration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Frederick Van Swearingen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Program Files (x86)\Microsoft Office\MEDIA\CAGCAT10\j0233018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03822"/>
            <a:ext cx="3657600" cy="371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8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484092" cy="43738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Recall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campus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structures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relationships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/>
              <a:t>Coordinating With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Institutional Administration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Frederick Van Swearingen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89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80314"/>
              </p:ext>
            </p:extLst>
          </p:nvPr>
        </p:nvGraphicFramePr>
        <p:xfrm>
          <a:off x="457200" y="1600200"/>
          <a:ext cx="8382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ln w="38100">
            <a:noFill/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/>
              <a:t>Coordinating With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Institutional </a:t>
            </a:r>
            <a:r>
              <a:rPr lang="en-US" sz="2800" dirty="0"/>
              <a:t>Administration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1800" dirty="0">
                <a:solidFill>
                  <a:srgbClr val="00B050"/>
                </a:solidFill>
              </a:rPr>
              <a:t>Frederick Van Swearingen</a:t>
            </a:r>
            <a:endParaRPr lang="en-US" sz="3100" dirty="0" smtClean="0"/>
          </a:p>
        </p:txBody>
      </p:sp>
      <p:sp>
        <p:nvSpPr>
          <p:cNvPr id="26" name="Freeform 25"/>
          <p:cNvSpPr/>
          <p:nvPr/>
        </p:nvSpPr>
        <p:spPr>
          <a:xfrm flipH="1">
            <a:off x="4529138" y="5275263"/>
            <a:ext cx="3014662" cy="233362"/>
          </a:xfrm>
          <a:custGeom>
            <a:avLst/>
            <a:gdLst>
              <a:gd name="connsiteX0" fmla="*/ 0 w 3014749"/>
              <a:gd name="connsiteY0" fmla="*/ 0 h 232756"/>
              <a:gd name="connsiteX1" fmla="*/ 11084 w 3014749"/>
              <a:gd name="connsiteY1" fmla="*/ 49876 h 232756"/>
              <a:gd name="connsiteX2" fmla="*/ 22167 w 3014749"/>
              <a:gd name="connsiteY2" fmla="*/ 88669 h 232756"/>
              <a:gd name="connsiteX3" fmla="*/ 254924 w 3014749"/>
              <a:gd name="connsiteY3" fmla="*/ 110836 h 232756"/>
              <a:gd name="connsiteX4" fmla="*/ 332509 w 3014749"/>
              <a:gd name="connsiteY4" fmla="*/ 121920 h 232756"/>
              <a:gd name="connsiteX5" fmla="*/ 764771 w 3014749"/>
              <a:gd name="connsiteY5" fmla="*/ 116378 h 232756"/>
              <a:gd name="connsiteX6" fmla="*/ 2610196 w 3014749"/>
              <a:gd name="connsiteY6" fmla="*/ 110836 h 232756"/>
              <a:gd name="connsiteX7" fmla="*/ 2809702 w 3014749"/>
              <a:gd name="connsiteY7" fmla="*/ 94211 h 232756"/>
              <a:gd name="connsiteX8" fmla="*/ 3014749 w 3014749"/>
              <a:gd name="connsiteY8" fmla="*/ 99753 h 232756"/>
              <a:gd name="connsiteX9" fmla="*/ 3003665 w 3014749"/>
              <a:gd name="connsiteY9" fmla="*/ 171796 h 232756"/>
              <a:gd name="connsiteX10" fmla="*/ 2998124 w 3014749"/>
              <a:gd name="connsiteY10" fmla="*/ 188422 h 232756"/>
              <a:gd name="connsiteX11" fmla="*/ 2998124 w 3014749"/>
              <a:gd name="connsiteY11" fmla="*/ 232756 h 23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14749" h="232756">
                <a:moveTo>
                  <a:pt x="0" y="0"/>
                </a:moveTo>
                <a:cubicBezTo>
                  <a:pt x="8691" y="52146"/>
                  <a:pt x="851" y="15764"/>
                  <a:pt x="11084" y="49876"/>
                </a:cubicBezTo>
                <a:cubicBezTo>
                  <a:pt x="14948" y="62757"/>
                  <a:pt x="9924" y="83104"/>
                  <a:pt x="22167" y="88669"/>
                </a:cubicBezTo>
                <a:cubicBezTo>
                  <a:pt x="60771" y="106216"/>
                  <a:pt x="218152" y="109164"/>
                  <a:pt x="254924" y="110836"/>
                </a:cubicBezTo>
                <a:cubicBezTo>
                  <a:pt x="285692" y="121093"/>
                  <a:pt x="283943" y="121920"/>
                  <a:pt x="332509" y="121920"/>
                </a:cubicBezTo>
                <a:cubicBezTo>
                  <a:pt x="476608" y="121920"/>
                  <a:pt x="620674" y="117079"/>
                  <a:pt x="764771" y="116378"/>
                </a:cubicBezTo>
                <a:lnTo>
                  <a:pt x="2610196" y="110836"/>
                </a:lnTo>
                <a:cubicBezTo>
                  <a:pt x="2690287" y="100825"/>
                  <a:pt x="2725355" y="94211"/>
                  <a:pt x="2809702" y="94211"/>
                </a:cubicBezTo>
                <a:cubicBezTo>
                  <a:pt x="2878076" y="94211"/>
                  <a:pt x="2946400" y="97906"/>
                  <a:pt x="3014749" y="99753"/>
                </a:cubicBezTo>
                <a:cubicBezTo>
                  <a:pt x="3011383" y="126681"/>
                  <a:pt x="3010013" y="146403"/>
                  <a:pt x="3003665" y="171796"/>
                </a:cubicBezTo>
                <a:cubicBezTo>
                  <a:pt x="3002248" y="177463"/>
                  <a:pt x="2998653" y="182604"/>
                  <a:pt x="2998124" y="188422"/>
                </a:cubicBezTo>
                <a:cubicBezTo>
                  <a:pt x="2996786" y="203139"/>
                  <a:pt x="2998124" y="217978"/>
                  <a:pt x="2998124" y="23275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914400" y="5508625"/>
            <a:ext cx="1828800" cy="968375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Math and CS Faculty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0" y="5638800"/>
            <a:ext cx="3505200" cy="96837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Admin. Assistant and </a:t>
            </a:r>
            <a:r>
              <a:rPr lang="en-US" dirty="0">
                <a:solidFill>
                  <a:schemeClr val="tx1"/>
                </a:solidFill>
              </a:rPr>
              <a:t>4 other AESC faculty (Writing center, Science help, Business help,)</a:t>
            </a:r>
          </a:p>
        </p:txBody>
      </p:sp>
      <p:cxnSp>
        <p:nvCxnSpPr>
          <p:cNvPr id="4" name="Straight Arrow Connector 3"/>
          <p:cNvCxnSpPr>
            <a:stCxn id="2" idx="3"/>
          </p:cNvCxnSpPr>
          <p:nvPr/>
        </p:nvCxnSpPr>
        <p:spPr>
          <a:xfrm flipV="1">
            <a:off x="2743200" y="5992813"/>
            <a:ext cx="990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257800" y="5992813"/>
            <a:ext cx="381000" cy="1301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TextBox 11"/>
          <p:cNvSpPr txBox="1">
            <a:spLocks noChangeArrowheads="1"/>
          </p:cNvSpPr>
          <p:nvPr/>
        </p:nvSpPr>
        <p:spPr bwMode="auto">
          <a:xfrm>
            <a:off x="457200" y="1587500"/>
            <a:ext cx="2590800" cy="5232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dirty="0" smtClean="0"/>
              <a:t>Example</a:t>
            </a:r>
            <a:endParaRPr lang="en-US" sz="2800" dirty="0"/>
          </a:p>
        </p:txBody>
      </p: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6477000" y="1587500"/>
            <a:ext cx="2362200" cy="230832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7030A0"/>
                </a:solidFill>
              </a:rPr>
              <a:t>Purple</a:t>
            </a:r>
            <a:r>
              <a:rPr lang="en-US" dirty="0" smtClean="0"/>
              <a:t>:  </a:t>
            </a:r>
            <a:r>
              <a:rPr lang="en-US" dirty="0"/>
              <a:t>regular communication </a:t>
            </a:r>
            <a:r>
              <a:rPr lang="en-US" dirty="0" smtClean="0"/>
              <a:t>(hallway conversations, </a:t>
            </a:r>
            <a:r>
              <a:rPr lang="en-US" dirty="0"/>
              <a:t>meetings and email)</a:t>
            </a:r>
          </a:p>
          <a:p>
            <a:r>
              <a:rPr lang="en-US" b="1" dirty="0">
                <a:solidFill>
                  <a:srgbClr val="FFFF00"/>
                </a:solidFill>
              </a:rPr>
              <a:t>Yellow</a:t>
            </a:r>
            <a:r>
              <a:rPr lang="en-US" dirty="0"/>
              <a:t>:  </a:t>
            </a:r>
            <a:r>
              <a:rPr lang="en-US" dirty="0" smtClean="0"/>
              <a:t>every-other- </a:t>
            </a:r>
            <a:r>
              <a:rPr lang="en-US" dirty="0"/>
              <a:t>week </a:t>
            </a:r>
            <a:r>
              <a:rPr lang="en-US" dirty="0" smtClean="0"/>
              <a:t>meetings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Red</a:t>
            </a:r>
            <a:r>
              <a:rPr lang="en-US" dirty="0"/>
              <a:t>:  </a:t>
            </a:r>
            <a:r>
              <a:rPr lang="en-US" dirty="0" smtClean="0"/>
              <a:t>once-a-month </a:t>
            </a:r>
            <a:r>
              <a:rPr lang="en-US" dirty="0"/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360396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484092" cy="43738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Recall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campus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structures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relationships</a:t>
            </a:r>
          </a:p>
          <a:p>
            <a:r>
              <a:rPr lang="en-US" sz="2800" dirty="0" smtClean="0"/>
              <a:t>Think about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strategies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and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structures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that are beneficial for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strengthening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and developing these relationships</a:t>
            </a:r>
          </a:p>
          <a:p>
            <a:r>
              <a:rPr lang="en-US" sz="2800" dirty="0" smtClean="0"/>
              <a:t>Discuss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cautions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advice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for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avoiding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pitfalls,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to help make a thriving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/>
              <a:t>Coordinating With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Institutional Administration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Frederick Van Swearingen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94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 smtClean="0"/>
              <a:t>Outreach and promotion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Laurie </a:t>
            </a:r>
            <a:r>
              <a:rPr lang="en-US" sz="2000" dirty="0" err="1" smtClean="0">
                <a:solidFill>
                  <a:srgbClr val="00B050"/>
                </a:solidFill>
              </a:rPr>
              <a:t>Wern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Overmann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conrath\AppData\Local\Microsoft\Windows\Temporary Internet Files\Content.IE5\IMJBA4D7\MC90004508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89633"/>
            <a:ext cx="2859329" cy="325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75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0"/>
            <a:ext cx="8560292" cy="38099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Review </a:t>
            </a:r>
            <a:r>
              <a:rPr lang="en-US" sz="2800" dirty="0"/>
              <a:t>your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center’s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promotional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materials</a:t>
            </a:r>
          </a:p>
          <a:p>
            <a:r>
              <a:rPr lang="en-US" sz="2800" dirty="0" smtClean="0"/>
              <a:t>Think about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strategies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/>
              <a:t>and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timing</a:t>
            </a:r>
            <a:r>
              <a:rPr lang="en-US" sz="2800" dirty="0" smtClean="0"/>
              <a:t> for</a:t>
            </a:r>
            <a:r>
              <a:rPr lang="en-US" sz="2800" dirty="0" smtClean="0"/>
              <a:t> delivering these materials</a:t>
            </a:r>
          </a:p>
          <a:p>
            <a:r>
              <a:rPr lang="en-US" sz="2800" dirty="0" smtClean="0"/>
              <a:t>Recall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methods </a:t>
            </a:r>
            <a:r>
              <a:rPr lang="en-US" sz="2800" dirty="0"/>
              <a:t>used to reach various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target groups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600" dirty="0" smtClean="0"/>
              <a:t>Outreach and promotion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Laurie </a:t>
            </a:r>
            <a:r>
              <a:rPr lang="en-US" sz="2000" dirty="0" err="1" smtClean="0">
                <a:solidFill>
                  <a:srgbClr val="00B050"/>
                </a:solidFill>
              </a:rPr>
              <a:t>Wern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Overmann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1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700" dirty="0" smtClean="0"/>
              <a:t>Building Effective Quantitative and Math Faculty Development</a:t>
            </a:r>
            <a:br>
              <a:rPr lang="en-US" sz="37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Matthew </a:t>
            </a:r>
            <a:r>
              <a:rPr lang="en-US" sz="2000" dirty="0" err="1" smtClean="0">
                <a:solidFill>
                  <a:srgbClr val="00B050"/>
                </a:solidFill>
              </a:rPr>
              <a:t>Salomone</a:t>
            </a:r>
            <a:r>
              <a:rPr lang="en-US" sz="2000" dirty="0" smtClean="0">
                <a:solidFill>
                  <a:srgbClr val="00B050"/>
                </a:solidFill>
              </a:rPr>
              <a:t> &amp; Kathryn </a:t>
            </a:r>
            <a:r>
              <a:rPr lang="en-US" sz="2000" dirty="0" err="1" smtClean="0">
                <a:solidFill>
                  <a:srgbClr val="00B050"/>
                </a:solidFill>
              </a:rPr>
              <a:t>Bjorge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conrath\AppData\Local\Microsoft\Windows\Temporary Internet Files\Content.IE5\IMJBA4D7\MC9002371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88008"/>
            <a:ext cx="2971800" cy="423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8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484092" cy="40690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Review </a:t>
            </a:r>
            <a:r>
              <a:rPr lang="en-US" sz="2800" dirty="0"/>
              <a:t>your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/>
              <a:t>campus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faculty development </a:t>
            </a:r>
            <a:r>
              <a:rPr lang="en-US" sz="2800" dirty="0"/>
              <a:t>opportunities for both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math/quantitative </a:t>
            </a:r>
            <a:r>
              <a:rPr lang="en-US" sz="2800" dirty="0"/>
              <a:t>faculty and the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broader university faculty/staff community</a:t>
            </a:r>
          </a:p>
          <a:p>
            <a:r>
              <a:rPr lang="en-US" sz="2800" dirty="0" smtClean="0"/>
              <a:t>Imagine being a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new</a:t>
            </a:r>
            <a:r>
              <a:rPr lang="en-US" sz="2800" dirty="0" smtClean="0"/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center</a:t>
            </a:r>
            <a:r>
              <a:rPr lang="en-US" sz="2800" dirty="0" smtClean="0"/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director</a:t>
            </a:r>
            <a:r>
              <a:rPr lang="en-US" sz="2800" dirty="0" smtClean="0"/>
              <a:t> and think about where and how you would begin, considering both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programs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resources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1260" cy="1143000"/>
          </a:xfrm>
        </p:spPr>
        <p:txBody>
          <a:bodyPr/>
          <a:lstStyle/>
          <a:p>
            <a:r>
              <a:rPr lang="en-US" sz="3700" dirty="0" smtClean="0"/>
              <a:t>Building Effective Quantitative and Math Faculty Development</a:t>
            </a:r>
            <a:br>
              <a:rPr lang="en-US" sz="3700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Matthew </a:t>
            </a:r>
            <a:r>
              <a:rPr lang="en-US" sz="2000" dirty="0" err="1" smtClean="0">
                <a:solidFill>
                  <a:srgbClr val="00B050"/>
                </a:solidFill>
              </a:rPr>
              <a:t>Salomone</a:t>
            </a:r>
            <a:r>
              <a:rPr lang="en-US" sz="2000" dirty="0" smtClean="0">
                <a:solidFill>
                  <a:srgbClr val="00B050"/>
                </a:solidFill>
              </a:rPr>
              <a:t> &amp; Kathryn </a:t>
            </a:r>
            <a:r>
              <a:rPr lang="en-US" sz="2000" dirty="0" err="1" smtClean="0">
                <a:solidFill>
                  <a:srgbClr val="00B050"/>
                </a:solidFill>
              </a:rPr>
              <a:t>Bjorge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81400" cy="196850"/>
          </a:xfrm>
        </p:spPr>
        <p:txBody>
          <a:bodyPr/>
          <a:lstStyle/>
          <a:p>
            <a:r>
              <a:rPr lang="en-US" sz="1400" dirty="0" err="1" smtClean="0">
                <a:solidFill>
                  <a:schemeClr val="accent1"/>
                </a:solidFill>
              </a:rPr>
              <a:t>QMaSC</a:t>
            </a:r>
            <a:r>
              <a:rPr lang="en-US" sz="1400" dirty="0" smtClean="0">
                <a:solidFill>
                  <a:schemeClr val="accent1"/>
                </a:solidFill>
              </a:rPr>
              <a:t> Handbook Workshop, July 31, 2013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3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3266</TotalTime>
  <Words>403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Grid</vt:lpstr>
      <vt:lpstr>Community Interactions</vt:lpstr>
      <vt:lpstr>Coordinating With  Institutional Administration Frederick Van Swearingen </vt:lpstr>
      <vt:lpstr>Coordinating With  Institutional Administration Frederick Van Swearingen </vt:lpstr>
      <vt:lpstr>Coordinating With  Institutional Administration Frederick Van Swearingen</vt:lpstr>
      <vt:lpstr>Coordinating With  Institutional Administration Frederick Van Swearingen </vt:lpstr>
      <vt:lpstr>Outreach and promotion Laurie Wern Overmann </vt:lpstr>
      <vt:lpstr>Outreach and promotion Laurie Wern Overmann </vt:lpstr>
      <vt:lpstr>Building Effective Quantitative and Math Faculty Development Matthew Salomone &amp; Kathryn Bjorge </vt:lpstr>
      <vt:lpstr>Building Effective Quantitative and Math Faculty Development Matthew Salomone &amp; Kathryn Bjorge </vt:lpstr>
      <vt:lpstr>Course Collaboration Models Eric Gaze </vt:lpstr>
      <vt:lpstr>Course Collaboration Models Eric Gaze </vt:lpstr>
      <vt:lpstr>Virtual Presence McKayla Nuffer </vt:lpstr>
      <vt:lpstr>Virtual Presence McKayla Nuffer </vt:lpstr>
    </vt:vector>
  </TitlesOfParts>
  <Company>Bethel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Interactions</dc:title>
  <dc:creator>Administrator</dc:creator>
  <cp:lastModifiedBy>Administrator</cp:lastModifiedBy>
  <cp:revision>22</cp:revision>
  <dcterms:created xsi:type="dcterms:W3CDTF">2013-07-28T22:03:14Z</dcterms:created>
  <dcterms:modified xsi:type="dcterms:W3CDTF">2013-07-31T15:10:57Z</dcterms:modified>
</cp:coreProperties>
</file>