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62" r:id="rId2"/>
    <p:sldId id="445" r:id="rId3"/>
    <p:sldId id="446" r:id="rId4"/>
    <p:sldId id="457" r:id="rId5"/>
    <p:sldId id="366" r:id="rId6"/>
    <p:sldId id="449" r:id="rId7"/>
    <p:sldId id="450" r:id="rId8"/>
    <p:sldId id="451" r:id="rId9"/>
    <p:sldId id="447" r:id="rId10"/>
    <p:sldId id="458" r:id="rId11"/>
    <p:sldId id="459" r:id="rId12"/>
    <p:sldId id="460" r:id="rId13"/>
    <p:sldId id="452" r:id="rId14"/>
    <p:sldId id="455" r:id="rId15"/>
    <p:sldId id="456" r:id="rId16"/>
    <p:sldId id="46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8000"/>
    <a:srgbClr val="6699FF"/>
    <a:srgbClr val="FFCC66"/>
    <a:srgbClr val="3366FF"/>
    <a:srgbClr val="99CCFF"/>
    <a:srgbClr val="CCECFF"/>
    <a:srgbClr val="0000FF"/>
    <a:srgbClr val="6600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72" autoAdjust="0"/>
    <p:restoredTop sz="94256" autoAdjust="0"/>
  </p:normalViewPr>
  <p:slideViewPr>
    <p:cSldViewPr snapToGrid="0">
      <p:cViewPr varScale="1">
        <p:scale>
          <a:sx n="118" d="100"/>
          <a:sy n="118" d="100"/>
        </p:scale>
        <p:origin x="846" y="102"/>
      </p:cViewPr>
      <p:guideLst>
        <p:guide orient="horz" pos="2160"/>
        <p:guide pos="2880"/>
      </p:guideLst>
    </p:cSldViewPr>
  </p:slideViewPr>
  <p:outlineViewPr>
    <p:cViewPr>
      <p:scale>
        <a:sx n="30" d="100"/>
        <a:sy n="3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508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F8548C3-A669-4484-81BD-7118B83DC4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280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648D7A8-ED1C-4BAF-812D-D165921A90AD}" type="datetimeFigureOut">
              <a:rPr lang="en-US" altLang="en-US"/>
              <a:pPr>
                <a:defRPr/>
              </a:pPr>
              <a:t>10/27/2026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1EB9D61-62AF-4C04-9275-AFCCDFDD9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37119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352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765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9430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0188" y="841375"/>
            <a:ext cx="4265612" cy="569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41375"/>
            <a:ext cx="4265613" cy="569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31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319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2712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0960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17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83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1190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537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537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4229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841375"/>
            <a:ext cx="8683625" cy="5695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¶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þ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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^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gress.gov/bill/119th-congress/house-bill/139" TargetMode="External"/><Relationship Id="rId2" Type="http://schemas.openxmlformats.org/officeDocument/2006/relationships/hyperlink" Target="https://www.history.com/articles/permanent-daylight-saving-time-1970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997EA-C976-9A79-D6D7-FA33B98C9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381278"/>
            <a:ext cx="7772400" cy="1470025"/>
          </a:xfrm>
        </p:spPr>
        <p:txBody>
          <a:bodyPr/>
          <a:lstStyle/>
          <a:p>
            <a:r>
              <a:rPr lang="en-US" dirty="0"/>
              <a:t>Clocks and Racing Planets Fall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642CC-22C7-D615-B4D4-5A49AF17B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689202"/>
            <a:ext cx="6400800" cy="1179414"/>
          </a:xfrm>
        </p:spPr>
        <p:txBody>
          <a:bodyPr/>
          <a:lstStyle/>
          <a:p>
            <a:r>
              <a:rPr lang="en-US" sz="2800" dirty="0"/>
              <a:t>Aileen A. O’Donoghue                     SLU Physics Department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70859D0-083C-93FF-8DB8-539A5E763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761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change the clocks??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Earth’s tilt changes day length constantly</a:t>
            </a:r>
          </a:p>
          <a:p>
            <a:pPr lvl="1"/>
            <a:r>
              <a:rPr lang="en-US" dirty="0"/>
              <a:t> At 44.6° N (Canton) this means</a:t>
            </a:r>
          </a:p>
          <a:p>
            <a:pPr lvl="2"/>
            <a:r>
              <a:rPr lang="en-US" dirty="0"/>
              <a:t> Shortest day (~ 12/21) is 8h 49m long</a:t>
            </a:r>
          </a:p>
          <a:p>
            <a:pPr lvl="2"/>
            <a:r>
              <a:rPr lang="en-US" dirty="0"/>
              <a:t> Longest day (~6/21) 15h 37m long</a:t>
            </a:r>
          </a:p>
          <a:p>
            <a:pPr lvl="2"/>
            <a:r>
              <a:rPr lang="en-US" dirty="0"/>
              <a:t> Difference = 6h 48m</a:t>
            </a:r>
          </a:p>
          <a:p>
            <a:pPr lvl="1"/>
            <a:r>
              <a:rPr lang="en-US" dirty="0"/>
              <a:t> On the equator, all days are 12h long</a:t>
            </a:r>
          </a:p>
          <a:p>
            <a:pPr lvl="1"/>
            <a:r>
              <a:rPr lang="en-US" dirty="0"/>
              <a:t> At 60 ° N (&amp; S), day length changes by 13 hr.</a:t>
            </a:r>
          </a:p>
          <a:p>
            <a:pPr lvl="2"/>
            <a:r>
              <a:rPr lang="en-US" dirty="0"/>
              <a:t> 18h 52m June, 5h 52m December</a:t>
            </a:r>
          </a:p>
          <a:p>
            <a:pPr lvl="1"/>
            <a:r>
              <a:rPr lang="en-US" dirty="0"/>
              <a:t> On &amp; north of the Arctic Circle (66.5° N) day length goes from 24 hours of dark to 24 hours of light (same on &amp; S. of Antarctic Circle)</a:t>
            </a:r>
          </a:p>
        </p:txBody>
      </p:sp>
    </p:spTree>
    <p:extLst>
      <p:ext uri="{BB962C8B-B14F-4D97-AF65-F5344CB8AC3E}">
        <p14:creationId xmlns:p14="http://schemas.microsoft.com/office/powerpoint/2010/main" val="811208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change the clocks??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838" y="841375"/>
            <a:ext cx="9047162" cy="5695950"/>
          </a:xfrm>
        </p:spPr>
        <p:txBody>
          <a:bodyPr/>
          <a:lstStyle/>
          <a:p>
            <a:r>
              <a:rPr lang="en-US" dirty="0"/>
              <a:t> We must cope with changing daylight</a:t>
            </a:r>
          </a:p>
          <a:p>
            <a:pPr lvl="1"/>
            <a:r>
              <a:rPr lang="en-US" dirty="0"/>
              <a:t> Standard time</a:t>
            </a:r>
          </a:p>
          <a:p>
            <a:pPr lvl="2"/>
            <a:r>
              <a:rPr lang="en-US" dirty="0"/>
              <a:t> Clock noon is solar noon</a:t>
            </a:r>
          </a:p>
          <a:p>
            <a:pPr lvl="2"/>
            <a:r>
              <a:rPr lang="en-US" dirty="0"/>
              <a:t> Sunset &amp; sunrise (almost) symmetric about clock noon</a:t>
            </a:r>
          </a:p>
          <a:p>
            <a:pPr lvl="1"/>
            <a:r>
              <a:rPr lang="en-US" dirty="0"/>
              <a:t> Daylight time</a:t>
            </a:r>
          </a:p>
          <a:p>
            <a:pPr lvl="2"/>
            <a:r>
              <a:rPr lang="en-US" dirty="0"/>
              <a:t> 1 pm is solar noon</a:t>
            </a:r>
          </a:p>
          <a:p>
            <a:pPr lvl="2"/>
            <a:r>
              <a:rPr lang="en-US" dirty="0"/>
              <a:t> Sunrise &amp; sunset shifted an hour later</a:t>
            </a:r>
          </a:p>
          <a:p>
            <a:pPr lvl="3"/>
            <a:r>
              <a:rPr lang="en-US" dirty="0"/>
              <a:t> More light in the evening, more dark in the morning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Daydark</a:t>
            </a:r>
            <a:r>
              <a:rPr lang="en-US" dirty="0"/>
              <a:t> time</a:t>
            </a:r>
          </a:p>
          <a:p>
            <a:pPr lvl="2"/>
            <a:r>
              <a:rPr lang="en-US" dirty="0"/>
              <a:t> 11 am is solar noon</a:t>
            </a:r>
          </a:p>
          <a:p>
            <a:pPr lvl="2"/>
            <a:r>
              <a:rPr lang="en-US" dirty="0"/>
              <a:t> Sunrise &amp; sunset shifted an hour earlier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52413" y="5912427"/>
            <a:ext cx="6118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n w="3175">
                  <a:solidFill>
                    <a:srgbClr val="CC00FF"/>
                  </a:solidFill>
                </a:ln>
                <a:solidFill>
                  <a:srgbClr val="FFFF00"/>
                </a:solidFill>
                <a:effectLst>
                  <a:outerShdw dist="609600" dir="7680000" sx="67000" sy="67000" kx="1300200" algn="ctr" rotWithShape="0">
                    <a:srgbClr val="FF0000">
                      <a:alpha val="35000"/>
                    </a:srgbClr>
                  </a:outerShdw>
                </a:effectLst>
                <a:latin typeface="Curlz MT" panose="04040404050702020202" pitchFamily="82" charset="0"/>
              </a:rPr>
              <a:t>Yeah ... nobody does this, but it’s an option!!</a:t>
            </a:r>
          </a:p>
        </p:txBody>
      </p:sp>
    </p:spTree>
    <p:extLst>
      <p:ext uri="{BB962C8B-B14F-4D97-AF65-F5344CB8AC3E}">
        <p14:creationId xmlns:p14="http://schemas.microsoft.com/office/powerpoint/2010/main" val="364024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D1371-AFE1-C824-DF2F-8EE6D9267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4D5F1-B472-AD7C-C848-989BEC532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change the clocks??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F16D1-397D-8510-3C97-CC0B672CB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88" y="841375"/>
            <a:ext cx="8913812" cy="5695950"/>
          </a:xfrm>
        </p:spPr>
        <p:txBody>
          <a:bodyPr/>
          <a:lstStyle/>
          <a:p>
            <a:r>
              <a:rPr lang="en-US" dirty="0"/>
              <a:t> What would it be like to have </a:t>
            </a:r>
          </a:p>
          <a:p>
            <a:pPr lvl="1"/>
            <a:r>
              <a:rPr lang="en-US" dirty="0"/>
              <a:t> Year-Round Standard time</a:t>
            </a:r>
          </a:p>
          <a:p>
            <a:pPr lvl="2"/>
            <a:r>
              <a:rPr lang="en-US" dirty="0"/>
              <a:t> Clock noon is solar noon</a:t>
            </a:r>
          </a:p>
          <a:p>
            <a:pPr lvl="1"/>
            <a:r>
              <a:rPr lang="en-US" dirty="0"/>
              <a:t> Year-Round Daylight time</a:t>
            </a:r>
          </a:p>
          <a:p>
            <a:pPr lvl="2"/>
            <a:r>
              <a:rPr lang="en-US" dirty="0"/>
              <a:t> 1 pm is solar noon</a:t>
            </a:r>
          </a:p>
          <a:p>
            <a:pPr lvl="2"/>
            <a:r>
              <a:rPr lang="en-US" dirty="0"/>
              <a:t> Sunrise &amp; sunset shifted an hour later</a:t>
            </a:r>
          </a:p>
          <a:p>
            <a:pPr lvl="3"/>
            <a:r>
              <a:rPr lang="en-US" dirty="0"/>
              <a:t> More light in the evening, more dark in the morning</a:t>
            </a:r>
          </a:p>
          <a:p>
            <a:pPr lvl="2"/>
            <a:r>
              <a:rPr lang="en-US" dirty="0"/>
              <a:t> Started in January 1974 ... Repealed in October</a:t>
            </a:r>
          </a:p>
          <a:p>
            <a:pPr lvl="3"/>
            <a:r>
              <a:rPr lang="en-US" dirty="0"/>
              <a:t> </a:t>
            </a:r>
            <a:r>
              <a:rPr lang="en-US" dirty="0">
                <a:hlinkClick r:id="rId2"/>
              </a:rPr>
              <a:t>Everyone hated it</a:t>
            </a:r>
            <a:r>
              <a:rPr lang="en-US" dirty="0"/>
              <a:t>!!</a:t>
            </a:r>
          </a:p>
          <a:p>
            <a:pPr lvl="2"/>
            <a:r>
              <a:rPr lang="en-US" dirty="0"/>
              <a:t> Proposed in “</a:t>
            </a:r>
            <a:r>
              <a:rPr lang="en-US" dirty="0">
                <a:hlinkClick r:id="rId3"/>
              </a:rPr>
              <a:t>Sunshine Protection Act</a:t>
            </a:r>
            <a:r>
              <a:rPr lang="en-US" dirty="0"/>
              <a:t>”</a:t>
            </a:r>
          </a:p>
          <a:p>
            <a:pPr lvl="3"/>
            <a:r>
              <a:rPr lang="en-US" dirty="0"/>
              <a:t> Passed in the House on 7/14/26, stalled in the Senate</a:t>
            </a:r>
          </a:p>
          <a:p>
            <a:pPr lvl="4"/>
            <a:r>
              <a:rPr lang="en-US" dirty="0"/>
              <a:t> Some senators remember 1974!!</a:t>
            </a:r>
          </a:p>
        </p:txBody>
      </p:sp>
    </p:spTree>
    <p:extLst>
      <p:ext uri="{BB962C8B-B14F-4D97-AF65-F5344CB8AC3E}">
        <p14:creationId xmlns:p14="http://schemas.microsoft.com/office/powerpoint/2010/main" val="2069145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0188" y="841375"/>
            <a:ext cx="8913812" cy="5695950"/>
          </a:xfrm>
        </p:spPr>
        <p:txBody>
          <a:bodyPr/>
          <a:lstStyle/>
          <a:p>
            <a:r>
              <a:rPr lang="en-US" dirty="0"/>
              <a:t> Daylight Saving Time (EDT)</a:t>
            </a:r>
          </a:p>
          <a:p>
            <a:pPr lvl="1"/>
            <a:r>
              <a:rPr lang="en-US" dirty="0"/>
              <a:t> Begins on 2</a:t>
            </a:r>
            <a:r>
              <a:rPr lang="en-US" baseline="30000" dirty="0"/>
              <a:t>nd</a:t>
            </a:r>
            <a:r>
              <a:rPr lang="en-US" dirty="0"/>
              <a:t> Sunday in March </a:t>
            </a:r>
          </a:p>
          <a:p>
            <a:pPr lvl="2"/>
            <a:r>
              <a:rPr lang="en-US" dirty="0"/>
              <a:t> Spring Equinox ~ 3</a:t>
            </a:r>
            <a:r>
              <a:rPr lang="en-US" baseline="30000" dirty="0"/>
              <a:t>rd</a:t>
            </a:r>
            <a:r>
              <a:rPr lang="en-US" dirty="0"/>
              <a:t> week of March (~3/21)</a:t>
            </a:r>
          </a:p>
          <a:p>
            <a:pPr lvl="2"/>
            <a:r>
              <a:rPr lang="en-US" dirty="0"/>
              <a:t> Change clocks ~ 1 week before equinox</a:t>
            </a:r>
          </a:p>
          <a:p>
            <a:pPr lvl="1"/>
            <a:r>
              <a:rPr lang="en-US" dirty="0"/>
              <a:t> Ends on 1</a:t>
            </a:r>
            <a:r>
              <a:rPr lang="en-US" baseline="30000" dirty="0"/>
              <a:t>st</a:t>
            </a:r>
            <a:r>
              <a:rPr lang="en-US" dirty="0"/>
              <a:t> Sunday in November</a:t>
            </a:r>
          </a:p>
          <a:p>
            <a:pPr lvl="2"/>
            <a:r>
              <a:rPr lang="en-US" dirty="0"/>
              <a:t> Halloween in EDT for trick-or-treaters on 10/31</a:t>
            </a:r>
          </a:p>
          <a:p>
            <a:r>
              <a:rPr lang="en-US" dirty="0"/>
              <a:t> Standard Time (EST)</a:t>
            </a:r>
          </a:p>
          <a:p>
            <a:pPr lvl="1"/>
            <a:r>
              <a:rPr lang="en-US" dirty="0"/>
              <a:t> Begins on 1</a:t>
            </a:r>
            <a:r>
              <a:rPr lang="en-US" baseline="30000" dirty="0"/>
              <a:t>st</a:t>
            </a:r>
            <a:r>
              <a:rPr lang="en-US" dirty="0"/>
              <a:t> Sunday in November</a:t>
            </a:r>
          </a:p>
          <a:p>
            <a:pPr lvl="2"/>
            <a:r>
              <a:rPr lang="en-US" dirty="0"/>
              <a:t> Autumnal Equinox ~ 3</a:t>
            </a:r>
            <a:r>
              <a:rPr lang="en-US" baseline="30000" dirty="0"/>
              <a:t>rd</a:t>
            </a:r>
            <a:r>
              <a:rPr lang="en-US" dirty="0"/>
              <a:t> week of September (~9/21)</a:t>
            </a:r>
          </a:p>
          <a:p>
            <a:pPr lvl="2"/>
            <a:r>
              <a:rPr lang="en-US" dirty="0"/>
              <a:t> Change clocks ~ 6 weeks after equinox</a:t>
            </a:r>
          </a:p>
          <a:p>
            <a:pPr lvl="3"/>
            <a:r>
              <a:rPr lang="en-US" dirty="0"/>
              <a:t> Like starting EDT on 2</a:t>
            </a:r>
            <a:r>
              <a:rPr lang="en-US" baseline="30000" dirty="0"/>
              <a:t>nd</a:t>
            </a:r>
            <a:r>
              <a:rPr lang="en-US" dirty="0"/>
              <a:t> Sunday of February!</a:t>
            </a:r>
          </a:p>
          <a:p>
            <a:pPr lvl="3"/>
            <a:r>
              <a:rPr lang="en-US" dirty="0"/>
              <a:t> Lack of symmetry due to Halloween accommodation!</a:t>
            </a:r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Current Practice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570" y="2497665"/>
            <a:ext cx="5492972" cy="400541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Humans prefer to rise around Sun rise</a:t>
            </a:r>
          </a:p>
          <a:p>
            <a:pPr lvl="1"/>
            <a:r>
              <a:rPr lang="en-US" dirty="0"/>
              <a:t> Year-round standard time</a:t>
            </a:r>
          </a:p>
          <a:p>
            <a:pPr lvl="2"/>
            <a:r>
              <a:rPr lang="en-US" dirty="0"/>
              <a:t> Summer Sun rise at 4:13 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Year-Round Standard Time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268416" y="2859146"/>
            <a:ext cx="6126480" cy="0"/>
          </a:xfrm>
          <a:prstGeom prst="line">
            <a:avLst/>
          </a:prstGeom>
          <a:ln w="28575">
            <a:solidFill>
              <a:srgbClr val="FFFF00"/>
            </a:solidFill>
            <a:headEnd type="none" w="med" len="med"/>
            <a:tailEnd type="none" w="med" len="med"/>
          </a:ln>
          <a:effectLst>
            <a:outerShdw dist="25400" dir="2700000" algn="ctr" rotWithShape="0">
              <a:srgbClr val="FF33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2708" y="2636716"/>
            <a:ext cx="2031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38100" dir="2700000" algn="ctr" rotWithShape="0">
                    <a:srgbClr val="FF0000"/>
                  </a:outerShdw>
                </a:effectLst>
                <a:uLnTx/>
                <a:uFillTx/>
                <a:latin typeface="Comic Sans MS"/>
                <a:ea typeface="+mn-ea"/>
                <a:cs typeface="Arial" charset="0"/>
              </a:rPr>
              <a:t>Summer                  EST Sunrise at 4:13 am.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1031" y="3335214"/>
            <a:ext cx="36048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Arial" charset="0"/>
              </a:rPr>
              <a:t>Are you kidding me?   Sun is fully up before 5?  How can a person sleep?!</a:t>
            </a:r>
          </a:p>
        </p:txBody>
      </p:sp>
    </p:spTree>
    <p:extLst>
      <p:ext uri="{BB962C8B-B14F-4D97-AF65-F5344CB8AC3E}">
        <p14:creationId xmlns:p14="http://schemas.microsoft.com/office/powerpoint/2010/main" val="264566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898" y="2497665"/>
            <a:ext cx="5492972" cy="40054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Year-Round Daylight Saving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Humans prefer to rise around Sun rise</a:t>
            </a:r>
          </a:p>
          <a:p>
            <a:pPr lvl="1"/>
            <a:r>
              <a:rPr lang="en-US" dirty="0"/>
              <a:t> Stay in daylight time</a:t>
            </a:r>
          </a:p>
          <a:p>
            <a:pPr lvl="2"/>
            <a:r>
              <a:rPr lang="en-US" dirty="0"/>
              <a:t> Winter Sun rise at 8:36 am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268416" y="3688527"/>
            <a:ext cx="6126480" cy="0"/>
          </a:xfrm>
          <a:prstGeom prst="line">
            <a:avLst/>
          </a:prstGeom>
          <a:ln w="28575">
            <a:solidFill>
              <a:srgbClr val="FFFF00"/>
            </a:solidFill>
            <a:headEnd type="none" w="med" len="med"/>
            <a:tailEnd type="none" w="med" len="med"/>
          </a:ln>
          <a:effectLst>
            <a:outerShdw dist="25400" dir="2700000" algn="ctr" rotWithShape="0">
              <a:srgbClr val="0000FF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2708" y="3372204"/>
            <a:ext cx="2031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38100" dir="2700000" algn="ctr" rotWithShape="0">
                    <a:srgbClr val="0000FF"/>
                  </a:outerShdw>
                </a:effectLst>
                <a:uLnTx/>
                <a:uFillTx/>
                <a:latin typeface="Comic Sans MS"/>
                <a:ea typeface="+mn-ea"/>
                <a:cs typeface="Arial" charset="0"/>
              </a:rPr>
              <a:t>Winter                 EDT Sunrise at 8:36 am.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36730" y="3680945"/>
            <a:ext cx="39125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Arial" charset="0"/>
              </a:rPr>
              <a:t>Are you kidding me?  It’s dark until 8:30?  You’d make us go to school in the dark?</a:t>
            </a:r>
          </a:p>
        </p:txBody>
      </p:sp>
    </p:spTree>
    <p:extLst>
      <p:ext uri="{BB962C8B-B14F-4D97-AF65-F5344CB8AC3E}">
        <p14:creationId xmlns:p14="http://schemas.microsoft.com/office/powerpoint/2010/main" val="115649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5" y="2375976"/>
            <a:ext cx="5674772" cy="412710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Humans prefer to rise around Sun rise</a:t>
            </a:r>
          </a:p>
          <a:p>
            <a:pPr lvl="1"/>
            <a:r>
              <a:rPr lang="en-US" dirty="0"/>
              <a:t> Changing clocks is the best compromise</a:t>
            </a:r>
          </a:p>
          <a:p>
            <a:pPr lvl="2"/>
            <a:r>
              <a:rPr lang="en-US" dirty="0"/>
              <a:t> Summer Sun rise 5:13 am, Winter Sun rise 7:36 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Clocks in 2026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542736" y="3726525"/>
            <a:ext cx="6054726" cy="0"/>
          </a:xfrm>
          <a:prstGeom prst="line">
            <a:avLst/>
          </a:prstGeom>
          <a:ln w="28575">
            <a:solidFill>
              <a:srgbClr val="FFFF00"/>
            </a:solidFill>
            <a:headEnd type="none" w="med" len="med"/>
            <a:tailEnd type="none" w="med" len="med"/>
          </a:ln>
          <a:effectLst>
            <a:outerShdw dist="25400" dir="2700000" algn="ctr" rotWithShape="0">
              <a:srgbClr val="0000FF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60585" y="3594638"/>
            <a:ext cx="1758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38100" dir="2700000" algn="ctr" rotWithShape="0">
                    <a:srgbClr val="0000FF"/>
                  </a:outerShdw>
                </a:effectLst>
                <a:uLnTx/>
                <a:uFillTx/>
                <a:latin typeface="Comic Sans MS"/>
                <a:ea typeface="+mn-ea"/>
                <a:cs typeface="Arial" charset="0"/>
              </a:rPr>
              <a:t>Winter                 EST Sunrise at 7:36 am.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6427" y="4105400"/>
            <a:ext cx="39125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Arial" charset="0"/>
              </a:rPr>
              <a:t>Are you kidding me?  We have to change the clocks?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719776" y="3263969"/>
            <a:ext cx="6867176" cy="0"/>
          </a:xfrm>
          <a:prstGeom prst="line">
            <a:avLst/>
          </a:prstGeom>
          <a:ln w="28575">
            <a:solidFill>
              <a:srgbClr val="FFFF00"/>
            </a:solidFill>
            <a:headEnd type="none" w="med" len="med"/>
            <a:tailEnd type="none" w="med" len="med"/>
          </a:ln>
          <a:effectLst>
            <a:outerShdw dist="25400" dir="2700000" algn="ctr" rotWithShape="0">
              <a:srgbClr val="FF33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2697823"/>
            <a:ext cx="1776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38100" dir="2700000" algn="ctr" rotWithShape="0">
                    <a:srgbClr val="FF0000"/>
                  </a:outerShdw>
                </a:effectLst>
                <a:uLnTx/>
                <a:uFillTx/>
                <a:latin typeface="Comic Sans MS"/>
                <a:ea typeface="+mn-ea"/>
                <a:cs typeface="Arial" charset="0"/>
              </a:rPr>
              <a:t>Summer                  EDT Sunrise at 5:13 am.</a:t>
            </a:r>
          </a:p>
        </p:txBody>
      </p:sp>
    </p:spTree>
    <p:extLst>
      <p:ext uri="{BB962C8B-B14F-4D97-AF65-F5344CB8AC3E}">
        <p14:creationId xmlns:p14="http://schemas.microsoft.com/office/powerpoint/2010/main" val="414638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514" y="3195649"/>
            <a:ext cx="4896972" cy="356143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37021" y="249850"/>
            <a:ext cx="7269959" cy="2924174"/>
          </a:xfrm>
          <a:prstGeom prst="rect">
            <a:avLst/>
          </a:prstGeom>
          <a:noFill/>
        </p:spPr>
        <p:txBody>
          <a:bodyPr>
            <a:prstTxWarp prst="textDeflateInflateDeflat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400" b="1" dirty="0">
                <a:ln w="18000">
                  <a:noFill/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81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ootlight MT Light" pitchFamily="18" charset="0"/>
              </a:rPr>
              <a:t>The compromise of changing the clocks seems to work best.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8787" y="4563208"/>
            <a:ext cx="15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We are here!</a:t>
            </a:r>
          </a:p>
        </p:txBody>
      </p:sp>
      <p:sp>
        <p:nvSpPr>
          <p:cNvPr id="5" name="Freeform 4"/>
          <p:cNvSpPr/>
          <p:nvPr/>
        </p:nvSpPr>
        <p:spPr>
          <a:xfrm>
            <a:off x="5724525" y="4932540"/>
            <a:ext cx="466805" cy="813802"/>
          </a:xfrm>
          <a:custGeom>
            <a:avLst/>
            <a:gdLst>
              <a:gd name="connsiteX0" fmla="*/ 0 w 967153"/>
              <a:gd name="connsiteY0" fmla="*/ 0 h 931984"/>
              <a:gd name="connsiteX1" fmla="*/ 694592 w 967153"/>
              <a:gd name="connsiteY1" fmla="*/ 562707 h 931984"/>
              <a:gd name="connsiteX2" fmla="*/ 527538 w 967153"/>
              <a:gd name="connsiteY2" fmla="*/ 527538 h 931984"/>
              <a:gd name="connsiteX3" fmla="*/ 967153 w 967153"/>
              <a:gd name="connsiteY3" fmla="*/ 931984 h 931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153" h="931984">
                <a:moveTo>
                  <a:pt x="0" y="0"/>
                </a:moveTo>
                <a:cubicBezTo>
                  <a:pt x="303334" y="237392"/>
                  <a:pt x="606669" y="474784"/>
                  <a:pt x="694592" y="562707"/>
                </a:cubicBezTo>
                <a:cubicBezTo>
                  <a:pt x="782515" y="650630"/>
                  <a:pt x="482111" y="465992"/>
                  <a:pt x="527538" y="527538"/>
                </a:cubicBezTo>
                <a:cubicBezTo>
                  <a:pt x="572965" y="589084"/>
                  <a:pt x="770059" y="760534"/>
                  <a:pt x="967153" y="931984"/>
                </a:cubicBezTo>
              </a:path>
            </a:pathLst>
          </a:custGeom>
          <a:noFill/>
          <a:ln w="952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 rot="16943996">
            <a:off x="5725467" y="4222371"/>
            <a:ext cx="464565" cy="433965"/>
          </a:xfrm>
          <a:custGeom>
            <a:avLst/>
            <a:gdLst>
              <a:gd name="connsiteX0" fmla="*/ 0 w 967153"/>
              <a:gd name="connsiteY0" fmla="*/ 0 h 931984"/>
              <a:gd name="connsiteX1" fmla="*/ 694592 w 967153"/>
              <a:gd name="connsiteY1" fmla="*/ 562707 h 931984"/>
              <a:gd name="connsiteX2" fmla="*/ 527538 w 967153"/>
              <a:gd name="connsiteY2" fmla="*/ 527538 h 931984"/>
              <a:gd name="connsiteX3" fmla="*/ 967153 w 967153"/>
              <a:gd name="connsiteY3" fmla="*/ 931984 h 931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7153" h="931984">
                <a:moveTo>
                  <a:pt x="0" y="0"/>
                </a:moveTo>
                <a:cubicBezTo>
                  <a:pt x="303334" y="237392"/>
                  <a:pt x="606669" y="474784"/>
                  <a:pt x="694592" y="562707"/>
                </a:cubicBezTo>
                <a:cubicBezTo>
                  <a:pt x="782515" y="650630"/>
                  <a:pt x="482111" y="465992"/>
                  <a:pt x="527538" y="527538"/>
                </a:cubicBezTo>
                <a:cubicBezTo>
                  <a:pt x="572965" y="589084"/>
                  <a:pt x="770059" y="760534"/>
                  <a:pt x="967153" y="931984"/>
                </a:cubicBezTo>
              </a:path>
            </a:pathLst>
          </a:custGeom>
          <a:noFill/>
          <a:ln w="952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5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B834-7C94-5898-8145-E48921FBC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F4C163-F0F6-01EE-60CD-DC6C66AEF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Daylight Saving Time (EDT)</a:t>
            </a:r>
          </a:p>
          <a:p>
            <a:pPr lvl="1"/>
            <a:r>
              <a:rPr lang="en-US" dirty="0"/>
              <a:t> Started 3/8/2026, will start 3/14/2027</a:t>
            </a:r>
          </a:p>
          <a:p>
            <a:r>
              <a:rPr lang="en-US" dirty="0"/>
              <a:t> Standard Time (EST) in the winter</a:t>
            </a:r>
          </a:p>
        </p:txBody>
      </p:sp>
      <p:sp>
        <p:nvSpPr>
          <p:cNvPr id="27650" name="Title 1">
            <a:extLst>
              <a:ext uri="{FF2B5EF4-FFF2-40B4-BE49-F238E27FC236}">
                <a16:creationId xmlns:a16="http://schemas.microsoft.com/office/drawing/2014/main" id="{41699072-FD60-E9D8-EF45-2C6FE379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Clocks in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F453C5-6961-2179-45EB-255F00ED7708}"/>
              </a:ext>
            </a:extLst>
          </p:cNvPr>
          <p:cNvSpPr/>
          <p:nvPr/>
        </p:nvSpPr>
        <p:spPr>
          <a:xfrm>
            <a:off x="223520" y="2545571"/>
            <a:ext cx="8798559" cy="2724929"/>
          </a:xfrm>
          <a:prstGeom prst="rect">
            <a:avLst/>
          </a:prstGeom>
          <a:noFill/>
        </p:spPr>
        <p:txBody>
          <a:bodyPr>
            <a:prstTxWarp prst="textDeflateInflat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8000">
                  <a:noFill/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81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Footlight MT Light" pitchFamily="18" charset="0"/>
                <a:ea typeface="+mn-ea"/>
                <a:cs typeface="Arial" charset="0"/>
              </a:rPr>
              <a:t>Standard Time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8000">
                  <a:noFill/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81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Footlight MT Light" pitchFamily="18" charset="0"/>
                <a:ea typeface="+mn-ea"/>
                <a:cs typeface="Arial" charset="0"/>
              </a:rPr>
              <a:t>Begins on </a:t>
            </a:r>
            <a:r>
              <a:rPr lang="en-US" sz="5400" b="1" dirty="0">
                <a:ln w="18000">
                  <a:noFill/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81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Footlight MT Light" pitchFamily="18" charset="0"/>
              </a:rPr>
              <a:t>November 1</a:t>
            </a:r>
            <a:r>
              <a:rPr kumimoji="0" lang="en-US" sz="5400" b="1" i="0" u="none" strike="noStrike" kern="1200" cap="none" spc="0" normalizeH="0" baseline="0" noProof="0" dirty="0">
                <a:ln w="18000">
                  <a:noFill/>
                  <a:prstDash val="solid"/>
                  <a:miter lim="800000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81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Footlight MT Light" pitchFamily="18" charset="0"/>
                <a:ea typeface="+mn-ea"/>
                <a:cs typeface="Arial" charset="0"/>
              </a:rPr>
              <a:t>,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072B1E-501A-A75F-CBAA-162600D5A3F2}"/>
              </a:ext>
            </a:extLst>
          </p:cNvPr>
          <p:cNvSpPr/>
          <p:nvPr/>
        </p:nvSpPr>
        <p:spPr>
          <a:xfrm>
            <a:off x="937021" y="5383212"/>
            <a:ext cx="7269959" cy="1266825"/>
          </a:xfrm>
          <a:prstGeom prst="rect">
            <a:avLst/>
          </a:prstGeom>
          <a:noFill/>
        </p:spPr>
        <p:txBody>
          <a:bodyPr>
            <a:prstTxWarp prst="textSlantUp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Footlight MT Light" pitchFamily="18" charset="0"/>
                <a:ea typeface="+mn-ea"/>
                <a:cs typeface="Arial" charset="0"/>
              </a:rPr>
              <a:t>“Fall</a:t>
            </a:r>
            <a:r>
              <a:rPr kumimoji="0" lang="en-US" sz="5400" b="1" i="0" u="none" strike="noStrike" kern="1200" cap="none" spc="0" normalizeH="0" noProof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Footlight MT Light" pitchFamily="18" charset="0"/>
                <a:ea typeface="+mn-ea"/>
                <a:cs typeface="Arial" charset="0"/>
              </a:rPr>
              <a:t> Back</a:t>
            </a: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Footlight MT Light" pitchFamily="18" charset="0"/>
                <a:ea typeface="+mn-ea"/>
                <a:cs typeface="Arial" charset="0"/>
              </a:rPr>
              <a:t>’’</a:t>
            </a:r>
          </a:p>
        </p:txBody>
      </p:sp>
    </p:spTree>
    <p:extLst>
      <p:ext uri="{BB962C8B-B14F-4D97-AF65-F5344CB8AC3E}">
        <p14:creationId xmlns:p14="http://schemas.microsoft.com/office/powerpoint/2010/main" val="63384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776E6-8C7B-DDC5-2EDE-F0907C91E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Morning Planets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69C7D-B579-9D24-DA57-ED7886722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88" y="841375"/>
            <a:ext cx="8913812" cy="5695950"/>
          </a:xfrm>
        </p:spPr>
        <p:txBody>
          <a:bodyPr/>
          <a:lstStyle/>
          <a:p>
            <a:r>
              <a:rPr lang="en-US" dirty="0"/>
              <a:t> Jupiter in Leo</a:t>
            </a:r>
          </a:p>
          <a:p>
            <a:pPr lvl="1"/>
            <a:r>
              <a:rPr lang="en-US" dirty="0"/>
              <a:t> Orbit 5 times larger than Earth’s</a:t>
            </a:r>
          </a:p>
          <a:p>
            <a:pPr lvl="2"/>
            <a:r>
              <a:rPr lang="en-US" dirty="0"/>
              <a:t> Yearly path longer than Mars (10</a:t>
            </a:r>
            <a:r>
              <a:rPr lang="en-US" dirty="0">
                <a:sym typeface="Symbol" panose="05050102010706020507" pitchFamily="18" charset="2"/>
              </a:rPr>
              <a:t>R</a:t>
            </a:r>
            <a:r>
              <a:rPr lang="en-US" baseline="-25000" dirty="0">
                <a:sym typeface="Symbol" panose="05050102010706020507" pitchFamily="18" charset="2"/>
              </a:rPr>
              <a:t>Earth orbit</a:t>
            </a:r>
            <a:r>
              <a:rPr lang="en-US" dirty="0">
                <a:sym typeface="Symbol" panose="05050102010706020507" pitchFamily="18" charset="2"/>
              </a:rPr>
              <a:t>)</a:t>
            </a:r>
          </a:p>
          <a:p>
            <a:pPr lvl="2"/>
            <a:r>
              <a:rPr lang="en-US" dirty="0">
                <a:sym typeface="Symbol" panose="05050102010706020507" pitchFamily="18" charset="2"/>
              </a:rPr>
              <a:t> Weaker solar gravity makes it slower in orbit</a:t>
            </a:r>
          </a:p>
          <a:p>
            <a:pPr lvl="3"/>
            <a:r>
              <a:rPr lang="en-US" dirty="0">
                <a:sym typeface="Symbol" panose="05050102010706020507" pitchFamily="18" charset="2"/>
              </a:rPr>
              <a:t> Jupiter at about 30,000 mph</a:t>
            </a:r>
          </a:p>
          <a:p>
            <a:r>
              <a:rPr lang="en-US" dirty="0">
                <a:sym typeface="Symbol" panose="05050102010706020507" pitchFamily="18" charset="2"/>
              </a:rPr>
              <a:t> Mars in Cancer, moving toward Leo</a:t>
            </a:r>
          </a:p>
          <a:p>
            <a:pPr lvl="1"/>
            <a:r>
              <a:rPr lang="en-US" dirty="0">
                <a:sym typeface="Symbol" panose="05050102010706020507" pitchFamily="18" charset="2"/>
              </a:rPr>
              <a:t> Orbit 1.5 times larger than Earth’s</a:t>
            </a:r>
          </a:p>
          <a:p>
            <a:pPr lvl="2"/>
            <a:r>
              <a:rPr lang="en-US" dirty="0">
                <a:sym typeface="Symbol" panose="05050102010706020507" pitchFamily="18" charset="2"/>
              </a:rPr>
              <a:t> Yearly path shorter than Jupiter’s </a:t>
            </a:r>
            <a:r>
              <a:rPr lang="en-US" dirty="0"/>
              <a:t>(3</a:t>
            </a:r>
            <a:r>
              <a:rPr lang="en-US" dirty="0">
                <a:sym typeface="Symbol" panose="05050102010706020507" pitchFamily="18" charset="2"/>
              </a:rPr>
              <a:t>R</a:t>
            </a:r>
            <a:r>
              <a:rPr lang="en-US" baseline="-25000" dirty="0">
                <a:sym typeface="Symbol" panose="05050102010706020507" pitchFamily="18" charset="2"/>
              </a:rPr>
              <a:t>Earth orbit</a:t>
            </a:r>
            <a:r>
              <a:rPr lang="en-US" dirty="0">
                <a:sym typeface="Symbol" panose="05050102010706020507" pitchFamily="18" charset="2"/>
              </a:rPr>
              <a:t>)</a:t>
            </a:r>
          </a:p>
          <a:p>
            <a:pPr lvl="2"/>
            <a:r>
              <a:rPr lang="en-US" dirty="0">
                <a:sym typeface="Symbol" panose="05050102010706020507" pitchFamily="18" charset="2"/>
              </a:rPr>
              <a:t> Stronger solar gravity makes it faster than Jupiter</a:t>
            </a:r>
          </a:p>
          <a:p>
            <a:pPr lvl="3"/>
            <a:r>
              <a:rPr lang="en-US" dirty="0">
                <a:sym typeface="Symbol" panose="05050102010706020507" pitchFamily="18" charset="2"/>
              </a:rPr>
              <a:t> Mars at 54,000 mph</a:t>
            </a:r>
          </a:p>
          <a:p>
            <a:pPr lvl="3"/>
            <a:r>
              <a:rPr lang="en-US" dirty="0">
                <a:sym typeface="Symbol" panose="05050102010706020507" pitchFamily="18" charset="2"/>
              </a:rPr>
              <a:t> Earth at about 67,000 mph</a:t>
            </a:r>
          </a:p>
        </p:txBody>
      </p:sp>
    </p:spTree>
    <p:extLst>
      <p:ext uri="{BB962C8B-B14F-4D97-AF65-F5344CB8AC3E}">
        <p14:creationId xmlns:p14="http://schemas.microsoft.com/office/powerpoint/2010/main" val="3669832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B0948-86BC-F03A-B699-C0F0EEEB3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FE38F-FD69-F1FE-406F-586DCFF9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Morning Planets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E89BA-FC1E-D053-4F20-C50A8D321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88" y="841375"/>
            <a:ext cx="8913812" cy="5695950"/>
          </a:xfrm>
        </p:spPr>
        <p:txBody>
          <a:bodyPr/>
          <a:lstStyle/>
          <a:p>
            <a:r>
              <a:rPr lang="en-US" dirty="0"/>
              <a:t> Jupiter &amp; Mars high in sky at 6 am</a:t>
            </a:r>
          </a:p>
          <a:p>
            <a:pPr lvl="1"/>
            <a:r>
              <a:rPr lang="en-US" dirty="0"/>
              <a:t> Jupiter 50° above SE horizon </a:t>
            </a:r>
          </a:p>
          <a:p>
            <a:pPr lvl="2"/>
            <a:r>
              <a:rPr lang="en-US" dirty="0"/>
              <a:t> Brightest object in morning sky (other than moon)</a:t>
            </a:r>
          </a:p>
          <a:p>
            <a:pPr lvl="2"/>
            <a:r>
              <a:rPr lang="en-US" dirty="0"/>
              <a:t> Above Leo’s front paw (Sphinx looking west)</a:t>
            </a:r>
          </a:p>
          <a:p>
            <a:pPr lvl="1"/>
            <a:r>
              <a:rPr lang="en-US" dirty="0"/>
              <a:t> Mars 7° west (right, higher) and reddish</a:t>
            </a:r>
          </a:p>
          <a:p>
            <a:r>
              <a:rPr lang="en-US" dirty="0"/>
              <a:t> Mars will pass Jupiter on 11/16</a:t>
            </a:r>
          </a:p>
          <a:p>
            <a:pPr lvl="1"/>
            <a:r>
              <a:rPr lang="en-US" dirty="0"/>
              <a:t> Moon passes both on November 2</a:t>
            </a:r>
          </a:p>
          <a:p>
            <a:pPr lvl="2"/>
            <a:r>
              <a:rPr lang="en-US" dirty="0"/>
              <a:t> Waning Crescent ... Light on left, ~47% illuminated</a:t>
            </a:r>
          </a:p>
          <a:p>
            <a:pPr lvl="1"/>
            <a:r>
              <a:rPr lang="en-US" dirty="0"/>
              <a:t> Mars will be 1° N (above) Jupiter</a:t>
            </a:r>
          </a:p>
          <a:p>
            <a:pPr lvl="2"/>
            <a:r>
              <a:rPr lang="en-US" dirty="0"/>
              <a:t> Conjunction = objects close in sky</a:t>
            </a:r>
          </a:p>
          <a:p>
            <a:r>
              <a:rPr lang="en-US" dirty="0"/>
              <a:t> Illustrated on following slides</a:t>
            </a:r>
          </a:p>
        </p:txBody>
      </p:sp>
    </p:spTree>
    <p:extLst>
      <p:ext uri="{BB962C8B-B14F-4D97-AF65-F5344CB8AC3E}">
        <p14:creationId xmlns:p14="http://schemas.microsoft.com/office/powerpoint/2010/main" val="383820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7F30DA-8F65-ACFF-4A31-D9E6B3E1DF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619" b="7279"/>
          <a:stretch>
            <a:fillRect/>
          </a:stretch>
        </p:blipFill>
        <p:spPr>
          <a:xfrm>
            <a:off x="0" y="1617955"/>
            <a:ext cx="9144000" cy="52424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8245F4-2718-655B-AB3D-B041F574E1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620" b="7279"/>
          <a:stretch>
            <a:fillRect/>
          </a:stretch>
        </p:blipFill>
        <p:spPr>
          <a:xfrm>
            <a:off x="-1" y="1615574"/>
            <a:ext cx="9144000" cy="524242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36952F7-F91C-B6FC-FEF0-862CBF970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88" y="841375"/>
            <a:ext cx="8683625" cy="774199"/>
          </a:xfrm>
        </p:spPr>
        <p:txBody>
          <a:bodyPr/>
          <a:lstStyle/>
          <a:p>
            <a:r>
              <a:rPr lang="en-US" dirty="0"/>
              <a:t> Mars overtakes Jupiter on 11/16/26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49DF3-7FE8-B0D7-E66E-E0715E81C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Racing Morning Planets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0B1CA9-F282-FBC3-4199-896FB4742BF9}"/>
              </a:ext>
            </a:extLst>
          </p:cNvPr>
          <p:cNvCxnSpPr>
            <a:cxnSpLocks/>
          </p:cNvCxnSpPr>
          <p:nvPr/>
        </p:nvCxnSpPr>
        <p:spPr>
          <a:xfrm>
            <a:off x="2880904" y="2236470"/>
            <a:ext cx="124234" cy="27574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D715A3-5096-A3AB-4FCC-CF9CE36DD5EF}"/>
              </a:ext>
            </a:extLst>
          </p:cNvPr>
          <p:cNvCxnSpPr>
            <a:cxnSpLocks/>
          </p:cNvCxnSpPr>
          <p:nvPr/>
        </p:nvCxnSpPr>
        <p:spPr>
          <a:xfrm>
            <a:off x="2366963" y="2731294"/>
            <a:ext cx="214312" cy="13573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2FBA955-8BDB-C436-A3A6-4AB8E186EA9B}"/>
              </a:ext>
            </a:extLst>
          </p:cNvPr>
          <p:cNvCxnSpPr>
            <a:cxnSpLocks/>
          </p:cNvCxnSpPr>
          <p:nvPr/>
        </p:nvCxnSpPr>
        <p:spPr>
          <a:xfrm flipV="1">
            <a:off x="2630872" y="2569369"/>
            <a:ext cx="367122" cy="30141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8159DC0-15F8-167C-1447-3C7158BDFA00}"/>
              </a:ext>
            </a:extLst>
          </p:cNvPr>
          <p:cNvCxnSpPr>
            <a:cxnSpLocks/>
          </p:cNvCxnSpPr>
          <p:nvPr/>
        </p:nvCxnSpPr>
        <p:spPr>
          <a:xfrm flipV="1">
            <a:off x="1997869" y="2728913"/>
            <a:ext cx="316706" cy="12144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F764470-5391-CEB7-FA5C-7BA8ADB65FEC}"/>
              </a:ext>
            </a:extLst>
          </p:cNvPr>
          <p:cNvCxnSpPr>
            <a:cxnSpLocks/>
          </p:cNvCxnSpPr>
          <p:nvPr/>
        </p:nvCxnSpPr>
        <p:spPr>
          <a:xfrm flipV="1">
            <a:off x="1688306" y="2874169"/>
            <a:ext cx="245269" cy="8334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4600FC7-8894-CE82-B25C-C4CDD425A994}"/>
              </a:ext>
            </a:extLst>
          </p:cNvPr>
          <p:cNvCxnSpPr>
            <a:cxnSpLocks/>
          </p:cNvCxnSpPr>
          <p:nvPr/>
        </p:nvCxnSpPr>
        <p:spPr>
          <a:xfrm flipV="1">
            <a:off x="1423988" y="2995613"/>
            <a:ext cx="216693" cy="39528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337DA7B-8496-B198-A2C9-55CFCD09013F}"/>
              </a:ext>
            </a:extLst>
          </p:cNvPr>
          <p:cNvCxnSpPr>
            <a:cxnSpLocks/>
          </p:cNvCxnSpPr>
          <p:nvPr/>
        </p:nvCxnSpPr>
        <p:spPr>
          <a:xfrm flipV="1">
            <a:off x="2219326" y="3836194"/>
            <a:ext cx="173830" cy="21907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EB76803-49C1-7BE0-7C90-7188C9EB6D78}"/>
              </a:ext>
            </a:extLst>
          </p:cNvPr>
          <p:cNvCxnSpPr>
            <a:cxnSpLocks/>
          </p:cNvCxnSpPr>
          <p:nvPr/>
        </p:nvCxnSpPr>
        <p:spPr>
          <a:xfrm flipH="1" flipV="1">
            <a:off x="3836194" y="4583906"/>
            <a:ext cx="88107" cy="16430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F43BF30-8BAB-2AC1-954A-DF87755BD6C2}"/>
              </a:ext>
            </a:extLst>
          </p:cNvPr>
          <p:cNvCxnSpPr>
            <a:cxnSpLocks/>
          </p:cNvCxnSpPr>
          <p:nvPr/>
        </p:nvCxnSpPr>
        <p:spPr>
          <a:xfrm flipV="1">
            <a:off x="3583783" y="4574381"/>
            <a:ext cx="209548" cy="43100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A6431BC-DBAA-ED7B-B21B-32825BE87B4B}"/>
              </a:ext>
            </a:extLst>
          </p:cNvPr>
          <p:cNvCxnSpPr>
            <a:cxnSpLocks/>
          </p:cNvCxnSpPr>
          <p:nvPr/>
        </p:nvCxnSpPr>
        <p:spPr>
          <a:xfrm flipH="1">
            <a:off x="3845719" y="4310063"/>
            <a:ext cx="764381" cy="2190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4DAAA46-5131-F63C-A2FC-A7A303E40E2E}"/>
              </a:ext>
            </a:extLst>
          </p:cNvPr>
          <p:cNvCxnSpPr>
            <a:cxnSpLocks/>
          </p:cNvCxnSpPr>
          <p:nvPr/>
        </p:nvCxnSpPr>
        <p:spPr>
          <a:xfrm flipH="1">
            <a:off x="3967164" y="4526756"/>
            <a:ext cx="747711" cy="24883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D7D32CC-0242-834D-BBA5-E824940A3C3D}"/>
              </a:ext>
            </a:extLst>
          </p:cNvPr>
          <p:cNvCxnSpPr>
            <a:cxnSpLocks/>
          </p:cNvCxnSpPr>
          <p:nvPr/>
        </p:nvCxnSpPr>
        <p:spPr>
          <a:xfrm flipH="1" flipV="1">
            <a:off x="4650581" y="4329111"/>
            <a:ext cx="88107" cy="16430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6002781-8B87-2132-EE39-903A6A8E3C63}"/>
              </a:ext>
            </a:extLst>
          </p:cNvPr>
          <p:cNvCxnSpPr>
            <a:cxnSpLocks/>
          </p:cNvCxnSpPr>
          <p:nvPr/>
        </p:nvCxnSpPr>
        <p:spPr>
          <a:xfrm flipH="1" flipV="1">
            <a:off x="4457700" y="4255294"/>
            <a:ext cx="145256" cy="38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73EB239-BEBF-7BA9-5B23-5A5751B5883E}"/>
              </a:ext>
            </a:extLst>
          </p:cNvPr>
          <p:cNvCxnSpPr>
            <a:cxnSpLocks/>
          </p:cNvCxnSpPr>
          <p:nvPr/>
        </p:nvCxnSpPr>
        <p:spPr>
          <a:xfrm flipH="1" flipV="1">
            <a:off x="4557712" y="3798094"/>
            <a:ext cx="95251" cy="42862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CBE8DB6-E44E-6EA3-89C8-5E0A5F0E00C8}"/>
              </a:ext>
            </a:extLst>
          </p:cNvPr>
          <p:cNvCxnSpPr>
            <a:cxnSpLocks/>
          </p:cNvCxnSpPr>
          <p:nvPr/>
        </p:nvCxnSpPr>
        <p:spPr>
          <a:xfrm flipV="1">
            <a:off x="4369594" y="3810000"/>
            <a:ext cx="152400" cy="2190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12FAFD1-60CB-1809-5ACA-BC6F3604E25F}"/>
              </a:ext>
            </a:extLst>
          </p:cNvPr>
          <p:cNvCxnSpPr>
            <a:cxnSpLocks/>
          </p:cNvCxnSpPr>
          <p:nvPr/>
        </p:nvCxnSpPr>
        <p:spPr>
          <a:xfrm flipH="1" flipV="1">
            <a:off x="4362450" y="4086225"/>
            <a:ext cx="40481" cy="12382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86ECC5B-F76C-F88D-0451-F31320B1982F}"/>
              </a:ext>
            </a:extLst>
          </p:cNvPr>
          <p:cNvCxnSpPr>
            <a:cxnSpLocks/>
          </p:cNvCxnSpPr>
          <p:nvPr/>
        </p:nvCxnSpPr>
        <p:spPr>
          <a:xfrm flipH="1">
            <a:off x="4788694" y="4436269"/>
            <a:ext cx="285750" cy="762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336E0CB-6971-6E8A-B349-3644C685680D}"/>
              </a:ext>
            </a:extLst>
          </p:cNvPr>
          <p:cNvCxnSpPr>
            <a:cxnSpLocks/>
          </p:cNvCxnSpPr>
          <p:nvPr/>
        </p:nvCxnSpPr>
        <p:spPr>
          <a:xfrm flipV="1">
            <a:off x="157163" y="4235157"/>
            <a:ext cx="189103" cy="58449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8E6C367-3695-AD9D-57B4-BB076F27218E}"/>
              </a:ext>
            </a:extLst>
          </p:cNvPr>
          <p:cNvCxnSpPr>
            <a:cxnSpLocks/>
          </p:cNvCxnSpPr>
          <p:nvPr/>
        </p:nvCxnSpPr>
        <p:spPr>
          <a:xfrm flipH="1" flipV="1">
            <a:off x="862997" y="4375651"/>
            <a:ext cx="91884" cy="56544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2354BD5-970B-50F3-858A-7F79B37F7B48}"/>
              </a:ext>
            </a:extLst>
          </p:cNvPr>
          <p:cNvCxnSpPr>
            <a:cxnSpLocks/>
          </p:cNvCxnSpPr>
          <p:nvPr/>
        </p:nvCxnSpPr>
        <p:spPr>
          <a:xfrm flipH="1" flipV="1">
            <a:off x="386747" y="4204201"/>
            <a:ext cx="437166" cy="13205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DBD8165-2E9D-B1AD-7A56-7A155079D426}"/>
              </a:ext>
            </a:extLst>
          </p:cNvPr>
          <p:cNvCxnSpPr>
            <a:cxnSpLocks/>
          </p:cNvCxnSpPr>
          <p:nvPr/>
        </p:nvCxnSpPr>
        <p:spPr>
          <a:xfrm flipH="1" flipV="1">
            <a:off x="173831" y="4864894"/>
            <a:ext cx="590550" cy="39528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50E6606-1D7D-5A19-05B1-EB78A3DF0778}"/>
              </a:ext>
            </a:extLst>
          </p:cNvPr>
          <p:cNvCxnSpPr>
            <a:cxnSpLocks/>
          </p:cNvCxnSpPr>
          <p:nvPr/>
        </p:nvCxnSpPr>
        <p:spPr>
          <a:xfrm flipH="1" flipV="1">
            <a:off x="826294" y="5295901"/>
            <a:ext cx="616744" cy="38814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8C90944-92CC-E8FE-1606-04743F527305}"/>
              </a:ext>
            </a:extLst>
          </p:cNvPr>
          <p:cNvCxnSpPr>
            <a:cxnSpLocks/>
          </p:cNvCxnSpPr>
          <p:nvPr/>
        </p:nvCxnSpPr>
        <p:spPr>
          <a:xfrm flipH="1" flipV="1">
            <a:off x="973932" y="4993483"/>
            <a:ext cx="471487" cy="666748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E53F073-7A77-F545-7251-7D1D00E4C1E7}"/>
              </a:ext>
            </a:extLst>
          </p:cNvPr>
          <p:cNvCxnSpPr>
            <a:cxnSpLocks/>
          </p:cNvCxnSpPr>
          <p:nvPr/>
        </p:nvCxnSpPr>
        <p:spPr>
          <a:xfrm flipH="1">
            <a:off x="1516856" y="5634038"/>
            <a:ext cx="273844" cy="5953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EE5F774-6A58-7B33-8ECA-BCF5705DB158}"/>
              </a:ext>
            </a:extLst>
          </p:cNvPr>
          <p:cNvCxnSpPr>
            <a:cxnSpLocks/>
          </p:cNvCxnSpPr>
          <p:nvPr/>
        </p:nvCxnSpPr>
        <p:spPr>
          <a:xfrm flipH="1">
            <a:off x="6584837" y="3617119"/>
            <a:ext cx="35038" cy="15599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1F7336A-F259-782F-E4C5-901DD612965A}"/>
              </a:ext>
            </a:extLst>
          </p:cNvPr>
          <p:cNvCxnSpPr>
            <a:cxnSpLocks/>
          </p:cNvCxnSpPr>
          <p:nvPr/>
        </p:nvCxnSpPr>
        <p:spPr>
          <a:xfrm>
            <a:off x="5903119" y="2797969"/>
            <a:ext cx="0" cy="13573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98E3C0A-277D-09E2-259B-0D6D8F26FEBC}"/>
              </a:ext>
            </a:extLst>
          </p:cNvPr>
          <p:cNvCxnSpPr>
            <a:cxnSpLocks/>
          </p:cNvCxnSpPr>
          <p:nvPr/>
        </p:nvCxnSpPr>
        <p:spPr>
          <a:xfrm flipH="1">
            <a:off x="5912644" y="2664619"/>
            <a:ext cx="50006" cy="88106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F29D09B-4DA7-30AD-6A22-92C3825B68FB}"/>
              </a:ext>
            </a:extLst>
          </p:cNvPr>
          <p:cNvCxnSpPr>
            <a:cxnSpLocks/>
          </p:cNvCxnSpPr>
          <p:nvPr/>
        </p:nvCxnSpPr>
        <p:spPr>
          <a:xfrm flipH="1">
            <a:off x="5976938" y="2433638"/>
            <a:ext cx="40481" cy="1809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6807175-1E6A-7E03-E761-DA8A0308CD2E}"/>
              </a:ext>
            </a:extLst>
          </p:cNvPr>
          <p:cNvCxnSpPr>
            <a:cxnSpLocks/>
          </p:cNvCxnSpPr>
          <p:nvPr/>
        </p:nvCxnSpPr>
        <p:spPr>
          <a:xfrm flipH="1">
            <a:off x="6019800" y="2085975"/>
            <a:ext cx="16669" cy="30718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4115A402-376B-682C-8424-130C1CDD6CB5}"/>
              </a:ext>
            </a:extLst>
          </p:cNvPr>
          <p:cNvCxnSpPr>
            <a:cxnSpLocks/>
          </p:cNvCxnSpPr>
          <p:nvPr/>
        </p:nvCxnSpPr>
        <p:spPr>
          <a:xfrm flipV="1">
            <a:off x="5815013" y="2419350"/>
            <a:ext cx="164306" cy="5953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2CC3A4CB-5DFB-9F79-73C0-4559CE459987}"/>
              </a:ext>
            </a:extLst>
          </p:cNvPr>
          <p:cNvCxnSpPr>
            <a:cxnSpLocks/>
          </p:cNvCxnSpPr>
          <p:nvPr/>
        </p:nvCxnSpPr>
        <p:spPr>
          <a:xfrm flipV="1">
            <a:off x="5745957" y="2500313"/>
            <a:ext cx="21431" cy="16668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2E22957A-0691-57A0-D6AE-884BA0FA7D69}"/>
              </a:ext>
            </a:extLst>
          </p:cNvPr>
          <p:cNvCxnSpPr>
            <a:cxnSpLocks/>
          </p:cNvCxnSpPr>
          <p:nvPr/>
        </p:nvCxnSpPr>
        <p:spPr>
          <a:xfrm flipV="1">
            <a:off x="5798344" y="2778919"/>
            <a:ext cx="83344" cy="1493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21EC0E0-C3EA-73BA-9099-D78E0E2A9565}"/>
              </a:ext>
            </a:extLst>
          </p:cNvPr>
          <p:cNvCxnSpPr>
            <a:cxnSpLocks/>
          </p:cNvCxnSpPr>
          <p:nvPr/>
        </p:nvCxnSpPr>
        <p:spPr>
          <a:xfrm>
            <a:off x="5922169" y="2777186"/>
            <a:ext cx="290513" cy="93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0BD56B0-44FC-B9E4-CC87-8B9C32F73C0A}"/>
              </a:ext>
            </a:extLst>
          </p:cNvPr>
          <p:cNvCxnSpPr>
            <a:cxnSpLocks/>
          </p:cNvCxnSpPr>
          <p:nvPr/>
        </p:nvCxnSpPr>
        <p:spPr>
          <a:xfrm flipV="1">
            <a:off x="6503194" y="2767013"/>
            <a:ext cx="400050" cy="3160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F08AD5FF-BF0C-6D08-84A7-E8626F680D60}"/>
              </a:ext>
            </a:extLst>
          </p:cNvPr>
          <p:cNvCxnSpPr>
            <a:cxnSpLocks/>
          </p:cNvCxnSpPr>
          <p:nvPr/>
        </p:nvCxnSpPr>
        <p:spPr>
          <a:xfrm flipV="1">
            <a:off x="6272213" y="2807494"/>
            <a:ext cx="171450" cy="5541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C7683295-235A-377B-8743-5FC56E420A49}"/>
              </a:ext>
            </a:extLst>
          </p:cNvPr>
          <p:cNvCxnSpPr>
            <a:cxnSpLocks/>
          </p:cNvCxnSpPr>
          <p:nvPr/>
        </p:nvCxnSpPr>
        <p:spPr>
          <a:xfrm>
            <a:off x="6943725" y="2800351"/>
            <a:ext cx="26194" cy="18573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94BF81D-FCAF-92DF-C8A6-8ED820E492E7}"/>
              </a:ext>
            </a:extLst>
          </p:cNvPr>
          <p:cNvCxnSpPr>
            <a:cxnSpLocks/>
          </p:cNvCxnSpPr>
          <p:nvPr/>
        </p:nvCxnSpPr>
        <p:spPr>
          <a:xfrm>
            <a:off x="7303294" y="2169319"/>
            <a:ext cx="64294" cy="3810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F662D17-22C7-5AD0-1B46-411396C6439A}"/>
              </a:ext>
            </a:extLst>
          </p:cNvPr>
          <p:cNvCxnSpPr>
            <a:cxnSpLocks/>
          </p:cNvCxnSpPr>
          <p:nvPr/>
        </p:nvCxnSpPr>
        <p:spPr>
          <a:xfrm flipH="1">
            <a:off x="6881813" y="2257427"/>
            <a:ext cx="52387" cy="4762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FADF030A-CB30-BE84-04E1-5FAF94E231D5}"/>
              </a:ext>
            </a:extLst>
          </p:cNvPr>
          <p:cNvCxnSpPr>
            <a:cxnSpLocks/>
          </p:cNvCxnSpPr>
          <p:nvPr/>
        </p:nvCxnSpPr>
        <p:spPr>
          <a:xfrm flipH="1">
            <a:off x="6548438" y="2326483"/>
            <a:ext cx="288131" cy="6667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77824416-F524-B1BC-4AF1-D5F5BFA557C9}"/>
              </a:ext>
            </a:extLst>
          </p:cNvPr>
          <p:cNvCxnSpPr>
            <a:cxnSpLocks/>
          </p:cNvCxnSpPr>
          <p:nvPr/>
        </p:nvCxnSpPr>
        <p:spPr>
          <a:xfrm flipH="1" flipV="1">
            <a:off x="7362824" y="2657475"/>
            <a:ext cx="245269" cy="12620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3871AB25-3E63-40CB-C06F-858D17812E7E}"/>
              </a:ext>
            </a:extLst>
          </p:cNvPr>
          <p:cNvCxnSpPr>
            <a:cxnSpLocks/>
          </p:cNvCxnSpPr>
          <p:nvPr/>
        </p:nvCxnSpPr>
        <p:spPr>
          <a:xfrm>
            <a:off x="7197328" y="2288381"/>
            <a:ext cx="136922" cy="326232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29860654-42F5-F22C-69E6-EC25761C0A35}"/>
              </a:ext>
            </a:extLst>
          </p:cNvPr>
          <p:cNvCxnSpPr>
            <a:cxnSpLocks/>
          </p:cNvCxnSpPr>
          <p:nvPr/>
        </p:nvCxnSpPr>
        <p:spPr>
          <a:xfrm flipH="1">
            <a:off x="7348538" y="2588419"/>
            <a:ext cx="19050" cy="3810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3E5A89F1-0B92-19C2-9CC6-E33BCF8F3C2A}"/>
              </a:ext>
            </a:extLst>
          </p:cNvPr>
          <p:cNvCxnSpPr>
            <a:cxnSpLocks/>
          </p:cNvCxnSpPr>
          <p:nvPr/>
        </p:nvCxnSpPr>
        <p:spPr>
          <a:xfrm flipH="1">
            <a:off x="7846219" y="2543175"/>
            <a:ext cx="150019" cy="28336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4CCCACF-D72B-2851-8674-371F2A96427A}"/>
              </a:ext>
            </a:extLst>
          </p:cNvPr>
          <p:cNvCxnSpPr>
            <a:cxnSpLocks/>
          </p:cNvCxnSpPr>
          <p:nvPr/>
        </p:nvCxnSpPr>
        <p:spPr>
          <a:xfrm flipH="1" flipV="1">
            <a:off x="7672388" y="2807494"/>
            <a:ext cx="114300" cy="3571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F92ABC3A-D273-35B1-645F-ED28A8EC487C}"/>
              </a:ext>
            </a:extLst>
          </p:cNvPr>
          <p:cNvCxnSpPr>
            <a:cxnSpLocks/>
          </p:cNvCxnSpPr>
          <p:nvPr/>
        </p:nvCxnSpPr>
        <p:spPr>
          <a:xfrm flipH="1" flipV="1">
            <a:off x="7858125" y="2883694"/>
            <a:ext cx="478631" cy="37861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4603B125-61E2-F48D-DE1C-08B212D89B8D}"/>
              </a:ext>
            </a:extLst>
          </p:cNvPr>
          <p:cNvCxnSpPr>
            <a:cxnSpLocks/>
          </p:cNvCxnSpPr>
          <p:nvPr/>
        </p:nvCxnSpPr>
        <p:spPr>
          <a:xfrm flipH="1" flipV="1">
            <a:off x="8501062" y="3138488"/>
            <a:ext cx="435769" cy="316706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70D5850D-9F3B-E2B6-8FE7-D80F9AB9B6B9}"/>
              </a:ext>
            </a:extLst>
          </p:cNvPr>
          <p:cNvCxnSpPr>
            <a:cxnSpLocks/>
          </p:cNvCxnSpPr>
          <p:nvPr/>
        </p:nvCxnSpPr>
        <p:spPr>
          <a:xfrm>
            <a:off x="8317707" y="2659856"/>
            <a:ext cx="121443" cy="4095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D8896911-5611-575C-A366-AFCB29E9D96E}"/>
              </a:ext>
            </a:extLst>
          </p:cNvPr>
          <p:cNvCxnSpPr>
            <a:cxnSpLocks/>
          </p:cNvCxnSpPr>
          <p:nvPr/>
        </p:nvCxnSpPr>
        <p:spPr>
          <a:xfrm>
            <a:off x="8374857" y="3314700"/>
            <a:ext cx="97631" cy="46434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9B9BDA26-12B4-3890-E5CB-20AD7F932717}"/>
              </a:ext>
            </a:extLst>
          </p:cNvPr>
          <p:cNvCxnSpPr>
            <a:cxnSpLocks/>
          </p:cNvCxnSpPr>
          <p:nvPr/>
        </p:nvCxnSpPr>
        <p:spPr>
          <a:xfrm flipH="1" flipV="1">
            <a:off x="8036719" y="2524125"/>
            <a:ext cx="236934" cy="90488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00D7F4EF-2184-0222-D92C-1E7EF15944EE}"/>
              </a:ext>
            </a:extLst>
          </p:cNvPr>
          <p:cNvCxnSpPr>
            <a:cxnSpLocks/>
          </p:cNvCxnSpPr>
          <p:nvPr/>
        </p:nvCxnSpPr>
        <p:spPr>
          <a:xfrm flipH="1">
            <a:off x="8336756" y="2235994"/>
            <a:ext cx="478632" cy="376238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E64907A5-1F8F-33A6-DD6A-A9443A7EDE10}"/>
              </a:ext>
            </a:extLst>
          </p:cNvPr>
          <p:cNvCxnSpPr>
            <a:cxnSpLocks/>
          </p:cNvCxnSpPr>
          <p:nvPr/>
        </p:nvCxnSpPr>
        <p:spPr>
          <a:xfrm flipH="1" flipV="1">
            <a:off x="8643938" y="2066925"/>
            <a:ext cx="71437" cy="1666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CC0673E5-E7F5-006E-BADE-ACFCDFB7F119}"/>
              </a:ext>
            </a:extLst>
          </p:cNvPr>
          <p:cNvCxnSpPr>
            <a:cxnSpLocks/>
          </p:cNvCxnSpPr>
          <p:nvPr/>
        </p:nvCxnSpPr>
        <p:spPr>
          <a:xfrm flipH="1" flipV="1">
            <a:off x="8755857" y="2112168"/>
            <a:ext cx="64293" cy="7620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78173D8A-7BF6-FC35-C8AD-3EE1BB0D0C75}"/>
              </a:ext>
            </a:extLst>
          </p:cNvPr>
          <p:cNvCxnSpPr>
            <a:cxnSpLocks/>
          </p:cNvCxnSpPr>
          <p:nvPr/>
        </p:nvCxnSpPr>
        <p:spPr>
          <a:xfrm flipH="1" flipV="1">
            <a:off x="8851107" y="2235993"/>
            <a:ext cx="26193" cy="6191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2158D3CA-7AF6-EDFA-D87E-B8469DDD3175}"/>
              </a:ext>
            </a:extLst>
          </p:cNvPr>
          <p:cNvCxnSpPr>
            <a:cxnSpLocks/>
          </p:cNvCxnSpPr>
          <p:nvPr/>
        </p:nvCxnSpPr>
        <p:spPr>
          <a:xfrm flipH="1" flipV="1">
            <a:off x="8896351" y="2350293"/>
            <a:ext cx="54768" cy="19764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59D2E536-220C-F97F-BB82-B26B9F625AEF}"/>
              </a:ext>
            </a:extLst>
          </p:cNvPr>
          <p:cNvCxnSpPr>
            <a:cxnSpLocks/>
          </p:cNvCxnSpPr>
          <p:nvPr/>
        </p:nvCxnSpPr>
        <p:spPr>
          <a:xfrm flipV="1">
            <a:off x="8932069" y="2593181"/>
            <a:ext cx="21432" cy="5476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Star: 4 Points 178">
            <a:extLst>
              <a:ext uri="{FF2B5EF4-FFF2-40B4-BE49-F238E27FC236}">
                <a16:creationId xmlns:a16="http://schemas.microsoft.com/office/drawing/2014/main" id="{CBDA1AC1-BDE1-9F35-C23A-96D880FB00D8}"/>
              </a:ext>
            </a:extLst>
          </p:cNvPr>
          <p:cNvSpPr/>
          <p:nvPr/>
        </p:nvSpPr>
        <p:spPr>
          <a:xfrm>
            <a:off x="7009686" y="1929514"/>
            <a:ext cx="182880" cy="182880"/>
          </a:xfrm>
          <a:prstGeom prst="star4">
            <a:avLst/>
          </a:prstGeom>
          <a:noFill/>
          <a:ln w="9525">
            <a:solidFill>
              <a:srgbClr val="66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DE15242C-6FEE-1681-0075-FA26399E5AEF}"/>
              </a:ext>
            </a:extLst>
          </p:cNvPr>
          <p:cNvCxnSpPr>
            <a:cxnSpLocks/>
          </p:cNvCxnSpPr>
          <p:nvPr/>
        </p:nvCxnSpPr>
        <p:spPr>
          <a:xfrm flipH="1">
            <a:off x="7877176" y="4526756"/>
            <a:ext cx="247649" cy="3584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F2CDCCEB-F0CB-644F-4A66-098591F4BEA7}"/>
              </a:ext>
            </a:extLst>
          </p:cNvPr>
          <p:cNvCxnSpPr>
            <a:cxnSpLocks/>
          </p:cNvCxnSpPr>
          <p:nvPr/>
        </p:nvCxnSpPr>
        <p:spPr>
          <a:xfrm flipH="1">
            <a:off x="7700963" y="4591049"/>
            <a:ext cx="66674" cy="47626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47D6CC3D-3016-A3E6-4C98-BB57221A81E6}"/>
              </a:ext>
            </a:extLst>
          </p:cNvPr>
          <p:cNvCxnSpPr>
            <a:cxnSpLocks/>
          </p:cNvCxnSpPr>
          <p:nvPr/>
        </p:nvCxnSpPr>
        <p:spPr>
          <a:xfrm flipH="1">
            <a:off x="7553325" y="4388644"/>
            <a:ext cx="28575" cy="202406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46E0038E-EF4E-87B1-894E-D4E1CC2F1303}"/>
              </a:ext>
            </a:extLst>
          </p:cNvPr>
          <p:cNvCxnSpPr>
            <a:cxnSpLocks/>
          </p:cNvCxnSpPr>
          <p:nvPr/>
        </p:nvCxnSpPr>
        <p:spPr>
          <a:xfrm>
            <a:off x="7574756" y="4624387"/>
            <a:ext cx="88107" cy="2381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AD7647EF-4803-62F0-3827-F2D06DED820A}"/>
              </a:ext>
            </a:extLst>
          </p:cNvPr>
          <p:cNvCxnSpPr>
            <a:cxnSpLocks/>
          </p:cNvCxnSpPr>
          <p:nvPr/>
        </p:nvCxnSpPr>
        <p:spPr>
          <a:xfrm flipH="1">
            <a:off x="7750969" y="4626769"/>
            <a:ext cx="64293" cy="40005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509117CC-0EEB-B5A0-CEA8-DE8FB6D15D01}"/>
              </a:ext>
            </a:extLst>
          </p:cNvPr>
          <p:cNvCxnSpPr>
            <a:cxnSpLocks/>
          </p:cNvCxnSpPr>
          <p:nvPr/>
        </p:nvCxnSpPr>
        <p:spPr>
          <a:xfrm flipH="1">
            <a:off x="7729538" y="5095875"/>
            <a:ext cx="11906" cy="100012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10665DDD-2CD8-3F68-8E2E-94B0DB717C23}"/>
              </a:ext>
            </a:extLst>
          </p:cNvPr>
          <p:cNvCxnSpPr>
            <a:cxnSpLocks/>
          </p:cNvCxnSpPr>
          <p:nvPr/>
        </p:nvCxnSpPr>
        <p:spPr>
          <a:xfrm flipH="1">
            <a:off x="7615238" y="5255419"/>
            <a:ext cx="95250" cy="16668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64070CAA-0C4F-5DC7-7745-7B0051EF51DB}"/>
              </a:ext>
            </a:extLst>
          </p:cNvPr>
          <p:cNvCxnSpPr>
            <a:cxnSpLocks/>
          </p:cNvCxnSpPr>
          <p:nvPr/>
        </p:nvCxnSpPr>
        <p:spPr>
          <a:xfrm flipH="1" flipV="1">
            <a:off x="7762877" y="5248405"/>
            <a:ext cx="107154" cy="6416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E2837B51-127A-3713-98C9-99FE1D24F316}"/>
              </a:ext>
            </a:extLst>
          </p:cNvPr>
          <p:cNvCxnSpPr>
            <a:cxnSpLocks/>
          </p:cNvCxnSpPr>
          <p:nvPr/>
        </p:nvCxnSpPr>
        <p:spPr>
          <a:xfrm flipV="1">
            <a:off x="6055519" y="2405063"/>
            <a:ext cx="419100" cy="64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BCB71FFB-2A98-C537-FE89-D587C092F094}"/>
              </a:ext>
            </a:extLst>
          </p:cNvPr>
          <p:cNvCxnSpPr>
            <a:cxnSpLocks/>
          </p:cNvCxnSpPr>
          <p:nvPr/>
        </p:nvCxnSpPr>
        <p:spPr>
          <a:xfrm>
            <a:off x="5143500" y="3246834"/>
            <a:ext cx="219075" cy="25598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94F8A725-6637-4316-3DB7-BC170460EDFE}"/>
              </a:ext>
            </a:extLst>
          </p:cNvPr>
          <p:cNvCxnSpPr>
            <a:cxnSpLocks/>
          </p:cNvCxnSpPr>
          <p:nvPr/>
        </p:nvCxnSpPr>
        <p:spPr>
          <a:xfrm>
            <a:off x="5495925" y="3699272"/>
            <a:ext cx="504825" cy="17740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CF4FB536-B63D-FBDB-F388-D9B0EADCD3DE}"/>
              </a:ext>
            </a:extLst>
          </p:cNvPr>
          <p:cNvCxnSpPr>
            <a:cxnSpLocks/>
          </p:cNvCxnSpPr>
          <p:nvPr/>
        </p:nvCxnSpPr>
        <p:spPr>
          <a:xfrm>
            <a:off x="5393531" y="3554016"/>
            <a:ext cx="66675" cy="11310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AA64AF3B-43D7-7A5B-392F-A4F0D365C27C}"/>
              </a:ext>
            </a:extLst>
          </p:cNvPr>
          <p:cNvCxnSpPr>
            <a:cxnSpLocks/>
          </p:cNvCxnSpPr>
          <p:nvPr/>
        </p:nvCxnSpPr>
        <p:spPr>
          <a:xfrm>
            <a:off x="5469731" y="3720703"/>
            <a:ext cx="28575" cy="30599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A2468323-4308-5E3A-076E-07C9F3582BB1}"/>
              </a:ext>
            </a:extLst>
          </p:cNvPr>
          <p:cNvCxnSpPr>
            <a:cxnSpLocks/>
          </p:cNvCxnSpPr>
          <p:nvPr/>
        </p:nvCxnSpPr>
        <p:spPr>
          <a:xfrm flipV="1">
            <a:off x="2222896" y="4560803"/>
            <a:ext cx="512840" cy="22908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EB56C7F5-A5B0-B482-C858-435FE96027FD}"/>
              </a:ext>
            </a:extLst>
          </p:cNvPr>
          <p:cNvCxnSpPr>
            <a:cxnSpLocks/>
          </p:cNvCxnSpPr>
          <p:nvPr/>
        </p:nvCxnSpPr>
        <p:spPr>
          <a:xfrm>
            <a:off x="2209489" y="4822060"/>
            <a:ext cx="253793" cy="53744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Star: 10 Points 214">
            <a:extLst>
              <a:ext uri="{FF2B5EF4-FFF2-40B4-BE49-F238E27FC236}">
                <a16:creationId xmlns:a16="http://schemas.microsoft.com/office/drawing/2014/main" id="{189C1E89-2CB2-0A23-367B-E2BC5EF91455}"/>
              </a:ext>
            </a:extLst>
          </p:cNvPr>
          <p:cNvSpPr/>
          <p:nvPr/>
        </p:nvSpPr>
        <p:spPr>
          <a:xfrm>
            <a:off x="2669062" y="4519613"/>
            <a:ext cx="278928" cy="278928"/>
          </a:xfrm>
          <a:prstGeom prst="star10">
            <a:avLst>
              <a:gd name="adj" fmla="val 38033"/>
              <a:gd name="hf" fmla="val 105146"/>
            </a:avLst>
          </a:prstGeom>
          <a:noFill/>
          <a:ln w="9525">
            <a:solidFill>
              <a:srgbClr val="66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6699FF"/>
                </a:solidFill>
              </a:rPr>
              <a:t>                   </a:t>
            </a:r>
          </a:p>
        </p:txBody>
      </p:sp>
      <p:sp>
        <p:nvSpPr>
          <p:cNvPr id="216" name="Freeform: Shape 215">
            <a:extLst>
              <a:ext uri="{FF2B5EF4-FFF2-40B4-BE49-F238E27FC236}">
                <a16:creationId xmlns:a16="http://schemas.microsoft.com/office/drawing/2014/main" id="{6A71F008-A6D6-6775-F4D7-C2E414A5F7BE}"/>
              </a:ext>
            </a:extLst>
          </p:cNvPr>
          <p:cNvSpPr/>
          <p:nvPr/>
        </p:nvSpPr>
        <p:spPr>
          <a:xfrm>
            <a:off x="3429001" y="1621631"/>
            <a:ext cx="4129088" cy="4798219"/>
          </a:xfrm>
          <a:custGeom>
            <a:avLst/>
            <a:gdLst>
              <a:gd name="csX0" fmla="*/ 0 w 4129088"/>
              <a:gd name="csY0" fmla="*/ 4798219 h 4798219"/>
              <a:gd name="csX1" fmla="*/ 821531 w 4129088"/>
              <a:gd name="csY1" fmla="*/ 3595688 h 4798219"/>
              <a:gd name="csX2" fmla="*/ 1626394 w 4129088"/>
              <a:gd name="csY2" fmla="*/ 2562225 h 4798219"/>
              <a:gd name="csX3" fmla="*/ 2462213 w 4129088"/>
              <a:gd name="csY3" fmla="*/ 1612107 h 4798219"/>
              <a:gd name="csX4" fmla="*/ 3305175 w 4129088"/>
              <a:gd name="csY4" fmla="*/ 750094 h 4798219"/>
              <a:gd name="csX5" fmla="*/ 4129088 w 4129088"/>
              <a:gd name="csY5" fmla="*/ 0 h 47982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129088" h="4798219">
                <a:moveTo>
                  <a:pt x="0" y="4798219"/>
                </a:moveTo>
                <a:cubicBezTo>
                  <a:pt x="269081" y="4374356"/>
                  <a:pt x="550465" y="3968354"/>
                  <a:pt x="821531" y="3595688"/>
                </a:cubicBezTo>
                <a:cubicBezTo>
                  <a:pt x="1092597" y="3223022"/>
                  <a:pt x="1352947" y="2892822"/>
                  <a:pt x="1626394" y="2562225"/>
                </a:cubicBezTo>
                <a:cubicBezTo>
                  <a:pt x="1899841" y="2231628"/>
                  <a:pt x="2182416" y="1914129"/>
                  <a:pt x="2462213" y="1612107"/>
                </a:cubicBezTo>
                <a:cubicBezTo>
                  <a:pt x="2742010" y="1310085"/>
                  <a:pt x="3027363" y="1018381"/>
                  <a:pt x="3305175" y="750094"/>
                </a:cubicBezTo>
                <a:cubicBezTo>
                  <a:pt x="3582987" y="481807"/>
                  <a:pt x="3863181" y="232569"/>
                  <a:pt x="4129088" y="0"/>
                </a:cubicBezTo>
              </a:path>
            </a:pathLst>
          </a:custGeom>
          <a:noFill/>
          <a:ln w="3175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A791B580-9796-45D4-B14F-14052B10DEDE}"/>
              </a:ext>
            </a:extLst>
          </p:cNvPr>
          <p:cNvSpPr/>
          <p:nvPr/>
        </p:nvSpPr>
        <p:spPr>
          <a:xfrm>
            <a:off x="2981194" y="2700363"/>
            <a:ext cx="6157258" cy="3635123"/>
          </a:xfrm>
          <a:custGeom>
            <a:avLst/>
            <a:gdLst>
              <a:gd name="csX0" fmla="*/ 6157258 w 6157258"/>
              <a:gd name="csY0" fmla="*/ 0 h 3635123"/>
              <a:gd name="csX1" fmla="*/ 5212975 w 6157258"/>
              <a:gd name="csY1" fmla="*/ 517491 h 3635123"/>
              <a:gd name="csX2" fmla="*/ 4315505 w 6157258"/>
              <a:gd name="csY2" fmla="*/ 1019908 h 3635123"/>
              <a:gd name="csX3" fmla="*/ 2980383 w 6157258"/>
              <a:gd name="csY3" fmla="*/ 1793893 h 3635123"/>
              <a:gd name="csX4" fmla="*/ 1914734 w 6157258"/>
              <a:gd name="csY4" fmla="*/ 2434084 h 3635123"/>
              <a:gd name="csX5" fmla="*/ 876326 w 6157258"/>
              <a:gd name="csY5" fmla="*/ 3080082 h 3635123"/>
              <a:gd name="csX6" fmla="*/ 0 w 6157258"/>
              <a:gd name="csY6" fmla="*/ 3635123 h 36351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157258" h="3635123">
                <a:moveTo>
                  <a:pt x="6157258" y="0"/>
                </a:moveTo>
                <a:lnTo>
                  <a:pt x="5212975" y="517491"/>
                </a:lnTo>
                <a:lnTo>
                  <a:pt x="4315505" y="1019908"/>
                </a:lnTo>
                <a:lnTo>
                  <a:pt x="2980383" y="1793893"/>
                </a:lnTo>
                <a:lnTo>
                  <a:pt x="1914734" y="2434084"/>
                </a:lnTo>
                <a:cubicBezTo>
                  <a:pt x="1559692" y="2648449"/>
                  <a:pt x="876326" y="3080082"/>
                  <a:pt x="876326" y="3080082"/>
                </a:cubicBezTo>
                <a:lnTo>
                  <a:pt x="0" y="3635123"/>
                </a:lnTo>
              </a:path>
            </a:pathLst>
          </a:custGeom>
          <a:noFill/>
          <a:ln w="3175">
            <a:solidFill>
              <a:srgbClr val="008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Star: 5 Points 217">
            <a:extLst>
              <a:ext uri="{FF2B5EF4-FFF2-40B4-BE49-F238E27FC236}">
                <a16:creationId xmlns:a16="http://schemas.microsoft.com/office/drawing/2014/main" id="{A91A7C09-C104-161B-2D25-1A042CB0285C}"/>
              </a:ext>
            </a:extLst>
          </p:cNvPr>
          <p:cNvSpPr/>
          <p:nvPr/>
        </p:nvSpPr>
        <p:spPr>
          <a:xfrm>
            <a:off x="3422333" y="3917156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Star: 5 Points 218">
            <a:extLst>
              <a:ext uri="{FF2B5EF4-FFF2-40B4-BE49-F238E27FC236}">
                <a16:creationId xmlns:a16="http://schemas.microsoft.com/office/drawing/2014/main" id="{6ED40109-0771-43EA-C547-4DAFE3C8AF36}"/>
              </a:ext>
            </a:extLst>
          </p:cNvPr>
          <p:cNvSpPr/>
          <p:nvPr/>
        </p:nvSpPr>
        <p:spPr>
          <a:xfrm>
            <a:off x="3462815" y="3995737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Star: 5 Points 219">
            <a:extLst>
              <a:ext uri="{FF2B5EF4-FFF2-40B4-BE49-F238E27FC236}">
                <a16:creationId xmlns:a16="http://schemas.microsoft.com/office/drawing/2014/main" id="{C522698D-7C42-D650-A685-ED8C71F3A0CA}"/>
              </a:ext>
            </a:extLst>
          </p:cNvPr>
          <p:cNvSpPr/>
          <p:nvPr/>
        </p:nvSpPr>
        <p:spPr>
          <a:xfrm>
            <a:off x="3786189" y="3088006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Star: 5 Points 220">
            <a:extLst>
              <a:ext uri="{FF2B5EF4-FFF2-40B4-BE49-F238E27FC236}">
                <a16:creationId xmlns:a16="http://schemas.microsoft.com/office/drawing/2014/main" id="{36EA8CB1-FAF1-ADDA-A41B-65D1D4703A0E}"/>
              </a:ext>
            </a:extLst>
          </p:cNvPr>
          <p:cNvSpPr/>
          <p:nvPr/>
        </p:nvSpPr>
        <p:spPr>
          <a:xfrm>
            <a:off x="3779045" y="3188018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Star: 5 Points 221">
            <a:extLst>
              <a:ext uri="{FF2B5EF4-FFF2-40B4-BE49-F238E27FC236}">
                <a16:creationId xmlns:a16="http://schemas.microsoft.com/office/drawing/2014/main" id="{ECDAD020-D0DF-0966-0442-3A680B0B24CB}"/>
              </a:ext>
            </a:extLst>
          </p:cNvPr>
          <p:cNvSpPr/>
          <p:nvPr/>
        </p:nvSpPr>
        <p:spPr>
          <a:xfrm>
            <a:off x="4310064" y="2373631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Star: 5 Points 222">
            <a:extLst>
              <a:ext uri="{FF2B5EF4-FFF2-40B4-BE49-F238E27FC236}">
                <a16:creationId xmlns:a16="http://schemas.microsoft.com/office/drawing/2014/main" id="{09DB2E89-8B28-C6BD-F77E-825C94BD614A}"/>
              </a:ext>
            </a:extLst>
          </p:cNvPr>
          <p:cNvSpPr/>
          <p:nvPr/>
        </p:nvSpPr>
        <p:spPr>
          <a:xfrm>
            <a:off x="4307683" y="2445068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11EE90AD-EC6E-AFD6-CE6E-1EA5B119D2C4}"/>
              </a:ext>
            </a:extLst>
          </p:cNvPr>
          <p:cNvSpPr txBox="1"/>
          <p:nvPr/>
        </p:nvSpPr>
        <p:spPr>
          <a:xfrm rot="17989273">
            <a:off x="3075885" y="3072851"/>
            <a:ext cx="19159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small" dirty="0">
                <a:solidFill>
                  <a:srgbClr val="6699FF"/>
                </a:solidFill>
                <a:latin typeface="+mn-lt"/>
              </a:rPr>
              <a:t>Three leaps of the gazelle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49A11A66-1F46-FAAE-06A7-F6AFD215F28F}"/>
              </a:ext>
            </a:extLst>
          </p:cNvPr>
          <p:cNvSpPr txBox="1"/>
          <p:nvPr/>
        </p:nvSpPr>
        <p:spPr>
          <a:xfrm>
            <a:off x="3528245" y="4896014"/>
            <a:ext cx="7825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Denebola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C075216-E31A-74FC-6924-9166DB106C7C}"/>
              </a:ext>
            </a:extLst>
          </p:cNvPr>
          <p:cNvSpPr txBox="1"/>
          <p:nvPr/>
        </p:nvSpPr>
        <p:spPr>
          <a:xfrm>
            <a:off x="4683150" y="4484057"/>
            <a:ext cx="679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Regulus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1DE71FD0-63FA-3E36-E690-B6F420332FD9}"/>
              </a:ext>
            </a:extLst>
          </p:cNvPr>
          <p:cNvSpPr txBox="1"/>
          <p:nvPr/>
        </p:nvSpPr>
        <p:spPr>
          <a:xfrm>
            <a:off x="2823842" y="4506516"/>
            <a:ext cx="600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cap="small" dirty="0">
                <a:solidFill>
                  <a:srgbClr val="6699FF"/>
                </a:solidFill>
                <a:latin typeface="+mn-lt"/>
              </a:rPr>
              <a:t>The Pond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9945B755-412E-3600-1CB5-43CE9797270D}"/>
              </a:ext>
            </a:extLst>
          </p:cNvPr>
          <p:cNvSpPr txBox="1"/>
          <p:nvPr/>
        </p:nvSpPr>
        <p:spPr>
          <a:xfrm>
            <a:off x="1399406" y="5724852"/>
            <a:ext cx="776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Arcturus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AA592462-842B-DBD1-FA68-D06734AF491A}"/>
              </a:ext>
            </a:extLst>
          </p:cNvPr>
          <p:cNvSpPr txBox="1"/>
          <p:nvPr/>
        </p:nvSpPr>
        <p:spPr>
          <a:xfrm>
            <a:off x="827279" y="3290025"/>
            <a:ext cx="5982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Alkaid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668ABA71-83C0-91B5-0856-10258EE09362}"/>
              </a:ext>
            </a:extLst>
          </p:cNvPr>
          <p:cNvSpPr txBox="1"/>
          <p:nvPr/>
        </p:nvSpPr>
        <p:spPr>
          <a:xfrm>
            <a:off x="2863181" y="2005339"/>
            <a:ext cx="6030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Dubhe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DE7C2D07-72FE-D468-EFBD-4BBB959D0684}"/>
              </a:ext>
            </a:extLst>
          </p:cNvPr>
          <p:cNvSpPr txBox="1"/>
          <p:nvPr/>
        </p:nvSpPr>
        <p:spPr>
          <a:xfrm>
            <a:off x="3005138" y="2433638"/>
            <a:ext cx="6030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Merak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EC8D949D-AFD4-5399-D47B-EC6CBFCF1B4B}"/>
              </a:ext>
            </a:extLst>
          </p:cNvPr>
          <p:cNvSpPr txBox="1"/>
          <p:nvPr/>
        </p:nvSpPr>
        <p:spPr>
          <a:xfrm>
            <a:off x="2564607" y="2835202"/>
            <a:ext cx="6447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6699FF"/>
                </a:solidFill>
                <a:latin typeface="+mn-lt"/>
              </a:rPr>
              <a:t>Phecda</a:t>
            </a:r>
            <a:endParaRPr lang="en-US" sz="1100" dirty="0">
              <a:solidFill>
                <a:srgbClr val="6699FF"/>
              </a:solidFill>
              <a:latin typeface="+mn-lt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7C670223-8868-B100-BF22-213F3EF07F66}"/>
              </a:ext>
            </a:extLst>
          </p:cNvPr>
          <p:cNvSpPr txBox="1"/>
          <p:nvPr/>
        </p:nvSpPr>
        <p:spPr>
          <a:xfrm>
            <a:off x="2222058" y="2474030"/>
            <a:ext cx="6815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Megrez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A6B16D56-D5C2-EAD7-FCBA-3AF5BCB0671C}"/>
              </a:ext>
            </a:extLst>
          </p:cNvPr>
          <p:cNvSpPr txBox="1"/>
          <p:nvPr/>
        </p:nvSpPr>
        <p:spPr>
          <a:xfrm>
            <a:off x="1863855" y="2835202"/>
            <a:ext cx="5870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Alioth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B5BCD9A-8FE7-869E-9B07-88E22A85058A}"/>
              </a:ext>
            </a:extLst>
          </p:cNvPr>
          <p:cNvSpPr txBox="1"/>
          <p:nvPr/>
        </p:nvSpPr>
        <p:spPr>
          <a:xfrm>
            <a:off x="631133" y="2800351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Mizar &amp; Alcor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0C874BA7-55DC-3B3A-3E3F-9DAA8FD9F726}"/>
              </a:ext>
            </a:extLst>
          </p:cNvPr>
          <p:cNvSpPr txBox="1"/>
          <p:nvPr/>
        </p:nvSpPr>
        <p:spPr>
          <a:xfrm>
            <a:off x="151665" y="4624387"/>
            <a:ext cx="742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small" dirty="0">
                <a:solidFill>
                  <a:srgbClr val="6699FF"/>
                </a:solidFill>
                <a:latin typeface="+mn-lt"/>
              </a:rPr>
              <a:t>Boötes</a:t>
            </a:r>
          </a:p>
        </p:txBody>
      </p:sp>
      <p:sp>
        <p:nvSpPr>
          <p:cNvPr id="245" name="Freeform: Shape 244">
            <a:extLst>
              <a:ext uri="{FF2B5EF4-FFF2-40B4-BE49-F238E27FC236}">
                <a16:creationId xmlns:a16="http://schemas.microsoft.com/office/drawing/2014/main" id="{9D8AE47F-9A12-813D-EC2E-2C167E113398}"/>
              </a:ext>
            </a:extLst>
          </p:cNvPr>
          <p:cNvSpPr/>
          <p:nvPr/>
        </p:nvSpPr>
        <p:spPr>
          <a:xfrm>
            <a:off x="1207153" y="3502090"/>
            <a:ext cx="235982" cy="2114939"/>
          </a:xfrm>
          <a:custGeom>
            <a:avLst/>
            <a:gdLst>
              <a:gd name="csX0" fmla="*/ 186218 w 235982"/>
              <a:gd name="csY0" fmla="*/ 0 h 2114939"/>
              <a:gd name="csX1" fmla="*/ 5827 w 235982"/>
              <a:gd name="csY1" fmla="*/ 578498 h 2114939"/>
              <a:gd name="csX2" fmla="*/ 61810 w 235982"/>
              <a:gd name="csY2" fmla="*/ 1343608 h 2114939"/>
              <a:gd name="csX3" fmla="*/ 235982 w 235982"/>
              <a:gd name="csY3" fmla="*/ 2114939 h 21149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35982" h="2114939">
                <a:moveTo>
                  <a:pt x="186218" y="0"/>
                </a:moveTo>
                <a:cubicBezTo>
                  <a:pt x="106390" y="177281"/>
                  <a:pt x="26562" y="354563"/>
                  <a:pt x="5827" y="578498"/>
                </a:cubicBezTo>
                <a:cubicBezTo>
                  <a:pt x="-14908" y="802433"/>
                  <a:pt x="23451" y="1087535"/>
                  <a:pt x="61810" y="1343608"/>
                </a:cubicBezTo>
                <a:cubicBezTo>
                  <a:pt x="100169" y="1599681"/>
                  <a:pt x="168075" y="1857310"/>
                  <a:pt x="235982" y="2114939"/>
                </a:cubicBezTo>
              </a:path>
            </a:pathLst>
          </a:custGeom>
          <a:noFill/>
          <a:ln w="9525">
            <a:solidFill>
              <a:srgbClr val="6699FF"/>
            </a:solidFill>
            <a:prstDash val="lgDash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5916E2C6-E148-8065-9A04-04944BC769D5}"/>
              </a:ext>
            </a:extLst>
          </p:cNvPr>
          <p:cNvSpPr txBox="1"/>
          <p:nvPr/>
        </p:nvSpPr>
        <p:spPr>
          <a:xfrm>
            <a:off x="1124773" y="4022052"/>
            <a:ext cx="874653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cap="small" dirty="0">
                <a:solidFill>
                  <a:srgbClr val="6699FF"/>
                </a:solidFill>
                <a:latin typeface="+mn-lt"/>
              </a:rPr>
              <a:t>Arc to Arcturus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11378060-DCDD-AF47-F1B3-D4E88D9905FA}"/>
              </a:ext>
            </a:extLst>
          </p:cNvPr>
          <p:cNvSpPr txBox="1"/>
          <p:nvPr/>
        </p:nvSpPr>
        <p:spPr>
          <a:xfrm>
            <a:off x="2375045" y="4819650"/>
            <a:ext cx="92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small" dirty="0">
                <a:solidFill>
                  <a:srgbClr val="6699FF"/>
                </a:solidFill>
                <a:latin typeface="+mn-lt"/>
              </a:rPr>
              <a:t>Coma Berenices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5296AE18-041B-9E02-1E80-25ED78D95816}"/>
              </a:ext>
            </a:extLst>
          </p:cNvPr>
          <p:cNvSpPr txBox="1"/>
          <p:nvPr/>
        </p:nvSpPr>
        <p:spPr>
          <a:xfrm>
            <a:off x="3792313" y="4169726"/>
            <a:ext cx="63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small" dirty="0">
                <a:solidFill>
                  <a:srgbClr val="6699FF"/>
                </a:solidFill>
                <a:latin typeface="+mn-lt"/>
              </a:rPr>
              <a:t>Leo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0FACBB5-6307-CF25-FCF7-F70CDF5D8BCF}"/>
              </a:ext>
            </a:extLst>
          </p:cNvPr>
          <p:cNvSpPr txBox="1"/>
          <p:nvPr/>
        </p:nvSpPr>
        <p:spPr>
          <a:xfrm>
            <a:off x="5498630" y="3926942"/>
            <a:ext cx="686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small" dirty="0">
                <a:solidFill>
                  <a:srgbClr val="6699FF"/>
                </a:solidFill>
                <a:latin typeface="+mn-lt"/>
              </a:rPr>
              <a:t>Cancer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BDBA7BB3-B3E7-6E0F-8202-FC4EDEA872A6}"/>
              </a:ext>
            </a:extLst>
          </p:cNvPr>
          <p:cNvSpPr txBox="1"/>
          <p:nvPr/>
        </p:nvSpPr>
        <p:spPr>
          <a:xfrm>
            <a:off x="6562724" y="3379737"/>
            <a:ext cx="686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small" dirty="0">
                <a:solidFill>
                  <a:srgbClr val="6699FF"/>
                </a:solidFill>
                <a:latin typeface="+mn-lt"/>
              </a:rPr>
              <a:t>Canis Minor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7D3133AA-471D-4CC9-D211-D4FBF4137A1E}"/>
              </a:ext>
            </a:extLst>
          </p:cNvPr>
          <p:cNvSpPr txBox="1"/>
          <p:nvPr/>
        </p:nvSpPr>
        <p:spPr>
          <a:xfrm>
            <a:off x="7018390" y="4731692"/>
            <a:ext cx="686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small" dirty="0">
                <a:solidFill>
                  <a:srgbClr val="6699FF"/>
                </a:solidFill>
                <a:latin typeface="+mn-lt"/>
              </a:rPr>
              <a:t>Canis Major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2F5BAC61-B93B-548D-8E59-70C0103F0149}"/>
              </a:ext>
            </a:extLst>
          </p:cNvPr>
          <p:cNvSpPr txBox="1"/>
          <p:nvPr/>
        </p:nvSpPr>
        <p:spPr>
          <a:xfrm>
            <a:off x="6004325" y="2094247"/>
            <a:ext cx="742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small" dirty="0">
                <a:solidFill>
                  <a:srgbClr val="6699FF"/>
                </a:solidFill>
                <a:latin typeface="+mn-lt"/>
              </a:rPr>
              <a:t>Gemini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AAAC2B66-3795-B51F-BB27-53BFB9FFF17A}"/>
              </a:ext>
            </a:extLst>
          </p:cNvPr>
          <p:cNvSpPr txBox="1"/>
          <p:nvPr/>
        </p:nvSpPr>
        <p:spPr>
          <a:xfrm>
            <a:off x="7608093" y="2215103"/>
            <a:ext cx="742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small" dirty="0">
                <a:solidFill>
                  <a:srgbClr val="6699FF"/>
                </a:solidFill>
                <a:latin typeface="+mn-lt"/>
              </a:rPr>
              <a:t>Orion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0518AA1E-4887-151D-07C1-0F24D81901CE}"/>
              </a:ext>
            </a:extLst>
          </p:cNvPr>
          <p:cNvSpPr txBox="1"/>
          <p:nvPr/>
        </p:nvSpPr>
        <p:spPr>
          <a:xfrm>
            <a:off x="7021673" y="2793352"/>
            <a:ext cx="9028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Betelgeuse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B3356A86-8A78-6AA3-6F90-9C2C1D2F7AF8}"/>
              </a:ext>
            </a:extLst>
          </p:cNvPr>
          <p:cNvSpPr txBox="1"/>
          <p:nvPr/>
        </p:nvSpPr>
        <p:spPr>
          <a:xfrm>
            <a:off x="5134433" y="2373675"/>
            <a:ext cx="6174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Castor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80C38CC3-AC67-8073-9D92-28778A0341D4}"/>
              </a:ext>
            </a:extLst>
          </p:cNvPr>
          <p:cNvSpPr txBox="1"/>
          <p:nvPr/>
        </p:nvSpPr>
        <p:spPr>
          <a:xfrm>
            <a:off x="5215215" y="2688328"/>
            <a:ext cx="5661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Pollux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3672243A-AE5F-425B-282D-1EF081B71B95}"/>
              </a:ext>
            </a:extLst>
          </p:cNvPr>
          <p:cNvSpPr txBox="1"/>
          <p:nvPr/>
        </p:nvSpPr>
        <p:spPr>
          <a:xfrm>
            <a:off x="5912644" y="3664261"/>
            <a:ext cx="6928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Procyon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3E654D53-47E0-B1BC-8CF8-8C0725FEB6FD}"/>
              </a:ext>
            </a:extLst>
          </p:cNvPr>
          <p:cNvSpPr txBox="1"/>
          <p:nvPr/>
        </p:nvSpPr>
        <p:spPr>
          <a:xfrm>
            <a:off x="7830990" y="4588832"/>
            <a:ext cx="5725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Sirius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3196C98B-FA23-5FDF-8A11-5356C2ADD482}"/>
              </a:ext>
            </a:extLst>
          </p:cNvPr>
          <p:cNvSpPr txBox="1"/>
          <p:nvPr/>
        </p:nvSpPr>
        <p:spPr>
          <a:xfrm>
            <a:off x="8215717" y="3833976"/>
            <a:ext cx="5517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Saiph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6BD51F8B-1CD8-A095-E393-5773675EEF69}"/>
              </a:ext>
            </a:extLst>
          </p:cNvPr>
          <p:cNvSpPr txBox="1"/>
          <p:nvPr/>
        </p:nvSpPr>
        <p:spPr>
          <a:xfrm>
            <a:off x="7764563" y="3205588"/>
            <a:ext cx="654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Alnitak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26471739-DB24-B15C-2968-8A00DF0C5680}"/>
              </a:ext>
            </a:extLst>
          </p:cNvPr>
          <p:cNvSpPr txBox="1"/>
          <p:nvPr/>
        </p:nvSpPr>
        <p:spPr>
          <a:xfrm>
            <a:off x="8652922" y="3467264"/>
            <a:ext cx="5036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Rigel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6B2FD073-865B-CA05-F51D-7C7C5081BD99}"/>
              </a:ext>
            </a:extLst>
          </p:cNvPr>
          <p:cNvSpPr txBox="1"/>
          <p:nvPr/>
        </p:nvSpPr>
        <p:spPr>
          <a:xfrm>
            <a:off x="8405936" y="2921095"/>
            <a:ext cx="7104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Mintaka</a:t>
            </a:r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899FE8BF-A607-DB83-A6C6-3F978B4ED502}"/>
              </a:ext>
            </a:extLst>
          </p:cNvPr>
          <p:cNvSpPr/>
          <p:nvPr/>
        </p:nvSpPr>
        <p:spPr>
          <a:xfrm>
            <a:off x="4929187" y="4232433"/>
            <a:ext cx="45720" cy="45720"/>
          </a:xfrm>
          <a:prstGeom prst="ellipse">
            <a:avLst/>
          </a:prstGeom>
          <a:noFill/>
          <a:ln w="9525"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0202E2AA-7672-A95E-6CAA-F41E4CE6D46A}"/>
              </a:ext>
            </a:extLst>
          </p:cNvPr>
          <p:cNvSpPr/>
          <p:nvPr/>
        </p:nvSpPr>
        <p:spPr>
          <a:xfrm>
            <a:off x="5143499" y="3906202"/>
            <a:ext cx="45720" cy="45720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2C564F1E-06A9-CC5D-8863-D0D019B40198}"/>
              </a:ext>
            </a:extLst>
          </p:cNvPr>
          <p:cNvSpPr/>
          <p:nvPr/>
        </p:nvSpPr>
        <p:spPr>
          <a:xfrm>
            <a:off x="4789408" y="4293394"/>
            <a:ext cx="45720" cy="45720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7A5CD4FC-D402-63D6-A225-02D8D1962D99}"/>
              </a:ext>
            </a:extLst>
          </p:cNvPr>
          <p:cNvSpPr/>
          <p:nvPr/>
        </p:nvSpPr>
        <p:spPr>
          <a:xfrm>
            <a:off x="4855368" y="4320539"/>
            <a:ext cx="45720" cy="45720"/>
          </a:xfrm>
          <a:prstGeom prst="ellipse">
            <a:avLst/>
          </a:prstGeom>
          <a:noFill/>
          <a:ln w="9525"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F49617D8-709E-58C8-2DF2-CAF2E2F58F98}"/>
              </a:ext>
            </a:extLst>
          </p:cNvPr>
          <p:cNvSpPr/>
          <p:nvPr/>
        </p:nvSpPr>
        <p:spPr>
          <a:xfrm>
            <a:off x="4841081" y="3960019"/>
            <a:ext cx="295275" cy="326231"/>
          </a:xfrm>
          <a:custGeom>
            <a:avLst/>
            <a:gdLst>
              <a:gd name="csX0" fmla="*/ 295275 w 295275"/>
              <a:gd name="csY0" fmla="*/ 0 h 326231"/>
              <a:gd name="csX1" fmla="*/ 0 w 295275"/>
              <a:gd name="csY1" fmla="*/ 326231 h 326231"/>
              <a:gd name="csX2" fmla="*/ 0 w 295275"/>
              <a:gd name="csY2" fmla="*/ 326231 h 326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5275" h="326231">
                <a:moveTo>
                  <a:pt x="295275" y="0"/>
                </a:moveTo>
                <a:lnTo>
                  <a:pt x="0" y="326231"/>
                </a:lnTo>
                <a:lnTo>
                  <a:pt x="0" y="326231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6847E139-B048-7B9D-8D06-12834309AFDB}"/>
              </a:ext>
            </a:extLst>
          </p:cNvPr>
          <p:cNvSpPr/>
          <p:nvPr/>
        </p:nvSpPr>
        <p:spPr>
          <a:xfrm>
            <a:off x="4897756" y="4271963"/>
            <a:ext cx="45719" cy="48812"/>
          </a:xfrm>
          <a:custGeom>
            <a:avLst/>
            <a:gdLst>
              <a:gd name="csX0" fmla="*/ 295275 w 295275"/>
              <a:gd name="csY0" fmla="*/ 0 h 326231"/>
              <a:gd name="csX1" fmla="*/ 0 w 295275"/>
              <a:gd name="csY1" fmla="*/ 326231 h 326231"/>
              <a:gd name="csX2" fmla="*/ 0 w 295275"/>
              <a:gd name="csY2" fmla="*/ 326231 h 326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5275" h="326231">
                <a:moveTo>
                  <a:pt x="295275" y="0"/>
                </a:moveTo>
                <a:lnTo>
                  <a:pt x="0" y="326231"/>
                </a:lnTo>
                <a:lnTo>
                  <a:pt x="0" y="326231"/>
                </a:lnTo>
              </a:path>
            </a:pathLst>
          </a:custGeom>
          <a:noFill/>
          <a:ln w="6350">
            <a:solidFill>
              <a:srgbClr val="FFCC66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2552A4B2-1FC7-49E1-399D-DFF2C71B90EF}"/>
              </a:ext>
            </a:extLst>
          </p:cNvPr>
          <p:cNvSpPr txBox="1"/>
          <p:nvPr/>
        </p:nvSpPr>
        <p:spPr>
          <a:xfrm>
            <a:off x="4463107" y="3934629"/>
            <a:ext cx="572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cap="small" dirty="0">
                <a:solidFill>
                  <a:srgbClr val="FF0000"/>
                </a:solidFill>
                <a:latin typeface="+mn-lt"/>
              </a:rPr>
              <a:t>Mars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EEA69C48-2BDE-018B-D90D-A92EB90923E1}"/>
              </a:ext>
            </a:extLst>
          </p:cNvPr>
          <p:cNvSpPr txBox="1"/>
          <p:nvPr/>
        </p:nvSpPr>
        <p:spPr>
          <a:xfrm>
            <a:off x="4745831" y="3813631"/>
            <a:ext cx="4716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cap="small" dirty="0">
                <a:solidFill>
                  <a:srgbClr val="FF0000"/>
                </a:solidFill>
                <a:latin typeface="+mn-lt"/>
              </a:rPr>
              <a:t>10/27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6287E6C7-72D0-C865-4D05-F494905C239F}"/>
              </a:ext>
            </a:extLst>
          </p:cNvPr>
          <p:cNvSpPr txBox="1"/>
          <p:nvPr/>
        </p:nvSpPr>
        <p:spPr>
          <a:xfrm>
            <a:off x="4404616" y="4282738"/>
            <a:ext cx="439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cap="small" dirty="0">
                <a:solidFill>
                  <a:srgbClr val="FF0000"/>
                </a:solidFill>
                <a:latin typeface="+mn-lt"/>
              </a:rPr>
              <a:t>11/16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0F1771B9-5923-8B59-C78B-F1FE98AF6872}"/>
              </a:ext>
            </a:extLst>
          </p:cNvPr>
          <p:cNvSpPr txBox="1"/>
          <p:nvPr/>
        </p:nvSpPr>
        <p:spPr>
          <a:xfrm>
            <a:off x="4858339" y="4283804"/>
            <a:ext cx="747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cap="small" dirty="0">
                <a:solidFill>
                  <a:srgbClr val="FFCC66"/>
                </a:solidFill>
                <a:latin typeface="+mn-lt"/>
              </a:rPr>
              <a:t>Jupiter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E30DC0C9-49A4-5094-4BC9-BAA2931CA1E6}"/>
              </a:ext>
            </a:extLst>
          </p:cNvPr>
          <p:cNvSpPr txBox="1"/>
          <p:nvPr/>
        </p:nvSpPr>
        <p:spPr>
          <a:xfrm>
            <a:off x="4905315" y="4147572"/>
            <a:ext cx="4716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cap="small" dirty="0">
                <a:solidFill>
                  <a:srgbClr val="FFCC66"/>
                </a:solidFill>
                <a:latin typeface="+mn-lt"/>
              </a:rPr>
              <a:t>10/27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09DCBCBE-9315-2F6A-EA58-C5033470D3A0}"/>
              </a:ext>
            </a:extLst>
          </p:cNvPr>
          <p:cNvSpPr txBox="1"/>
          <p:nvPr/>
        </p:nvSpPr>
        <p:spPr>
          <a:xfrm>
            <a:off x="7009686" y="1842016"/>
            <a:ext cx="9506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cap="small" dirty="0">
                <a:solidFill>
                  <a:srgbClr val="6699FF"/>
                </a:solidFill>
                <a:latin typeface="+mn-lt"/>
              </a:rPr>
              <a:t>Summer Solstice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2E614FEC-C06F-8A67-5FE2-AB62245702E9}"/>
              </a:ext>
            </a:extLst>
          </p:cNvPr>
          <p:cNvSpPr txBox="1"/>
          <p:nvPr/>
        </p:nvSpPr>
        <p:spPr>
          <a:xfrm>
            <a:off x="3831104" y="5660231"/>
            <a:ext cx="9506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cap="small" dirty="0">
                <a:solidFill>
                  <a:srgbClr val="6699FF"/>
                </a:solidFill>
                <a:latin typeface="+mn-lt"/>
              </a:rPr>
              <a:t>Autumnal Equinox</a:t>
            </a:r>
          </a:p>
        </p:txBody>
      </p: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B06F6EF3-B057-01C6-839C-42D67F34357A}"/>
              </a:ext>
            </a:extLst>
          </p:cNvPr>
          <p:cNvCxnSpPr>
            <a:cxnSpLocks/>
          </p:cNvCxnSpPr>
          <p:nvPr/>
        </p:nvCxnSpPr>
        <p:spPr>
          <a:xfrm flipH="1">
            <a:off x="6974681" y="2114550"/>
            <a:ext cx="57150" cy="1047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Star: 4 Points 277">
            <a:extLst>
              <a:ext uri="{FF2B5EF4-FFF2-40B4-BE49-F238E27FC236}">
                <a16:creationId xmlns:a16="http://schemas.microsoft.com/office/drawing/2014/main" id="{683CCC18-2740-7A9C-2360-A9C92508AB0A}"/>
              </a:ext>
            </a:extLst>
          </p:cNvPr>
          <p:cNvSpPr/>
          <p:nvPr/>
        </p:nvSpPr>
        <p:spPr>
          <a:xfrm>
            <a:off x="3754279" y="5688145"/>
            <a:ext cx="182880" cy="182880"/>
          </a:xfrm>
          <a:prstGeom prst="star4">
            <a:avLst/>
          </a:prstGeom>
          <a:noFill/>
          <a:ln w="9525">
            <a:solidFill>
              <a:srgbClr val="66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815F566E-8725-FB54-6A9F-EEBF3463BD84}"/>
              </a:ext>
            </a:extLst>
          </p:cNvPr>
          <p:cNvSpPr txBox="1"/>
          <p:nvPr/>
        </p:nvSpPr>
        <p:spPr>
          <a:xfrm>
            <a:off x="5683648" y="5017457"/>
            <a:ext cx="70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6699FF"/>
                </a:solidFill>
                <a:latin typeface="+mn-lt"/>
              </a:rPr>
              <a:t>Alphard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090EF34B-A389-A679-5F88-6BD1B68A0059}"/>
              </a:ext>
            </a:extLst>
          </p:cNvPr>
          <p:cNvSpPr txBox="1"/>
          <p:nvPr/>
        </p:nvSpPr>
        <p:spPr>
          <a:xfrm rot="19709228">
            <a:off x="4267157" y="5088165"/>
            <a:ext cx="1410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cap="small" dirty="0">
                <a:solidFill>
                  <a:srgbClr val="008000"/>
                </a:solidFill>
                <a:latin typeface="+mn-lt"/>
              </a:rPr>
              <a:t>Celestial Equator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D07CF870-0771-7A98-6A98-4CB615B0A289}"/>
              </a:ext>
            </a:extLst>
          </p:cNvPr>
          <p:cNvSpPr txBox="1"/>
          <p:nvPr/>
        </p:nvSpPr>
        <p:spPr>
          <a:xfrm rot="18250327">
            <a:off x="3618855" y="5351189"/>
            <a:ext cx="7287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cap="small" dirty="0">
                <a:solidFill>
                  <a:srgbClr val="FF6600"/>
                </a:solidFill>
                <a:latin typeface="+mn-lt"/>
              </a:rPr>
              <a:t>Ecliptic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88A319A7-6587-4A76-FB1C-1C0EE9E3405E}"/>
              </a:ext>
            </a:extLst>
          </p:cNvPr>
          <p:cNvSpPr txBox="1"/>
          <p:nvPr/>
        </p:nvSpPr>
        <p:spPr>
          <a:xfrm rot="18765969">
            <a:off x="5255004" y="3222902"/>
            <a:ext cx="13547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cap="small" dirty="0">
                <a:solidFill>
                  <a:srgbClr val="FF6600"/>
                </a:solidFill>
                <a:latin typeface="+mn-lt"/>
              </a:rPr>
              <a:t>Path of Sun &amp; Planets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E3D99545-8174-1900-48B1-83945698C2A0}"/>
              </a:ext>
            </a:extLst>
          </p:cNvPr>
          <p:cNvSpPr txBox="1"/>
          <p:nvPr/>
        </p:nvSpPr>
        <p:spPr>
          <a:xfrm>
            <a:off x="2136967" y="3852863"/>
            <a:ext cx="888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small" dirty="0">
                <a:solidFill>
                  <a:srgbClr val="6699FF"/>
                </a:solidFill>
                <a:latin typeface="+mn-lt"/>
              </a:rPr>
              <a:t>Canes Venatici</a:t>
            </a:r>
          </a:p>
        </p:txBody>
      </p:sp>
    </p:spTree>
    <p:extLst>
      <p:ext uri="{BB962C8B-B14F-4D97-AF65-F5344CB8AC3E}">
        <p14:creationId xmlns:p14="http://schemas.microsoft.com/office/powerpoint/2010/main" val="2519868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1FF9B-CDE5-1D05-664E-15CA719BA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7A3B60-8D02-92D7-11C6-4B87DCB109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619" b="7279"/>
          <a:stretch>
            <a:fillRect/>
          </a:stretch>
        </p:blipFill>
        <p:spPr>
          <a:xfrm>
            <a:off x="0" y="1617955"/>
            <a:ext cx="9144000" cy="52424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0B578D-AA0E-948E-5D0F-40EE0F0741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620" b="7279"/>
          <a:stretch>
            <a:fillRect/>
          </a:stretch>
        </p:blipFill>
        <p:spPr>
          <a:xfrm>
            <a:off x="-1" y="1615574"/>
            <a:ext cx="9144000" cy="524242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2F5B00-B635-2697-2BD5-2E206B687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88" y="841375"/>
            <a:ext cx="8683625" cy="774199"/>
          </a:xfrm>
        </p:spPr>
        <p:txBody>
          <a:bodyPr/>
          <a:lstStyle/>
          <a:p>
            <a:r>
              <a:rPr lang="en-US" dirty="0"/>
              <a:t> Mars overtakes Jupiter on 11/17/26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4F4C1-6742-E11F-52C9-22DFA309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Morning Planets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4007A9-7A7C-75E1-340D-78536EBCBB94}"/>
              </a:ext>
            </a:extLst>
          </p:cNvPr>
          <p:cNvCxnSpPr>
            <a:cxnSpLocks/>
          </p:cNvCxnSpPr>
          <p:nvPr/>
        </p:nvCxnSpPr>
        <p:spPr>
          <a:xfrm>
            <a:off x="2880904" y="2236470"/>
            <a:ext cx="124234" cy="27574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055FFF6-970A-781A-2871-2AB85AAEAAEB}"/>
              </a:ext>
            </a:extLst>
          </p:cNvPr>
          <p:cNvCxnSpPr>
            <a:cxnSpLocks/>
          </p:cNvCxnSpPr>
          <p:nvPr/>
        </p:nvCxnSpPr>
        <p:spPr>
          <a:xfrm>
            <a:off x="2366963" y="2731294"/>
            <a:ext cx="214312" cy="13573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20BE098-55E2-A23F-E1D4-159D1C0EC41F}"/>
              </a:ext>
            </a:extLst>
          </p:cNvPr>
          <p:cNvCxnSpPr>
            <a:cxnSpLocks/>
          </p:cNvCxnSpPr>
          <p:nvPr/>
        </p:nvCxnSpPr>
        <p:spPr>
          <a:xfrm flipV="1">
            <a:off x="2630872" y="2569369"/>
            <a:ext cx="367122" cy="30141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5E942A-4A84-6F44-1F1B-952E46CD371C}"/>
              </a:ext>
            </a:extLst>
          </p:cNvPr>
          <p:cNvCxnSpPr>
            <a:cxnSpLocks/>
          </p:cNvCxnSpPr>
          <p:nvPr/>
        </p:nvCxnSpPr>
        <p:spPr>
          <a:xfrm flipV="1">
            <a:off x="1997869" y="2728913"/>
            <a:ext cx="316706" cy="12144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2228DDB-A4AF-D2DC-ED66-1E2A2C3BA7A9}"/>
              </a:ext>
            </a:extLst>
          </p:cNvPr>
          <p:cNvCxnSpPr>
            <a:cxnSpLocks/>
          </p:cNvCxnSpPr>
          <p:nvPr/>
        </p:nvCxnSpPr>
        <p:spPr>
          <a:xfrm flipV="1">
            <a:off x="1688306" y="2874169"/>
            <a:ext cx="245269" cy="8334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1288162-E653-71A1-37F7-E708538C8661}"/>
              </a:ext>
            </a:extLst>
          </p:cNvPr>
          <p:cNvCxnSpPr>
            <a:cxnSpLocks/>
          </p:cNvCxnSpPr>
          <p:nvPr/>
        </p:nvCxnSpPr>
        <p:spPr>
          <a:xfrm flipV="1">
            <a:off x="1423988" y="2995613"/>
            <a:ext cx="216693" cy="39528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D2F8E0C-EA90-3C04-5642-28D9EBE2E179}"/>
              </a:ext>
            </a:extLst>
          </p:cNvPr>
          <p:cNvCxnSpPr>
            <a:cxnSpLocks/>
          </p:cNvCxnSpPr>
          <p:nvPr/>
        </p:nvCxnSpPr>
        <p:spPr>
          <a:xfrm flipV="1">
            <a:off x="2219326" y="3836194"/>
            <a:ext cx="173830" cy="21907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EFAE1E4-32A0-D272-9FE5-A7E541BD174F}"/>
              </a:ext>
            </a:extLst>
          </p:cNvPr>
          <p:cNvCxnSpPr>
            <a:cxnSpLocks/>
          </p:cNvCxnSpPr>
          <p:nvPr/>
        </p:nvCxnSpPr>
        <p:spPr>
          <a:xfrm flipH="1" flipV="1">
            <a:off x="3836194" y="4583906"/>
            <a:ext cx="88107" cy="16430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9775183-E794-FC37-893C-249699F691A6}"/>
              </a:ext>
            </a:extLst>
          </p:cNvPr>
          <p:cNvCxnSpPr>
            <a:cxnSpLocks/>
          </p:cNvCxnSpPr>
          <p:nvPr/>
        </p:nvCxnSpPr>
        <p:spPr>
          <a:xfrm flipV="1">
            <a:off x="3583783" y="4574381"/>
            <a:ext cx="209548" cy="43100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F0198F1-F1C7-FE1B-AD21-FDB05BB7DCE4}"/>
              </a:ext>
            </a:extLst>
          </p:cNvPr>
          <p:cNvCxnSpPr>
            <a:cxnSpLocks/>
          </p:cNvCxnSpPr>
          <p:nvPr/>
        </p:nvCxnSpPr>
        <p:spPr>
          <a:xfrm flipH="1">
            <a:off x="3845719" y="4310063"/>
            <a:ext cx="764381" cy="2190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8C3053E-A23D-9B3B-D479-4EBBA3790BBD}"/>
              </a:ext>
            </a:extLst>
          </p:cNvPr>
          <p:cNvCxnSpPr>
            <a:cxnSpLocks/>
          </p:cNvCxnSpPr>
          <p:nvPr/>
        </p:nvCxnSpPr>
        <p:spPr>
          <a:xfrm flipH="1">
            <a:off x="3967164" y="4526756"/>
            <a:ext cx="747711" cy="24883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CE79054-E0D4-4F05-16DC-249661695072}"/>
              </a:ext>
            </a:extLst>
          </p:cNvPr>
          <p:cNvCxnSpPr>
            <a:cxnSpLocks/>
          </p:cNvCxnSpPr>
          <p:nvPr/>
        </p:nvCxnSpPr>
        <p:spPr>
          <a:xfrm flipH="1" flipV="1">
            <a:off x="4650581" y="4329111"/>
            <a:ext cx="88107" cy="16430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5A3436F-A244-18AB-7F67-081659931B76}"/>
              </a:ext>
            </a:extLst>
          </p:cNvPr>
          <p:cNvCxnSpPr>
            <a:cxnSpLocks/>
          </p:cNvCxnSpPr>
          <p:nvPr/>
        </p:nvCxnSpPr>
        <p:spPr>
          <a:xfrm flipH="1" flipV="1">
            <a:off x="4457700" y="4255294"/>
            <a:ext cx="145256" cy="381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2FC09B0-A57D-7C27-9D46-85EA0F671459}"/>
              </a:ext>
            </a:extLst>
          </p:cNvPr>
          <p:cNvCxnSpPr>
            <a:cxnSpLocks/>
          </p:cNvCxnSpPr>
          <p:nvPr/>
        </p:nvCxnSpPr>
        <p:spPr>
          <a:xfrm flipH="1" flipV="1">
            <a:off x="4557712" y="3798094"/>
            <a:ext cx="95251" cy="42862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68FDC29-2595-603A-A1F0-305D4E7B348E}"/>
              </a:ext>
            </a:extLst>
          </p:cNvPr>
          <p:cNvCxnSpPr>
            <a:cxnSpLocks/>
          </p:cNvCxnSpPr>
          <p:nvPr/>
        </p:nvCxnSpPr>
        <p:spPr>
          <a:xfrm flipV="1">
            <a:off x="4369594" y="3810000"/>
            <a:ext cx="152400" cy="2190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16A2475-D80D-234D-2E33-5ECB0CA08381}"/>
              </a:ext>
            </a:extLst>
          </p:cNvPr>
          <p:cNvCxnSpPr>
            <a:cxnSpLocks/>
          </p:cNvCxnSpPr>
          <p:nvPr/>
        </p:nvCxnSpPr>
        <p:spPr>
          <a:xfrm flipH="1" flipV="1">
            <a:off x="4362450" y="4086225"/>
            <a:ext cx="40481" cy="12382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BBB9F04-D070-FC00-FEB3-AABA9E3B934B}"/>
              </a:ext>
            </a:extLst>
          </p:cNvPr>
          <p:cNvCxnSpPr>
            <a:cxnSpLocks/>
          </p:cNvCxnSpPr>
          <p:nvPr/>
        </p:nvCxnSpPr>
        <p:spPr>
          <a:xfrm flipH="1">
            <a:off x="4788694" y="4436269"/>
            <a:ext cx="285750" cy="762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A0D3C6C-93D8-D252-E71D-9FC6A842F095}"/>
              </a:ext>
            </a:extLst>
          </p:cNvPr>
          <p:cNvCxnSpPr>
            <a:cxnSpLocks/>
          </p:cNvCxnSpPr>
          <p:nvPr/>
        </p:nvCxnSpPr>
        <p:spPr>
          <a:xfrm flipV="1">
            <a:off x="157163" y="4235157"/>
            <a:ext cx="189103" cy="58449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23D8500-C3DC-447F-3B0D-6A5F9A79AA5B}"/>
              </a:ext>
            </a:extLst>
          </p:cNvPr>
          <p:cNvCxnSpPr>
            <a:cxnSpLocks/>
          </p:cNvCxnSpPr>
          <p:nvPr/>
        </p:nvCxnSpPr>
        <p:spPr>
          <a:xfrm flipH="1" flipV="1">
            <a:off x="862997" y="4375651"/>
            <a:ext cx="91884" cy="56544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A1638CD-89DE-EA31-F2F2-86E8D85EF77A}"/>
              </a:ext>
            </a:extLst>
          </p:cNvPr>
          <p:cNvCxnSpPr>
            <a:cxnSpLocks/>
          </p:cNvCxnSpPr>
          <p:nvPr/>
        </p:nvCxnSpPr>
        <p:spPr>
          <a:xfrm flipH="1" flipV="1">
            <a:off x="386747" y="4204201"/>
            <a:ext cx="437166" cy="13205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AAD5D91-C235-F812-7CB1-B3EC2ED4283D}"/>
              </a:ext>
            </a:extLst>
          </p:cNvPr>
          <p:cNvCxnSpPr>
            <a:cxnSpLocks/>
          </p:cNvCxnSpPr>
          <p:nvPr/>
        </p:nvCxnSpPr>
        <p:spPr>
          <a:xfrm flipH="1" flipV="1">
            <a:off x="173831" y="4864894"/>
            <a:ext cx="590550" cy="39528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AA6B827-C323-E97E-568A-A500CB721CBE}"/>
              </a:ext>
            </a:extLst>
          </p:cNvPr>
          <p:cNvCxnSpPr>
            <a:cxnSpLocks/>
          </p:cNvCxnSpPr>
          <p:nvPr/>
        </p:nvCxnSpPr>
        <p:spPr>
          <a:xfrm flipH="1" flipV="1">
            <a:off x="826294" y="5295901"/>
            <a:ext cx="616744" cy="38814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3CBDFA8-EBFF-E2CC-91F9-776946316449}"/>
              </a:ext>
            </a:extLst>
          </p:cNvPr>
          <p:cNvCxnSpPr>
            <a:cxnSpLocks/>
          </p:cNvCxnSpPr>
          <p:nvPr/>
        </p:nvCxnSpPr>
        <p:spPr>
          <a:xfrm flipH="1" flipV="1">
            <a:off x="973932" y="4993483"/>
            <a:ext cx="471487" cy="666748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087E36A-1B69-2C3E-423F-25DDE5CADA53}"/>
              </a:ext>
            </a:extLst>
          </p:cNvPr>
          <p:cNvCxnSpPr>
            <a:cxnSpLocks/>
          </p:cNvCxnSpPr>
          <p:nvPr/>
        </p:nvCxnSpPr>
        <p:spPr>
          <a:xfrm flipH="1">
            <a:off x="1516856" y="5634038"/>
            <a:ext cx="273844" cy="5953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DCC9D4E-2AA1-4790-704C-1E3C206CE6EF}"/>
              </a:ext>
            </a:extLst>
          </p:cNvPr>
          <p:cNvCxnSpPr>
            <a:cxnSpLocks/>
          </p:cNvCxnSpPr>
          <p:nvPr/>
        </p:nvCxnSpPr>
        <p:spPr>
          <a:xfrm flipH="1">
            <a:off x="6584837" y="3617119"/>
            <a:ext cx="35038" cy="15599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D5736A93-5C7B-DF07-8C75-5E94824B4374}"/>
              </a:ext>
            </a:extLst>
          </p:cNvPr>
          <p:cNvCxnSpPr>
            <a:cxnSpLocks/>
          </p:cNvCxnSpPr>
          <p:nvPr/>
        </p:nvCxnSpPr>
        <p:spPr>
          <a:xfrm>
            <a:off x="5903119" y="2797969"/>
            <a:ext cx="0" cy="13573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591BFB4-F6D7-0ECD-FF11-D3835729C742}"/>
              </a:ext>
            </a:extLst>
          </p:cNvPr>
          <p:cNvCxnSpPr>
            <a:cxnSpLocks/>
          </p:cNvCxnSpPr>
          <p:nvPr/>
        </p:nvCxnSpPr>
        <p:spPr>
          <a:xfrm flipH="1">
            <a:off x="5912644" y="2664619"/>
            <a:ext cx="50006" cy="88106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5817D84E-A8DA-6BF9-86F6-15C2143253A6}"/>
              </a:ext>
            </a:extLst>
          </p:cNvPr>
          <p:cNvCxnSpPr>
            <a:cxnSpLocks/>
          </p:cNvCxnSpPr>
          <p:nvPr/>
        </p:nvCxnSpPr>
        <p:spPr>
          <a:xfrm flipH="1">
            <a:off x="5976938" y="2433638"/>
            <a:ext cx="40481" cy="1809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FF522A49-A53B-9E3F-BA43-C91600B8D126}"/>
              </a:ext>
            </a:extLst>
          </p:cNvPr>
          <p:cNvCxnSpPr>
            <a:cxnSpLocks/>
          </p:cNvCxnSpPr>
          <p:nvPr/>
        </p:nvCxnSpPr>
        <p:spPr>
          <a:xfrm flipH="1">
            <a:off x="6019800" y="2085975"/>
            <a:ext cx="16669" cy="30718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CEB22D90-4E87-1D2A-0160-C01E9DBC91DF}"/>
              </a:ext>
            </a:extLst>
          </p:cNvPr>
          <p:cNvCxnSpPr>
            <a:cxnSpLocks/>
          </p:cNvCxnSpPr>
          <p:nvPr/>
        </p:nvCxnSpPr>
        <p:spPr>
          <a:xfrm flipV="1">
            <a:off x="5815013" y="2419350"/>
            <a:ext cx="164306" cy="5953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01C8333-FCA7-A1B8-24D2-F11B998B56DE}"/>
              </a:ext>
            </a:extLst>
          </p:cNvPr>
          <p:cNvCxnSpPr>
            <a:cxnSpLocks/>
          </p:cNvCxnSpPr>
          <p:nvPr/>
        </p:nvCxnSpPr>
        <p:spPr>
          <a:xfrm flipV="1">
            <a:off x="5745957" y="2500313"/>
            <a:ext cx="21431" cy="16668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27E131E2-2640-504D-89E3-AFE6AB008B77}"/>
              </a:ext>
            </a:extLst>
          </p:cNvPr>
          <p:cNvCxnSpPr>
            <a:cxnSpLocks/>
          </p:cNvCxnSpPr>
          <p:nvPr/>
        </p:nvCxnSpPr>
        <p:spPr>
          <a:xfrm flipV="1">
            <a:off x="5798344" y="2778919"/>
            <a:ext cx="83344" cy="1493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164410C-C932-02A6-CCD6-4F2B9C58FB84}"/>
              </a:ext>
            </a:extLst>
          </p:cNvPr>
          <p:cNvCxnSpPr>
            <a:cxnSpLocks/>
          </p:cNvCxnSpPr>
          <p:nvPr/>
        </p:nvCxnSpPr>
        <p:spPr>
          <a:xfrm>
            <a:off x="5922169" y="2777186"/>
            <a:ext cx="290513" cy="936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E747DA8-AC85-7E01-B38D-A8CAFB28B9CD}"/>
              </a:ext>
            </a:extLst>
          </p:cNvPr>
          <p:cNvCxnSpPr>
            <a:cxnSpLocks/>
          </p:cNvCxnSpPr>
          <p:nvPr/>
        </p:nvCxnSpPr>
        <p:spPr>
          <a:xfrm flipV="1">
            <a:off x="6503194" y="2767013"/>
            <a:ext cx="400050" cy="3160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6D4072C6-8F1D-6E3D-1069-D67C68F7B772}"/>
              </a:ext>
            </a:extLst>
          </p:cNvPr>
          <p:cNvCxnSpPr>
            <a:cxnSpLocks/>
          </p:cNvCxnSpPr>
          <p:nvPr/>
        </p:nvCxnSpPr>
        <p:spPr>
          <a:xfrm flipV="1">
            <a:off x="6272213" y="2807494"/>
            <a:ext cx="171450" cy="5541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458A7247-EB74-3AB7-03D4-A8A06CC01562}"/>
              </a:ext>
            </a:extLst>
          </p:cNvPr>
          <p:cNvCxnSpPr>
            <a:cxnSpLocks/>
          </p:cNvCxnSpPr>
          <p:nvPr/>
        </p:nvCxnSpPr>
        <p:spPr>
          <a:xfrm>
            <a:off x="6943725" y="2800351"/>
            <a:ext cx="26194" cy="18573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0FBCE704-E11E-88D4-87F8-AFD408880BD2}"/>
              </a:ext>
            </a:extLst>
          </p:cNvPr>
          <p:cNvCxnSpPr>
            <a:cxnSpLocks/>
          </p:cNvCxnSpPr>
          <p:nvPr/>
        </p:nvCxnSpPr>
        <p:spPr>
          <a:xfrm>
            <a:off x="7303294" y="2169319"/>
            <a:ext cx="64294" cy="38100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090C8B2-B601-A636-6B39-EFE5B2DBEF07}"/>
              </a:ext>
            </a:extLst>
          </p:cNvPr>
          <p:cNvCxnSpPr>
            <a:cxnSpLocks/>
          </p:cNvCxnSpPr>
          <p:nvPr/>
        </p:nvCxnSpPr>
        <p:spPr>
          <a:xfrm flipH="1">
            <a:off x="6881813" y="2257427"/>
            <a:ext cx="52387" cy="4762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4514EA60-0029-1C42-3D11-E00DE4BE155D}"/>
              </a:ext>
            </a:extLst>
          </p:cNvPr>
          <p:cNvCxnSpPr>
            <a:cxnSpLocks/>
          </p:cNvCxnSpPr>
          <p:nvPr/>
        </p:nvCxnSpPr>
        <p:spPr>
          <a:xfrm flipH="1">
            <a:off x="6548438" y="2326483"/>
            <a:ext cx="288131" cy="6667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6775FFF3-D08E-5372-FFCB-FACA484FB539}"/>
              </a:ext>
            </a:extLst>
          </p:cNvPr>
          <p:cNvCxnSpPr>
            <a:cxnSpLocks/>
          </p:cNvCxnSpPr>
          <p:nvPr/>
        </p:nvCxnSpPr>
        <p:spPr>
          <a:xfrm flipH="1" flipV="1">
            <a:off x="7362824" y="2657475"/>
            <a:ext cx="245269" cy="12620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84E62026-F185-248B-35D4-FFD8E9A13D45}"/>
              </a:ext>
            </a:extLst>
          </p:cNvPr>
          <p:cNvCxnSpPr>
            <a:cxnSpLocks/>
          </p:cNvCxnSpPr>
          <p:nvPr/>
        </p:nvCxnSpPr>
        <p:spPr>
          <a:xfrm>
            <a:off x="7197328" y="2288381"/>
            <a:ext cx="136922" cy="326232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8C9699FE-4D84-DD95-9CA8-200CA60FB628}"/>
              </a:ext>
            </a:extLst>
          </p:cNvPr>
          <p:cNvCxnSpPr>
            <a:cxnSpLocks/>
          </p:cNvCxnSpPr>
          <p:nvPr/>
        </p:nvCxnSpPr>
        <p:spPr>
          <a:xfrm flipH="1">
            <a:off x="7348538" y="2588419"/>
            <a:ext cx="19050" cy="3810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B117C69E-4790-930A-627D-BC204C506EE8}"/>
              </a:ext>
            </a:extLst>
          </p:cNvPr>
          <p:cNvCxnSpPr>
            <a:cxnSpLocks/>
          </p:cNvCxnSpPr>
          <p:nvPr/>
        </p:nvCxnSpPr>
        <p:spPr>
          <a:xfrm flipH="1">
            <a:off x="7846219" y="2543175"/>
            <a:ext cx="150019" cy="28336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9B0182E9-4A47-41C1-EC3B-2E69F7F21640}"/>
              </a:ext>
            </a:extLst>
          </p:cNvPr>
          <p:cNvCxnSpPr>
            <a:cxnSpLocks/>
          </p:cNvCxnSpPr>
          <p:nvPr/>
        </p:nvCxnSpPr>
        <p:spPr>
          <a:xfrm flipH="1" flipV="1">
            <a:off x="7672388" y="2807494"/>
            <a:ext cx="114300" cy="3571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799AA1D6-0765-0D4D-C4B2-9DF7B387593E}"/>
              </a:ext>
            </a:extLst>
          </p:cNvPr>
          <p:cNvCxnSpPr>
            <a:cxnSpLocks/>
          </p:cNvCxnSpPr>
          <p:nvPr/>
        </p:nvCxnSpPr>
        <p:spPr>
          <a:xfrm flipH="1" flipV="1">
            <a:off x="7858125" y="2883694"/>
            <a:ext cx="478631" cy="37861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E5542EA7-8130-EFE7-80DB-E4448C814FD6}"/>
              </a:ext>
            </a:extLst>
          </p:cNvPr>
          <p:cNvCxnSpPr>
            <a:cxnSpLocks/>
          </p:cNvCxnSpPr>
          <p:nvPr/>
        </p:nvCxnSpPr>
        <p:spPr>
          <a:xfrm flipH="1" flipV="1">
            <a:off x="8501062" y="3138488"/>
            <a:ext cx="435769" cy="316706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0E1B1A2C-97D4-46F4-6173-7DAFFCA583F2}"/>
              </a:ext>
            </a:extLst>
          </p:cNvPr>
          <p:cNvCxnSpPr>
            <a:cxnSpLocks/>
          </p:cNvCxnSpPr>
          <p:nvPr/>
        </p:nvCxnSpPr>
        <p:spPr>
          <a:xfrm>
            <a:off x="8317707" y="2659856"/>
            <a:ext cx="121443" cy="4095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5C63C601-A460-2B6C-CC25-3D4818C6E6AE}"/>
              </a:ext>
            </a:extLst>
          </p:cNvPr>
          <p:cNvCxnSpPr>
            <a:cxnSpLocks/>
          </p:cNvCxnSpPr>
          <p:nvPr/>
        </p:nvCxnSpPr>
        <p:spPr>
          <a:xfrm>
            <a:off x="8374857" y="3314700"/>
            <a:ext cx="97631" cy="46434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862BECB2-F645-39AD-7949-E8FD120DB0E2}"/>
              </a:ext>
            </a:extLst>
          </p:cNvPr>
          <p:cNvCxnSpPr>
            <a:cxnSpLocks/>
          </p:cNvCxnSpPr>
          <p:nvPr/>
        </p:nvCxnSpPr>
        <p:spPr>
          <a:xfrm flipH="1" flipV="1">
            <a:off x="8036719" y="2524125"/>
            <a:ext cx="236934" cy="90488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5A896165-DC5E-F4C8-F80C-EB43292FA649}"/>
              </a:ext>
            </a:extLst>
          </p:cNvPr>
          <p:cNvCxnSpPr>
            <a:cxnSpLocks/>
          </p:cNvCxnSpPr>
          <p:nvPr/>
        </p:nvCxnSpPr>
        <p:spPr>
          <a:xfrm flipH="1">
            <a:off x="8336756" y="2235994"/>
            <a:ext cx="478632" cy="376238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4011D332-643E-AE0E-2C36-8F4833179A59}"/>
              </a:ext>
            </a:extLst>
          </p:cNvPr>
          <p:cNvCxnSpPr>
            <a:cxnSpLocks/>
          </p:cNvCxnSpPr>
          <p:nvPr/>
        </p:nvCxnSpPr>
        <p:spPr>
          <a:xfrm flipH="1" flipV="1">
            <a:off x="8643938" y="2066925"/>
            <a:ext cx="71437" cy="1666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2AE653F5-1AB9-5517-4DEA-AB998A7CEFF0}"/>
              </a:ext>
            </a:extLst>
          </p:cNvPr>
          <p:cNvCxnSpPr>
            <a:cxnSpLocks/>
          </p:cNvCxnSpPr>
          <p:nvPr/>
        </p:nvCxnSpPr>
        <p:spPr>
          <a:xfrm flipH="1" flipV="1">
            <a:off x="8755857" y="2112168"/>
            <a:ext cx="64293" cy="7620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72B8B2DD-7D4A-4572-DFC4-772627A06D7C}"/>
              </a:ext>
            </a:extLst>
          </p:cNvPr>
          <p:cNvCxnSpPr>
            <a:cxnSpLocks/>
          </p:cNvCxnSpPr>
          <p:nvPr/>
        </p:nvCxnSpPr>
        <p:spPr>
          <a:xfrm flipH="1" flipV="1">
            <a:off x="8851107" y="2235993"/>
            <a:ext cx="26193" cy="6191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DF99C04F-B021-C892-7D16-7CB06407BF7D}"/>
              </a:ext>
            </a:extLst>
          </p:cNvPr>
          <p:cNvCxnSpPr>
            <a:cxnSpLocks/>
          </p:cNvCxnSpPr>
          <p:nvPr/>
        </p:nvCxnSpPr>
        <p:spPr>
          <a:xfrm flipH="1" flipV="1">
            <a:off x="8896351" y="2350293"/>
            <a:ext cx="54768" cy="19764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50BBE2AE-AA95-4CB4-3AD4-A909AFD77ACC}"/>
              </a:ext>
            </a:extLst>
          </p:cNvPr>
          <p:cNvCxnSpPr>
            <a:cxnSpLocks/>
          </p:cNvCxnSpPr>
          <p:nvPr/>
        </p:nvCxnSpPr>
        <p:spPr>
          <a:xfrm flipV="1">
            <a:off x="8932069" y="2593181"/>
            <a:ext cx="21432" cy="5476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Star: 4 Points 178">
            <a:extLst>
              <a:ext uri="{FF2B5EF4-FFF2-40B4-BE49-F238E27FC236}">
                <a16:creationId xmlns:a16="http://schemas.microsoft.com/office/drawing/2014/main" id="{38EC8C99-2F4B-1091-8AAE-24F08248BBCD}"/>
              </a:ext>
            </a:extLst>
          </p:cNvPr>
          <p:cNvSpPr/>
          <p:nvPr/>
        </p:nvSpPr>
        <p:spPr>
          <a:xfrm>
            <a:off x="7009686" y="1929514"/>
            <a:ext cx="182880" cy="182880"/>
          </a:xfrm>
          <a:prstGeom prst="star4">
            <a:avLst/>
          </a:prstGeom>
          <a:noFill/>
          <a:ln w="9525">
            <a:solidFill>
              <a:srgbClr val="66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38A0B74E-8543-84EA-0D52-CA7792FFE5E6}"/>
              </a:ext>
            </a:extLst>
          </p:cNvPr>
          <p:cNvCxnSpPr>
            <a:cxnSpLocks/>
          </p:cNvCxnSpPr>
          <p:nvPr/>
        </p:nvCxnSpPr>
        <p:spPr>
          <a:xfrm flipH="1">
            <a:off x="7877176" y="4526756"/>
            <a:ext cx="247649" cy="3584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8F84AAD6-D199-C0E6-02B7-173A9BAB4824}"/>
              </a:ext>
            </a:extLst>
          </p:cNvPr>
          <p:cNvCxnSpPr>
            <a:cxnSpLocks/>
          </p:cNvCxnSpPr>
          <p:nvPr/>
        </p:nvCxnSpPr>
        <p:spPr>
          <a:xfrm flipH="1">
            <a:off x="7700963" y="4591049"/>
            <a:ext cx="66674" cy="47626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17E3A5CE-D11C-62B1-99A6-ACA67129F586}"/>
              </a:ext>
            </a:extLst>
          </p:cNvPr>
          <p:cNvCxnSpPr>
            <a:cxnSpLocks/>
          </p:cNvCxnSpPr>
          <p:nvPr/>
        </p:nvCxnSpPr>
        <p:spPr>
          <a:xfrm flipH="1">
            <a:off x="7553325" y="4388644"/>
            <a:ext cx="28575" cy="202406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64FD3A32-DACB-4EAA-FF8F-85C1DDF86699}"/>
              </a:ext>
            </a:extLst>
          </p:cNvPr>
          <p:cNvCxnSpPr>
            <a:cxnSpLocks/>
          </p:cNvCxnSpPr>
          <p:nvPr/>
        </p:nvCxnSpPr>
        <p:spPr>
          <a:xfrm>
            <a:off x="7574756" y="4624387"/>
            <a:ext cx="88107" cy="2381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CDA5D266-501F-4743-CEB8-A88A50EF86A8}"/>
              </a:ext>
            </a:extLst>
          </p:cNvPr>
          <p:cNvCxnSpPr>
            <a:cxnSpLocks/>
          </p:cNvCxnSpPr>
          <p:nvPr/>
        </p:nvCxnSpPr>
        <p:spPr>
          <a:xfrm flipH="1">
            <a:off x="7750969" y="4626769"/>
            <a:ext cx="64293" cy="40005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7D8206C1-1522-01C0-93F4-9083276C13DE}"/>
              </a:ext>
            </a:extLst>
          </p:cNvPr>
          <p:cNvCxnSpPr>
            <a:cxnSpLocks/>
          </p:cNvCxnSpPr>
          <p:nvPr/>
        </p:nvCxnSpPr>
        <p:spPr>
          <a:xfrm flipH="1">
            <a:off x="7729538" y="5095875"/>
            <a:ext cx="11906" cy="100012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CDF790BA-398D-F7BF-54E7-B833DEB50351}"/>
              </a:ext>
            </a:extLst>
          </p:cNvPr>
          <p:cNvCxnSpPr>
            <a:cxnSpLocks/>
          </p:cNvCxnSpPr>
          <p:nvPr/>
        </p:nvCxnSpPr>
        <p:spPr>
          <a:xfrm flipH="1">
            <a:off x="7615238" y="5255419"/>
            <a:ext cx="95250" cy="16668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F29CD0E8-64FC-7607-712C-A4DBE18BFA35}"/>
              </a:ext>
            </a:extLst>
          </p:cNvPr>
          <p:cNvCxnSpPr>
            <a:cxnSpLocks/>
          </p:cNvCxnSpPr>
          <p:nvPr/>
        </p:nvCxnSpPr>
        <p:spPr>
          <a:xfrm flipH="1" flipV="1">
            <a:off x="7762877" y="5248405"/>
            <a:ext cx="107154" cy="6416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6DBCDC19-262E-11F4-E59F-E59AA790D12A}"/>
              </a:ext>
            </a:extLst>
          </p:cNvPr>
          <p:cNvCxnSpPr>
            <a:cxnSpLocks/>
          </p:cNvCxnSpPr>
          <p:nvPr/>
        </p:nvCxnSpPr>
        <p:spPr>
          <a:xfrm flipV="1">
            <a:off x="6055519" y="2405063"/>
            <a:ext cx="419100" cy="647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941EF77A-D418-45DD-79EC-515075159914}"/>
              </a:ext>
            </a:extLst>
          </p:cNvPr>
          <p:cNvCxnSpPr>
            <a:cxnSpLocks/>
          </p:cNvCxnSpPr>
          <p:nvPr/>
        </p:nvCxnSpPr>
        <p:spPr>
          <a:xfrm>
            <a:off x="5143500" y="3246834"/>
            <a:ext cx="219075" cy="25598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C06704E2-D828-6A87-6B47-03B474C679B1}"/>
              </a:ext>
            </a:extLst>
          </p:cNvPr>
          <p:cNvCxnSpPr>
            <a:cxnSpLocks/>
          </p:cNvCxnSpPr>
          <p:nvPr/>
        </p:nvCxnSpPr>
        <p:spPr>
          <a:xfrm>
            <a:off x="5495925" y="3699272"/>
            <a:ext cx="504825" cy="177403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00D2A853-0BBD-9798-327A-DAE6161C96AA}"/>
              </a:ext>
            </a:extLst>
          </p:cNvPr>
          <p:cNvCxnSpPr>
            <a:cxnSpLocks/>
          </p:cNvCxnSpPr>
          <p:nvPr/>
        </p:nvCxnSpPr>
        <p:spPr>
          <a:xfrm>
            <a:off x="5393531" y="3554016"/>
            <a:ext cx="66675" cy="113109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76E81FAA-6D29-937B-AD62-32309958AFB5}"/>
              </a:ext>
            </a:extLst>
          </p:cNvPr>
          <p:cNvCxnSpPr>
            <a:cxnSpLocks/>
          </p:cNvCxnSpPr>
          <p:nvPr/>
        </p:nvCxnSpPr>
        <p:spPr>
          <a:xfrm>
            <a:off x="5469731" y="3720703"/>
            <a:ext cx="28575" cy="305991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487A1308-F257-B72C-F1B9-795BC87D1BB3}"/>
              </a:ext>
            </a:extLst>
          </p:cNvPr>
          <p:cNvCxnSpPr>
            <a:cxnSpLocks/>
          </p:cNvCxnSpPr>
          <p:nvPr/>
        </p:nvCxnSpPr>
        <p:spPr>
          <a:xfrm flipV="1">
            <a:off x="2222896" y="4560803"/>
            <a:ext cx="512840" cy="229080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1BC6116C-A1CA-B34B-BA4A-0329CD954638}"/>
              </a:ext>
            </a:extLst>
          </p:cNvPr>
          <p:cNvCxnSpPr>
            <a:cxnSpLocks/>
          </p:cNvCxnSpPr>
          <p:nvPr/>
        </p:nvCxnSpPr>
        <p:spPr>
          <a:xfrm>
            <a:off x="2209489" y="4822060"/>
            <a:ext cx="253793" cy="537444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Star: 10 Points 214">
            <a:extLst>
              <a:ext uri="{FF2B5EF4-FFF2-40B4-BE49-F238E27FC236}">
                <a16:creationId xmlns:a16="http://schemas.microsoft.com/office/drawing/2014/main" id="{56B7EE56-B45A-2C46-8330-8C4B5785B16F}"/>
              </a:ext>
            </a:extLst>
          </p:cNvPr>
          <p:cNvSpPr/>
          <p:nvPr/>
        </p:nvSpPr>
        <p:spPr>
          <a:xfrm>
            <a:off x="2669062" y="4519613"/>
            <a:ext cx="278928" cy="278928"/>
          </a:xfrm>
          <a:prstGeom prst="star10">
            <a:avLst>
              <a:gd name="adj" fmla="val 38033"/>
              <a:gd name="hf" fmla="val 105146"/>
            </a:avLst>
          </a:prstGeom>
          <a:noFill/>
          <a:ln w="9525">
            <a:solidFill>
              <a:srgbClr val="66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6699FF"/>
                </a:solidFill>
              </a:rPr>
              <a:t>                   </a:t>
            </a:r>
          </a:p>
        </p:txBody>
      </p:sp>
      <p:sp>
        <p:nvSpPr>
          <p:cNvPr id="216" name="Freeform: Shape 215">
            <a:extLst>
              <a:ext uri="{FF2B5EF4-FFF2-40B4-BE49-F238E27FC236}">
                <a16:creationId xmlns:a16="http://schemas.microsoft.com/office/drawing/2014/main" id="{C03FC811-A1D2-1EC0-D33B-7B11DD0B523B}"/>
              </a:ext>
            </a:extLst>
          </p:cNvPr>
          <p:cNvSpPr/>
          <p:nvPr/>
        </p:nvSpPr>
        <p:spPr>
          <a:xfrm>
            <a:off x="3429001" y="1621631"/>
            <a:ext cx="4129088" cy="4798219"/>
          </a:xfrm>
          <a:custGeom>
            <a:avLst/>
            <a:gdLst>
              <a:gd name="csX0" fmla="*/ 0 w 4129088"/>
              <a:gd name="csY0" fmla="*/ 4798219 h 4798219"/>
              <a:gd name="csX1" fmla="*/ 821531 w 4129088"/>
              <a:gd name="csY1" fmla="*/ 3595688 h 4798219"/>
              <a:gd name="csX2" fmla="*/ 1626394 w 4129088"/>
              <a:gd name="csY2" fmla="*/ 2562225 h 4798219"/>
              <a:gd name="csX3" fmla="*/ 2462213 w 4129088"/>
              <a:gd name="csY3" fmla="*/ 1612107 h 4798219"/>
              <a:gd name="csX4" fmla="*/ 3305175 w 4129088"/>
              <a:gd name="csY4" fmla="*/ 750094 h 4798219"/>
              <a:gd name="csX5" fmla="*/ 4129088 w 4129088"/>
              <a:gd name="csY5" fmla="*/ 0 h 47982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129088" h="4798219">
                <a:moveTo>
                  <a:pt x="0" y="4798219"/>
                </a:moveTo>
                <a:cubicBezTo>
                  <a:pt x="269081" y="4374356"/>
                  <a:pt x="550465" y="3968354"/>
                  <a:pt x="821531" y="3595688"/>
                </a:cubicBezTo>
                <a:cubicBezTo>
                  <a:pt x="1092597" y="3223022"/>
                  <a:pt x="1352947" y="2892822"/>
                  <a:pt x="1626394" y="2562225"/>
                </a:cubicBezTo>
                <a:cubicBezTo>
                  <a:pt x="1899841" y="2231628"/>
                  <a:pt x="2182416" y="1914129"/>
                  <a:pt x="2462213" y="1612107"/>
                </a:cubicBezTo>
                <a:cubicBezTo>
                  <a:pt x="2742010" y="1310085"/>
                  <a:pt x="3027363" y="1018381"/>
                  <a:pt x="3305175" y="750094"/>
                </a:cubicBezTo>
                <a:cubicBezTo>
                  <a:pt x="3582987" y="481807"/>
                  <a:pt x="3863181" y="232569"/>
                  <a:pt x="4129088" y="0"/>
                </a:cubicBezTo>
              </a:path>
            </a:pathLst>
          </a:custGeom>
          <a:noFill/>
          <a:ln w="3175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7292D3E9-07DC-28F1-47A8-71FAD36FAC43}"/>
              </a:ext>
            </a:extLst>
          </p:cNvPr>
          <p:cNvSpPr/>
          <p:nvPr/>
        </p:nvSpPr>
        <p:spPr>
          <a:xfrm>
            <a:off x="2981194" y="2700363"/>
            <a:ext cx="6157258" cy="3635123"/>
          </a:xfrm>
          <a:custGeom>
            <a:avLst/>
            <a:gdLst>
              <a:gd name="csX0" fmla="*/ 6157258 w 6157258"/>
              <a:gd name="csY0" fmla="*/ 0 h 3635123"/>
              <a:gd name="csX1" fmla="*/ 5212975 w 6157258"/>
              <a:gd name="csY1" fmla="*/ 517491 h 3635123"/>
              <a:gd name="csX2" fmla="*/ 4315505 w 6157258"/>
              <a:gd name="csY2" fmla="*/ 1019908 h 3635123"/>
              <a:gd name="csX3" fmla="*/ 2980383 w 6157258"/>
              <a:gd name="csY3" fmla="*/ 1793893 h 3635123"/>
              <a:gd name="csX4" fmla="*/ 1914734 w 6157258"/>
              <a:gd name="csY4" fmla="*/ 2434084 h 3635123"/>
              <a:gd name="csX5" fmla="*/ 876326 w 6157258"/>
              <a:gd name="csY5" fmla="*/ 3080082 h 3635123"/>
              <a:gd name="csX6" fmla="*/ 0 w 6157258"/>
              <a:gd name="csY6" fmla="*/ 3635123 h 36351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157258" h="3635123">
                <a:moveTo>
                  <a:pt x="6157258" y="0"/>
                </a:moveTo>
                <a:lnTo>
                  <a:pt x="5212975" y="517491"/>
                </a:lnTo>
                <a:lnTo>
                  <a:pt x="4315505" y="1019908"/>
                </a:lnTo>
                <a:lnTo>
                  <a:pt x="2980383" y="1793893"/>
                </a:lnTo>
                <a:lnTo>
                  <a:pt x="1914734" y="2434084"/>
                </a:lnTo>
                <a:cubicBezTo>
                  <a:pt x="1559692" y="2648449"/>
                  <a:pt x="876326" y="3080082"/>
                  <a:pt x="876326" y="3080082"/>
                </a:cubicBezTo>
                <a:lnTo>
                  <a:pt x="0" y="3635123"/>
                </a:lnTo>
              </a:path>
            </a:pathLst>
          </a:custGeom>
          <a:noFill/>
          <a:ln w="3175">
            <a:solidFill>
              <a:srgbClr val="008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Star: 5 Points 217">
            <a:extLst>
              <a:ext uri="{FF2B5EF4-FFF2-40B4-BE49-F238E27FC236}">
                <a16:creationId xmlns:a16="http://schemas.microsoft.com/office/drawing/2014/main" id="{8B90A91E-FAF2-5151-087C-2D796A2D97CA}"/>
              </a:ext>
            </a:extLst>
          </p:cNvPr>
          <p:cNvSpPr/>
          <p:nvPr/>
        </p:nvSpPr>
        <p:spPr>
          <a:xfrm>
            <a:off x="3422333" y="3917156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Star: 5 Points 218">
            <a:extLst>
              <a:ext uri="{FF2B5EF4-FFF2-40B4-BE49-F238E27FC236}">
                <a16:creationId xmlns:a16="http://schemas.microsoft.com/office/drawing/2014/main" id="{12730903-75D8-8AAC-5210-2FCF70CB7A58}"/>
              </a:ext>
            </a:extLst>
          </p:cNvPr>
          <p:cNvSpPr/>
          <p:nvPr/>
        </p:nvSpPr>
        <p:spPr>
          <a:xfrm>
            <a:off x="3462815" y="3995737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Star: 5 Points 219">
            <a:extLst>
              <a:ext uri="{FF2B5EF4-FFF2-40B4-BE49-F238E27FC236}">
                <a16:creationId xmlns:a16="http://schemas.microsoft.com/office/drawing/2014/main" id="{7FAD84B2-B295-8E3D-1A6A-0B932DC55070}"/>
              </a:ext>
            </a:extLst>
          </p:cNvPr>
          <p:cNvSpPr/>
          <p:nvPr/>
        </p:nvSpPr>
        <p:spPr>
          <a:xfrm>
            <a:off x="3786189" y="3088006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Star: 5 Points 220">
            <a:extLst>
              <a:ext uri="{FF2B5EF4-FFF2-40B4-BE49-F238E27FC236}">
                <a16:creationId xmlns:a16="http://schemas.microsoft.com/office/drawing/2014/main" id="{7539154E-8B47-AA53-2527-2D287085F418}"/>
              </a:ext>
            </a:extLst>
          </p:cNvPr>
          <p:cNvSpPr/>
          <p:nvPr/>
        </p:nvSpPr>
        <p:spPr>
          <a:xfrm>
            <a:off x="3779045" y="3188018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Star: 5 Points 221">
            <a:extLst>
              <a:ext uri="{FF2B5EF4-FFF2-40B4-BE49-F238E27FC236}">
                <a16:creationId xmlns:a16="http://schemas.microsoft.com/office/drawing/2014/main" id="{871FB75F-ED0C-0F8E-7A85-4F4763473642}"/>
              </a:ext>
            </a:extLst>
          </p:cNvPr>
          <p:cNvSpPr/>
          <p:nvPr/>
        </p:nvSpPr>
        <p:spPr>
          <a:xfrm>
            <a:off x="4310064" y="2373631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Star: 5 Points 222">
            <a:extLst>
              <a:ext uri="{FF2B5EF4-FFF2-40B4-BE49-F238E27FC236}">
                <a16:creationId xmlns:a16="http://schemas.microsoft.com/office/drawing/2014/main" id="{EF121180-2B28-C6DD-20BE-6E8713F4A456}"/>
              </a:ext>
            </a:extLst>
          </p:cNvPr>
          <p:cNvSpPr/>
          <p:nvPr/>
        </p:nvSpPr>
        <p:spPr>
          <a:xfrm>
            <a:off x="4307683" y="2445068"/>
            <a:ext cx="45720" cy="45720"/>
          </a:xfrm>
          <a:prstGeom prst="star5">
            <a:avLst/>
          </a:prstGeom>
          <a:noFill/>
          <a:ln w="63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Freeform: Shape 244">
            <a:extLst>
              <a:ext uri="{FF2B5EF4-FFF2-40B4-BE49-F238E27FC236}">
                <a16:creationId xmlns:a16="http://schemas.microsoft.com/office/drawing/2014/main" id="{04EC8B18-5818-34E7-CDAE-D49E931DFDCA}"/>
              </a:ext>
            </a:extLst>
          </p:cNvPr>
          <p:cNvSpPr/>
          <p:nvPr/>
        </p:nvSpPr>
        <p:spPr>
          <a:xfrm>
            <a:off x="1207153" y="3502090"/>
            <a:ext cx="235982" cy="2114939"/>
          </a:xfrm>
          <a:custGeom>
            <a:avLst/>
            <a:gdLst>
              <a:gd name="csX0" fmla="*/ 186218 w 235982"/>
              <a:gd name="csY0" fmla="*/ 0 h 2114939"/>
              <a:gd name="csX1" fmla="*/ 5827 w 235982"/>
              <a:gd name="csY1" fmla="*/ 578498 h 2114939"/>
              <a:gd name="csX2" fmla="*/ 61810 w 235982"/>
              <a:gd name="csY2" fmla="*/ 1343608 h 2114939"/>
              <a:gd name="csX3" fmla="*/ 235982 w 235982"/>
              <a:gd name="csY3" fmla="*/ 2114939 h 21149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35982" h="2114939">
                <a:moveTo>
                  <a:pt x="186218" y="0"/>
                </a:moveTo>
                <a:cubicBezTo>
                  <a:pt x="106390" y="177281"/>
                  <a:pt x="26562" y="354563"/>
                  <a:pt x="5827" y="578498"/>
                </a:cubicBezTo>
                <a:cubicBezTo>
                  <a:pt x="-14908" y="802433"/>
                  <a:pt x="23451" y="1087535"/>
                  <a:pt x="61810" y="1343608"/>
                </a:cubicBezTo>
                <a:cubicBezTo>
                  <a:pt x="100169" y="1599681"/>
                  <a:pt x="168075" y="1857310"/>
                  <a:pt x="235982" y="2114939"/>
                </a:cubicBezTo>
              </a:path>
            </a:pathLst>
          </a:custGeom>
          <a:noFill/>
          <a:ln w="9525">
            <a:solidFill>
              <a:srgbClr val="6699FF"/>
            </a:solidFill>
            <a:prstDash val="lgDash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E90829EE-B344-7FB6-3EA7-DCC258254664}"/>
              </a:ext>
            </a:extLst>
          </p:cNvPr>
          <p:cNvSpPr/>
          <p:nvPr/>
        </p:nvSpPr>
        <p:spPr>
          <a:xfrm>
            <a:off x="4929187" y="4232433"/>
            <a:ext cx="45720" cy="45720"/>
          </a:xfrm>
          <a:prstGeom prst="ellipse">
            <a:avLst/>
          </a:prstGeom>
          <a:noFill/>
          <a:ln w="9525"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E80D92B7-7815-8552-D883-0E9A4FD67B14}"/>
              </a:ext>
            </a:extLst>
          </p:cNvPr>
          <p:cNvSpPr/>
          <p:nvPr/>
        </p:nvSpPr>
        <p:spPr>
          <a:xfrm>
            <a:off x="5143499" y="3906202"/>
            <a:ext cx="45720" cy="4572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2E106EBA-8F41-0ED4-5109-10CBBCC11167}"/>
              </a:ext>
            </a:extLst>
          </p:cNvPr>
          <p:cNvSpPr/>
          <p:nvPr/>
        </p:nvSpPr>
        <p:spPr>
          <a:xfrm>
            <a:off x="4789408" y="4293394"/>
            <a:ext cx="45720" cy="45720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4AC4EC3B-B36F-93EB-D36C-D7FE818081D0}"/>
              </a:ext>
            </a:extLst>
          </p:cNvPr>
          <p:cNvSpPr/>
          <p:nvPr/>
        </p:nvSpPr>
        <p:spPr>
          <a:xfrm>
            <a:off x="4855368" y="4320539"/>
            <a:ext cx="45720" cy="45720"/>
          </a:xfrm>
          <a:prstGeom prst="ellipse">
            <a:avLst/>
          </a:prstGeom>
          <a:noFill/>
          <a:ln w="9525"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73A09F3A-27D7-3B89-4456-AA35C4C81F7A}"/>
              </a:ext>
            </a:extLst>
          </p:cNvPr>
          <p:cNvSpPr/>
          <p:nvPr/>
        </p:nvSpPr>
        <p:spPr>
          <a:xfrm>
            <a:off x="4841081" y="3960019"/>
            <a:ext cx="295275" cy="326231"/>
          </a:xfrm>
          <a:custGeom>
            <a:avLst/>
            <a:gdLst>
              <a:gd name="csX0" fmla="*/ 295275 w 295275"/>
              <a:gd name="csY0" fmla="*/ 0 h 326231"/>
              <a:gd name="csX1" fmla="*/ 0 w 295275"/>
              <a:gd name="csY1" fmla="*/ 326231 h 326231"/>
              <a:gd name="csX2" fmla="*/ 0 w 295275"/>
              <a:gd name="csY2" fmla="*/ 326231 h 326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5275" h="326231">
                <a:moveTo>
                  <a:pt x="295275" y="0"/>
                </a:moveTo>
                <a:lnTo>
                  <a:pt x="0" y="326231"/>
                </a:lnTo>
                <a:lnTo>
                  <a:pt x="0" y="326231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9261F9DA-54CB-DC2D-426A-B896CE4676FC}"/>
              </a:ext>
            </a:extLst>
          </p:cNvPr>
          <p:cNvSpPr/>
          <p:nvPr/>
        </p:nvSpPr>
        <p:spPr>
          <a:xfrm>
            <a:off x="4897756" y="4271963"/>
            <a:ext cx="45719" cy="48812"/>
          </a:xfrm>
          <a:custGeom>
            <a:avLst/>
            <a:gdLst>
              <a:gd name="csX0" fmla="*/ 295275 w 295275"/>
              <a:gd name="csY0" fmla="*/ 0 h 326231"/>
              <a:gd name="csX1" fmla="*/ 0 w 295275"/>
              <a:gd name="csY1" fmla="*/ 326231 h 326231"/>
              <a:gd name="csX2" fmla="*/ 0 w 295275"/>
              <a:gd name="csY2" fmla="*/ 326231 h 326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5275" h="326231">
                <a:moveTo>
                  <a:pt x="295275" y="0"/>
                </a:moveTo>
                <a:lnTo>
                  <a:pt x="0" y="326231"/>
                </a:lnTo>
                <a:lnTo>
                  <a:pt x="0" y="326231"/>
                </a:lnTo>
              </a:path>
            </a:pathLst>
          </a:custGeom>
          <a:noFill/>
          <a:ln w="6350">
            <a:solidFill>
              <a:srgbClr val="FFCC66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AB5E34B6-76B6-5145-7F0F-BC24420CB921}"/>
              </a:ext>
            </a:extLst>
          </p:cNvPr>
          <p:cNvCxnSpPr>
            <a:cxnSpLocks/>
          </p:cNvCxnSpPr>
          <p:nvPr/>
        </p:nvCxnSpPr>
        <p:spPr>
          <a:xfrm flipH="1">
            <a:off x="6974681" y="2114550"/>
            <a:ext cx="57150" cy="104775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Star: 4 Points 277">
            <a:extLst>
              <a:ext uri="{FF2B5EF4-FFF2-40B4-BE49-F238E27FC236}">
                <a16:creationId xmlns:a16="http://schemas.microsoft.com/office/drawing/2014/main" id="{19AA663C-A850-662A-C45F-9D27EC9A0725}"/>
              </a:ext>
            </a:extLst>
          </p:cNvPr>
          <p:cNvSpPr/>
          <p:nvPr/>
        </p:nvSpPr>
        <p:spPr>
          <a:xfrm>
            <a:off x="3754279" y="5688145"/>
            <a:ext cx="182880" cy="182880"/>
          </a:xfrm>
          <a:prstGeom prst="star4">
            <a:avLst/>
          </a:prstGeom>
          <a:noFill/>
          <a:ln w="9525">
            <a:solidFill>
              <a:srgbClr val="66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17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E6A09-4FAD-D9E6-80F9-C928255D5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C6EB26-D39F-9157-955F-659600DC29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619" b="7279"/>
          <a:stretch>
            <a:fillRect/>
          </a:stretch>
        </p:blipFill>
        <p:spPr>
          <a:xfrm>
            <a:off x="0" y="1617955"/>
            <a:ext cx="9144000" cy="52424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1542A1-18D7-A2FB-2EF7-B38FFBF64E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620" b="7279"/>
          <a:stretch>
            <a:fillRect/>
          </a:stretch>
        </p:blipFill>
        <p:spPr>
          <a:xfrm>
            <a:off x="-1" y="1615574"/>
            <a:ext cx="9144000" cy="524242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69CDD0-C825-44E5-E932-57F678F9B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88" y="841375"/>
            <a:ext cx="8683625" cy="774199"/>
          </a:xfrm>
        </p:spPr>
        <p:txBody>
          <a:bodyPr/>
          <a:lstStyle/>
          <a:p>
            <a:r>
              <a:rPr lang="en-US" dirty="0"/>
              <a:t> Mars overtakes Jupiter on 11/17/26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0F4D6-508E-3241-C495-DB53CCD8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Morning Planets</a:t>
            </a:r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EF143DF7-C7ED-5425-DAD4-51F16E8A7432}"/>
              </a:ext>
            </a:extLst>
          </p:cNvPr>
          <p:cNvSpPr/>
          <p:nvPr/>
        </p:nvSpPr>
        <p:spPr>
          <a:xfrm>
            <a:off x="4929187" y="4232433"/>
            <a:ext cx="45720" cy="45720"/>
          </a:xfrm>
          <a:prstGeom prst="ellipse">
            <a:avLst/>
          </a:prstGeom>
          <a:noFill/>
          <a:ln w="9525"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7314FEDC-80D7-2409-4FBD-01EB9233B47B}"/>
              </a:ext>
            </a:extLst>
          </p:cNvPr>
          <p:cNvSpPr/>
          <p:nvPr/>
        </p:nvSpPr>
        <p:spPr>
          <a:xfrm>
            <a:off x="5143499" y="3906202"/>
            <a:ext cx="45720" cy="4572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3305B2E8-E1A0-2AFD-9997-2B9E81CF4074}"/>
              </a:ext>
            </a:extLst>
          </p:cNvPr>
          <p:cNvSpPr/>
          <p:nvPr/>
        </p:nvSpPr>
        <p:spPr>
          <a:xfrm>
            <a:off x="4789408" y="4293394"/>
            <a:ext cx="45720" cy="45720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BA1645E0-E24F-8215-99A9-FB03CD9F22CC}"/>
              </a:ext>
            </a:extLst>
          </p:cNvPr>
          <p:cNvSpPr/>
          <p:nvPr/>
        </p:nvSpPr>
        <p:spPr>
          <a:xfrm>
            <a:off x="4855368" y="4320539"/>
            <a:ext cx="45720" cy="45720"/>
          </a:xfrm>
          <a:prstGeom prst="ellipse">
            <a:avLst/>
          </a:prstGeom>
          <a:noFill/>
          <a:ln w="9525"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EE7E6422-3F4D-0957-6C05-3FCE1A452837}"/>
              </a:ext>
            </a:extLst>
          </p:cNvPr>
          <p:cNvSpPr/>
          <p:nvPr/>
        </p:nvSpPr>
        <p:spPr>
          <a:xfrm>
            <a:off x="4841081" y="3960019"/>
            <a:ext cx="295275" cy="326231"/>
          </a:xfrm>
          <a:custGeom>
            <a:avLst/>
            <a:gdLst>
              <a:gd name="csX0" fmla="*/ 295275 w 295275"/>
              <a:gd name="csY0" fmla="*/ 0 h 326231"/>
              <a:gd name="csX1" fmla="*/ 0 w 295275"/>
              <a:gd name="csY1" fmla="*/ 326231 h 326231"/>
              <a:gd name="csX2" fmla="*/ 0 w 295275"/>
              <a:gd name="csY2" fmla="*/ 326231 h 326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5275" h="326231">
                <a:moveTo>
                  <a:pt x="295275" y="0"/>
                </a:moveTo>
                <a:lnTo>
                  <a:pt x="0" y="326231"/>
                </a:lnTo>
                <a:lnTo>
                  <a:pt x="0" y="326231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91E32CF4-DA8F-67B8-4CAC-F3D892E7AED8}"/>
              </a:ext>
            </a:extLst>
          </p:cNvPr>
          <p:cNvSpPr/>
          <p:nvPr/>
        </p:nvSpPr>
        <p:spPr>
          <a:xfrm>
            <a:off x="4897756" y="4271963"/>
            <a:ext cx="45719" cy="48812"/>
          </a:xfrm>
          <a:custGeom>
            <a:avLst/>
            <a:gdLst>
              <a:gd name="csX0" fmla="*/ 295275 w 295275"/>
              <a:gd name="csY0" fmla="*/ 0 h 326231"/>
              <a:gd name="csX1" fmla="*/ 0 w 295275"/>
              <a:gd name="csY1" fmla="*/ 326231 h 326231"/>
              <a:gd name="csX2" fmla="*/ 0 w 295275"/>
              <a:gd name="csY2" fmla="*/ 326231 h 3262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5275" h="326231">
                <a:moveTo>
                  <a:pt x="295275" y="0"/>
                </a:moveTo>
                <a:lnTo>
                  <a:pt x="0" y="326231"/>
                </a:lnTo>
                <a:lnTo>
                  <a:pt x="0" y="326231"/>
                </a:lnTo>
              </a:path>
            </a:pathLst>
          </a:custGeom>
          <a:noFill/>
          <a:ln w="6350">
            <a:solidFill>
              <a:srgbClr val="FFCC66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37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38136-2604-8BB8-44D9-EDC975D42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Wilderness Above,</a:t>
            </a:r>
          </a:p>
        </p:txBody>
      </p:sp>
      <p:sp>
        <p:nvSpPr>
          <p:cNvPr id="4" name="WordArt 3">
            <a:extLst>
              <a:ext uri="{FF2B5EF4-FFF2-40B4-BE49-F238E27FC236}">
                <a16:creationId xmlns:a16="http://schemas.microsoft.com/office/drawing/2014/main" id="{C473823C-C958-1D53-7EF3-A23DFB6158D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-169863" y="1785938"/>
            <a:ext cx="8597901" cy="34671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The adventure continues ...</a:t>
            </a:r>
          </a:p>
        </p:txBody>
      </p:sp>
    </p:spTree>
    <p:extLst>
      <p:ext uri="{BB962C8B-B14F-4D97-AF65-F5344CB8AC3E}">
        <p14:creationId xmlns:p14="http://schemas.microsoft.com/office/powerpoint/2010/main" val="253818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00"/>
      </a:hlink>
      <a:folHlink>
        <a:srgbClr val="FFFF00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7172</TotalTime>
  <Words>916</Words>
  <Application>Microsoft Office PowerPoint</Application>
  <PresentationFormat>On-screen Show (4:3)</PresentationFormat>
  <Paragraphs>155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Comic Sans MS</vt:lpstr>
      <vt:lpstr>Curlz MT</vt:lpstr>
      <vt:lpstr>Footlight MT Light</vt:lpstr>
      <vt:lpstr>Impact</vt:lpstr>
      <vt:lpstr>Symbol</vt:lpstr>
      <vt:lpstr>Webdings</vt:lpstr>
      <vt:lpstr>Wingdings</vt:lpstr>
      <vt:lpstr>Wingdings 2</vt:lpstr>
      <vt:lpstr>Default Design</vt:lpstr>
      <vt:lpstr>Clocks and Racing Planets Fall 2026</vt:lpstr>
      <vt:lpstr>Why do we change the clocks??</vt:lpstr>
      <vt:lpstr>Why do we change the clocks??</vt:lpstr>
      <vt:lpstr>Why do we change the clocks??</vt:lpstr>
      <vt:lpstr>Current Practice</vt:lpstr>
      <vt:lpstr>Year-Round Standard Time</vt:lpstr>
      <vt:lpstr>Year-Round Daylight Saving Time</vt:lpstr>
      <vt:lpstr>Changing Clocks in 2026</vt:lpstr>
      <vt:lpstr>PowerPoint Presentation</vt:lpstr>
      <vt:lpstr>Clocks in 2026</vt:lpstr>
      <vt:lpstr>Racing Morning Planets</vt:lpstr>
      <vt:lpstr>Racing Morning Planets</vt:lpstr>
      <vt:lpstr> Racing Morning Planets</vt:lpstr>
      <vt:lpstr>Racing Morning Planets</vt:lpstr>
      <vt:lpstr>Racing Morning Planets</vt:lpstr>
      <vt:lpstr>In the Wilderness Above,</vt:lpstr>
    </vt:vector>
  </TitlesOfParts>
  <Company>St. Lawrence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Phys. 102: Introduction to Astronomy</dc:title>
  <dc:creator>Aileen A. O'Donoghue</dc:creator>
  <cp:lastModifiedBy>Aileen O'Donoghue</cp:lastModifiedBy>
  <cp:revision>287</cp:revision>
  <dcterms:created xsi:type="dcterms:W3CDTF">2003-08-29T12:21:18Z</dcterms:created>
  <dcterms:modified xsi:type="dcterms:W3CDTF">2026-10-27T19:30:38Z</dcterms:modified>
</cp:coreProperties>
</file>